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5.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notesSlides/notesSlide6.xml" ContentType="application/vnd.openxmlformats-officedocument.presentationml.notesSlide+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notesSlides/notesSlide7.xml" ContentType="application/vnd.openxmlformats-officedocument.presentationml.notesSlide+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notesSlides/notesSlide8.xml" ContentType="application/vnd.openxmlformats-officedocument.presentationml.notesSlide+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notesSlides/notesSlide11.xml" ContentType="application/vnd.openxmlformats-officedocument.presentationml.notesSlide+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notesSlides/notesSlide12.xml" ContentType="application/vnd.openxmlformats-officedocument.presentationml.notesSlide+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notesSlides/notesSlide13.xml" ContentType="application/vnd.openxmlformats-officedocument.presentationml.notesSlide+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notesSlides/notesSlide14.xml" ContentType="application/vnd.openxmlformats-officedocument.presentationml.notesSlide+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notesSlides/notesSlide15.xml" ContentType="application/vnd.openxmlformats-officedocument.presentationml.notesSlide+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notesSlides/notesSlide16.xml" ContentType="application/vnd.openxmlformats-officedocument.presentationml.notesSlide+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notesSlides/notesSlide18.xml" ContentType="application/vnd.openxmlformats-officedocument.presentationml.notesSlide+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notesSlides/notesSlide19.xml" ContentType="application/vnd.openxmlformats-officedocument.presentationml.notesSlide+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notesSlides/notesSlide22.xml" ContentType="application/vnd.openxmlformats-officedocument.presentationml.notesSlide+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notesSlides/notesSlide23.xml" ContentType="application/vnd.openxmlformats-officedocument.presentationml.notesSlide+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notesSlides/notesSlide26.xml" ContentType="application/vnd.openxmlformats-officedocument.presentationml.notesSlide+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notesSlides/notesSlide27.xml" ContentType="application/vnd.openxmlformats-officedocument.presentationml.notesSlide+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notesSlides/notesSlide28.xml" ContentType="application/vnd.openxmlformats-officedocument.presentationml.notesSlide+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36"/>
  </p:notesMasterIdLst>
  <p:handoutMasterIdLst>
    <p:handoutMasterId r:id="rId37"/>
  </p:handoutMasterIdLst>
  <p:sldIdLst>
    <p:sldId id="355" r:id="rId2"/>
    <p:sldId id="359" r:id="rId3"/>
    <p:sldId id="279" r:id="rId4"/>
    <p:sldId id="291" r:id="rId5"/>
    <p:sldId id="381" r:id="rId6"/>
    <p:sldId id="292" r:id="rId7"/>
    <p:sldId id="302" r:id="rId8"/>
    <p:sldId id="303" r:id="rId9"/>
    <p:sldId id="305" r:id="rId10"/>
    <p:sldId id="307" r:id="rId11"/>
    <p:sldId id="323" r:id="rId12"/>
    <p:sldId id="326" r:id="rId13"/>
    <p:sldId id="382" r:id="rId14"/>
    <p:sldId id="383" r:id="rId15"/>
    <p:sldId id="360" r:id="rId16"/>
    <p:sldId id="353" r:id="rId17"/>
    <p:sldId id="371" r:id="rId18"/>
    <p:sldId id="372" r:id="rId19"/>
    <p:sldId id="361" r:id="rId20"/>
    <p:sldId id="362" r:id="rId21"/>
    <p:sldId id="363" r:id="rId22"/>
    <p:sldId id="367" r:id="rId23"/>
    <p:sldId id="375" r:id="rId24"/>
    <p:sldId id="369" r:id="rId25"/>
    <p:sldId id="376" r:id="rId26"/>
    <p:sldId id="370" r:id="rId27"/>
    <p:sldId id="368" r:id="rId28"/>
    <p:sldId id="377" r:id="rId29"/>
    <p:sldId id="364" r:id="rId30"/>
    <p:sldId id="365" r:id="rId31"/>
    <p:sldId id="366" r:id="rId32"/>
    <p:sldId id="378" r:id="rId33"/>
    <p:sldId id="379" r:id="rId34"/>
    <p:sldId id="331"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FF"/>
    <a:srgbClr val="8000FF"/>
    <a:srgbClr val="6666FF"/>
    <a:srgbClr val="808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19" autoAdjust="0"/>
    <p:restoredTop sz="94646" autoAdjust="0"/>
  </p:normalViewPr>
  <p:slideViewPr>
    <p:cSldViewPr>
      <p:cViewPr>
        <p:scale>
          <a:sx n="97" d="100"/>
          <a:sy n="97" d="100"/>
        </p:scale>
        <p:origin x="1264" y="33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7" Type="http://schemas.openxmlformats.org/officeDocument/2006/relationships/slide" Target="slides/slide34.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17.xml"/><Relationship Id="rId5" Type="http://schemas.openxmlformats.org/officeDocument/2006/relationships/slide" Target="slides/slide10.xml"/><Relationship Id="rId4"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AEE847-EAD2-FE40-8C84-DA512223181C}"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1F9DFB5F-DB72-3648-AF91-4FECE9B6B05B}">
      <dgm:prSet/>
      <dgm:spPr/>
      <dgm:t>
        <a:bodyPr/>
        <a:lstStyle/>
        <a:p>
          <a:pPr rtl="0"/>
          <a:r>
            <a:rPr lang="en-US" dirty="0"/>
            <a:t>Pipelining</a:t>
          </a:r>
        </a:p>
      </dgm:t>
    </dgm:pt>
    <dgm:pt modelId="{4AE55039-A559-5B46-940A-75ACC4386115}" type="parTrans" cxnId="{D4A65260-D363-034C-BC13-9724735933CB}">
      <dgm:prSet/>
      <dgm:spPr/>
      <dgm:t>
        <a:bodyPr/>
        <a:lstStyle/>
        <a:p>
          <a:endParaRPr lang="en-US"/>
        </a:p>
      </dgm:t>
    </dgm:pt>
    <dgm:pt modelId="{E8DDD59A-4B47-2445-810B-652711BDAF3F}" type="sibTrans" cxnId="{D4A65260-D363-034C-BC13-9724735933CB}">
      <dgm:prSet/>
      <dgm:spPr/>
      <dgm:t>
        <a:bodyPr/>
        <a:lstStyle/>
        <a:p>
          <a:endParaRPr lang="en-US"/>
        </a:p>
      </dgm:t>
    </dgm:pt>
    <dgm:pt modelId="{D0904AE8-993E-5942-97B6-306A66DF04F0}">
      <dgm:prSet/>
      <dgm:spPr/>
      <dgm:t>
        <a:bodyPr/>
        <a:lstStyle/>
        <a:p>
          <a:pPr rtl="0"/>
          <a:r>
            <a:rPr lang="en-US" dirty="0"/>
            <a:t>Processor moves data or instructions into a conceptual pipe with all stages of the pipe processing simultaneously</a:t>
          </a:r>
        </a:p>
      </dgm:t>
    </dgm:pt>
    <dgm:pt modelId="{9F75FF9E-95F7-3A42-86AC-D87CBB9B2829}" type="parTrans" cxnId="{3F703D20-B38D-0440-87DC-35CF43E74087}">
      <dgm:prSet/>
      <dgm:spPr/>
      <dgm:t>
        <a:bodyPr/>
        <a:lstStyle/>
        <a:p>
          <a:endParaRPr lang="en-US"/>
        </a:p>
      </dgm:t>
    </dgm:pt>
    <dgm:pt modelId="{C6C74CB0-07D1-2444-933E-62ABDDE156FE}" type="sibTrans" cxnId="{3F703D20-B38D-0440-87DC-35CF43E74087}">
      <dgm:prSet/>
      <dgm:spPr/>
      <dgm:t>
        <a:bodyPr/>
        <a:lstStyle/>
        <a:p>
          <a:endParaRPr lang="en-US"/>
        </a:p>
      </dgm:t>
    </dgm:pt>
    <dgm:pt modelId="{9CFA17D8-46EF-D540-AC03-B1D783B08EBB}">
      <dgm:prSet/>
      <dgm:spPr/>
      <dgm:t>
        <a:bodyPr/>
        <a:lstStyle/>
        <a:p>
          <a:pPr rtl="0"/>
          <a:r>
            <a:rPr lang="en-US" dirty="0"/>
            <a:t>Branch prediction</a:t>
          </a:r>
        </a:p>
      </dgm:t>
    </dgm:pt>
    <dgm:pt modelId="{76F69678-778B-5942-BA13-4C4F290378CC}" type="parTrans" cxnId="{2EC13DCA-044A-5F4E-BFC5-433958E2AAB6}">
      <dgm:prSet/>
      <dgm:spPr/>
      <dgm:t>
        <a:bodyPr/>
        <a:lstStyle/>
        <a:p>
          <a:endParaRPr lang="en-US"/>
        </a:p>
      </dgm:t>
    </dgm:pt>
    <dgm:pt modelId="{C9D2CDA4-3B56-B44E-9256-FA215816FA39}" type="sibTrans" cxnId="{2EC13DCA-044A-5F4E-BFC5-433958E2AAB6}">
      <dgm:prSet/>
      <dgm:spPr/>
      <dgm:t>
        <a:bodyPr/>
        <a:lstStyle/>
        <a:p>
          <a:endParaRPr lang="en-US"/>
        </a:p>
      </dgm:t>
    </dgm:pt>
    <dgm:pt modelId="{39E21E8D-BCE6-874A-8E05-4FFC68AFADA3}">
      <dgm:prSet/>
      <dgm:spPr/>
      <dgm:t>
        <a:bodyPr/>
        <a:lstStyle/>
        <a:p>
          <a:pPr rtl="0"/>
          <a:r>
            <a:rPr lang="en-US" dirty="0"/>
            <a:t>Processor looks ahead in the instruction code fetched from memory and predicts which branches, or groups of instructions, are likely to be processed next</a:t>
          </a:r>
        </a:p>
      </dgm:t>
    </dgm:pt>
    <dgm:pt modelId="{D7E8EFC3-C4E7-A34B-B349-9059739AD4BB}" type="parTrans" cxnId="{D89EA3E6-2CA9-904E-B95E-CE3A420575DE}">
      <dgm:prSet/>
      <dgm:spPr/>
      <dgm:t>
        <a:bodyPr/>
        <a:lstStyle/>
        <a:p>
          <a:endParaRPr lang="en-US"/>
        </a:p>
      </dgm:t>
    </dgm:pt>
    <dgm:pt modelId="{A8B5980D-5E5F-7D4B-B523-AC127D7ABF5F}" type="sibTrans" cxnId="{D89EA3E6-2CA9-904E-B95E-CE3A420575DE}">
      <dgm:prSet/>
      <dgm:spPr/>
      <dgm:t>
        <a:bodyPr/>
        <a:lstStyle/>
        <a:p>
          <a:endParaRPr lang="en-US"/>
        </a:p>
      </dgm:t>
    </dgm:pt>
    <dgm:pt modelId="{30C97FF5-6C28-2047-A086-66AB02D8C9E6}">
      <dgm:prSet/>
      <dgm:spPr/>
      <dgm:t>
        <a:bodyPr/>
        <a:lstStyle/>
        <a:p>
          <a:pPr rtl="0"/>
          <a:r>
            <a:rPr lang="en-US" dirty="0"/>
            <a:t>Data flow analysis</a:t>
          </a:r>
        </a:p>
      </dgm:t>
    </dgm:pt>
    <dgm:pt modelId="{8B33C48A-2DB3-7044-9606-73F5DE3532D7}" type="parTrans" cxnId="{8F91E62B-0F7C-5A42-841A-E7940D3EE6E8}">
      <dgm:prSet/>
      <dgm:spPr/>
      <dgm:t>
        <a:bodyPr/>
        <a:lstStyle/>
        <a:p>
          <a:endParaRPr lang="en-US"/>
        </a:p>
      </dgm:t>
    </dgm:pt>
    <dgm:pt modelId="{39F20121-8F60-EF4F-86A6-AFD0374E46AF}" type="sibTrans" cxnId="{8F91E62B-0F7C-5A42-841A-E7940D3EE6E8}">
      <dgm:prSet/>
      <dgm:spPr/>
      <dgm:t>
        <a:bodyPr/>
        <a:lstStyle/>
        <a:p>
          <a:endParaRPr lang="en-US"/>
        </a:p>
      </dgm:t>
    </dgm:pt>
    <dgm:pt modelId="{1ADEEF36-6D40-D44F-9B35-90E0CDA42AB8}">
      <dgm:prSet/>
      <dgm:spPr/>
      <dgm:t>
        <a:bodyPr/>
        <a:lstStyle/>
        <a:p>
          <a:pPr rtl="0"/>
          <a:r>
            <a:rPr lang="en-US" dirty="0"/>
            <a:t>Processor analyzes which instructions are dependent on each other’s results, or data, to create an optimized schedule of instructions</a:t>
          </a:r>
        </a:p>
      </dgm:t>
    </dgm:pt>
    <dgm:pt modelId="{8BF2F0E2-2B88-9D4E-9A6B-A4483BF6CDE4}" type="parTrans" cxnId="{46F765FF-7156-694C-984E-6EAE0E5C28A5}">
      <dgm:prSet/>
      <dgm:spPr/>
      <dgm:t>
        <a:bodyPr/>
        <a:lstStyle/>
        <a:p>
          <a:endParaRPr lang="en-US"/>
        </a:p>
      </dgm:t>
    </dgm:pt>
    <dgm:pt modelId="{81FDBB88-0681-8E4E-8D8B-BB30C3BAFA65}" type="sibTrans" cxnId="{46F765FF-7156-694C-984E-6EAE0E5C28A5}">
      <dgm:prSet/>
      <dgm:spPr/>
      <dgm:t>
        <a:bodyPr/>
        <a:lstStyle/>
        <a:p>
          <a:endParaRPr lang="en-US"/>
        </a:p>
      </dgm:t>
    </dgm:pt>
    <dgm:pt modelId="{96FA048A-5310-FE4D-81B2-9D70B7C257AA}">
      <dgm:prSet/>
      <dgm:spPr/>
      <dgm:t>
        <a:bodyPr/>
        <a:lstStyle/>
        <a:p>
          <a:pPr rtl="0"/>
          <a:r>
            <a:rPr lang="en-US" dirty="0"/>
            <a:t>Speculative execution</a:t>
          </a:r>
        </a:p>
      </dgm:t>
    </dgm:pt>
    <dgm:pt modelId="{E46BF334-3C6C-F643-8363-F7310281F45D}" type="parTrans" cxnId="{1950FF33-8146-2642-B11E-74530D295442}">
      <dgm:prSet/>
      <dgm:spPr/>
      <dgm:t>
        <a:bodyPr/>
        <a:lstStyle/>
        <a:p>
          <a:endParaRPr lang="en-US"/>
        </a:p>
      </dgm:t>
    </dgm:pt>
    <dgm:pt modelId="{AC35690D-9D17-014B-8008-2A5C688BF974}" type="sibTrans" cxnId="{1950FF33-8146-2642-B11E-74530D295442}">
      <dgm:prSet/>
      <dgm:spPr/>
      <dgm:t>
        <a:bodyPr/>
        <a:lstStyle/>
        <a:p>
          <a:endParaRPr lang="en-US"/>
        </a:p>
      </dgm:t>
    </dgm:pt>
    <dgm:pt modelId="{0DA0EBF7-C177-5C4F-9EAE-1A180967A483}">
      <dgm:prSet/>
      <dgm:spPr/>
      <dgm:t>
        <a:bodyPr/>
        <a:lstStyle/>
        <a:p>
          <a:pPr rtl="0"/>
          <a:r>
            <a:rPr lang="en-US" dirty="0"/>
            <a:t>Using branch prediction and data flow analysis, some processors speculatively execute instructions ahead of their actual appearance in the program execution, holding the results in temporary locations, keeping execution engines as busy as possible</a:t>
          </a:r>
        </a:p>
      </dgm:t>
    </dgm:pt>
    <dgm:pt modelId="{4A466D16-CBA1-5143-B43C-964C8F088F9E}" type="parTrans" cxnId="{CB9B861B-73E3-1449-BB22-CAF83A6C153E}">
      <dgm:prSet/>
      <dgm:spPr/>
      <dgm:t>
        <a:bodyPr/>
        <a:lstStyle/>
        <a:p>
          <a:endParaRPr lang="en-US"/>
        </a:p>
      </dgm:t>
    </dgm:pt>
    <dgm:pt modelId="{2CF877C0-D3B3-774A-BDC9-CCB09F6CE2DF}" type="sibTrans" cxnId="{CB9B861B-73E3-1449-BB22-CAF83A6C153E}">
      <dgm:prSet/>
      <dgm:spPr/>
      <dgm:t>
        <a:bodyPr/>
        <a:lstStyle/>
        <a:p>
          <a:endParaRPr lang="en-US"/>
        </a:p>
      </dgm:t>
    </dgm:pt>
    <dgm:pt modelId="{8A26F3A1-AB6C-5049-B361-FAF4609B2616}">
      <dgm:prSet/>
      <dgm:spPr/>
      <dgm:t>
        <a:bodyPr/>
        <a:lstStyle/>
        <a:p>
          <a:pPr rtl="0"/>
          <a:r>
            <a:rPr lang="en-US" dirty="0"/>
            <a:t>Superscalar execution</a:t>
          </a:r>
        </a:p>
      </dgm:t>
    </dgm:pt>
    <dgm:pt modelId="{AC6437F1-8798-1544-BB20-AB95D8409774}" type="parTrans" cxnId="{760301D8-6D8F-3C4B-A4AB-150C60644331}">
      <dgm:prSet/>
      <dgm:spPr/>
      <dgm:t>
        <a:bodyPr/>
        <a:lstStyle/>
        <a:p>
          <a:endParaRPr lang="en-US"/>
        </a:p>
      </dgm:t>
    </dgm:pt>
    <dgm:pt modelId="{1EE08078-6E4D-7842-9B72-3F0C7C3378C4}" type="sibTrans" cxnId="{760301D8-6D8F-3C4B-A4AB-150C60644331}">
      <dgm:prSet/>
      <dgm:spPr/>
      <dgm:t>
        <a:bodyPr/>
        <a:lstStyle/>
        <a:p>
          <a:endParaRPr lang="en-US"/>
        </a:p>
      </dgm:t>
    </dgm:pt>
    <dgm:pt modelId="{CE02E82E-38D7-9F49-B76A-A9DEA9406EA8}">
      <dgm:prSet/>
      <dgm:spPr/>
      <dgm:t>
        <a:bodyPr/>
        <a:lstStyle/>
        <a:p>
          <a:pPr rtl="0"/>
          <a:r>
            <a:rPr lang="en-US" dirty="0"/>
            <a:t>This is the ability to issue more than one instruction in every processor clock cycle. (In effect, multiple parallel pipelines are used.)</a:t>
          </a:r>
        </a:p>
      </dgm:t>
    </dgm:pt>
    <dgm:pt modelId="{E3906516-8F1C-4E44-BF3B-DE1A16420EAE}" type="parTrans" cxnId="{A9BAD250-28CD-0A43-8EEB-F79FC2853276}">
      <dgm:prSet/>
      <dgm:spPr/>
      <dgm:t>
        <a:bodyPr/>
        <a:lstStyle/>
        <a:p>
          <a:endParaRPr lang="en-US"/>
        </a:p>
      </dgm:t>
    </dgm:pt>
    <dgm:pt modelId="{D0DB07B7-D114-984D-A8F2-E3D6867CD40F}" type="sibTrans" cxnId="{A9BAD250-28CD-0A43-8EEB-F79FC2853276}">
      <dgm:prSet/>
      <dgm:spPr/>
      <dgm:t>
        <a:bodyPr/>
        <a:lstStyle/>
        <a:p>
          <a:endParaRPr lang="en-US"/>
        </a:p>
      </dgm:t>
    </dgm:pt>
    <dgm:pt modelId="{B5438589-107F-BE44-8E79-B96C087882C3}" type="pres">
      <dgm:prSet presAssocID="{8BAEE847-EAD2-FE40-8C84-DA512223181C}" presName="Name0" presStyleCnt="0">
        <dgm:presLayoutVars>
          <dgm:chMax val="7"/>
          <dgm:dir/>
          <dgm:animLvl val="lvl"/>
          <dgm:resizeHandles val="exact"/>
        </dgm:presLayoutVars>
      </dgm:prSet>
      <dgm:spPr/>
    </dgm:pt>
    <dgm:pt modelId="{8F8399CD-6D80-A04B-A73D-FAE536245E54}" type="pres">
      <dgm:prSet presAssocID="{1F9DFB5F-DB72-3648-AF91-4FECE9B6B05B}" presName="circle1" presStyleLbl="node1" presStyleIdx="0" presStyleCnt="5"/>
      <dgm:spPr/>
    </dgm:pt>
    <dgm:pt modelId="{C8351538-822B-924A-B1CC-4E89FE8D8B98}" type="pres">
      <dgm:prSet presAssocID="{1F9DFB5F-DB72-3648-AF91-4FECE9B6B05B}" presName="space" presStyleCnt="0"/>
      <dgm:spPr/>
    </dgm:pt>
    <dgm:pt modelId="{1C95AEB3-1C20-5849-B1AE-D3E218984151}" type="pres">
      <dgm:prSet presAssocID="{1F9DFB5F-DB72-3648-AF91-4FECE9B6B05B}" presName="rect1" presStyleLbl="alignAcc1" presStyleIdx="0" presStyleCnt="5"/>
      <dgm:spPr/>
    </dgm:pt>
    <dgm:pt modelId="{E5E6FCE1-34FD-AE40-955F-2C56C6769BE6}" type="pres">
      <dgm:prSet presAssocID="{9CFA17D8-46EF-D540-AC03-B1D783B08EBB}" presName="vertSpace2" presStyleLbl="node1" presStyleIdx="0" presStyleCnt="5"/>
      <dgm:spPr/>
    </dgm:pt>
    <dgm:pt modelId="{95965867-777A-B244-9440-59A3ABA67E2E}" type="pres">
      <dgm:prSet presAssocID="{9CFA17D8-46EF-D540-AC03-B1D783B08EBB}" presName="circle2" presStyleLbl="node1" presStyleIdx="1" presStyleCnt="5"/>
      <dgm:spPr/>
    </dgm:pt>
    <dgm:pt modelId="{62C26FB8-F960-704B-9B69-4C5DA54F634F}" type="pres">
      <dgm:prSet presAssocID="{9CFA17D8-46EF-D540-AC03-B1D783B08EBB}" presName="rect2" presStyleLbl="alignAcc1" presStyleIdx="1" presStyleCnt="5"/>
      <dgm:spPr/>
    </dgm:pt>
    <dgm:pt modelId="{21097EEF-7F32-5B40-849F-5D64D8FB6490}" type="pres">
      <dgm:prSet presAssocID="{8A26F3A1-AB6C-5049-B361-FAF4609B2616}" presName="vertSpace3" presStyleLbl="node1" presStyleIdx="1" presStyleCnt="5"/>
      <dgm:spPr/>
    </dgm:pt>
    <dgm:pt modelId="{8980E4CE-FAE8-4640-865E-DD474CAE12ED}" type="pres">
      <dgm:prSet presAssocID="{8A26F3A1-AB6C-5049-B361-FAF4609B2616}" presName="circle3" presStyleLbl="node1" presStyleIdx="2" presStyleCnt="5"/>
      <dgm:spPr/>
    </dgm:pt>
    <dgm:pt modelId="{8A0AD6EA-0B5C-914A-9F0A-CC84B3884EAA}" type="pres">
      <dgm:prSet presAssocID="{8A26F3A1-AB6C-5049-B361-FAF4609B2616}" presName="rect3" presStyleLbl="alignAcc1" presStyleIdx="2" presStyleCnt="5"/>
      <dgm:spPr/>
    </dgm:pt>
    <dgm:pt modelId="{C5C34AE3-0941-7F41-AEFA-33EA5ED8EA8E}" type="pres">
      <dgm:prSet presAssocID="{30C97FF5-6C28-2047-A086-66AB02D8C9E6}" presName="vertSpace4" presStyleLbl="node1" presStyleIdx="2" presStyleCnt="5"/>
      <dgm:spPr/>
    </dgm:pt>
    <dgm:pt modelId="{8FC3D4C7-6020-F347-A658-FE974C7C2633}" type="pres">
      <dgm:prSet presAssocID="{30C97FF5-6C28-2047-A086-66AB02D8C9E6}" presName="circle4" presStyleLbl="node1" presStyleIdx="3" presStyleCnt="5"/>
      <dgm:spPr/>
    </dgm:pt>
    <dgm:pt modelId="{3912B40C-E4AB-4443-8E49-43D36F560895}" type="pres">
      <dgm:prSet presAssocID="{30C97FF5-6C28-2047-A086-66AB02D8C9E6}" presName="rect4" presStyleLbl="alignAcc1" presStyleIdx="3" presStyleCnt="5"/>
      <dgm:spPr/>
    </dgm:pt>
    <dgm:pt modelId="{8D91002D-285F-B140-9CB7-BDD1A1FA0E36}" type="pres">
      <dgm:prSet presAssocID="{96FA048A-5310-FE4D-81B2-9D70B7C257AA}" presName="vertSpace5" presStyleLbl="node1" presStyleIdx="3" presStyleCnt="5"/>
      <dgm:spPr/>
    </dgm:pt>
    <dgm:pt modelId="{8CA8964D-0088-5C41-B5B6-C7928BBF95DC}" type="pres">
      <dgm:prSet presAssocID="{96FA048A-5310-FE4D-81B2-9D70B7C257AA}" presName="circle5" presStyleLbl="node1" presStyleIdx="4" presStyleCnt="5"/>
      <dgm:spPr/>
    </dgm:pt>
    <dgm:pt modelId="{4E35B49C-BBBC-DB45-BDFD-E61EAF99AC87}" type="pres">
      <dgm:prSet presAssocID="{96FA048A-5310-FE4D-81B2-9D70B7C257AA}" presName="rect5" presStyleLbl="alignAcc1" presStyleIdx="4" presStyleCnt="5"/>
      <dgm:spPr/>
    </dgm:pt>
    <dgm:pt modelId="{FDF68C10-93C2-9847-8923-5DAB69061B5C}" type="pres">
      <dgm:prSet presAssocID="{1F9DFB5F-DB72-3648-AF91-4FECE9B6B05B}" presName="rect1ParTx" presStyleLbl="alignAcc1" presStyleIdx="4" presStyleCnt="5">
        <dgm:presLayoutVars>
          <dgm:chMax val="1"/>
          <dgm:bulletEnabled val="1"/>
        </dgm:presLayoutVars>
      </dgm:prSet>
      <dgm:spPr/>
    </dgm:pt>
    <dgm:pt modelId="{9625A8A9-4E22-1C45-8780-F620536E0AB6}" type="pres">
      <dgm:prSet presAssocID="{1F9DFB5F-DB72-3648-AF91-4FECE9B6B05B}" presName="rect1ChTx" presStyleLbl="alignAcc1" presStyleIdx="4" presStyleCnt="5">
        <dgm:presLayoutVars>
          <dgm:bulletEnabled val="1"/>
        </dgm:presLayoutVars>
      </dgm:prSet>
      <dgm:spPr/>
    </dgm:pt>
    <dgm:pt modelId="{1296813F-D39B-814D-848B-44B53BD6057E}" type="pres">
      <dgm:prSet presAssocID="{9CFA17D8-46EF-D540-AC03-B1D783B08EBB}" presName="rect2ParTx" presStyleLbl="alignAcc1" presStyleIdx="4" presStyleCnt="5">
        <dgm:presLayoutVars>
          <dgm:chMax val="1"/>
          <dgm:bulletEnabled val="1"/>
        </dgm:presLayoutVars>
      </dgm:prSet>
      <dgm:spPr/>
    </dgm:pt>
    <dgm:pt modelId="{B8C4BD7A-9494-904F-8FD8-EAB30AD1C9C2}" type="pres">
      <dgm:prSet presAssocID="{9CFA17D8-46EF-D540-AC03-B1D783B08EBB}" presName="rect2ChTx" presStyleLbl="alignAcc1" presStyleIdx="4" presStyleCnt="5">
        <dgm:presLayoutVars>
          <dgm:bulletEnabled val="1"/>
        </dgm:presLayoutVars>
      </dgm:prSet>
      <dgm:spPr/>
    </dgm:pt>
    <dgm:pt modelId="{4CD70E50-5CB8-974F-99E3-860FEAB27838}" type="pres">
      <dgm:prSet presAssocID="{8A26F3A1-AB6C-5049-B361-FAF4609B2616}" presName="rect3ParTx" presStyleLbl="alignAcc1" presStyleIdx="4" presStyleCnt="5">
        <dgm:presLayoutVars>
          <dgm:chMax val="1"/>
          <dgm:bulletEnabled val="1"/>
        </dgm:presLayoutVars>
      </dgm:prSet>
      <dgm:spPr/>
    </dgm:pt>
    <dgm:pt modelId="{9D7E2566-676D-9E41-99C2-0953099D924D}" type="pres">
      <dgm:prSet presAssocID="{8A26F3A1-AB6C-5049-B361-FAF4609B2616}" presName="rect3ChTx" presStyleLbl="alignAcc1" presStyleIdx="4" presStyleCnt="5">
        <dgm:presLayoutVars>
          <dgm:bulletEnabled val="1"/>
        </dgm:presLayoutVars>
      </dgm:prSet>
      <dgm:spPr/>
    </dgm:pt>
    <dgm:pt modelId="{C047E8FF-ABA5-3248-AA1A-9A4239A7E3E6}" type="pres">
      <dgm:prSet presAssocID="{30C97FF5-6C28-2047-A086-66AB02D8C9E6}" presName="rect4ParTx" presStyleLbl="alignAcc1" presStyleIdx="4" presStyleCnt="5">
        <dgm:presLayoutVars>
          <dgm:chMax val="1"/>
          <dgm:bulletEnabled val="1"/>
        </dgm:presLayoutVars>
      </dgm:prSet>
      <dgm:spPr/>
    </dgm:pt>
    <dgm:pt modelId="{B4AAA73C-1031-C544-BDD6-9B9C29452A80}" type="pres">
      <dgm:prSet presAssocID="{30C97FF5-6C28-2047-A086-66AB02D8C9E6}" presName="rect4ChTx" presStyleLbl="alignAcc1" presStyleIdx="4" presStyleCnt="5">
        <dgm:presLayoutVars>
          <dgm:bulletEnabled val="1"/>
        </dgm:presLayoutVars>
      </dgm:prSet>
      <dgm:spPr/>
    </dgm:pt>
    <dgm:pt modelId="{67BD0849-4A79-D541-90FC-E48AB8D34DEE}" type="pres">
      <dgm:prSet presAssocID="{96FA048A-5310-FE4D-81B2-9D70B7C257AA}" presName="rect5ParTx" presStyleLbl="alignAcc1" presStyleIdx="4" presStyleCnt="5">
        <dgm:presLayoutVars>
          <dgm:chMax val="1"/>
          <dgm:bulletEnabled val="1"/>
        </dgm:presLayoutVars>
      </dgm:prSet>
      <dgm:spPr/>
    </dgm:pt>
    <dgm:pt modelId="{BB5D0C00-E641-934E-AE39-CCC5D85D9568}" type="pres">
      <dgm:prSet presAssocID="{96FA048A-5310-FE4D-81B2-9D70B7C257AA}" presName="rect5ChTx" presStyleLbl="alignAcc1" presStyleIdx="4" presStyleCnt="5">
        <dgm:presLayoutVars>
          <dgm:bulletEnabled val="1"/>
        </dgm:presLayoutVars>
      </dgm:prSet>
      <dgm:spPr/>
    </dgm:pt>
  </dgm:ptLst>
  <dgm:cxnLst>
    <dgm:cxn modelId="{8C44C30A-E064-7744-B4A2-1C94E483A490}" type="presOf" srcId="{CE02E82E-38D7-9F49-B76A-A9DEA9406EA8}" destId="{9D7E2566-676D-9E41-99C2-0953099D924D}" srcOrd="0" destOrd="0" presId="urn:microsoft.com/office/officeart/2005/8/layout/target3"/>
    <dgm:cxn modelId="{C517610C-5B74-2F41-A242-FA5CFF08BF4A}" type="presOf" srcId="{0DA0EBF7-C177-5C4F-9EAE-1A180967A483}" destId="{BB5D0C00-E641-934E-AE39-CCC5D85D9568}" srcOrd="0" destOrd="0" presId="urn:microsoft.com/office/officeart/2005/8/layout/target3"/>
    <dgm:cxn modelId="{0543E415-2607-204C-A468-518EB5E730BA}" type="presOf" srcId="{30C97FF5-6C28-2047-A086-66AB02D8C9E6}" destId="{C047E8FF-ABA5-3248-AA1A-9A4239A7E3E6}" srcOrd="1" destOrd="0" presId="urn:microsoft.com/office/officeart/2005/8/layout/target3"/>
    <dgm:cxn modelId="{CB9B861B-73E3-1449-BB22-CAF83A6C153E}" srcId="{96FA048A-5310-FE4D-81B2-9D70B7C257AA}" destId="{0DA0EBF7-C177-5C4F-9EAE-1A180967A483}" srcOrd="0" destOrd="0" parTransId="{4A466D16-CBA1-5143-B43C-964C8F088F9E}" sibTransId="{2CF877C0-D3B3-774A-BDC9-CCB09F6CE2DF}"/>
    <dgm:cxn modelId="{3F703D20-B38D-0440-87DC-35CF43E74087}" srcId="{1F9DFB5F-DB72-3648-AF91-4FECE9B6B05B}" destId="{D0904AE8-993E-5942-97B6-306A66DF04F0}" srcOrd="0" destOrd="0" parTransId="{9F75FF9E-95F7-3A42-86AC-D87CBB9B2829}" sibTransId="{C6C74CB0-07D1-2444-933E-62ABDDE156FE}"/>
    <dgm:cxn modelId="{8F91E62B-0F7C-5A42-841A-E7940D3EE6E8}" srcId="{8BAEE847-EAD2-FE40-8C84-DA512223181C}" destId="{30C97FF5-6C28-2047-A086-66AB02D8C9E6}" srcOrd="3" destOrd="0" parTransId="{8B33C48A-2DB3-7044-9606-73F5DE3532D7}" sibTransId="{39F20121-8F60-EF4F-86A6-AFD0374E46AF}"/>
    <dgm:cxn modelId="{1F75482D-39EF-5641-9DD0-57C267687981}" type="presOf" srcId="{8A26F3A1-AB6C-5049-B361-FAF4609B2616}" destId="{4CD70E50-5CB8-974F-99E3-860FEAB27838}" srcOrd="1" destOrd="0" presId="urn:microsoft.com/office/officeart/2005/8/layout/target3"/>
    <dgm:cxn modelId="{1950FF33-8146-2642-B11E-74530D295442}" srcId="{8BAEE847-EAD2-FE40-8C84-DA512223181C}" destId="{96FA048A-5310-FE4D-81B2-9D70B7C257AA}" srcOrd="4" destOrd="0" parTransId="{E46BF334-3C6C-F643-8363-F7310281F45D}" sibTransId="{AC35690D-9D17-014B-8008-2A5C688BF974}"/>
    <dgm:cxn modelId="{A9BAD250-28CD-0A43-8EEB-F79FC2853276}" srcId="{8A26F3A1-AB6C-5049-B361-FAF4609B2616}" destId="{CE02E82E-38D7-9F49-B76A-A9DEA9406EA8}" srcOrd="0" destOrd="0" parTransId="{E3906516-8F1C-4E44-BF3B-DE1A16420EAE}" sibTransId="{D0DB07B7-D114-984D-A8F2-E3D6867CD40F}"/>
    <dgm:cxn modelId="{D4A65260-D363-034C-BC13-9724735933CB}" srcId="{8BAEE847-EAD2-FE40-8C84-DA512223181C}" destId="{1F9DFB5F-DB72-3648-AF91-4FECE9B6B05B}" srcOrd="0" destOrd="0" parTransId="{4AE55039-A559-5B46-940A-75ACC4386115}" sibTransId="{E8DDD59A-4B47-2445-810B-652711BDAF3F}"/>
    <dgm:cxn modelId="{3124647B-CEF8-0348-A8DC-6017A38138EE}" type="presOf" srcId="{39E21E8D-BCE6-874A-8E05-4FFC68AFADA3}" destId="{B8C4BD7A-9494-904F-8FD8-EAB30AD1C9C2}" srcOrd="0" destOrd="0" presId="urn:microsoft.com/office/officeart/2005/8/layout/target3"/>
    <dgm:cxn modelId="{9EA4899C-801D-5844-8093-9EE9020D6B92}" type="presOf" srcId="{8BAEE847-EAD2-FE40-8C84-DA512223181C}" destId="{B5438589-107F-BE44-8E79-B96C087882C3}" srcOrd="0" destOrd="0" presId="urn:microsoft.com/office/officeart/2005/8/layout/target3"/>
    <dgm:cxn modelId="{DBA6C5A0-FE3E-9842-A01C-F83FB7771255}" type="presOf" srcId="{D0904AE8-993E-5942-97B6-306A66DF04F0}" destId="{9625A8A9-4E22-1C45-8780-F620536E0AB6}" srcOrd="0" destOrd="0" presId="urn:microsoft.com/office/officeart/2005/8/layout/target3"/>
    <dgm:cxn modelId="{493CC3A7-89C9-FC4D-AA12-8C4FCAA641E6}" type="presOf" srcId="{1F9DFB5F-DB72-3648-AF91-4FECE9B6B05B}" destId="{FDF68C10-93C2-9847-8923-5DAB69061B5C}" srcOrd="1" destOrd="0" presId="urn:microsoft.com/office/officeart/2005/8/layout/target3"/>
    <dgm:cxn modelId="{B5E7D4A8-5E1B-B541-96F4-801FA261EC47}" type="presOf" srcId="{96FA048A-5310-FE4D-81B2-9D70B7C257AA}" destId="{67BD0849-4A79-D541-90FC-E48AB8D34DEE}" srcOrd="1" destOrd="0" presId="urn:microsoft.com/office/officeart/2005/8/layout/target3"/>
    <dgm:cxn modelId="{4FD956BC-F778-8147-824F-46C487539D26}" type="presOf" srcId="{1F9DFB5F-DB72-3648-AF91-4FECE9B6B05B}" destId="{1C95AEB3-1C20-5849-B1AE-D3E218984151}" srcOrd="0" destOrd="0" presId="urn:microsoft.com/office/officeart/2005/8/layout/target3"/>
    <dgm:cxn modelId="{2EC13DCA-044A-5F4E-BFC5-433958E2AAB6}" srcId="{8BAEE847-EAD2-FE40-8C84-DA512223181C}" destId="{9CFA17D8-46EF-D540-AC03-B1D783B08EBB}" srcOrd="1" destOrd="0" parTransId="{76F69678-778B-5942-BA13-4C4F290378CC}" sibTransId="{C9D2CDA4-3B56-B44E-9256-FA215816FA39}"/>
    <dgm:cxn modelId="{70761CD2-A649-644E-9CB9-F7DC2012EE36}" type="presOf" srcId="{9CFA17D8-46EF-D540-AC03-B1D783B08EBB}" destId="{1296813F-D39B-814D-848B-44B53BD6057E}" srcOrd="1" destOrd="0" presId="urn:microsoft.com/office/officeart/2005/8/layout/target3"/>
    <dgm:cxn modelId="{97423DD5-2B0D-ED49-A726-E649080C84EC}" type="presOf" srcId="{9CFA17D8-46EF-D540-AC03-B1D783B08EBB}" destId="{62C26FB8-F960-704B-9B69-4C5DA54F634F}" srcOrd="0" destOrd="0" presId="urn:microsoft.com/office/officeart/2005/8/layout/target3"/>
    <dgm:cxn modelId="{760301D8-6D8F-3C4B-A4AB-150C60644331}" srcId="{8BAEE847-EAD2-FE40-8C84-DA512223181C}" destId="{8A26F3A1-AB6C-5049-B361-FAF4609B2616}" srcOrd="2" destOrd="0" parTransId="{AC6437F1-8798-1544-BB20-AB95D8409774}" sibTransId="{1EE08078-6E4D-7842-9B72-3F0C7C3378C4}"/>
    <dgm:cxn modelId="{3DFF21E3-F2C8-4C49-9D7F-7E92EB9D4F2C}" type="presOf" srcId="{96FA048A-5310-FE4D-81B2-9D70B7C257AA}" destId="{4E35B49C-BBBC-DB45-BDFD-E61EAF99AC87}" srcOrd="0" destOrd="0" presId="urn:microsoft.com/office/officeart/2005/8/layout/target3"/>
    <dgm:cxn modelId="{205C9DE3-2B2A-374C-A313-28A852AD70DF}" type="presOf" srcId="{1ADEEF36-6D40-D44F-9B35-90E0CDA42AB8}" destId="{B4AAA73C-1031-C544-BDD6-9B9C29452A80}" srcOrd="0" destOrd="0" presId="urn:microsoft.com/office/officeart/2005/8/layout/target3"/>
    <dgm:cxn modelId="{AA4077E6-98AB-8548-A1A9-4EDCD357F6AF}" type="presOf" srcId="{30C97FF5-6C28-2047-A086-66AB02D8C9E6}" destId="{3912B40C-E4AB-4443-8E49-43D36F560895}" srcOrd="0" destOrd="0" presId="urn:microsoft.com/office/officeart/2005/8/layout/target3"/>
    <dgm:cxn modelId="{D89EA3E6-2CA9-904E-B95E-CE3A420575DE}" srcId="{9CFA17D8-46EF-D540-AC03-B1D783B08EBB}" destId="{39E21E8D-BCE6-874A-8E05-4FFC68AFADA3}" srcOrd="0" destOrd="0" parTransId="{D7E8EFC3-C4E7-A34B-B349-9059739AD4BB}" sibTransId="{A8B5980D-5E5F-7D4B-B523-AC127D7ABF5F}"/>
    <dgm:cxn modelId="{46F765FF-7156-694C-984E-6EAE0E5C28A5}" srcId="{30C97FF5-6C28-2047-A086-66AB02D8C9E6}" destId="{1ADEEF36-6D40-D44F-9B35-90E0CDA42AB8}" srcOrd="0" destOrd="0" parTransId="{8BF2F0E2-2B88-9D4E-9A6B-A4483BF6CDE4}" sibTransId="{81FDBB88-0681-8E4E-8D8B-BB30C3BAFA65}"/>
    <dgm:cxn modelId="{301294FF-4AF4-D043-8E38-F8EB23367CB3}" type="presOf" srcId="{8A26F3A1-AB6C-5049-B361-FAF4609B2616}" destId="{8A0AD6EA-0B5C-914A-9F0A-CC84B3884EAA}" srcOrd="0" destOrd="0" presId="urn:microsoft.com/office/officeart/2005/8/layout/target3"/>
    <dgm:cxn modelId="{9337C14B-1017-AC44-91CB-F0CA4DC8148D}" type="presParOf" srcId="{B5438589-107F-BE44-8E79-B96C087882C3}" destId="{8F8399CD-6D80-A04B-A73D-FAE536245E54}" srcOrd="0" destOrd="0" presId="urn:microsoft.com/office/officeart/2005/8/layout/target3"/>
    <dgm:cxn modelId="{163E5219-EE5D-1B4E-ACD5-9CE2B956510E}" type="presParOf" srcId="{B5438589-107F-BE44-8E79-B96C087882C3}" destId="{C8351538-822B-924A-B1CC-4E89FE8D8B98}" srcOrd="1" destOrd="0" presId="urn:microsoft.com/office/officeart/2005/8/layout/target3"/>
    <dgm:cxn modelId="{9D8077DD-7DA2-594D-B3F3-BC397BEA446A}" type="presParOf" srcId="{B5438589-107F-BE44-8E79-B96C087882C3}" destId="{1C95AEB3-1C20-5849-B1AE-D3E218984151}" srcOrd="2" destOrd="0" presId="urn:microsoft.com/office/officeart/2005/8/layout/target3"/>
    <dgm:cxn modelId="{EF9A5943-94B4-EC45-80D5-9D88AB543EB2}" type="presParOf" srcId="{B5438589-107F-BE44-8E79-B96C087882C3}" destId="{E5E6FCE1-34FD-AE40-955F-2C56C6769BE6}" srcOrd="3" destOrd="0" presId="urn:microsoft.com/office/officeart/2005/8/layout/target3"/>
    <dgm:cxn modelId="{3769CB35-6124-BE47-82AD-A1EEF720959C}" type="presParOf" srcId="{B5438589-107F-BE44-8E79-B96C087882C3}" destId="{95965867-777A-B244-9440-59A3ABA67E2E}" srcOrd="4" destOrd="0" presId="urn:microsoft.com/office/officeart/2005/8/layout/target3"/>
    <dgm:cxn modelId="{1CA8701D-C0A4-DC41-A43A-88918726A5B6}" type="presParOf" srcId="{B5438589-107F-BE44-8E79-B96C087882C3}" destId="{62C26FB8-F960-704B-9B69-4C5DA54F634F}" srcOrd="5" destOrd="0" presId="urn:microsoft.com/office/officeart/2005/8/layout/target3"/>
    <dgm:cxn modelId="{2838EB30-9379-E042-8BA4-A0A280417150}" type="presParOf" srcId="{B5438589-107F-BE44-8E79-B96C087882C3}" destId="{21097EEF-7F32-5B40-849F-5D64D8FB6490}" srcOrd="6" destOrd="0" presId="urn:microsoft.com/office/officeart/2005/8/layout/target3"/>
    <dgm:cxn modelId="{9BB45B1D-656D-FC4D-9532-5278DBE01C23}" type="presParOf" srcId="{B5438589-107F-BE44-8E79-B96C087882C3}" destId="{8980E4CE-FAE8-4640-865E-DD474CAE12ED}" srcOrd="7" destOrd="0" presId="urn:microsoft.com/office/officeart/2005/8/layout/target3"/>
    <dgm:cxn modelId="{0CCBD73A-C2E5-B247-AE15-32F655193A9D}" type="presParOf" srcId="{B5438589-107F-BE44-8E79-B96C087882C3}" destId="{8A0AD6EA-0B5C-914A-9F0A-CC84B3884EAA}" srcOrd="8" destOrd="0" presId="urn:microsoft.com/office/officeart/2005/8/layout/target3"/>
    <dgm:cxn modelId="{C0F6B8D5-8098-5D4C-98D6-A7F9626720DB}" type="presParOf" srcId="{B5438589-107F-BE44-8E79-B96C087882C3}" destId="{C5C34AE3-0941-7F41-AEFA-33EA5ED8EA8E}" srcOrd="9" destOrd="0" presId="urn:microsoft.com/office/officeart/2005/8/layout/target3"/>
    <dgm:cxn modelId="{C0125645-5CD3-8746-BA79-4184EA7DA9E1}" type="presParOf" srcId="{B5438589-107F-BE44-8E79-B96C087882C3}" destId="{8FC3D4C7-6020-F347-A658-FE974C7C2633}" srcOrd="10" destOrd="0" presId="urn:microsoft.com/office/officeart/2005/8/layout/target3"/>
    <dgm:cxn modelId="{B522517D-4297-C44E-9B0D-4039E46AFA24}" type="presParOf" srcId="{B5438589-107F-BE44-8E79-B96C087882C3}" destId="{3912B40C-E4AB-4443-8E49-43D36F560895}" srcOrd="11" destOrd="0" presId="urn:microsoft.com/office/officeart/2005/8/layout/target3"/>
    <dgm:cxn modelId="{E161E772-0EA3-794C-B896-92A24A2298EC}" type="presParOf" srcId="{B5438589-107F-BE44-8E79-B96C087882C3}" destId="{8D91002D-285F-B140-9CB7-BDD1A1FA0E36}" srcOrd="12" destOrd="0" presId="urn:microsoft.com/office/officeart/2005/8/layout/target3"/>
    <dgm:cxn modelId="{08386E96-D699-CF41-AE08-2AAD0B39FB45}" type="presParOf" srcId="{B5438589-107F-BE44-8E79-B96C087882C3}" destId="{8CA8964D-0088-5C41-B5B6-C7928BBF95DC}" srcOrd="13" destOrd="0" presId="urn:microsoft.com/office/officeart/2005/8/layout/target3"/>
    <dgm:cxn modelId="{5969DB80-B243-0341-9494-70E131A79C21}" type="presParOf" srcId="{B5438589-107F-BE44-8E79-B96C087882C3}" destId="{4E35B49C-BBBC-DB45-BDFD-E61EAF99AC87}" srcOrd="14" destOrd="0" presId="urn:microsoft.com/office/officeart/2005/8/layout/target3"/>
    <dgm:cxn modelId="{5DD8A149-6B30-7548-A206-FC2CA8546DD3}" type="presParOf" srcId="{B5438589-107F-BE44-8E79-B96C087882C3}" destId="{FDF68C10-93C2-9847-8923-5DAB69061B5C}" srcOrd="15" destOrd="0" presId="urn:microsoft.com/office/officeart/2005/8/layout/target3"/>
    <dgm:cxn modelId="{80F29C6B-BB39-8A49-BB25-7D13885F5DD2}" type="presParOf" srcId="{B5438589-107F-BE44-8E79-B96C087882C3}" destId="{9625A8A9-4E22-1C45-8780-F620536E0AB6}" srcOrd="16" destOrd="0" presId="urn:microsoft.com/office/officeart/2005/8/layout/target3"/>
    <dgm:cxn modelId="{13F5F08D-CE69-8342-9A37-43AE6D23DDB6}" type="presParOf" srcId="{B5438589-107F-BE44-8E79-B96C087882C3}" destId="{1296813F-D39B-814D-848B-44B53BD6057E}" srcOrd="17" destOrd="0" presId="urn:microsoft.com/office/officeart/2005/8/layout/target3"/>
    <dgm:cxn modelId="{0F98E1D4-37E0-6E43-B731-D970A6053B92}" type="presParOf" srcId="{B5438589-107F-BE44-8E79-B96C087882C3}" destId="{B8C4BD7A-9494-904F-8FD8-EAB30AD1C9C2}" srcOrd="18" destOrd="0" presId="urn:microsoft.com/office/officeart/2005/8/layout/target3"/>
    <dgm:cxn modelId="{FC9C352E-88E2-1649-896D-A2F9EE815967}" type="presParOf" srcId="{B5438589-107F-BE44-8E79-B96C087882C3}" destId="{4CD70E50-5CB8-974F-99E3-860FEAB27838}" srcOrd="19" destOrd="0" presId="urn:microsoft.com/office/officeart/2005/8/layout/target3"/>
    <dgm:cxn modelId="{DDDE13AE-CC34-8446-9A0C-A649F9F6223A}" type="presParOf" srcId="{B5438589-107F-BE44-8E79-B96C087882C3}" destId="{9D7E2566-676D-9E41-99C2-0953099D924D}" srcOrd="20" destOrd="0" presId="urn:microsoft.com/office/officeart/2005/8/layout/target3"/>
    <dgm:cxn modelId="{F97C5BBA-6C8E-924D-9834-74B9C0B99ECA}" type="presParOf" srcId="{B5438589-107F-BE44-8E79-B96C087882C3}" destId="{C047E8FF-ABA5-3248-AA1A-9A4239A7E3E6}" srcOrd="21" destOrd="0" presId="urn:microsoft.com/office/officeart/2005/8/layout/target3"/>
    <dgm:cxn modelId="{5D083E1E-D0C1-0645-A810-66B443A8962C}" type="presParOf" srcId="{B5438589-107F-BE44-8E79-B96C087882C3}" destId="{B4AAA73C-1031-C544-BDD6-9B9C29452A80}" srcOrd="22" destOrd="0" presId="urn:microsoft.com/office/officeart/2005/8/layout/target3"/>
    <dgm:cxn modelId="{7AEA94CD-3EDF-F340-9697-00E5D0134088}" type="presParOf" srcId="{B5438589-107F-BE44-8E79-B96C087882C3}" destId="{67BD0849-4A79-D541-90FC-E48AB8D34DEE}" srcOrd="23" destOrd="0" presId="urn:microsoft.com/office/officeart/2005/8/layout/target3"/>
    <dgm:cxn modelId="{DAB33B87-0516-414F-B1FE-7F17EDBB379D}" type="presParOf" srcId="{B5438589-107F-BE44-8E79-B96C087882C3}" destId="{BB5D0C00-E641-934E-AE39-CCC5D85D9568}"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EEB0FD-18FA-9C4A-92E6-3737DBB7AA4C}" type="doc">
      <dgm:prSet loTypeId="urn:microsoft.com/office/officeart/2005/8/layout/pyramid4" loCatId="pyramid" qsTypeId="urn:microsoft.com/office/officeart/2005/8/quickstyle/3D2" qsCatId="3D" csTypeId="urn:microsoft.com/office/officeart/2005/8/colors/colorful3" csCatId="colorful" phldr="1"/>
      <dgm:spPr/>
      <dgm:t>
        <a:bodyPr/>
        <a:lstStyle/>
        <a:p>
          <a:endParaRPr lang="en-US"/>
        </a:p>
      </dgm:t>
    </dgm:pt>
    <dgm:pt modelId="{9AB80C6C-0116-6D42-BEF1-145881EFCDD8}">
      <dgm:prSet/>
      <dgm:spPr/>
      <dgm:t>
        <a:bodyPr/>
        <a:lstStyle/>
        <a:p>
          <a:pPr rtl="0"/>
          <a:r>
            <a:rPr lang="en-US" b="1" dirty="0">
              <a:solidFill>
                <a:schemeClr val="accent1">
                  <a:lumMod val="50000"/>
                </a:schemeClr>
              </a:solidFill>
              <a:effectLst/>
            </a:rPr>
            <a:t>Increase the number of bits that are retrieved at one time by making DRAMs “wider” rather than “deeper” and by using wide bus data paths</a:t>
          </a:r>
        </a:p>
      </dgm:t>
    </dgm:pt>
    <dgm:pt modelId="{219CBE61-046A-C14E-9F2A-A7F188540FD5}" type="parTrans" cxnId="{3DC90812-5372-B44E-B807-A2A6DBC308B4}">
      <dgm:prSet/>
      <dgm:spPr/>
      <dgm:t>
        <a:bodyPr/>
        <a:lstStyle/>
        <a:p>
          <a:endParaRPr lang="en-US"/>
        </a:p>
      </dgm:t>
    </dgm:pt>
    <dgm:pt modelId="{A5F16F68-5B59-0646-99B8-4F8D2538E024}" type="sibTrans" cxnId="{3DC90812-5372-B44E-B807-A2A6DBC308B4}">
      <dgm:prSet/>
      <dgm:spPr/>
      <dgm:t>
        <a:bodyPr/>
        <a:lstStyle/>
        <a:p>
          <a:endParaRPr lang="en-US"/>
        </a:p>
      </dgm:t>
    </dgm:pt>
    <dgm:pt modelId="{58D11B8A-235D-384E-BEB1-50D9E38003F6}">
      <dgm:prSet/>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b="1" dirty="0">
              <a:solidFill>
                <a:schemeClr val="accent1">
                  <a:lumMod val="50000"/>
                </a:schemeClr>
              </a:solidFill>
              <a:effectLst/>
            </a:rPr>
            <a:t>Change the DRAM interface to make it more efficient by including a cache or other buffering scheme on the DRAM chip</a:t>
          </a:r>
        </a:p>
        <a:p>
          <a:pPr defTabSz="533400" rtl="0">
            <a:lnSpc>
              <a:spcPct val="90000"/>
            </a:lnSpc>
            <a:spcBef>
              <a:spcPct val="0"/>
            </a:spcBef>
            <a:spcAft>
              <a:spcPct val="35000"/>
            </a:spcAft>
          </a:pPr>
          <a:endParaRPr lang="en-US" b="0" dirty="0">
            <a:solidFill>
              <a:schemeClr val="accent1">
                <a:lumMod val="50000"/>
              </a:schemeClr>
            </a:solidFill>
            <a:effectLst/>
          </a:endParaRPr>
        </a:p>
      </dgm:t>
    </dgm:pt>
    <dgm:pt modelId="{1399630F-5625-0B4F-B985-30C271E8C3CD}" type="parTrans" cxnId="{2B27EE7B-137C-254C-A50A-54003056AFFB}">
      <dgm:prSet/>
      <dgm:spPr/>
      <dgm:t>
        <a:bodyPr/>
        <a:lstStyle/>
        <a:p>
          <a:endParaRPr lang="en-US"/>
        </a:p>
      </dgm:t>
    </dgm:pt>
    <dgm:pt modelId="{BAC94ACA-983F-5746-B7E9-AB18C92270DF}" type="sibTrans" cxnId="{2B27EE7B-137C-254C-A50A-54003056AFFB}">
      <dgm:prSet/>
      <dgm:spPr/>
      <dgm:t>
        <a:bodyPr/>
        <a:lstStyle/>
        <a:p>
          <a:endParaRPr lang="en-US"/>
        </a:p>
      </dgm:t>
    </dgm:pt>
    <dgm:pt modelId="{85787AF2-CDD5-224D-8D0C-D3E9575DABBC}">
      <dgm:prSet/>
      <dgm:spPr/>
      <dgm:t>
        <a:bodyPr/>
        <a:lstStyle/>
        <a:p>
          <a:pPr rtl="0"/>
          <a:r>
            <a:rPr lang="en-US" b="1" dirty="0">
              <a:solidFill>
                <a:schemeClr val="accent1">
                  <a:lumMod val="50000"/>
                </a:schemeClr>
              </a:solidFill>
              <a:effectLst/>
            </a:rPr>
            <a:t>Reduce the frequency of memory access by incorporating increasingly complex and efficient cache structures between the processor and main memory</a:t>
          </a:r>
        </a:p>
      </dgm:t>
    </dgm:pt>
    <dgm:pt modelId="{982793AE-DF07-484E-8B21-6D87EA215CA4}" type="parTrans" cxnId="{E1096F67-31E5-B345-AE30-109043DB01B6}">
      <dgm:prSet/>
      <dgm:spPr/>
      <dgm:t>
        <a:bodyPr/>
        <a:lstStyle/>
        <a:p>
          <a:endParaRPr lang="en-US"/>
        </a:p>
      </dgm:t>
    </dgm:pt>
    <dgm:pt modelId="{D3800628-CD07-AC4D-B025-9171D4C09D3F}" type="sibTrans" cxnId="{E1096F67-31E5-B345-AE30-109043DB01B6}">
      <dgm:prSet/>
      <dgm:spPr/>
      <dgm:t>
        <a:bodyPr/>
        <a:lstStyle/>
        <a:p>
          <a:endParaRPr lang="en-US"/>
        </a:p>
      </dgm:t>
    </dgm:pt>
    <dgm:pt modelId="{7B7EFF02-432F-784A-A578-52320D8CBDB0}">
      <dgm:prSet/>
      <dgm:spPr/>
      <dgm:t>
        <a:bodyPr/>
        <a:lstStyle/>
        <a:p>
          <a:pPr rtl="0"/>
          <a:r>
            <a:rPr lang="en-US" b="1" dirty="0">
              <a:solidFill>
                <a:schemeClr val="accent1">
                  <a:lumMod val="50000"/>
                </a:schemeClr>
              </a:solidFill>
              <a:effectLst/>
            </a:rPr>
            <a:t>Increase the interconnect bandwidth between processors and memory by using higher speed buses and a hierarchy of buses to buffer and structure data flow</a:t>
          </a:r>
        </a:p>
      </dgm:t>
    </dgm:pt>
    <dgm:pt modelId="{E059F15A-8972-E040-A1A5-78A71B1D47C4}" type="parTrans" cxnId="{E14C333A-C5D2-324B-A86B-D4D99F86F770}">
      <dgm:prSet/>
      <dgm:spPr/>
      <dgm:t>
        <a:bodyPr/>
        <a:lstStyle/>
        <a:p>
          <a:endParaRPr lang="en-US"/>
        </a:p>
      </dgm:t>
    </dgm:pt>
    <dgm:pt modelId="{1119042D-6266-3441-931E-58ECBAE202A5}" type="sibTrans" cxnId="{E14C333A-C5D2-324B-A86B-D4D99F86F770}">
      <dgm:prSet/>
      <dgm:spPr/>
      <dgm:t>
        <a:bodyPr/>
        <a:lstStyle/>
        <a:p>
          <a:endParaRPr lang="en-US"/>
        </a:p>
      </dgm:t>
    </dgm:pt>
    <dgm:pt modelId="{2A4E3D9D-0DD4-4146-8C2F-D5E40C8FC794}" type="pres">
      <dgm:prSet presAssocID="{DDEEB0FD-18FA-9C4A-92E6-3737DBB7AA4C}" presName="compositeShape" presStyleCnt="0">
        <dgm:presLayoutVars>
          <dgm:chMax val="9"/>
          <dgm:dir/>
          <dgm:resizeHandles val="exact"/>
        </dgm:presLayoutVars>
      </dgm:prSet>
      <dgm:spPr/>
    </dgm:pt>
    <dgm:pt modelId="{94E1869E-B08B-E84C-BE54-79A5CFDF5A04}" type="pres">
      <dgm:prSet presAssocID="{DDEEB0FD-18FA-9C4A-92E6-3737DBB7AA4C}" presName="triangle1" presStyleLbl="node1" presStyleIdx="0" presStyleCnt="4">
        <dgm:presLayoutVars>
          <dgm:bulletEnabled val="1"/>
        </dgm:presLayoutVars>
      </dgm:prSet>
      <dgm:spPr/>
    </dgm:pt>
    <dgm:pt modelId="{4A58DB61-09B5-E94D-AEC1-6280D22B2A8E}" type="pres">
      <dgm:prSet presAssocID="{DDEEB0FD-18FA-9C4A-92E6-3737DBB7AA4C}" presName="triangle2" presStyleLbl="node1" presStyleIdx="1" presStyleCnt="4">
        <dgm:presLayoutVars>
          <dgm:bulletEnabled val="1"/>
        </dgm:presLayoutVars>
      </dgm:prSet>
      <dgm:spPr/>
    </dgm:pt>
    <dgm:pt modelId="{200ABC57-7D7F-C84D-A1A6-CF6A59C98A27}" type="pres">
      <dgm:prSet presAssocID="{DDEEB0FD-18FA-9C4A-92E6-3737DBB7AA4C}" presName="triangle3" presStyleLbl="node1" presStyleIdx="2" presStyleCnt="4">
        <dgm:presLayoutVars>
          <dgm:bulletEnabled val="1"/>
        </dgm:presLayoutVars>
      </dgm:prSet>
      <dgm:spPr/>
    </dgm:pt>
    <dgm:pt modelId="{4CEF2A95-22F9-8B4C-8350-C2D662044B6C}" type="pres">
      <dgm:prSet presAssocID="{DDEEB0FD-18FA-9C4A-92E6-3737DBB7AA4C}" presName="triangle4" presStyleLbl="node1" presStyleIdx="3" presStyleCnt="4" custScaleX="104445">
        <dgm:presLayoutVars>
          <dgm:bulletEnabled val="1"/>
        </dgm:presLayoutVars>
      </dgm:prSet>
      <dgm:spPr/>
    </dgm:pt>
  </dgm:ptLst>
  <dgm:cxnLst>
    <dgm:cxn modelId="{A6DA1E00-57D3-7B48-8A38-00999C78F3BC}" type="presOf" srcId="{DDEEB0FD-18FA-9C4A-92E6-3737DBB7AA4C}" destId="{2A4E3D9D-0DD4-4146-8C2F-D5E40C8FC794}" srcOrd="0" destOrd="0" presId="urn:microsoft.com/office/officeart/2005/8/layout/pyramid4"/>
    <dgm:cxn modelId="{EF9D0D07-833C-6C4B-8744-26C1075F7D3E}" type="presOf" srcId="{58D11B8A-235D-384E-BEB1-50D9E38003F6}" destId="{4A58DB61-09B5-E94D-AEC1-6280D22B2A8E}" srcOrd="0" destOrd="0" presId="urn:microsoft.com/office/officeart/2005/8/layout/pyramid4"/>
    <dgm:cxn modelId="{3DC90812-5372-B44E-B807-A2A6DBC308B4}" srcId="{DDEEB0FD-18FA-9C4A-92E6-3737DBB7AA4C}" destId="{9AB80C6C-0116-6D42-BEF1-145881EFCDD8}" srcOrd="0" destOrd="0" parTransId="{219CBE61-046A-C14E-9F2A-A7F188540FD5}" sibTransId="{A5F16F68-5B59-0646-99B8-4F8D2538E024}"/>
    <dgm:cxn modelId="{CCC74236-1B0F-2743-A907-518B2BF271A3}" type="presOf" srcId="{9AB80C6C-0116-6D42-BEF1-145881EFCDD8}" destId="{94E1869E-B08B-E84C-BE54-79A5CFDF5A04}" srcOrd="0" destOrd="0" presId="urn:microsoft.com/office/officeart/2005/8/layout/pyramid4"/>
    <dgm:cxn modelId="{E14C333A-C5D2-324B-A86B-D4D99F86F770}" srcId="{DDEEB0FD-18FA-9C4A-92E6-3737DBB7AA4C}" destId="{7B7EFF02-432F-784A-A578-52320D8CBDB0}" srcOrd="3" destOrd="0" parTransId="{E059F15A-8972-E040-A1A5-78A71B1D47C4}" sibTransId="{1119042D-6266-3441-931E-58ECBAE202A5}"/>
    <dgm:cxn modelId="{E1096F67-31E5-B345-AE30-109043DB01B6}" srcId="{DDEEB0FD-18FA-9C4A-92E6-3737DBB7AA4C}" destId="{85787AF2-CDD5-224D-8D0C-D3E9575DABBC}" srcOrd="2" destOrd="0" parTransId="{982793AE-DF07-484E-8B21-6D87EA215CA4}" sibTransId="{D3800628-CD07-AC4D-B025-9171D4C09D3F}"/>
    <dgm:cxn modelId="{FDE3816E-074A-EF49-9253-B4A579594108}" type="presOf" srcId="{85787AF2-CDD5-224D-8D0C-D3E9575DABBC}" destId="{200ABC57-7D7F-C84D-A1A6-CF6A59C98A27}" srcOrd="0" destOrd="0" presId="urn:microsoft.com/office/officeart/2005/8/layout/pyramid4"/>
    <dgm:cxn modelId="{2B27EE7B-137C-254C-A50A-54003056AFFB}" srcId="{DDEEB0FD-18FA-9C4A-92E6-3737DBB7AA4C}" destId="{58D11B8A-235D-384E-BEB1-50D9E38003F6}" srcOrd="1" destOrd="0" parTransId="{1399630F-5625-0B4F-B985-30C271E8C3CD}" sibTransId="{BAC94ACA-983F-5746-B7E9-AB18C92270DF}"/>
    <dgm:cxn modelId="{E5BCAF89-F36C-A64D-867A-B6A7B74F0731}" type="presOf" srcId="{7B7EFF02-432F-784A-A578-52320D8CBDB0}" destId="{4CEF2A95-22F9-8B4C-8350-C2D662044B6C}" srcOrd="0" destOrd="0" presId="urn:microsoft.com/office/officeart/2005/8/layout/pyramid4"/>
    <dgm:cxn modelId="{AEEB7F44-93AB-6C42-9203-C522C09A9C84}" type="presParOf" srcId="{2A4E3D9D-0DD4-4146-8C2F-D5E40C8FC794}" destId="{94E1869E-B08B-E84C-BE54-79A5CFDF5A04}" srcOrd="0" destOrd="0" presId="urn:microsoft.com/office/officeart/2005/8/layout/pyramid4"/>
    <dgm:cxn modelId="{89A32B5F-749D-544A-80D6-CC2AC49E9DB4}" type="presParOf" srcId="{2A4E3D9D-0DD4-4146-8C2F-D5E40C8FC794}" destId="{4A58DB61-09B5-E94D-AEC1-6280D22B2A8E}" srcOrd="1" destOrd="0" presId="urn:microsoft.com/office/officeart/2005/8/layout/pyramid4"/>
    <dgm:cxn modelId="{4F9FA992-5DE0-E045-8203-DBDF85056381}" type="presParOf" srcId="{2A4E3D9D-0DD4-4146-8C2F-D5E40C8FC794}" destId="{200ABC57-7D7F-C84D-A1A6-CF6A59C98A27}" srcOrd="2" destOrd="0" presId="urn:microsoft.com/office/officeart/2005/8/layout/pyramid4"/>
    <dgm:cxn modelId="{B003EE11-C783-4C46-8478-1BAB19FB0217}" type="presParOf" srcId="{2A4E3D9D-0DD4-4146-8C2F-D5E40C8FC794}" destId="{4CEF2A95-22F9-8B4C-8350-C2D662044B6C}"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ECCD5E-80E2-3A44-B11A-8C361097630C}" type="doc">
      <dgm:prSet loTypeId="urn:microsoft.com/office/officeart/2009/3/layout/RandomtoResultProcess" loCatId="" qsTypeId="urn:microsoft.com/office/officeart/2005/8/quickstyle/simple4" qsCatId="simple" csTypeId="urn:microsoft.com/office/officeart/2005/8/colors/accent1_2" csCatId="accent1" phldr="1"/>
      <dgm:spPr/>
      <dgm:t>
        <a:bodyPr/>
        <a:lstStyle/>
        <a:p>
          <a:endParaRPr lang="en-US"/>
        </a:p>
      </dgm:t>
    </dgm:pt>
    <dgm:pt modelId="{F373D96E-277A-F248-BEFC-BB05999BA7D2}">
      <dgm:prSet custT="1"/>
      <dgm:spPr/>
      <dgm:t>
        <a:bodyPr/>
        <a:lstStyle/>
        <a:p>
          <a:pPr rtl="0"/>
          <a:r>
            <a:rPr lang="en-US" sz="1600" dirty="0"/>
            <a:t>The use of benchmarks to compare systems involves calculating the mean value of a set of data points related to execution time</a:t>
          </a:r>
        </a:p>
      </dgm:t>
    </dgm:pt>
    <dgm:pt modelId="{3E485428-A086-5B49-A5F5-1D1F6B08FB16}" type="parTrans" cxnId="{15DAF72D-C0B5-5142-B363-68780831E5D5}">
      <dgm:prSet/>
      <dgm:spPr/>
      <dgm:t>
        <a:bodyPr/>
        <a:lstStyle/>
        <a:p>
          <a:endParaRPr lang="en-US"/>
        </a:p>
      </dgm:t>
    </dgm:pt>
    <dgm:pt modelId="{5659C211-EEC4-F347-A4A8-5D723C736BEF}" type="sibTrans" cxnId="{15DAF72D-C0B5-5142-B363-68780831E5D5}">
      <dgm:prSet/>
      <dgm:spPr/>
      <dgm:t>
        <a:bodyPr/>
        <a:lstStyle/>
        <a:p>
          <a:endParaRPr lang="en-US"/>
        </a:p>
      </dgm:t>
    </dgm:pt>
    <dgm:pt modelId="{DD0F4F60-6631-6B40-8686-B004367C4D92}">
      <dgm:prSet/>
      <dgm:spPr/>
      <dgm:t>
        <a:bodyPr/>
        <a:lstStyle/>
        <a:p>
          <a:pPr rtl="0"/>
          <a:r>
            <a:rPr lang="en-US" dirty="0"/>
            <a:t>The three common formulas used for calculating a mean are:</a:t>
          </a:r>
        </a:p>
      </dgm:t>
    </dgm:pt>
    <dgm:pt modelId="{DD55C5D8-E030-BB47-8945-A05D7CFE88C9}" type="parTrans" cxnId="{47ED93B6-8084-9E49-81A7-B5013E48762C}">
      <dgm:prSet/>
      <dgm:spPr/>
      <dgm:t>
        <a:bodyPr/>
        <a:lstStyle/>
        <a:p>
          <a:endParaRPr lang="en-US"/>
        </a:p>
      </dgm:t>
    </dgm:pt>
    <dgm:pt modelId="{39AD8E6F-8E50-EC4B-85D5-9DB8D83B68C3}" type="sibTrans" cxnId="{47ED93B6-8084-9E49-81A7-B5013E48762C}">
      <dgm:prSet/>
      <dgm:spPr/>
      <dgm:t>
        <a:bodyPr/>
        <a:lstStyle/>
        <a:p>
          <a:endParaRPr lang="en-US"/>
        </a:p>
      </dgm:t>
    </dgm:pt>
    <dgm:pt modelId="{B2FBCD6A-54FE-B542-9519-67E274874FF1}">
      <dgm:prSet/>
      <dgm:spPr/>
      <dgm:t>
        <a:bodyPr/>
        <a:lstStyle/>
        <a:p>
          <a:pPr rtl="0"/>
          <a:r>
            <a:rPr lang="en-US"/>
            <a:t>Arithmetic</a:t>
          </a:r>
        </a:p>
      </dgm:t>
    </dgm:pt>
    <dgm:pt modelId="{E0C72D82-0310-B04B-A25A-8BE48CC74923}" type="parTrans" cxnId="{717AEADA-8864-DB47-BB24-C3B1C1ABF1B3}">
      <dgm:prSet/>
      <dgm:spPr/>
      <dgm:t>
        <a:bodyPr/>
        <a:lstStyle/>
        <a:p>
          <a:endParaRPr lang="en-US"/>
        </a:p>
      </dgm:t>
    </dgm:pt>
    <dgm:pt modelId="{8129F492-23AF-DC46-B490-3C4D734D091B}" type="sibTrans" cxnId="{717AEADA-8864-DB47-BB24-C3B1C1ABF1B3}">
      <dgm:prSet/>
      <dgm:spPr/>
      <dgm:t>
        <a:bodyPr/>
        <a:lstStyle/>
        <a:p>
          <a:endParaRPr lang="en-US"/>
        </a:p>
      </dgm:t>
    </dgm:pt>
    <dgm:pt modelId="{DC73189C-2B2C-414E-A825-F28086CDF68F}">
      <dgm:prSet/>
      <dgm:spPr/>
      <dgm:t>
        <a:bodyPr/>
        <a:lstStyle/>
        <a:p>
          <a:pPr rtl="0"/>
          <a:r>
            <a:rPr lang="en-US"/>
            <a:t>Geometric</a:t>
          </a:r>
        </a:p>
      </dgm:t>
    </dgm:pt>
    <dgm:pt modelId="{89608E38-E90D-484B-B1B0-7436F70EE348}" type="parTrans" cxnId="{C06991C3-310D-6248-8B13-E7FB3C195213}">
      <dgm:prSet/>
      <dgm:spPr/>
      <dgm:t>
        <a:bodyPr/>
        <a:lstStyle/>
        <a:p>
          <a:endParaRPr lang="en-US"/>
        </a:p>
      </dgm:t>
    </dgm:pt>
    <dgm:pt modelId="{FC371C7E-A10F-4241-8EF0-6627D157ED69}" type="sibTrans" cxnId="{C06991C3-310D-6248-8B13-E7FB3C195213}">
      <dgm:prSet/>
      <dgm:spPr/>
      <dgm:t>
        <a:bodyPr/>
        <a:lstStyle/>
        <a:p>
          <a:endParaRPr lang="en-US"/>
        </a:p>
      </dgm:t>
    </dgm:pt>
    <dgm:pt modelId="{0E05BFA2-8617-0F43-B214-7C00AF34B1A7}">
      <dgm:prSet/>
      <dgm:spPr/>
      <dgm:t>
        <a:bodyPr/>
        <a:lstStyle/>
        <a:p>
          <a:pPr rtl="0"/>
          <a:r>
            <a:rPr lang="en-US"/>
            <a:t>Harmonic</a:t>
          </a:r>
        </a:p>
      </dgm:t>
    </dgm:pt>
    <dgm:pt modelId="{1FB4FD77-A42B-1640-85C6-A86171FBCDD8}" type="parTrans" cxnId="{FDE142B4-009A-A541-9924-BCFB2F782CC5}">
      <dgm:prSet/>
      <dgm:spPr/>
      <dgm:t>
        <a:bodyPr/>
        <a:lstStyle/>
        <a:p>
          <a:endParaRPr lang="en-US"/>
        </a:p>
      </dgm:t>
    </dgm:pt>
    <dgm:pt modelId="{A54BC4C2-CCE8-994A-963F-A12932673626}" type="sibTrans" cxnId="{FDE142B4-009A-A541-9924-BCFB2F782CC5}">
      <dgm:prSet/>
      <dgm:spPr/>
      <dgm:t>
        <a:bodyPr/>
        <a:lstStyle/>
        <a:p>
          <a:endParaRPr lang="en-US"/>
        </a:p>
      </dgm:t>
    </dgm:pt>
    <dgm:pt modelId="{F58F0E2F-AAB6-5342-BFF8-991D4516B3BE}" type="pres">
      <dgm:prSet presAssocID="{97ECCD5E-80E2-3A44-B11A-8C361097630C}" presName="Name0" presStyleCnt="0">
        <dgm:presLayoutVars>
          <dgm:dir/>
          <dgm:animOne val="branch"/>
          <dgm:animLvl val="lvl"/>
        </dgm:presLayoutVars>
      </dgm:prSet>
      <dgm:spPr/>
    </dgm:pt>
    <dgm:pt modelId="{3B44DD63-D2E4-5948-866C-79E85685C6F8}" type="pres">
      <dgm:prSet presAssocID="{F373D96E-277A-F248-BEFC-BB05999BA7D2}" presName="chaos" presStyleCnt="0"/>
      <dgm:spPr/>
    </dgm:pt>
    <dgm:pt modelId="{6FE1CAF1-52FE-7046-B81F-BDF191BD9C70}" type="pres">
      <dgm:prSet presAssocID="{F373D96E-277A-F248-BEFC-BB05999BA7D2}" presName="parTx1" presStyleLbl="revTx" presStyleIdx="0" presStyleCnt="2" custScaleX="99503" custScaleY="179758" custLinFactNeighborX="-912" custLinFactNeighborY="9689"/>
      <dgm:spPr/>
    </dgm:pt>
    <dgm:pt modelId="{23EC8D5F-12D7-3045-824E-1EBE6EC0DA87}" type="pres">
      <dgm:prSet presAssocID="{F373D96E-277A-F248-BEFC-BB05999BA7D2}" presName="c1" presStyleLbl="node1" presStyleIdx="0" presStyleCnt="19"/>
      <dgm:spPr/>
    </dgm:pt>
    <dgm:pt modelId="{65EBE8AA-496A-9044-9166-227A1A95ACA7}" type="pres">
      <dgm:prSet presAssocID="{F373D96E-277A-F248-BEFC-BB05999BA7D2}" presName="c2" presStyleLbl="node1" presStyleIdx="1" presStyleCnt="19"/>
      <dgm:spPr/>
    </dgm:pt>
    <dgm:pt modelId="{C7BA6B76-FC1F-7440-AD23-69366A167E9E}" type="pres">
      <dgm:prSet presAssocID="{F373D96E-277A-F248-BEFC-BB05999BA7D2}" presName="c3" presStyleLbl="node1" presStyleIdx="2" presStyleCnt="19"/>
      <dgm:spPr/>
    </dgm:pt>
    <dgm:pt modelId="{761D4602-FCF1-EC44-BAEB-D29BB52E79F5}" type="pres">
      <dgm:prSet presAssocID="{F373D96E-277A-F248-BEFC-BB05999BA7D2}" presName="c4" presStyleLbl="node1" presStyleIdx="3" presStyleCnt="19"/>
      <dgm:spPr/>
    </dgm:pt>
    <dgm:pt modelId="{B6634AE5-4E64-4545-A50C-BF76EC66CDF5}" type="pres">
      <dgm:prSet presAssocID="{F373D96E-277A-F248-BEFC-BB05999BA7D2}" presName="c5" presStyleLbl="node1" presStyleIdx="4" presStyleCnt="19"/>
      <dgm:spPr/>
    </dgm:pt>
    <dgm:pt modelId="{F5020ECF-6948-F043-A3D9-8653C554B1EE}" type="pres">
      <dgm:prSet presAssocID="{F373D96E-277A-F248-BEFC-BB05999BA7D2}" presName="c6" presStyleLbl="node1" presStyleIdx="5" presStyleCnt="19"/>
      <dgm:spPr/>
    </dgm:pt>
    <dgm:pt modelId="{414DC0AD-94CE-164F-A295-2821BE0536AE}" type="pres">
      <dgm:prSet presAssocID="{F373D96E-277A-F248-BEFC-BB05999BA7D2}" presName="c7" presStyleLbl="node1" presStyleIdx="6" presStyleCnt="19"/>
      <dgm:spPr/>
    </dgm:pt>
    <dgm:pt modelId="{9C7E3514-3776-924B-80C3-ED188849CC01}" type="pres">
      <dgm:prSet presAssocID="{F373D96E-277A-F248-BEFC-BB05999BA7D2}" presName="c8" presStyleLbl="node1" presStyleIdx="7" presStyleCnt="19"/>
      <dgm:spPr/>
    </dgm:pt>
    <dgm:pt modelId="{F17861A7-FB72-5C46-8083-46FD5CBF931A}" type="pres">
      <dgm:prSet presAssocID="{F373D96E-277A-F248-BEFC-BB05999BA7D2}" presName="c9" presStyleLbl="node1" presStyleIdx="8" presStyleCnt="19"/>
      <dgm:spPr/>
    </dgm:pt>
    <dgm:pt modelId="{3FF2B306-AD03-A340-BC52-DA8268BB7D1C}" type="pres">
      <dgm:prSet presAssocID="{F373D96E-277A-F248-BEFC-BB05999BA7D2}" presName="c10" presStyleLbl="node1" presStyleIdx="9" presStyleCnt="19"/>
      <dgm:spPr/>
    </dgm:pt>
    <dgm:pt modelId="{98CC96C8-CA9F-164A-A764-0A28899BCBA0}" type="pres">
      <dgm:prSet presAssocID="{F373D96E-277A-F248-BEFC-BB05999BA7D2}" presName="c11" presStyleLbl="node1" presStyleIdx="10" presStyleCnt="19"/>
      <dgm:spPr/>
    </dgm:pt>
    <dgm:pt modelId="{3D7B22FF-1E11-0244-8A4F-C7B8463BE01D}" type="pres">
      <dgm:prSet presAssocID="{F373D96E-277A-F248-BEFC-BB05999BA7D2}" presName="c12" presStyleLbl="node1" presStyleIdx="11" presStyleCnt="19"/>
      <dgm:spPr/>
    </dgm:pt>
    <dgm:pt modelId="{83DFAB88-1950-D744-9663-84F4CF065671}" type="pres">
      <dgm:prSet presAssocID="{F373D96E-277A-F248-BEFC-BB05999BA7D2}" presName="c13" presStyleLbl="node1" presStyleIdx="12" presStyleCnt="19"/>
      <dgm:spPr/>
    </dgm:pt>
    <dgm:pt modelId="{8F36C34B-D575-3040-B173-F80081FED309}" type="pres">
      <dgm:prSet presAssocID="{F373D96E-277A-F248-BEFC-BB05999BA7D2}" presName="c14" presStyleLbl="node1" presStyleIdx="13" presStyleCnt="19"/>
      <dgm:spPr/>
    </dgm:pt>
    <dgm:pt modelId="{E859EDBF-6A62-0849-91EC-978FDDF45A74}" type="pres">
      <dgm:prSet presAssocID="{F373D96E-277A-F248-BEFC-BB05999BA7D2}" presName="c15" presStyleLbl="node1" presStyleIdx="14" presStyleCnt="19"/>
      <dgm:spPr/>
    </dgm:pt>
    <dgm:pt modelId="{43386A97-175D-2B44-9449-F09E5EAD36AC}" type="pres">
      <dgm:prSet presAssocID="{F373D96E-277A-F248-BEFC-BB05999BA7D2}" presName="c16" presStyleLbl="node1" presStyleIdx="15" presStyleCnt="19"/>
      <dgm:spPr/>
    </dgm:pt>
    <dgm:pt modelId="{AF113925-8077-3643-8A5A-06D494DD0C3D}" type="pres">
      <dgm:prSet presAssocID="{F373D96E-277A-F248-BEFC-BB05999BA7D2}" presName="c17" presStyleLbl="node1" presStyleIdx="16" presStyleCnt="19"/>
      <dgm:spPr/>
    </dgm:pt>
    <dgm:pt modelId="{0FD71A2A-0BB1-2E49-B85B-4BCFA3DFF50D}" type="pres">
      <dgm:prSet presAssocID="{F373D96E-277A-F248-BEFC-BB05999BA7D2}" presName="c18" presStyleLbl="node1" presStyleIdx="17" presStyleCnt="19"/>
      <dgm:spPr/>
    </dgm:pt>
    <dgm:pt modelId="{513A4637-92BB-D34C-BFDA-5A5F903DDE44}" type="pres">
      <dgm:prSet presAssocID="{5659C211-EEC4-F347-A4A8-5D723C736BEF}" presName="chevronComposite1" presStyleCnt="0"/>
      <dgm:spPr/>
    </dgm:pt>
    <dgm:pt modelId="{CEB6D211-22A7-2040-BC3E-A98146FE7836}" type="pres">
      <dgm:prSet presAssocID="{5659C211-EEC4-F347-A4A8-5D723C736BEF}" presName="chevron1" presStyleLbl="sibTrans2D1" presStyleIdx="0" presStyleCnt="2"/>
      <dgm:spPr/>
    </dgm:pt>
    <dgm:pt modelId="{7B5F403B-D41E-474D-8CEF-4E0DB2BDDBEB}" type="pres">
      <dgm:prSet presAssocID="{5659C211-EEC4-F347-A4A8-5D723C736BEF}" presName="spChevron1" presStyleCnt="0"/>
      <dgm:spPr/>
    </dgm:pt>
    <dgm:pt modelId="{F8D0FFB0-7C35-0844-8F40-4DEB16322365}" type="pres">
      <dgm:prSet presAssocID="{5659C211-EEC4-F347-A4A8-5D723C736BEF}" presName="overlap" presStyleCnt="0"/>
      <dgm:spPr/>
    </dgm:pt>
    <dgm:pt modelId="{4FD40165-9380-FF4A-A85D-EF442391D52B}" type="pres">
      <dgm:prSet presAssocID="{5659C211-EEC4-F347-A4A8-5D723C736BEF}" presName="chevronComposite2" presStyleCnt="0"/>
      <dgm:spPr/>
    </dgm:pt>
    <dgm:pt modelId="{2BA67F08-4E4D-1143-BA40-F8ED51B66E93}" type="pres">
      <dgm:prSet presAssocID="{5659C211-EEC4-F347-A4A8-5D723C736BEF}" presName="chevron2" presStyleLbl="sibTrans2D1" presStyleIdx="1" presStyleCnt="2"/>
      <dgm:spPr/>
    </dgm:pt>
    <dgm:pt modelId="{7E0DC2B9-5A13-2244-8201-AE69728BECA9}" type="pres">
      <dgm:prSet presAssocID="{5659C211-EEC4-F347-A4A8-5D723C736BEF}" presName="spChevron2" presStyleCnt="0"/>
      <dgm:spPr/>
    </dgm:pt>
    <dgm:pt modelId="{A0071241-ECE5-C442-94C3-4158E749CF1C}" type="pres">
      <dgm:prSet presAssocID="{DD0F4F60-6631-6B40-8686-B004367C4D92}" presName="last" presStyleCnt="0"/>
      <dgm:spPr/>
    </dgm:pt>
    <dgm:pt modelId="{6EBE1EB4-9C2A-8542-9125-CFA06C031778}" type="pres">
      <dgm:prSet presAssocID="{DD0F4F60-6631-6B40-8686-B004367C4D92}" presName="circleTx" presStyleLbl="node1" presStyleIdx="18" presStyleCnt="19"/>
      <dgm:spPr/>
    </dgm:pt>
    <dgm:pt modelId="{82557D34-A17C-864B-8E1C-F04F3DBB2468}" type="pres">
      <dgm:prSet presAssocID="{DD0F4F60-6631-6B40-8686-B004367C4D92}" presName="desTxN" presStyleLbl="revTx" presStyleIdx="1" presStyleCnt="2">
        <dgm:presLayoutVars>
          <dgm:bulletEnabled val="1"/>
        </dgm:presLayoutVars>
      </dgm:prSet>
      <dgm:spPr/>
    </dgm:pt>
    <dgm:pt modelId="{B789CB38-A2E3-EB41-8529-519BE65D568D}" type="pres">
      <dgm:prSet presAssocID="{DD0F4F60-6631-6B40-8686-B004367C4D92}" presName="spN" presStyleCnt="0"/>
      <dgm:spPr/>
    </dgm:pt>
  </dgm:ptLst>
  <dgm:cxnLst>
    <dgm:cxn modelId="{0E391D03-9CAD-AE4A-8DC7-8B28ED989B48}" type="presOf" srcId="{97ECCD5E-80E2-3A44-B11A-8C361097630C}" destId="{F58F0E2F-AAB6-5342-BFF8-991D4516B3BE}" srcOrd="0" destOrd="0" presId="urn:microsoft.com/office/officeart/2009/3/layout/RandomtoResultProcess"/>
    <dgm:cxn modelId="{363B0804-D068-4744-9255-3B8B018C0A10}" type="presOf" srcId="{DC73189C-2B2C-414E-A825-F28086CDF68F}" destId="{82557D34-A17C-864B-8E1C-F04F3DBB2468}" srcOrd="0" destOrd="1" presId="urn:microsoft.com/office/officeart/2009/3/layout/RandomtoResultProcess"/>
    <dgm:cxn modelId="{81FE9804-C5EA-E042-BFFE-B86A5BB7AAB3}" type="presOf" srcId="{0E05BFA2-8617-0F43-B214-7C00AF34B1A7}" destId="{82557D34-A17C-864B-8E1C-F04F3DBB2468}" srcOrd="0" destOrd="2" presId="urn:microsoft.com/office/officeart/2009/3/layout/RandomtoResultProcess"/>
    <dgm:cxn modelId="{E20B2229-FE46-FF47-B211-AA6F10041D18}" type="presOf" srcId="{DD0F4F60-6631-6B40-8686-B004367C4D92}" destId="{6EBE1EB4-9C2A-8542-9125-CFA06C031778}" srcOrd="0" destOrd="0" presId="urn:microsoft.com/office/officeart/2009/3/layout/RandomtoResultProcess"/>
    <dgm:cxn modelId="{15DAF72D-C0B5-5142-B363-68780831E5D5}" srcId="{97ECCD5E-80E2-3A44-B11A-8C361097630C}" destId="{F373D96E-277A-F248-BEFC-BB05999BA7D2}" srcOrd="0" destOrd="0" parTransId="{3E485428-A086-5B49-A5F5-1D1F6B08FB16}" sibTransId="{5659C211-EEC4-F347-A4A8-5D723C736BEF}"/>
    <dgm:cxn modelId="{5039B785-C2CC-FF4C-BAF5-AFB02A8240EC}" type="presOf" srcId="{F373D96E-277A-F248-BEFC-BB05999BA7D2}" destId="{6FE1CAF1-52FE-7046-B81F-BDF191BD9C70}" srcOrd="0" destOrd="0" presId="urn:microsoft.com/office/officeart/2009/3/layout/RandomtoResultProcess"/>
    <dgm:cxn modelId="{FDE142B4-009A-A541-9924-BCFB2F782CC5}" srcId="{DD0F4F60-6631-6B40-8686-B004367C4D92}" destId="{0E05BFA2-8617-0F43-B214-7C00AF34B1A7}" srcOrd="2" destOrd="0" parTransId="{1FB4FD77-A42B-1640-85C6-A86171FBCDD8}" sibTransId="{A54BC4C2-CCE8-994A-963F-A12932673626}"/>
    <dgm:cxn modelId="{47ED93B6-8084-9E49-81A7-B5013E48762C}" srcId="{97ECCD5E-80E2-3A44-B11A-8C361097630C}" destId="{DD0F4F60-6631-6B40-8686-B004367C4D92}" srcOrd="1" destOrd="0" parTransId="{DD55C5D8-E030-BB47-8945-A05D7CFE88C9}" sibTransId="{39AD8E6F-8E50-EC4B-85D5-9DB8D83B68C3}"/>
    <dgm:cxn modelId="{C06991C3-310D-6248-8B13-E7FB3C195213}" srcId="{DD0F4F60-6631-6B40-8686-B004367C4D92}" destId="{DC73189C-2B2C-414E-A825-F28086CDF68F}" srcOrd="1" destOrd="0" parTransId="{89608E38-E90D-484B-B1B0-7436F70EE348}" sibTransId="{FC371C7E-A10F-4241-8EF0-6627D157ED69}"/>
    <dgm:cxn modelId="{717AEADA-8864-DB47-BB24-C3B1C1ABF1B3}" srcId="{DD0F4F60-6631-6B40-8686-B004367C4D92}" destId="{B2FBCD6A-54FE-B542-9519-67E274874FF1}" srcOrd="0" destOrd="0" parTransId="{E0C72D82-0310-B04B-A25A-8BE48CC74923}" sibTransId="{8129F492-23AF-DC46-B490-3C4D734D091B}"/>
    <dgm:cxn modelId="{4AD033FA-4C3C-EB44-BEBB-07DC19C2D63A}" type="presOf" srcId="{B2FBCD6A-54FE-B542-9519-67E274874FF1}" destId="{82557D34-A17C-864B-8E1C-F04F3DBB2468}" srcOrd="0" destOrd="0" presId="urn:microsoft.com/office/officeart/2009/3/layout/RandomtoResultProcess"/>
    <dgm:cxn modelId="{6043C595-FDEC-0C45-9CC1-200BB14BB5AB}" type="presParOf" srcId="{F58F0E2F-AAB6-5342-BFF8-991D4516B3BE}" destId="{3B44DD63-D2E4-5948-866C-79E85685C6F8}" srcOrd="0" destOrd="0" presId="urn:microsoft.com/office/officeart/2009/3/layout/RandomtoResultProcess"/>
    <dgm:cxn modelId="{A8E37244-CBD0-8544-83D3-583A67C1A2BB}" type="presParOf" srcId="{3B44DD63-D2E4-5948-866C-79E85685C6F8}" destId="{6FE1CAF1-52FE-7046-B81F-BDF191BD9C70}" srcOrd="0" destOrd="0" presId="urn:microsoft.com/office/officeart/2009/3/layout/RandomtoResultProcess"/>
    <dgm:cxn modelId="{D6116657-EBFB-AE42-8616-866D6EB8F67B}" type="presParOf" srcId="{3B44DD63-D2E4-5948-866C-79E85685C6F8}" destId="{23EC8D5F-12D7-3045-824E-1EBE6EC0DA87}" srcOrd="1" destOrd="0" presId="urn:microsoft.com/office/officeart/2009/3/layout/RandomtoResultProcess"/>
    <dgm:cxn modelId="{955EFDA8-6F98-6D48-A90B-E84294A2E882}" type="presParOf" srcId="{3B44DD63-D2E4-5948-866C-79E85685C6F8}" destId="{65EBE8AA-496A-9044-9166-227A1A95ACA7}" srcOrd="2" destOrd="0" presId="urn:microsoft.com/office/officeart/2009/3/layout/RandomtoResultProcess"/>
    <dgm:cxn modelId="{571952BA-47B7-7841-A9F7-C028C9B62CD6}" type="presParOf" srcId="{3B44DD63-D2E4-5948-866C-79E85685C6F8}" destId="{C7BA6B76-FC1F-7440-AD23-69366A167E9E}" srcOrd="3" destOrd="0" presId="urn:microsoft.com/office/officeart/2009/3/layout/RandomtoResultProcess"/>
    <dgm:cxn modelId="{F7CF99B1-6488-B24E-971D-5409698C6317}" type="presParOf" srcId="{3B44DD63-D2E4-5948-866C-79E85685C6F8}" destId="{761D4602-FCF1-EC44-BAEB-D29BB52E79F5}" srcOrd="4" destOrd="0" presId="urn:microsoft.com/office/officeart/2009/3/layout/RandomtoResultProcess"/>
    <dgm:cxn modelId="{4420EDA4-81ED-9C49-A483-C0E96F537EAE}" type="presParOf" srcId="{3B44DD63-D2E4-5948-866C-79E85685C6F8}" destId="{B6634AE5-4E64-4545-A50C-BF76EC66CDF5}" srcOrd="5" destOrd="0" presId="urn:microsoft.com/office/officeart/2009/3/layout/RandomtoResultProcess"/>
    <dgm:cxn modelId="{55AECE8E-84B7-C64D-B434-A5C850D86F13}" type="presParOf" srcId="{3B44DD63-D2E4-5948-866C-79E85685C6F8}" destId="{F5020ECF-6948-F043-A3D9-8653C554B1EE}" srcOrd="6" destOrd="0" presId="urn:microsoft.com/office/officeart/2009/3/layout/RandomtoResultProcess"/>
    <dgm:cxn modelId="{A304D2E1-7A01-F945-8E20-4E6568777349}" type="presParOf" srcId="{3B44DD63-D2E4-5948-866C-79E85685C6F8}" destId="{414DC0AD-94CE-164F-A295-2821BE0536AE}" srcOrd="7" destOrd="0" presId="urn:microsoft.com/office/officeart/2009/3/layout/RandomtoResultProcess"/>
    <dgm:cxn modelId="{D962579D-3CF4-D54F-9CEC-F74F5C444344}" type="presParOf" srcId="{3B44DD63-D2E4-5948-866C-79E85685C6F8}" destId="{9C7E3514-3776-924B-80C3-ED188849CC01}" srcOrd="8" destOrd="0" presId="urn:microsoft.com/office/officeart/2009/3/layout/RandomtoResultProcess"/>
    <dgm:cxn modelId="{AA88B85A-34F4-C44B-84CB-79516AADD7C0}" type="presParOf" srcId="{3B44DD63-D2E4-5948-866C-79E85685C6F8}" destId="{F17861A7-FB72-5C46-8083-46FD5CBF931A}" srcOrd="9" destOrd="0" presId="urn:microsoft.com/office/officeart/2009/3/layout/RandomtoResultProcess"/>
    <dgm:cxn modelId="{2F9344D5-1C64-3542-B0AD-66B95E93B748}" type="presParOf" srcId="{3B44DD63-D2E4-5948-866C-79E85685C6F8}" destId="{3FF2B306-AD03-A340-BC52-DA8268BB7D1C}" srcOrd="10" destOrd="0" presId="urn:microsoft.com/office/officeart/2009/3/layout/RandomtoResultProcess"/>
    <dgm:cxn modelId="{02974578-B194-BF4E-98FA-7E6907273F6E}" type="presParOf" srcId="{3B44DD63-D2E4-5948-866C-79E85685C6F8}" destId="{98CC96C8-CA9F-164A-A764-0A28899BCBA0}" srcOrd="11" destOrd="0" presId="urn:microsoft.com/office/officeart/2009/3/layout/RandomtoResultProcess"/>
    <dgm:cxn modelId="{4F2A55E6-8A85-BA46-B76F-E12C6B2225D2}" type="presParOf" srcId="{3B44DD63-D2E4-5948-866C-79E85685C6F8}" destId="{3D7B22FF-1E11-0244-8A4F-C7B8463BE01D}" srcOrd="12" destOrd="0" presId="urn:microsoft.com/office/officeart/2009/3/layout/RandomtoResultProcess"/>
    <dgm:cxn modelId="{73295004-F9EE-CB4A-A229-C31183F96397}" type="presParOf" srcId="{3B44DD63-D2E4-5948-866C-79E85685C6F8}" destId="{83DFAB88-1950-D744-9663-84F4CF065671}" srcOrd="13" destOrd="0" presId="urn:microsoft.com/office/officeart/2009/3/layout/RandomtoResultProcess"/>
    <dgm:cxn modelId="{8E591365-E215-2047-A1E7-08F851BFF9C8}" type="presParOf" srcId="{3B44DD63-D2E4-5948-866C-79E85685C6F8}" destId="{8F36C34B-D575-3040-B173-F80081FED309}" srcOrd="14" destOrd="0" presId="urn:microsoft.com/office/officeart/2009/3/layout/RandomtoResultProcess"/>
    <dgm:cxn modelId="{85050316-164C-504E-BE89-52B92F19CB4B}" type="presParOf" srcId="{3B44DD63-D2E4-5948-866C-79E85685C6F8}" destId="{E859EDBF-6A62-0849-91EC-978FDDF45A74}" srcOrd="15" destOrd="0" presId="urn:microsoft.com/office/officeart/2009/3/layout/RandomtoResultProcess"/>
    <dgm:cxn modelId="{3126FA68-25ED-8E4C-B613-E3E5BD4E4FDC}" type="presParOf" srcId="{3B44DD63-D2E4-5948-866C-79E85685C6F8}" destId="{43386A97-175D-2B44-9449-F09E5EAD36AC}" srcOrd="16" destOrd="0" presId="urn:microsoft.com/office/officeart/2009/3/layout/RandomtoResultProcess"/>
    <dgm:cxn modelId="{AACBF2C7-C5C1-4040-82D8-99288BFA405A}" type="presParOf" srcId="{3B44DD63-D2E4-5948-866C-79E85685C6F8}" destId="{AF113925-8077-3643-8A5A-06D494DD0C3D}" srcOrd="17" destOrd="0" presId="urn:microsoft.com/office/officeart/2009/3/layout/RandomtoResultProcess"/>
    <dgm:cxn modelId="{C2D29361-52A8-ED43-B9C6-F6E7293E1A92}" type="presParOf" srcId="{3B44DD63-D2E4-5948-866C-79E85685C6F8}" destId="{0FD71A2A-0BB1-2E49-B85B-4BCFA3DFF50D}" srcOrd="18" destOrd="0" presId="urn:microsoft.com/office/officeart/2009/3/layout/RandomtoResultProcess"/>
    <dgm:cxn modelId="{43993C24-C9D5-1445-AFD0-8509314CDF8D}" type="presParOf" srcId="{F58F0E2F-AAB6-5342-BFF8-991D4516B3BE}" destId="{513A4637-92BB-D34C-BFDA-5A5F903DDE44}" srcOrd="1" destOrd="0" presId="urn:microsoft.com/office/officeart/2009/3/layout/RandomtoResultProcess"/>
    <dgm:cxn modelId="{1A6FAD5B-1028-8F4F-A275-9F090DFD0B7B}" type="presParOf" srcId="{513A4637-92BB-D34C-BFDA-5A5F903DDE44}" destId="{CEB6D211-22A7-2040-BC3E-A98146FE7836}" srcOrd="0" destOrd="0" presId="urn:microsoft.com/office/officeart/2009/3/layout/RandomtoResultProcess"/>
    <dgm:cxn modelId="{41EB8739-51CE-C948-9D07-E0741226F415}" type="presParOf" srcId="{513A4637-92BB-D34C-BFDA-5A5F903DDE44}" destId="{7B5F403B-D41E-474D-8CEF-4E0DB2BDDBEB}" srcOrd="1" destOrd="0" presId="urn:microsoft.com/office/officeart/2009/3/layout/RandomtoResultProcess"/>
    <dgm:cxn modelId="{43E6E48B-C913-6E49-9507-89017FEAD5B1}" type="presParOf" srcId="{F58F0E2F-AAB6-5342-BFF8-991D4516B3BE}" destId="{F8D0FFB0-7C35-0844-8F40-4DEB16322365}" srcOrd="2" destOrd="0" presId="urn:microsoft.com/office/officeart/2009/3/layout/RandomtoResultProcess"/>
    <dgm:cxn modelId="{553D2488-62FB-474D-B2A2-5340CDE8F6E3}" type="presParOf" srcId="{F58F0E2F-AAB6-5342-BFF8-991D4516B3BE}" destId="{4FD40165-9380-FF4A-A85D-EF442391D52B}" srcOrd="3" destOrd="0" presId="urn:microsoft.com/office/officeart/2009/3/layout/RandomtoResultProcess"/>
    <dgm:cxn modelId="{5297DFB4-E531-6B4A-8257-E7E741823959}" type="presParOf" srcId="{4FD40165-9380-FF4A-A85D-EF442391D52B}" destId="{2BA67F08-4E4D-1143-BA40-F8ED51B66E93}" srcOrd="0" destOrd="0" presId="urn:microsoft.com/office/officeart/2009/3/layout/RandomtoResultProcess"/>
    <dgm:cxn modelId="{B630E08E-888D-5841-A78C-69550CF9CC08}" type="presParOf" srcId="{4FD40165-9380-FF4A-A85D-EF442391D52B}" destId="{7E0DC2B9-5A13-2244-8201-AE69728BECA9}" srcOrd="1" destOrd="0" presId="urn:microsoft.com/office/officeart/2009/3/layout/RandomtoResultProcess"/>
    <dgm:cxn modelId="{225AAFB3-CBC3-C94B-8820-031E519E7381}" type="presParOf" srcId="{F58F0E2F-AAB6-5342-BFF8-991D4516B3BE}" destId="{A0071241-ECE5-C442-94C3-4158E749CF1C}" srcOrd="4" destOrd="0" presId="urn:microsoft.com/office/officeart/2009/3/layout/RandomtoResultProcess"/>
    <dgm:cxn modelId="{28D3153F-83A6-1D46-9FF1-18EA8EB63A44}" type="presParOf" srcId="{A0071241-ECE5-C442-94C3-4158E749CF1C}" destId="{6EBE1EB4-9C2A-8542-9125-CFA06C031778}" srcOrd="0" destOrd="0" presId="urn:microsoft.com/office/officeart/2009/3/layout/RandomtoResultProcess"/>
    <dgm:cxn modelId="{F181B10A-4109-3F42-B49D-4FAEC6B76516}" type="presParOf" srcId="{A0071241-ECE5-C442-94C3-4158E749CF1C}" destId="{82557D34-A17C-864B-8E1C-F04F3DBB2468}" srcOrd="1" destOrd="0" presId="urn:microsoft.com/office/officeart/2009/3/layout/RandomtoResultProcess"/>
    <dgm:cxn modelId="{83C6F41D-237E-FA4A-8EAF-12095920AC63}" type="presParOf" srcId="{A0071241-ECE5-C442-94C3-4158E749CF1C}" destId="{B789CB38-A2E3-EB41-8529-519BE65D568D}"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399CD-6D80-A04B-A73D-FAE536245E54}">
      <dsp:nvSpPr>
        <dsp:cNvPr id="0" name=""/>
        <dsp:cNvSpPr/>
      </dsp:nvSpPr>
      <dsp:spPr>
        <a:xfrm>
          <a:off x="0" y="133406"/>
          <a:ext cx="4533787" cy="453378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C95AEB3-1C20-5849-B1AE-D3E218984151}">
      <dsp:nvSpPr>
        <dsp:cNvPr id="0" name=""/>
        <dsp:cNvSpPr/>
      </dsp:nvSpPr>
      <dsp:spPr>
        <a:xfrm>
          <a:off x="2266893" y="133406"/>
          <a:ext cx="5289419" cy="45337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Pipelining</a:t>
          </a:r>
        </a:p>
      </dsp:txBody>
      <dsp:txXfrm>
        <a:off x="2266893" y="133406"/>
        <a:ext cx="2644709" cy="725406"/>
      </dsp:txXfrm>
    </dsp:sp>
    <dsp:sp modelId="{95965867-777A-B244-9440-59A3ABA67E2E}">
      <dsp:nvSpPr>
        <dsp:cNvPr id="0" name=""/>
        <dsp:cNvSpPr/>
      </dsp:nvSpPr>
      <dsp:spPr>
        <a:xfrm>
          <a:off x="476047" y="858812"/>
          <a:ext cx="3581692" cy="3581692"/>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2C26FB8-F960-704B-9B69-4C5DA54F634F}">
      <dsp:nvSpPr>
        <dsp:cNvPr id="0" name=""/>
        <dsp:cNvSpPr/>
      </dsp:nvSpPr>
      <dsp:spPr>
        <a:xfrm>
          <a:off x="2266893" y="858812"/>
          <a:ext cx="5289419" cy="358169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Branch prediction</a:t>
          </a:r>
        </a:p>
      </dsp:txBody>
      <dsp:txXfrm>
        <a:off x="2266893" y="858812"/>
        <a:ext cx="2644709" cy="725406"/>
      </dsp:txXfrm>
    </dsp:sp>
    <dsp:sp modelId="{8980E4CE-FAE8-4640-865E-DD474CAE12ED}">
      <dsp:nvSpPr>
        <dsp:cNvPr id="0" name=""/>
        <dsp:cNvSpPr/>
      </dsp:nvSpPr>
      <dsp:spPr>
        <a:xfrm>
          <a:off x="952095" y="1584218"/>
          <a:ext cx="2629596" cy="2629596"/>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A0AD6EA-0B5C-914A-9F0A-CC84B3884EAA}">
      <dsp:nvSpPr>
        <dsp:cNvPr id="0" name=""/>
        <dsp:cNvSpPr/>
      </dsp:nvSpPr>
      <dsp:spPr>
        <a:xfrm>
          <a:off x="2266893" y="1584218"/>
          <a:ext cx="5289419" cy="26295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Superscalar execution</a:t>
          </a:r>
        </a:p>
      </dsp:txBody>
      <dsp:txXfrm>
        <a:off x="2266893" y="1584218"/>
        <a:ext cx="2644709" cy="725406"/>
      </dsp:txXfrm>
    </dsp:sp>
    <dsp:sp modelId="{8FC3D4C7-6020-F347-A658-FE974C7C2633}">
      <dsp:nvSpPr>
        <dsp:cNvPr id="0" name=""/>
        <dsp:cNvSpPr/>
      </dsp:nvSpPr>
      <dsp:spPr>
        <a:xfrm>
          <a:off x="1428143" y="2309624"/>
          <a:ext cx="1677501" cy="1677501"/>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12B40C-E4AB-4443-8E49-43D36F560895}">
      <dsp:nvSpPr>
        <dsp:cNvPr id="0" name=""/>
        <dsp:cNvSpPr/>
      </dsp:nvSpPr>
      <dsp:spPr>
        <a:xfrm>
          <a:off x="2266893" y="2309624"/>
          <a:ext cx="5289419" cy="167750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Data flow analysis</a:t>
          </a:r>
        </a:p>
      </dsp:txBody>
      <dsp:txXfrm>
        <a:off x="2266893" y="2309624"/>
        <a:ext cx="2644709" cy="725406"/>
      </dsp:txXfrm>
    </dsp:sp>
    <dsp:sp modelId="{8CA8964D-0088-5C41-B5B6-C7928BBF95DC}">
      <dsp:nvSpPr>
        <dsp:cNvPr id="0" name=""/>
        <dsp:cNvSpPr/>
      </dsp:nvSpPr>
      <dsp:spPr>
        <a:xfrm>
          <a:off x="1904190" y="3035030"/>
          <a:ext cx="725406" cy="725406"/>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35B49C-BBBC-DB45-BDFD-E61EAF99AC87}">
      <dsp:nvSpPr>
        <dsp:cNvPr id="0" name=""/>
        <dsp:cNvSpPr/>
      </dsp:nvSpPr>
      <dsp:spPr>
        <a:xfrm>
          <a:off x="2266893" y="3035030"/>
          <a:ext cx="5289419" cy="72540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Speculative execution</a:t>
          </a:r>
        </a:p>
      </dsp:txBody>
      <dsp:txXfrm>
        <a:off x="2266893" y="3035030"/>
        <a:ext cx="2644709" cy="725406"/>
      </dsp:txXfrm>
    </dsp:sp>
    <dsp:sp modelId="{9625A8A9-4E22-1C45-8780-F620536E0AB6}">
      <dsp:nvSpPr>
        <dsp:cNvPr id="0" name=""/>
        <dsp:cNvSpPr/>
      </dsp:nvSpPr>
      <dsp:spPr>
        <a:xfrm>
          <a:off x="4911603" y="133406"/>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Processor moves data or instructions into a conceptual pipe with all stages of the pipe processing simultaneously</a:t>
          </a:r>
        </a:p>
      </dsp:txBody>
      <dsp:txXfrm>
        <a:off x="4911603" y="133406"/>
        <a:ext cx="2644709" cy="725406"/>
      </dsp:txXfrm>
    </dsp:sp>
    <dsp:sp modelId="{B8C4BD7A-9494-904F-8FD8-EAB30AD1C9C2}">
      <dsp:nvSpPr>
        <dsp:cNvPr id="0" name=""/>
        <dsp:cNvSpPr/>
      </dsp:nvSpPr>
      <dsp:spPr>
        <a:xfrm>
          <a:off x="4911603" y="858812"/>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Processor looks ahead in the instruction code fetched from memory and predicts which branches, or groups of instructions, are likely to be processed next</a:t>
          </a:r>
        </a:p>
      </dsp:txBody>
      <dsp:txXfrm>
        <a:off x="4911603" y="858812"/>
        <a:ext cx="2644709" cy="725406"/>
      </dsp:txXfrm>
    </dsp:sp>
    <dsp:sp modelId="{9D7E2566-676D-9E41-99C2-0953099D924D}">
      <dsp:nvSpPr>
        <dsp:cNvPr id="0" name=""/>
        <dsp:cNvSpPr/>
      </dsp:nvSpPr>
      <dsp:spPr>
        <a:xfrm>
          <a:off x="4911603" y="1584218"/>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This is the ability to issue more than one instruction in every processor clock cycle. (In effect, multiple parallel pipelines are used.)</a:t>
          </a:r>
        </a:p>
      </dsp:txBody>
      <dsp:txXfrm>
        <a:off x="4911603" y="1584218"/>
        <a:ext cx="2644709" cy="725406"/>
      </dsp:txXfrm>
    </dsp:sp>
    <dsp:sp modelId="{B4AAA73C-1031-C544-BDD6-9B9C29452A80}">
      <dsp:nvSpPr>
        <dsp:cNvPr id="0" name=""/>
        <dsp:cNvSpPr/>
      </dsp:nvSpPr>
      <dsp:spPr>
        <a:xfrm>
          <a:off x="4911603" y="2309624"/>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Processor analyzes which instructions are dependent on each other’s results, or data, to create an optimized schedule of instructions</a:t>
          </a:r>
        </a:p>
      </dsp:txBody>
      <dsp:txXfrm>
        <a:off x="4911603" y="2309624"/>
        <a:ext cx="2644709" cy="725406"/>
      </dsp:txXfrm>
    </dsp:sp>
    <dsp:sp modelId="{BB5D0C00-E641-934E-AE39-CCC5D85D9568}">
      <dsp:nvSpPr>
        <dsp:cNvPr id="0" name=""/>
        <dsp:cNvSpPr/>
      </dsp:nvSpPr>
      <dsp:spPr>
        <a:xfrm>
          <a:off x="4911603" y="3035030"/>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Using branch prediction and data flow analysis, some processors speculatively execute instructions ahead of their actual appearance in the program execution, holding the results in temporary locations, keeping execution engines as busy as possible</a:t>
          </a:r>
        </a:p>
      </dsp:txBody>
      <dsp:txXfrm>
        <a:off x="4911603" y="3035030"/>
        <a:ext cx="2644709" cy="725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1869E-B08B-E84C-BE54-79A5CFDF5A04}">
      <dsp:nvSpPr>
        <dsp:cNvPr id="0" name=""/>
        <dsp:cNvSpPr/>
      </dsp:nvSpPr>
      <dsp:spPr>
        <a:xfrm>
          <a:off x="3012701" y="0"/>
          <a:ext cx="3226668" cy="3226668"/>
        </a:xfrm>
        <a:prstGeom prst="triangle">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accent1">
                  <a:lumMod val="50000"/>
                </a:schemeClr>
              </a:solidFill>
              <a:effectLst/>
            </a:rPr>
            <a:t>Increase the number of bits that are retrieved at one time by making DRAMs “wider” rather than “deeper” and by using wide bus data paths</a:t>
          </a:r>
        </a:p>
      </dsp:txBody>
      <dsp:txXfrm>
        <a:off x="3819368" y="1613334"/>
        <a:ext cx="1613334" cy="1613334"/>
      </dsp:txXfrm>
    </dsp:sp>
    <dsp:sp modelId="{4A58DB61-09B5-E94D-AEC1-6280D22B2A8E}">
      <dsp:nvSpPr>
        <dsp:cNvPr id="0" name=""/>
        <dsp:cNvSpPr/>
      </dsp:nvSpPr>
      <dsp:spPr>
        <a:xfrm>
          <a:off x="1399367" y="3226668"/>
          <a:ext cx="3226668" cy="3226668"/>
        </a:xfrm>
        <a:prstGeom prst="triangle">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00" b="1" kern="1200" dirty="0">
              <a:solidFill>
                <a:schemeClr val="accent1">
                  <a:lumMod val="50000"/>
                </a:schemeClr>
              </a:solidFill>
              <a:effectLst/>
            </a:rPr>
            <a:t>Change the DRAM interface to make it more efficient by including a cache or other buffering scheme on the DRAM chip</a:t>
          </a:r>
        </a:p>
        <a:p>
          <a:pPr lvl="0" algn="ctr" defTabSz="533400" rtl="0">
            <a:lnSpc>
              <a:spcPct val="90000"/>
            </a:lnSpc>
            <a:spcBef>
              <a:spcPct val="0"/>
            </a:spcBef>
            <a:spcAft>
              <a:spcPct val="35000"/>
            </a:spcAft>
            <a:buNone/>
          </a:pPr>
          <a:endParaRPr lang="en-US" sz="1100" b="0" kern="1200" dirty="0">
            <a:solidFill>
              <a:schemeClr val="accent1">
                <a:lumMod val="50000"/>
              </a:schemeClr>
            </a:solidFill>
            <a:effectLst/>
          </a:endParaRPr>
        </a:p>
      </dsp:txBody>
      <dsp:txXfrm>
        <a:off x="2206034" y="4840002"/>
        <a:ext cx="1613334" cy="1613334"/>
      </dsp:txXfrm>
    </dsp:sp>
    <dsp:sp modelId="{200ABC57-7D7F-C84D-A1A6-CF6A59C98A27}">
      <dsp:nvSpPr>
        <dsp:cNvPr id="0" name=""/>
        <dsp:cNvSpPr/>
      </dsp:nvSpPr>
      <dsp:spPr>
        <a:xfrm rot="10800000">
          <a:off x="3012701" y="3226668"/>
          <a:ext cx="3226668" cy="3226668"/>
        </a:xfrm>
        <a:prstGeom prst="triangle">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accent1">
                  <a:lumMod val="50000"/>
                </a:schemeClr>
              </a:solidFill>
              <a:effectLst/>
            </a:rPr>
            <a:t>Reduce the frequency of memory access by incorporating increasingly complex and efficient cache structures between the processor and main memory</a:t>
          </a:r>
        </a:p>
      </dsp:txBody>
      <dsp:txXfrm rot="10800000">
        <a:off x="3819368" y="3226668"/>
        <a:ext cx="1613334" cy="1613334"/>
      </dsp:txXfrm>
    </dsp:sp>
    <dsp:sp modelId="{4CEF2A95-22F9-8B4C-8350-C2D662044B6C}">
      <dsp:nvSpPr>
        <dsp:cNvPr id="0" name=""/>
        <dsp:cNvSpPr/>
      </dsp:nvSpPr>
      <dsp:spPr>
        <a:xfrm>
          <a:off x="4554322" y="3226668"/>
          <a:ext cx="3370093" cy="3226668"/>
        </a:xfrm>
        <a:prstGeom prst="triangle">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accent1">
                  <a:lumMod val="50000"/>
                </a:schemeClr>
              </a:solidFill>
              <a:effectLst/>
            </a:rPr>
            <a:t>Increase the interconnect bandwidth between processors and memory by using higher speed buses and a hierarchy of buses to buffer and structure data flow</a:t>
          </a:r>
        </a:p>
      </dsp:txBody>
      <dsp:txXfrm>
        <a:off x="5396845" y="4840002"/>
        <a:ext cx="1685047" cy="16133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1CAF1-52FE-7046-B81F-BDF191BD9C70}">
      <dsp:nvSpPr>
        <dsp:cNvPr id="0" name=""/>
        <dsp:cNvSpPr/>
      </dsp:nvSpPr>
      <dsp:spPr>
        <a:xfrm>
          <a:off x="467530" y="792085"/>
          <a:ext cx="3068231" cy="182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The use of benchmarks to compare systems involves calculating the mean value of a set of data points related to execution time</a:t>
          </a:r>
        </a:p>
      </dsp:txBody>
      <dsp:txXfrm>
        <a:off x="467530" y="792085"/>
        <a:ext cx="3068231" cy="1826650"/>
      </dsp:txXfrm>
    </dsp:sp>
    <dsp:sp modelId="{23EC8D5F-12D7-3045-824E-1EBE6EC0DA87}">
      <dsp:nvSpPr>
        <dsp:cNvPr id="0" name=""/>
        <dsp:cNvSpPr/>
      </dsp:nvSpPr>
      <dsp:spPr>
        <a:xfrm>
          <a:off x="484485" y="789810"/>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5EBE8AA-496A-9044-9166-227A1A95ACA7}">
      <dsp:nvSpPr>
        <dsp:cNvPr id="0" name=""/>
        <dsp:cNvSpPr/>
      </dsp:nvSpPr>
      <dsp:spPr>
        <a:xfrm>
          <a:off x="656183" y="446414"/>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7BA6B76-FC1F-7440-AD23-69366A167E9E}">
      <dsp:nvSpPr>
        <dsp:cNvPr id="0" name=""/>
        <dsp:cNvSpPr/>
      </dsp:nvSpPr>
      <dsp:spPr>
        <a:xfrm>
          <a:off x="1068258" y="515094"/>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761D4602-FCF1-EC44-BAEB-D29BB52E79F5}">
      <dsp:nvSpPr>
        <dsp:cNvPr id="0" name=""/>
        <dsp:cNvSpPr/>
      </dsp:nvSpPr>
      <dsp:spPr>
        <a:xfrm>
          <a:off x="1411654" y="137358"/>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6634AE5-4E64-4545-A50C-BF76EC66CDF5}">
      <dsp:nvSpPr>
        <dsp:cNvPr id="0" name=""/>
        <dsp:cNvSpPr/>
      </dsp:nvSpPr>
      <dsp:spPr>
        <a:xfrm>
          <a:off x="1858069" y="0"/>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5020ECF-6948-F043-A3D9-8653C554B1EE}">
      <dsp:nvSpPr>
        <dsp:cNvPr id="0" name=""/>
        <dsp:cNvSpPr/>
      </dsp:nvSpPr>
      <dsp:spPr>
        <a:xfrm>
          <a:off x="2407503" y="240377"/>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14DC0AD-94CE-164F-A295-2821BE0536AE}">
      <dsp:nvSpPr>
        <dsp:cNvPr id="0" name=""/>
        <dsp:cNvSpPr/>
      </dsp:nvSpPr>
      <dsp:spPr>
        <a:xfrm>
          <a:off x="2750899" y="412075"/>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C7E3514-3776-924B-80C3-ED188849CC01}">
      <dsp:nvSpPr>
        <dsp:cNvPr id="0" name=""/>
        <dsp:cNvSpPr/>
      </dsp:nvSpPr>
      <dsp:spPr>
        <a:xfrm>
          <a:off x="3231653" y="789810"/>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17861A7-FB72-5C46-8083-46FD5CBF931A}">
      <dsp:nvSpPr>
        <dsp:cNvPr id="0" name=""/>
        <dsp:cNvSpPr/>
      </dsp:nvSpPr>
      <dsp:spPr>
        <a:xfrm>
          <a:off x="3437691" y="1167546"/>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FF2B306-AD03-A340-BC52-DA8268BB7D1C}">
      <dsp:nvSpPr>
        <dsp:cNvPr id="0" name=""/>
        <dsp:cNvSpPr/>
      </dsp:nvSpPr>
      <dsp:spPr>
        <a:xfrm>
          <a:off x="1652032" y="446414"/>
          <a:ext cx="630727" cy="630727"/>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8CC96C8-CA9F-164A-A764-0A28899BCBA0}">
      <dsp:nvSpPr>
        <dsp:cNvPr id="0" name=""/>
        <dsp:cNvSpPr/>
      </dsp:nvSpPr>
      <dsp:spPr>
        <a:xfrm>
          <a:off x="312787" y="1751319"/>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D7B22FF-1E11-0244-8A4F-C7B8463BE01D}">
      <dsp:nvSpPr>
        <dsp:cNvPr id="0" name=""/>
        <dsp:cNvSpPr/>
      </dsp:nvSpPr>
      <dsp:spPr>
        <a:xfrm>
          <a:off x="518825" y="2060376"/>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3DFAB88-1950-D744-9663-84F4CF065671}">
      <dsp:nvSpPr>
        <dsp:cNvPr id="0" name=""/>
        <dsp:cNvSpPr/>
      </dsp:nvSpPr>
      <dsp:spPr>
        <a:xfrm>
          <a:off x="1033919" y="2335093"/>
          <a:ext cx="560646" cy="560646"/>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F36C34B-D575-3040-B173-F80081FED309}">
      <dsp:nvSpPr>
        <dsp:cNvPr id="0" name=""/>
        <dsp:cNvSpPr/>
      </dsp:nvSpPr>
      <dsp:spPr>
        <a:xfrm>
          <a:off x="1755050" y="2781507"/>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E859EDBF-6A62-0849-91EC-978FDDF45A74}">
      <dsp:nvSpPr>
        <dsp:cNvPr id="0" name=""/>
        <dsp:cNvSpPr/>
      </dsp:nvSpPr>
      <dsp:spPr>
        <a:xfrm>
          <a:off x="1892409" y="2335093"/>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3386A97-175D-2B44-9449-F09E5EAD36AC}">
      <dsp:nvSpPr>
        <dsp:cNvPr id="0" name=""/>
        <dsp:cNvSpPr/>
      </dsp:nvSpPr>
      <dsp:spPr>
        <a:xfrm>
          <a:off x="2235805" y="2815847"/>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F113925-8077-3643-8A5A-06D494DD0C3D}">
      <dsp:nvSpPr>
        <dsp:cNvPr id="0" name=""/>
        <dsp:cNvSpPr/>
      </dsp:nvSpPr>
      <dsp:spPr>
        <a:xfrm>
          <a:off x="2544861" y="2266413"/>
          <a:ext cx="560646" cy="560646"/>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FD71A2A-0BB1-2E49-B85B-4BCFA3DFF50D}">
      <dsp:nvSpPr>
        <dsp:cNvPr id="0" name=""/>
        <dsp:cNvSpPr/>
      </dsp:nvSpPr>
      <dsp:spPr>
        <a:xfrm>
          <a:off x="3300333" y="2129055"/>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EB6D211-22A7-2040-BC3E-A98146FE7836}">
      <dsp:nvSpPr>
        <dsp:cNvPr id="0" name=""/>
        <dsp:cNvSpPr/>
      </dsp:nvSpPr>
      <dsp:spPr>
        <a:xfrm>
          <a:off x="3685777" y="514522"/>
          <a:ext cx="1131995" cy="2161103"/>
        </a:xfrm>
        <a:prstGeom prst="chevron">
          <a:avLst>
            <a:gd name="adj" fmla="val 62310"/>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BA67F08-4E4D-1143-BA40-F8ED51B66E93}">
      <dsp:nvSpPr>
        <dsp:cNvPr id="0" name=""/>
        <dsp:cNvSpPr/>
      </dsp:nvSpPr>
      <dsp:spPr>
        <a:xfrm>
          <a:off x="4611955" y="514522"/>
          <a:ext cx="1131995" cy="2161103"/>
        </a:xfrm>
        <a:prstGeom prst="chevron">
          <a:avLst>
            <a:gd name="adj" fmla="val 62310"/>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EBE1EB4-9C2A-8542-9125-CFA06C031778}">
      <dsp:nvSpPr>
        <dsp:cNvPr id="0" name=""/>
        <dsp:cNvSpPr/>
      </dsp:nvSpPr>
      <dsp:spPr>
        <a:xfrm>
          <a:off x="5975496" y="361209"/>
          <a:ext cx="2624171" cy="2624171"/>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rtl="0">
            <a:lnSpc>
              <a:spcPct val="90000"/>
            </a:lnSpc>
            <a:spcBef>
              <a:spcPct val="0"/>
            </a:spcBef>
            <a:spcAft>
              <a:spcPct val="35000"/>
            </a:spcAft>
            <a:buNone/>
          </a:pPr>
          <a:r>
            <a:rPr lang="en-US" sz="2300" kern="1200" dirty="0"/>
            <a:t>The three common formulas used for calculating a mean are:</a:t>
          </a:r>
        </a:p>
      </dsp:txBody>
      <dsp:txXfrm>
        <a:off x="6359797" y="745510"/>
        <a:ext cx="1855569" cy="1855569"/>
      </dsp:txXfrm>
    </dsp:sp>
    <dsp:sp modelId="{82557D34-A17C-864B-8E1C-F04F3DBB2468}">
      <dsp:nvSpPr>
        <dsp:cNvPr id="0" name=""/>
        <dsp:cNvSpPr/>
      </dsp:nvSpPr>
      <dsp:spPr>
        <a:xfrm>
          <a:off x="5743951" y="3241624"/>
          <a:ext cx="3087261" cy="1903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t" anchorCtr="0">
          <a:noAutofit/>
        </a:bodyPr>
        <a:lstStyle/>
        <a:p>
          <a:pPr marL="285750" lvl="1" indent="-285750" algn="l" defTabSz="1733550" rtl="0">
            <a:lnSpc>
              <a:spcPct val="90000"/>
            </a:lnSpc>
            <a:spcBef>
              <a:spcPct val="0"/>
            </a:spcBef>
            <a:spcAft>
              <a:spcPct val="15000"/>
            </a:spcAft>
            <a:buChar char="•"/>
          </a:pPr>
          <a:r>
            <a:rPr lang="en-US" sz="3900" kern="1200"/>
            <a:t>Arithmetic</a:t>
          </a:r>
        </a:p>
        <a:p>
          <a:pPr marL="285750" lvl="1" indent="-285750" algn="l" defTabSz="1733550" rtl="0">
            <a:lnSpc>
              <a:spcPct val="90000"/>
            </a:lnSpc>
            <a:spcBef>
              <a:spcPct val="0"/>
            </a:spcBef>
            <a:spcAft>
              <a:spcPct val="15000"/>
            </a:spcAft>
            <a:buChar char="•"/>
          </a:pPr>
          <a:r>
            <a:rPr lang="en-US" sz="3900" kern="1200"/>
            <a:t>Geometric</a:t>
          </a:r>
        </a:p>
        <a:p>
          <a:pPr marL="285750" lvl="1" indent="-285750" algn="l" defTabSz="1733550" rtl="0">
            <a:lnSpc>
              <a:spcPct val="90000"/>
            </a:lnSpc>
            <a:spcBef>
              <a:spcPct val="0"/>
            </a:spcBef>
            <a:spcAft>
              <a:spcPct val="15000"/>
            </a:spcAft>
            <a:buChar char="•"/>
          </a:pPr>
          <a:r>
            <a:rPr lang="en-US" sz="3900" kern="1200"/>
            <a:t>Harmonic</a:t>
          </a:r>
        </a:p>
      </dsp:txBody>
      <dsp:txXfrm>
        <a:off x="5743951" y="3241624"/>
        <a:ext cx="3087261" cy="1903810"/>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r>
              <a:rPr lang="en-US" dirty="0"/>
              <a:t>© 2016 Pearson Education, Inc., Hoboken, NJ. All rights reserved.</a:t>
            </a:r>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4F817154-EF57-E447-B272-3CC33A38C6FD}" type="slidenum">
              <a:rPr lang="en-US"/>
              <a:pPr/>
              <a:t>‹#›</a:t>
            </a:fld>
            <a:endParaRPr lang="en-US" dirty="0"/>
          </a:p>
        </p:txBody>
      </p:sp>
    </p:spTree>
    <p:extLst>
      <p:ext uri="{BB962C8B-B14F-4D97-AF65-F5344CB8AC3E}">
        <p14:creationId xmlns:p14="http://schemas.microsoft.com/office/powerpoint/2010/main" val="909216140"/>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4:03.833"/>
    </inkml:context>
    <inkml:brush xml:id="br0">
      <inkml:brushProperty name="width" value="0.04286" units="cm"/>
      <inkml:brushProperty name="height" value="0.04286" units="cm"/>
      <inkml:brushProperty name="color" value="#00A0D7"/>
    </inkml:brush>
  </inkml:definitions>
  <inkml:trace contextRef="#ctx0" brushRef="#br0">0 339 26889,'10'-14'890,"-2"4"-481,-8 4-387,0 5 1,0-5 61,0 6-84,0 9 17,0 22-17,0-6 0,-2 39 0,2-29 0,-2 6 0,2-19 0,10-17 0,10-19-65,26-22 1,10-10-124,-7 2 1,5-6 187,10-7 0,6-8 0,-8 9 0,-17 15 0,-3 3 0,4-5 0,1-1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3.792"/>
    </inkml:context>
    <inkml:brush xml:id="br0">
      <inkml:brushProperty name="width" value="0.04286" units="cm"/>
      <inkml:brushProperty name="height" value="0.04286" units="cm"/>
      <inkml:brushProperty name="color" value="#00A0D7"/>
    </inkml:brush>
  </inkml:definitions>
  <inkml:trace contextRef="#ctx0" brushRef="#br0">1 4 26536,'0'-2'1383,"0"0"-1030,0 2-353,11 17 0,-3-6 0,12 14-2598,40 9-4992,-32-19 7590,30 13 0,-51-26 0,-4-1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1.957"/>
    </inkml:context>
    <inkml:brush xml:id="br0">
      <inkml:brushProperty name="width" value="0.04286" units="cm"/>
      <inkml:brushProperty name="height" value="0.04286" units="cm"/>
    </inkml:brush>
  </inkml:definitions>
  <inkml:trace contextRef="#ctx0" brushRef="#br0">1 0 27712,'0'13'123,"0"2"-112,0 4-5,0 1-6,0 0 0,3 19 6,1-13-6,2 14-90,3-4 45,-4-12-621,0 5 666,-3-20 0,-2-6 0,0-3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09.343"/>
    </inkml:context>
    <inkml:brush xml:id="br0">
      <inkml:brushProperty name="width" value="0.04286" units="cm"/>
      <inkml:brushProperty name="height" value="0.04286" units="cm"/>
      <inkml:brushProperty name="color" value="#00A0D7"/>
    </inkml:brush>
  </inkml:definitions>
  <inkml:trace contextRef="#ctx0" brushRef="#br0">634 11 25634,'2'-2'1764,"0"-1"-1215,-2 2-342,0-1-167,0 1 60,0 0-100,-2 1 0,-2 0 0,-8 0 0,-4 1 0,-7 4 0,-4 3 0,-1 5 0,-4 5-5,3-3-1,-1 4-11,3-1 12,0 3 5,-3 1-6,-27 23-5,-7 14 5,9-8 1,8 2 5,34-30 0,2 1 0,-4 15 0,-2 5-6,-2 17-3,3 0 1,2 3-48,1 24 50,5-21 1,6 0-168,18 12 111,11-2 40,7 3 10,-3-11 4,-10-21 0,-1-2 8,9 17 0,0 3 0,1 4 16,-10-23 1,1 1 8,8 21 1,0 2-94,-7-15 0,-1 0 143,1 20 1,-2-2-57,-6-23 1,-2-1-3,1 12 0,-3-1 11,-6 23 17,-6 3-45,-1-37 0,-4 4 5,-10 17 1,-2-1-6,-5 12 0,2-22 0,0-4 0,5-15 5,-4 7 198,8-13-208,-4 1-90,8-24 95,-4-9 0,9-12 0,2-5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1.278"/>
    </inkml:context>
    <inkml:brush xml:id="br0">
      <inkml:brushProperty name="width" value="0.04286" units="cm"/>
      <inkml:brushProperty name="height" value="0.04286" units="cm"/>
      <inkml:brushProperty name="color" value="#00A0D7"/>
    </inkml:brush>
  </inkml:definitions>
  <inkml:trace contextRef="#ctx0" brushRef="#br0">0 1 28266,'0'33'0,"0"-12"-11,0 24-39,6 3 50,-3-16 0,3 15 0,-4-22 22,-2-2 1,0-1-7,-1-4 1,1-10-6,-1-2-5,1-10-23,4-34 17,2 2 0,8-46-28,3 22 17,-4 14-3392,8 38 3397,-11 28-11,12 28-5,-10-6-12,-3 21 1,-5-31-6,-4 2 11,0-30 33,5-15 23,5-11 3403,15-38-3431,-2 5-61,22-29 78,-11 73 27,4 9-27,-11 53 0,-11 6-6,-6-11-5,-1-4-6,-6-13 5,-1-6 1,-1-3-6,-1-6 22,0 1-55,0-9-113,0 0-380,0-13 526,0-12 0,0 8 0,0-6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2.212"/>
    </inkml:context>
    <inkml:brush xml:id="br0">
      <inkml:brushProperty name="width" value="0.04286" units="cm"/>
      <inkml:brushProperty name="height" value="0.04286" units="cm"/>
      <inkml:brushProperty name="color" value="#00A0D7"/>
    </inkml:brush>
  </inkml:definitions>
  <inkml:trace contextRef="#ctx0" brushRef="#br0">39 7 25646,'-2'-4'1730,"-1"2"-1584,3 2-74,-3 0 292,-2 14-324,-1 3 4,-4 44-44,5-23 6,0 31-96,8-23 90,4-14-5,4-4-62,23-40 78,10-45-6,1 7 18,-4-26-6,-23 36 16,-7 17 1,-4 9-12,-5 12 51,-2 5 0,0 6-34,-1 7 56,-9 41-89,5-22-6,-5 20 0,9-37-79,14-4-156,6-5 235,23 3 0,-20-8 0,3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3.084"/>
    </inkml:context>
    <inkml:brush xml:id="br0">
      <inkml:brushProperty name="width" value="0.04286" units="cm"/>
      <inkml:brushProperty name="height" value="0.04286" units="cm"/>
      <inkml:brushProperty name="color" value="#00A0D7"/>
    </inkml:brush>
  </inkml:definitions>
  <inkml:trace contextRef="#ctx0" brushRef="#br0">14 9 26301,'0'-5'1635,"0"2"-1495,0 3-90,0 29-44,-1 0-6,0 28 0,-2-7 0,0 3 0,0 4-95,2 16 0,1 2-3387,-1-5 3454,1-5 0,1-10-196,2-41-661,1-16 885,3-6 0,-4 4 0,0-3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3.841"/>
    </inkml:context>
    <inkml:brush xml:id="br0">
      <inkml:brushProperty name="width" value="0.04286" units="cm"/>
      <inkml:brushProperty name="height" value="0.04286" units="cm"/>
      <inkml:brushProperty name="color" value="#00A0D7"/>
    </inkml:brush>
  </inkml:definitions>
  <inkml:trace contextRef="#ctx0" brushRef="#br0">25 5 25573,'0'-2'1988,"0"0"-1865,0 5-17,0 16 18,0 12-124,0 20 11,-1 10-11,0 0 0,-1 0 0,0-9 0,-2 12 5,-1-1-16,0-13-6,1-10-78,3-29-90,1-5-162,0-3-403,0-2 750,0-10 0,0 7 0,0-6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4.661"/>
    </inkml:context>
    <inkml:brush xml:id="br0">
      <inkml:brushProperty name="width" value="0.04286" units="cm"/>
      <inkml:brushProperty name="height" value="0.04286" units="cm"/>
      <inkml:brushProperty name="color" value="#00A0D7"/>
    </inkml:brush>
  </inkml:definitions>
  <inkml:trace contextRef="#ctx0" brushRef="#br0">28 61 25937,'-15'-5'1265,"3"2"-1203,12 3 16,0 0 40,2 0 22,4 1-17,4 0-56,5 1-16,33-2-370,16-7 151,3 4-107,-4-6 533,-10-2-180,-26 4-44,13-3-17,-30 4-17,-3 4-28,-3 0-12,-2 3 80,-2 7-12,0 4 0,0 6 78,0 9 90,-1 8-174,0 2-10,1 6-12,0-6 0,0-1 0,0-6-23,0-5-22,0-9-44,0-5-96,0-3 185,0-6 0,0-1 0,0-3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5.012"/>
    </inkml:context>
    <inkml:brush xml:id="br0">
      <inkml:brushProperty name="width" value="0.04286" units="cm"/>
      <inkml:brushProperty name="height" value="0.04286" units="cm"/>
      <inkml:brushProperty name="color" value="#00A0D7"/>
    </inkml:brush>
  </inkml:definitions>
  <inkml:trace contextRef="#ctx0" brushRef="#br0">1 26 27578,'8'-14'576,"-2"3"-553,-6 11-40,0 0 17,6 0 0,-5 0 0,5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6.001"/>
    </inkml:context>
    <inkml:brush xml:id="br0">
      <inkml:brushProperty name="width" value="0.04286" units="cm"/>
      <inkml:brushProperty name="height" value="0.04286" units="cm"/>
      <inkml:brushProperty name="color" value="#00A0D7"/>
    </inkml:brush>
  </inkml:definitions>
  <inkml:trace contextRef="#ctx0" brushRef="#br0">110 42 24917,'7'3'2319,"-1"-2"-2000,-6-1-117,0 0 27,2 0-212,1-5-17,2-2 0,0-2 118,-2-2-96,-2 4-11,-18 0 6,0 16-6,-11 4 1,6 14-12,5 3 0,2 3-12,-2 45 24,9-31-91,25 32-3520,-1-59 3067,25-2-2224,-12-28 2756,5-5 0,-15 2 0,-3 1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6.541"/>
    </inkml:context>
    <inkml:brush xml:id="br0">
      <inkml:brushProperty name="width" value="0.04286" units="cm"/>
      <inkml:brushProperty name="height" value="0.04286" units="cm"/>
      <inkml:brushProperty name="color" value="#00A0D7"/>
    </inkml:brush>
  </inkml:definitions>
  <inkml:trace contextRef="#ctx0" brushRef="#br0">105 23 24781,'-20'5'1400,"2"13"-581,10 6-819,3 7 389,11 9-680,56-18 179,-21-1 112,33-27 584,-45-15-506,-15 0 428,-4 0-483,-6-1 5,-6-2-28,-8 0 0,-6 0-67,-21 9-51,0 9 62,-4 12-112,8 11-39,10 3-107,1 1-649,-2 3-8868,5-4 9541,2-2 0,9-8 1,4-6-1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7.404"/>
    </inkml:context>
    <inkml:brush xml:id="br0">
      <inkml:brushProperty name="width" value="0.04286" units="cm"/>
      <inkml:brushProperty name="height" value="0.04286" units="cm"/>
      <inkml:brushProperty name="color" value="#00A0D7"/>
    </inkml:brush>
  </inkml:definitions>
  <inkml:trace contextRef="#ctx0" brushRef="#br0">3 52 26570,'-1'18'274,"0"-1"-5929,1 2 5678,1 3 1391,1-7-1397,-1 4 1352,1-7-1223,-2 1 22,0-3 112,0-3 3280,0-3-3510,0-10-5,2-8-45,3-11 0,3-9 0,4 2 0,0 0-11,-1 8 11,-1 4-6,29 7 17,7 7-16,4 5-40,-8 4-140,-29 0-661,-6-1 846,-4 1 0,-2-2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4.446"/>
    </inkml:context>
    <inkml:brush xml:id="br0">
      <inkml:brushProperty name="width" value="0.04286" units="cm"/>
      <inkml:brushProperty name="height" value="0.04286" units="cm"/>
    </inkml:brush>
  </inkml:definitions>
  <inkml:trace contextRef="#ctx0" brushRef="#br0">0 108 22571,'1'5'2517,"11"71"1,2 20-2513,-4-31-1103,4 29 0,0-6 1115,-8-52-17,-3-23 688,1 4-688,-3-11 365,1 10-353,-2-9-12,0 4 11,0-8 1243,0-1-1242,0 3-7,0 21-16,0-5 5,0 7 6,0-17 84,0-10-72,0 0-1,0-1-11,6 0 33,4 0-21,10 0-40,18-3-40,-5-1-49,24-4 27,-25 3 23,7 0 50,4 1 28,-16 2-5,13-1 0,26-3-1,-28 3-5,33-4 0,-43 6 191,13 0-124,-22 0 207,9-2-240,-27 0-12,1-11-11,-1 6 12,0-15-12,1 8 34,5-48-45,-1 26 0,4-24 0,1-2 0,-2 15 0,0-4 0,-2 4 0,-3 17 5,-2-27-5,-1 36 0,-2-23 0,0 31 0,-7-15 0,4 19 6,-9-11-6,11 17 0,-3-2-11,4 6 16,-3 0 1,1 0 11,-16-2-17,1 1 0,-8 0 0,1 1-11,-47 2 11,29 1-6,-17 0 0,-2 1-10,12 0-68,-7 4 0,0 1 61,16 0 1,-50 20 33,66-19 11,-16 7 18,31-15 111,6 0-151,1-1 0,3-1-23,-1 0-27,-1 0-6,0 0 34,-2 0 22,-2 2 89,-5-1-61,4 0 0,-1-1-28,7 0-453,1 0-191,0 3 644,7 6 0,-5-3 0,5 2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8.034"/>
    </inkml:context>
    <inkml:brush xml:id="br0">
      <inkml:brushProperty name="width" value="0.04286" units="cm"/>
      <inkml:brushProperty name="height" value="0.04286" units="cm"/>
      <inkml:brushProperty name="color" value="#00A0D7"/>
    </inkml:brush>
  </inkml:definitions>
  <inkml:trace contextRef="#ctx0" brushRef="#br0">28 161 26917,'17'4'840,"-2"-1"-840,5-4 0,-4-2-28,2-3-28,-2-1-34,-1-4 146,2-8 34,-6 2 123,0-17-3577,-8 17 3380,-1-7 46,-6 11-56,-4 6-6,-4-1 28,-12 7-23,11 1 1,-13 12 3414,9 18-3420,-7 19 5,-2 12-5,8-13-11,1-3 22,20-10-11,4-9-78,25-6-174,-4-17-314,12-12-2486,-14 1 3052,0-9 0,-12 9 0,-5 2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19.150"/>
    </inkml:context>
    <inkml:brush xml:id="br0">
      <inkml:brushProperty name="width" value="0.04286" units="cm"/>
      <inkml:brushProperty name="height" value="0.04286" units="cm"/>
      <inkml:brushProperty name="color" value="#00A0D7"/>
    </inkml:brush>
  </inkml:definitions>
  <inkml:trace contextRef="#ctx0" brushRef="#br0">249 13 26374,'2'-6'1366,"0"1"-1176,-2 4-27,0 0-146,-2 1 5,-3 0 12,-9 0 10,-4 4-32,-9 2-12,-4 5-3381,4 1 3386,-6 2-5,10 1 0,1-3-11,9 1 11,8-8-17,2 1 17,2-2 3404,0 0-3393,5-1-22,6 1-6,5-2-90,16 3 7,-7-3-147,20 6 141,-17 0-45,5 7 145,-11-1 17,0 25-11,-9-16-2955,3 34 3073,-13-36-1,-8 16-78,-3-25-5,-10 1 0,1-5-12,-4 0 0,-1-1-10,-9 0 49,-13-4-1348,3-2 1293,6-3-1,19-4-22,15 2 17,-4-14 0,4 14 0,-5-9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43.453"/>
    </inkml:context>
    <inkml:brush xml:id="br0">
      <inkml:brushProperty name="width" value="0.04286" units="cm"/>
      <inkml:brushProperty name="height" value="0.04286" units="cm"/>
      <inkml:brushProperty name="color" value="#00A0D7"/>
    </inkml:brush>
  </inkml:definitions>
  <inkml:trace contextRef="#ctx0" brushRef="#br0">0 131 27891,'0'-3'23,"2"0"-18,3 2-5,1 0 0,2 0 0,-1 1 0,0 0 6,1 0-6,-2 0-6,7 0 6,-4 0 0,5 0-5,-5 0 5,2 0 0,0 0 0,1 0 0,0 0-17,13 0-11,-5 0 28,4 0-6,-10 0 6,-5 0 0,-1 0 0,2 0 0,11 0 0,-5 0-11,10 0-107,-5 1-3352,-5 2 3436,-1 0 12,-3 2 22,-1-3 0,3 1-6,20 1 6,-17-2-5,27 7 5,-18-3-17,4 1 3409,-2-3-3392,-9-4 0,-1 1-73,10 2 73,-12 0-17,33 3 17,-18-3 0,11 0 0,-11-1-240,-11 0 156,0 2-90,0 3 68,-4-1 66,9 3 102,33-1 212,-14-2-274,25-1 0,-32-2 17,-7 0 11,-2 2-11,-5-1 5,2 1 34,3-2 40,2 2 16,30-1-3499,13 4 3382,-10-2 5,-6 0 0,-42-3-6,-5-2 118,11 1-50,-3-2 66,62 1-172,-8-1 32,22 2 3399,-22 0-3387,-27 2 0,-1-2 0,-7 0 39,11-2 28,-16 0-33,9 0-23,-5 0 34,-13 0-28,2-1-1,-10-1-4,2-1 10,7-1-16,8 0-23,48 0-6,-18 2-2,8 2 0,1-1 31,-2 1 55,16-2 34,-53-2-89,-13-2-6,2 0 0,3 1 0,2 0 0,3 3 0,2 0 11,26 0-11,-13 2 0,25-2-5,-37 0 5,0-1-17,13-5 17,-16 3-23,42-4 18,-41 5 5,15-1 5,-21 0-5,8-1 0,4-4 0,31-3 28,-1 3 51,8-1-79,-15 5 0,-21 1 0,-10 2 5,-1-1-5,-12 2 6,3-1-6,-1 1 11,32-6 12,24-3-796,-9 1 773,5 0 0,-46 7 5,1 1 7,26-3-7,-10 0 3,13-2 1,4 0-3,5-2-6,28-3 778,-45 7-778,-8 4 0,-3 0 6,12 0-1,-14 0 40,54-9-51,-10 5 6,3-4 0,-16 7 0,-44 2 0,-1 0 6,4 0 0,1 0-6,6 0 0,2 0 0,22-4 0,-1 1 0,12-1 0,-11 3 5,-12 1-5,-3 0 6,-10 0-6,-4 0 0,-7 0 0,8 0 5,26 0-5,16 3 0,-8-1 0,3 3 0,-38-1 0,39 2 0,-27-2-11,43 8 11,-39-6 0,17 1-22,-16-4 11,4-3-1,-1 0-10,-9 0 11,4 2 5,-17 0 6,27 4-11,-12-1 11,18 2-11,-5-3-28,18 1 33,-21-2 0,37-2 6,-31 1 6,1-2-6,-17 1 0,-21-1 0,-1 0-6,22 0 12,-9 0 0,41 0-6,-32 0 0,15 0 0,-29 1 0,-2 0 0,-1 1 0,11 1 0,-9-1 0,28 7 0,-14-3-6,7 2 6,-9-5-6,-11-3 6,2 0 0,2 0-5,10 0 5,4 0 0,9 0 0,3 0-45,8 0 6,-11 0-163,16 0-134,-20 0 336,8-2 0,-29 2 0,-7-2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6:54.177"/>
    </inkml:context>
    <inkml:brush xml:id="br0">
      <inkml:brushProperty name="width" value="0.04286" units="cm"/>
      <inkml:brushProperty name="height" value="0.04286" units="cm"/>
      <inkml:brushProperty name="color" value="#00A0D7"/>
    </inkml:brush>
  </inkml:definitions>
  <inkml:trace contextRef="#ctx0" brushRef="#br0">7 6 26362,'0'-3'1109,"0"1"-1070,0 1 197,0 1-141,0 14-67,1 15-6,0 2 1,2 10-1,-1-14 6,1 2-6,0 1 1,-1 8 33,-2 3-56,0 8 11,0 0-3403,-2 4 3392,-1-11-1,0 16 1,1-11 5,1 13-5,1-4 0,0 12 11,0 4-11,0-11 0,0 33 0,0-40 3392,0 30-3392,0-29 2,0-16-2,0 1 0,0 6 0,0 12 5,0-8-5,1-6 0,-1-10 0,1-3 0,0 5 0,0-13 0,1 3 6,-1-5 0,-1 24 16,0-9-11,0 2-11,0-12 6,0-8 5,0-1-5,0 2-1,0-3-3391,0 2 3397,-1-3-2246,-4 33 2258,2-12-12,-2 40 6,4-30-6,-1 5-6,2-17 18,0-9-18,0 12 2264,0-12-2258,0 26 3387,0-28-3376,0 55-16,0-32-1,0 21-5,1-31 0,0-9 0,0-7 11,5 30-11,-2-23 6,7 57 0,-4-34-6,-1 22-484,-1-25 484,-5-6-32,1-3 32,-1-6 0,0-4 0,0-2 0,0-7 0,0 4 488,0 3-488,0-6 33,0 12-33,0-16 6,0 7-6,1-4 5,1 5 1,2 17-6,1-8 11,-1 19-11,-1-9 0,-1-2 6,-1-5-6,1-10 5,-1-3-5,1-1 0,1 13 0,-2-14 0,2 21 0,-3-20 6,2 20-12,-1-21 6,0 7 0,1-22-848,-1-25 0,-1 37 0,0-12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6:57.897"/>
    </inkml:context>
    <inkml:brush xml:id="br0">
      <inkml:brushProperty name="width" value="0.04286" units="cm"/>
      <inkml:brushProperty name="height" value="0.04286" units="cm"/>
      <inkml:brushProperty name="color" value="#00A0D7"/>
    </inkml:brush>
  </inkml:definitions>
  <inkml:trace contextRef="#ctx0" brushRef="#br0">12 13 27650,'-2'-2'527,"-2"-3"-527,2 3 0,-1-1 11,2 3-28,1 0 17,2 0 6,6 1-6,4 1 0,7 1 0,-1-1 0,11 0 0,-8-1 0,16 2 0,-10 0-34,23 8 29,-14-2-46,31 6 40,-32-8-28,52 0 33,-28-6 6,9 0 0,-22 1 0,-23-1 0,-2 3 0,2-2 0,2 0-5,2 0 5,1-2 0,0 1 0,3 0 0,2 1 5,5 1-10,-9 0 5,-2 0 0,-14-1 0,-1 1 5,-4-1-5,0-1 0,1 1 6,13-2-12,3 1 6,1-1 0,-5 0-22,-9 0 5,-1 0 17,4 0 17,17 0-17,-8 0-6,37 0 12,-25 0-6,11 0 0,-13 0 5,-6 0-5,3 0 0,0 0-5,-9 0 5,-2 0 0,-7 0 5,-2 0 1,15 0-28,1 0 33,5 0-17,-3 0 6,-16 0 0,-2 0 11,-8 0 1,9 0 4,19-3-16,-9 3-11,9-3 11,-22 3 11,0 0-11,7 0 0,2 0-5,8 0 5,3-1 5,-3-1-5,7 0-39,0 0 34,-1 1-35,-1 1 40,-9 0 0,0 0 0,15 0 12,-12 0-18,51-1 12,-17 0-1,10 1-5,-21-1 0,-26-1 0,1-2 23,34-6-23,-19 4-12,58-4 24,-42 8-7,11 0 6,-24 1-5,-15-2 11,1 0-17,-2 2 0,-1 0 0,-3 1 0,2 0-11,-2 0 16,27 0-5,-19 0-11,20 0 11,-27 0 11,9 0-11,-2 0 0,4 0 6,-3 0-6,-6 0 11,-1 0 0,12-3 6,-11 1-39,26-4-107,-6 4 118,0-1 11,-2 3-34,-20 0-28,1 0-22,14 0 84,-11 0 23,37 0 10,-26 0-33,13 0-5,-24 0 5,-11 0 17,-5 0 22,-3 0-22,-1-1-17,-1-1 0,2 0-12,0-1-1690,0 2 1702,-9 0 0,-3 1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01.228"/>
    </inkml:context>
    <inkml:brush xml:id="br0">
      <inkml:brushProperty name="width" value="0.04286" units="cm"/>
      <inkml:brushProperty name="height" value="0.04286" units="cm"/>
      <inkml:brushProperty name="color" value="#00A0D7"/>
    </inkml:brush>
  </inkml:definitions>
  <inkml:trace contextRef="#ctx0" brushRef="#br0">172 62 26385,'-2'-12'1725,"1"1"-1658,-1 5-28,1 2 11,-2-1-16,0 2-28,-1-1 27,-1 1-27,-1-1-1,-1 2 23,0-1-22,3 0-17,0 1 11,4 3 0,0 3 0,-2 3 0,0 3 0,-1 1 11,-3 23-11,3-6 0,-7 57 0,8-36-3392,-3 20 3392,5-36 0,-1-7 0,0-3 0,-3-2 0,-1 8 0,1-9 0,-1 10 3381,-1 16-3381,0 4-6,2-1 6,-1-12 0,4-25-5,0-2 5,0-2-12,0 1 7,0-1 5,-1 4 0,-2 6 0,2-6 0,-1 4 0,2-11 5,0-1-5,0-2 0,1 0 17,0-1 73,0 0-90,0 0 0,0 1 0,0 1 0,0 0 5,0 0-5,0-1-5,0 5 5,0-3 5,0 5-5,0 9 0,0-1-5,0 21 5,0-13 5,0 7-5,0-11 0,0 0 0,1 4 0,0-1 0,1 2 0,0-3 0,-1 5 0,0-2 0,-1 5-11,0-2 11,0 2 0,0-2 0,-2 9 0,1-12-5,-5 33-1,2-6 6,-1 7 0,1-13 0,3-11 0,-1-12-6,2 3 6,-1-8 0,1-7 0,0 1 0,0 3 0,-2 18 0,-1-7-5,2 19 5,0-23 0,1 9 0,0-16 0,0 39 0,0-21 0,0 54 0,0-44 0,0 15 0,0-28 0,0 2 0,0-11 0,0 20 0,0-22 0,-1 51 0,1-29 0,-1 18 0,1-29 0,0-8 0,0-4 0,0 36 0,-1-25 0,1 46 0,-1-35 0,1 15 0,1-17 0,1-3 0,2 0 0,0-9 0,-2-3 0,0-2 0,-1-8 5,0 2 1,1 4-6,-1-3 0,4 20 0,-3-13 0,2 15 0,-2-18 0,0 33 0,-1-29 0,1 32 6,0-36-6,1 19 0,0-15 0,1 20 0,-1-14 0,2 18 0,-3-28 0,5 18 0,-5-24 0,3 9 0,-3-16 0,-1 0 0,0-5 11,6 27-6,-3-11 1,7 24-6,-6-26 0,0 2 6,-2-12-1,0 8-5,0-5 0,4 18 0,-4-15 0,1 6 11,-3-16-5,1 0 0,-1-1 10,3 5-10,-3-4-96,2 2 90,-4-48 0,2 32 0,-2-34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04.477"/>
    </inkml:context>
    <inkml:brush xml:id="br0">
      <inkml:brushProperty name="width" value="0.04286" units="cm"/>
      <inkml:brushProperty name="height" value="0.04286" units="cm"/>
      <inkml:brushProperty name="color" value="#00A0D7"/>
    </inkml:brush>
  </inkml:definitions>
  <inkml:trace contextRef="#ctx0" brushRef="#br0">1 141 26245,'8'3'358,"-2"-1"-330,-6-2-28,2 0 0,1 0 135,1 0 94,3 0 6,0 0-184,2 0 38,5-3-49,-4 0 111,12 0-134,-9 1 117,36 1-117,-1-3-17,3 3 0,-8-4 0,-28 5 0,0-2 5,0 2 29,13-3-34,-6 2 11,38-5-11,-22 3 0,12-1 0,-17 3 0,-9 0 6,2 1 50,27-5-11,-22 3 55,62-8-94,-42 6-6,15-3 6,-28 6 5,-21 0 0,2 0 11,-2 0-5,3-1 11,19-2-28,-8 1 0,37-2 0,-34 3 0,11 0 0,-26 1 56,18-2-50,-14-2 16,48-3-11,-14 3-11,6 0 0,-10 3 6,9-4 5,-28 4-5,25-4-1,-36 5 1,17 0 0,10 0-1,-6 1-5,2-2 6,-27 2-1,2-1-5,-1 0 0,9 0 0,3 0 0,7 0 0,1 1 6,33 0-6,-23 0 0,14 0 0,-35 0 0,-10 0 0,-1 0 0,2 0 0,-1 0 0,1 0 0,0 0 0,2 0 0,31 1 0,5 3 0,0-1 0,-12 1-6,-32-2 6,0 0 0,-1 0 0,3 0 6,2 1 0,2-1 16,30 3-28,-1 2 12,25 3-6,-3 4 0,-28-6-6,1 2 6,-26-6 0,1 1 0,0 0 0,5-1 12,0 2-12,4-2 5,0 0 12,19 1 5,13 2-22,1 2 0,4 2 0,-22-3 0,-3 2 6,-10-4-6,-6 1 11,-10-4 6,-2-1-6,-3-1 34,2 0-39,1-1-6,-1 0 0,2 1 0,-1 0 0,2 1 5,8 1-5,2-1 0,5 1 0,-4-1 0,-5 0-5,-3 0 5,-3 0 0,0 1 0,0-1 0,-1 1 5,-4-1-5,-2-1 0,-5 0 0,-1-1-1926,-1 0 1926,-2 0 0,1 0 0,0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08.394"/>
    </inkml:context>
    <inkml:brush xml:id="br0">
      <inkml:brushProperty name="width" value="0.04286" units="cm"/>
      <inkml:brushProperty name="height" value="0.04286" units="cm"/>
      <inkml:brushProperty name="color" value="#00A0D7"/>
    </inkml:brush>
  </inkml:definitions>
  <inkml:trace contextRef="#ctx0" brushRef="#br0">9 79 26441,'-1'-15'963,"0"-3"-756,1 10-56,0-1 101,0 6-168,0 1-50,0 0 39,0 1-62,0-2-11,0 0 0,0-1 6,0 0-6,0 1 0,0 0 0,0 2-17,0 15 22,0 3-5,-1 25 6,1-3-17,-1 12 0,1-2-1,-1 4-10,0-9 0,0-3-107,0 1 62,1-20-34,0 6-56,0-22-11,0-3-56,0-1-190,0-2 414,0-3 0,0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09.327"/>
    </inkml:context>
    <inkml:brush xml:id="br0">
      <inkml:brushProperty name="width" value="0.04286" units="cm"/>
      <inkml:brushProperty name="height" value="0.04286" units="cm"/>
      <inkml:brushProperty name="color" value="#00A0D7"/>
    </inkml:brush>
  </inkml:definitions>
  <inkml:trace contextRef="#ctx0" brushRef="#br0">16 2 23360,'-6'0'3417,"0"0"-2247,6-1-1052,-2 1-101,2-1-40,-1 1 23,5 0 0,4 0 0,6 0-45,3 2-251,25 11 200,-15 0 35,19 16 50,-31-10-40,-3 4 34,-10-7 17,-2-1 0,0-3 17,-6-2 11,-17 5-28,4-7 39,-12 5 1,12-8 4,3-3-10,1 0-6,4-2-1439,-5 0 1411,9 1 0,-2-1 0,7 1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0.079"/>
    </inkml:context>
    <inkml:brush xml:id="br0">
      <inkml:brushProperty name="width" value="0.04286" units="cm"/>
      <inkml:brushProperty name="height" value="0.04286" units="cm"/>
      <inkml:brushProperty name="color" value="#00A0D7"/>
    </inkml:brush>
  </inkml:definitions>
  <inkml:trace contextRef="#ctx0" brushRef="#br0">1 37 24659,'5'-5'2353,"-1"2"-2219,-4 8-66,0 4-29,0 4 6,2 18-45,-1-12 0,1 13 0,-1-19 0,-1-1 128,0 2-55,0-7 347,0 1-341,0-28-68,6-1 6,3-19-17,5 7 0,1 3-6,-3 9-50,-3 6 11,-2 9 17,-2 2 17,0 3-28,13 0-460,7 4-195,2-3-2465,-1 3 3159,-15-3 0,-5 0 0,-2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5.091"/>
    </inkml:context>
    <inkml:brush xml:id="br0">
      <inkml:brushProperty name="width" value="0.04286" units="cm"/>
      <inkml:brushProperty name="height" value="0.04286" units="cm"/>
    </inkml:brush>
  </inkml:definitions>
  <inkml:trace contextRef="#ctx0" brushRef="#br0">14 7 25040,'0'-2'2510,"0"-1"-2247,0 3-185,0-1-67,0 3-5,0 5 0,-2 26-6,0-7 5,-2 16-5,1-19 0,1 5 0,1-7 0,1 4 0,0-11 0,0-2 0,0 2 0,0-6 0,0 0 0,0-7 62,8-1-34,0 0-39,38-2-113,-23 0-32,22-2-1132,-22-1-40,-10 2 480,3 0 0,-16 4 0,-1-1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0.927"/>
    </inkml:context>
    <inkml:brush xml:id="br0">
      <inkml:brushProperty name="width" value="0.04286" units="cm"/>
      <inkml:brushProperty name="height" value="0.04286" units="cm"/>
      <inkml:brushProperty name="color" value="#00A0D7"/>
    </inkml:brush>
  </inkml:definitions>
  <inkml:trace contextRef="#ctx0" brushRef="#br0">166 36 26508,'11'-11'1131,"-3"2"-1013,-8 8-51,-2 1 73,-3 0-118,-4 0 12,-5 0-6,1 2 6,-23 20-34,3 7-6,-4 3 6,13-2-6,17-18-16,4-1 11,1-2 5,2-1 6,0-2 0,2-1 17,4-2-90,22 3 23,28-5 27,-7 1 1,10-7 44,-35-3-10,-1-4 16,-5-2 5,-1-5 40,-3-2-56,-2-4-17,-5 0 0,-3 5-23,-29-4-44,-9 15 28,-11-1 28,3 14 11,16 2-28,4 1-73,4-1-101,4-1-106,5-1-313,3 3-3098,3-2 3719,2 2 0,1-7 0,0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1.848"/>
    </inkml:context>
    <inkml:brush xml:id="br0">
      <inkml:brushProperty name="width" value="0.04286" units="cm"/>
      <inkml:brushProperty name="height" value="0.04286" units="cm"/>
      <inkml:brushProperty name="color" value="#00A0D7"/>
    </inkml:brush>
  </inkml:definitions>
  <inkml:trace contextRef="#ctx0" brushRef="#br0">194 26 27527,'-6'-7'454,"-1"2"-398,-3 5-11,0 0-23,-3 0 17,-20 4-39,9 3-33,-25 12 16,29-6-67,-1 11 61,25-14-363,12 1 280,12-7-247,36-8 353,-31-1 224,17-12 297,-43 4-426,-2-6-39,-4 5 101,-2-1-135,-2 6 51,-9 1-51,4 7-16,-1 0-1,5 5-5,4 1 6,0 7-12,6 28-16,4-4-37,5 12 0,3 4-64,3 10 78,6 22 12,-21-36 44,-11-13 0,-6-2 17,-4-11-17,-6-3 1,1-9-12,-3-1 5,0-1-296,-18 0-9540,2-5 8676,6 0 0,11-4 0,22 1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2.915"/>
    </inkml:context>
    <inkml:brush xml:id="br0">
      <inkml:brushProperty name="width" value="0.04286" units="cm"/>
      <inkml:brushProperty name="height" value="0.04286" units="cm"/>
      <inkml:brushProperty name="color" value="#00A0D7"/>
    </inkml:brush>
  </inkml:definitions>
  <inkml:trace contextRef="#ctx0" brushRef="#br0">4 45 26469,'-2'-4'1377,"1"-1"-1326,0 5-12,1-1 6,0 0 78,0 1-123,0 2 22,0 7-22,0 5 0,0 6 0,0-2 0,3-1-3397,2 7 3397,0-10 0,-1 7 33,-3-13-16,-1-2-6,0-3 68,0-5-74,1-7 7,7-16-12,-1 0 3392,6-9-3392,0 2-28,0 6 5,3 3 23,3 12 6,4 8-6,5 3-23,1 0 1,-6 0 0,-6 0-34,-8 0 28,-4 0 0,-2 0-140,-2 0-880,-1 0-200,-2 0 1248,-1 0 0,0 0 0,1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3.840"/>
    </inkml:context>
    <inkml:brush xml:id="br0">
      <inkml:brushProperty name="width" value="0.04286" units="cm"/>
      <inkml:brushProperty name="height" value="0.04286" units="cm"/>
      <inkml:brushProperty name="color" value="#00A0D7"/>
    </inkml:brush>
  </inkml:definitions>
  <inkml:trace contextRef="#ctx0" brushRef="#br0">265 16 25450,'10'-7'2699,"-2"1"-2649,-8 6-16,0 0-6,0-1-17,-2 1 0,-3-1-11,-3 1 6,-24 0-6,11 0 0,-43 9 0,24 11 0,-6 0 0,18 4 0,19-12 0,1-2 0,1 1 5,-1 4 1,3-4 0,7 6-12,13-10 6,10-1 11,11-5-22,12-11 28,-16 2-12,4-10-5,-11-9 0,-10 9 12,6-17-18,-15 23-5,-1-2 5,-4 11 6,-1 2 17,0 1-6,0 11-11,0-4-11,0 29-135,6-14-122,5 9-701,5-16 969,3-7 0,-8-4 0,-4-1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4.881"/>
    </inkml:context>
    <inkml:brush xml:id="br0">
      <inkml:brushProperty name="width" value="0.04286" units="cm"/>
      <inkml:brushProperty name="height" value="0.04286" units="cm"/>
      <inkml:brushProperty name="color" value="#00A0D7"/>
    </inkml:brush>
  </inkml:definitions>
  <inkml:trace contextRef="#ctx0" brushRef="#br0">1 30 27589,'0'12'353,"0"2"-325,0 1-12,0 0-16,0 1 0,0-2 0,0 0 0,2-2 0,-1-2-11,2-2 0,-2-1-79,0-2 79,-1-3 22,0 0 1,0-2 44,0-3-40,0-2 18,7-30-34,-1 13-168,16-19 185,-3 30 0,1 8-17,-5 11 22,-8 3 0,-1 2 1,-1 0-23,-2-2 17,-1 1-17,-1-3 0,-1 0 0,0-2-90,0-2 90,0-3-6,0 0 6,0-2 0,1-4 12,2-3 10,3-6 17,2-3 17,6-5-22,14-10-17,0 6 33,7-1 45,2 16-67,-11 7 0,15 1-22,-18 2-1,9 10 1,-17-2 5,5 26-11,-14-16-39,3 28 39,-7-28 17,0 9-12,-2-20-10,0-2-57,0-4 62,0-14 0,0-4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8.913"/>
    </inkml:context>
    <inkml:brush xml:id="br0">
      <inkml:brushProperty name="width" value="0.04286" units="cm"/>
      <inkml:brushProperty name="height" value="0.04286" units="cm"/>
      <inkml:brushProperty name="color" value="#00A0D7"/>
    </inkml:brush>
  </inkml:definitions>
  <inkml:trace contextRef="#ctx0" brushRef="#br0">12 1 28222,'-1'6'95,"0"-1"-146,1-4-55,-1 1 106,-2 8 0,1-6 0,-2 5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9.114"/>
    </inkml:context>
    <inkml:brush xml:id="br0">
      <inkml:brushProperty name="width" value="0.04286" units="cm"/>
      <inkml:brushProperty name="height" value="0.04286" units="cm"/>
      <inkml:brushProperty name="color" value="#00A0D7"/>
    </inkml:brush>
  </inkml:definitions>
  <inkml:trace contextRef="#ctx0" brushRef="#br0">34 1 26032,'-11'26'857,"1"-4"-818,6-15-39,0 0-448,1-1 448,2 0 0,1-4 0,0-1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9.328"/>
    </inkml:context>
    <inkml:brush xml:id="br0">
      <inkml:brushProperty name="width" value="0.04286" units="cm"/>
      <inkml:brushProperty name="height" value="0.04286" units="cm"/>
      <inkml:brushProperty name="color" value="#00A0D7"/>
    </inkml:brush>
  </inkml:definitions>
  <inkml:trace contextRef="#ctx0" brushRef="#br0">0 0 27639,'3'4'-526,"-2"3"526,-1 0 0,0-2 0,0-1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9.494"/>
    </inkml:context>
    <inkml:brush xml:id="br0">
      <inkml:brushProperty name="width" value="0.04286" units="cm"/>
      <inkml:brushProperty name="height" value="0.04286" units="cm"/>
      <inkml:brushProperty name="color" value="#00A0D7"/>
    </inkml:brush>
  </inkml:definitions>
  <inkml:trace contextRef="#ctx0" brushRef="#br0">1 1 27662,'0'7'252,"0"-2"-252,0-3 0,0 0 0,0-1 0,0 1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9.664"/>
    </inkml:context>
    <inkml:brush xml:id="br0">
      <inkml:brushProperty name="width" value="0.04286" units="cm"/>
      <inkml:brushProperty name="height" value="0.04286" units="cm"/>
      <inkml:brushProperty name="color" value="#00A0D7"/>
    </inkml:brush>
  </inkml:definitions>
  <inkml:trace contextRef="#ctx0" brushRef="#br0">1 1 26323,'0'14'829,"0"-4"-10660,0-7 7232,0-4 1,2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5.742"/>
    </inkml:context>
    <inkml:brush xml:id="br0">
      <inkml:brushProperty name="width" value="0.04286" units="cm"/>
      <inkml:brushProperty name="height" value="0.04286" units="cm"/>
    </inkml:brush>
  </inkml:definitions>
  <inkml:trace contextRef="#ctx0" brushRef="#br0">1 33 24441,'1'-15'1983,"0"4"-1504,-1 11-378,0 0 13,14-3 20,7 2-51,5-1-5,12 2 36,-24 0-114,6 0 11,-17 1-5,-2 9 22,-1 0-28,-1 15 6,-2-8-1,-7 24-5,5-25 0,-5 16 23,9-26 16,0 4-6,1-6-5,0 0-5,3-1-163,26-2-347,-10 0 487,26-1 0,-32 0 0,1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42.385"/>
    </inkml:context>
    <inkml:brush xml:id="br0">
      <inkml:brushProperty name="width" value="0.04286" units="cm"/>
      <inkml:brushProperty name="height" value="0.04286" units="cm"/>
      <inkml:brushProperty name="color" value="#00A0D7"/>
    </inkml:brush>
  </inkml:definitions>
  <inkml:trace contextRef="#ctx0" brushRef="#br0">318 12 27141,'7'-7'666,"-1"2"-599,-6 5 135,0 0-180,-4 1 1,-1 3 27,-12 5-39,4 1 23,-24 15-28,14-9-6,-22 19 0,22-15 5,-12 18-5,17-13-3,-9 17 1,2 4 13,5-5 6,-16 31-6,34-54-11,3-9 0,3 1 5,17 24-5,-8-14 6,18 19-6,-9-27 0,0-1 6,2-7-6,3 0 0,-8-2-6,15 2 6,-15-3-28,59-17-17,-32-2 17,28-10-5,-42 5 21,-16 8 1,0 0 11,-2 0 0,2-5-11,17-34 11,-15 21 11,11-21 6,-24 38-6,-2-1 23,-1-6-29,-1 2 12,0-13-17,0 19 23,-3-8-23,-3 17 0,-7-5 0,1 5 0,-3 0 0,5 2 5,-8-11-10,8 9-7,-13-6 7,7 11 5,-4 1 0,0 0 28,6-1-17,-2-1 0,3-3-11,5 3-56,1-2-22,5 4-297,-8 0-807,0 4 1182,-20 7 0,17-5 0,-7 4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43.900"/>
    </inkml:context>
    <inkml:brush xml:id="br0">
      <inkml:brushProperty name="width" value="0.04286" units="cm"/>
      <inkml:brushProperty name="height" value="0.04286" units="cm"/>
      <inkml:brushProperty name="color" value="#00A0D7"/>
    </inkml:brush>
  </inkml:definitions>
  <inkml:trace contextRef="#ctx0" brushRef="#br0">6 160 24731,'0'-12'1568,"0"0"-971,0 4-440,0-2 74,0-3 72,0 1-145,0 1-74,0 0 152,0 4-135,0 1 39,0 1-90,0 0-39,0 3 0,0 0 1,0 0-7,0-2 12,0-1-11,0-2 5,0 0-6,0 1 1,0 1 0,0 2-6,0 0 0,0 2-12,0 0-27,-1 1 39,0 2 6,0 2-6,0 11 0,0 18 0,1 3-17,0 16 11,0-5 1,0 3 5,0-1 0,0 0 0,0-4 0,0 0 0,0-1 0,0 33 0,0-30 0,0 22 0,0-45-3387,0-4 3387,0-10 6,0 2 0,0-8-12,0 2 0,0-6-290,1 0 296,-1-4 0,0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44.566"/>
    </inkml:context>
    <inkml:brush xml:id="br0">
      <inkml:brushProperty name="width" value="0.04286" units="cm"/>
      <inkml:brushProperty name="height" value="0.04286" units="cm"/>
      <inkml:brushProperty name="color" value="#00A0D7"/>
    </inkml:brush>
  </inkml:definitions>
  <inkml:trace contextRef="#ctx0" brushRef="#br0">21 32 26710,'-11'-7'1243,"1"0"-1075,10 5-84,0-1-23,0 1-21,0-1 32,0 0-32,0 1-24,0 1-4,0 0-18,1 7 6,3 0 0,3 6 0,3 0 0,2-2 0,0 1 0,8 6 0,-6-6 0,4 3 0,-12-9-28,-3-2-11,-2-2 5,-1 0 1,1 1-23,-1 0 11,0 1-11,0 0-90,0-1-828,0 0-5378,0-1 6352,0-1 0,0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45.323"/>
    </inkml:context>
    <inkml:brush xml:id="br0">
      <inkml:brushProperty name="width" value="0.04286" units="cm"/>
      <inkml:brushProperty name="height" value="0.04286" units="cm"/>
      <inkml:brushProperty name="color" value="#00A0D7"/>
    </inkml:brush>
  </inkml:definitions>
  <inkml:trace contextRef="#ctx0" brushRef="#br0">164 14 26301,'1'-4'1635,"0"1"-1579,1 1-6,0 1 12,-1-1 0,-1 1 111,0 0-167,-3 2-1,-2 4-5,-4 2 6,-1 5 0,-13 20-1,4-5 1,-18 25-1,18-25 7,-3 4-1,13-18-11,1-4 5,4-3 1,1-4 0,3 0-6,0-2-275,0-10-962,2-2 1237,1-12 0,-1 12 0,1 2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47.502"/>
    </inkml:context>
    <inkml:brush xml:id="br0">
      <inkml:brushProperty name="width" value="0.04286" units="cm"/>
      <inkml:brushProperty name="height" value="0.04286" units="cm"/>
      <inkml:brushProperty name="color" value="#00A0D7"/>
    </inkml:brush>
  </inkml:definitions>
  <inkml:trace contextRef="#ctx0" brushRef="#br0">518 103 25875,'0'-3'756,"0"-1"-33,0 1-527,0-2-12,0 2-55,0 0 50,0 1-145,0 1 22,-3-4-17,-4 0-22,1-1-6,-3 2 12,1 1-18,3 1 1,-11-1-6,7 2 5,-13 0 18,-19 1-18,15 0 1,-22 0-6,31 0 0,-19 2 0,14 3-6,-13 3 6,13 3 0,-12 9 0,13-7 12,-14 13-12,22-15 11,-6 8-11,11-9 11,-5 9-11,7-8 17,-8 21-12,7-9 7,-1 4-1,5-8 6,2-6-17,-1-2 16,1 19-16,0-10 6,1 26-6,3-24 0,1 6 0,3-19 0,3 1 0,-3-4-6,9 7 6,-8-8-5,19 7 5,-11-6 0,5 1 0,-9-3 0,-4-1 0,1 0 0,2 1 0,3 0 5,9 1-5,-3-1 0,3 0 0,1-2-5,1-2 5,-1 0-6,-2 0-11,-12 0 6,1 0 6,-1-2-12,2-3-11,-1 0 28,2-2-6,5-2 6,-8 4-11,9-5 11,-10 6-11,7-4 5,-6 2 1,17-9-7,-14 6-16,18-13 28,-19 13 0,9-10 6,-9 5 0,7-13-1,-6 6-5,11-27-11,-13 23 5,6-24 1,-13 30 27,0-11-5,-4 17 17,-7-11-23,2 12 28,-19-39-28,13 27-5,-9-20-6,13 36 0,0 5-6,-1 3-61,-19 0 45,9 0 22,-33-13 0,37 10 0,-11-10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0.632"/>
    </inkml:context>
    <inkml:brush xml:id="br0">
      <inkml:brushProperty name="width" value="0.04286" units="cm"/>
      <inkml:brushProperty name="height" value="0.04286" units="cm"/>
      <inkml:brushProperty name="color" value="#00A0D7"/>
    </inkml:brush>
  </inkml:definitions>
  <inkml:trace contextRef="#ctx0" brushRef="#br0">252 20 26004,'16'-7'2145,"-5"2"-2061,-3 0-62,-5 3-5,-2 2-11,-1 0 5,-5 0-6,-9 0-27,-31 14 11,13-6 5,-16 11-16,27-11-1,4 2-5,-4 1-145,1 1 100,-1 2-22,4-1 33,6-6 23,4-1 50,6-2 0,12 4-5,4 4-6,14 7-6,0 1-38,-1 0-29,-4-1-11,-7-4 5,-2-2 18,-4-2-90,0 13 162,-4 2-11,-2 0 0,-3-5 5,-2-13 12,0-2-6,0 0-5,-4 0 50,-1-2-11,-5 1 268,-17-2-156,-1-1-106,-4-2 38,7 0-66,13-4-12,0-1-11,4-2-17,2 1-22,2 2-79,0 1 118,-13 2 0,11 0 0,-8 1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1.667"/>
    </inkml:context>
    <inkml:brush xml:id="br0">
      <inkml:brushProperty name="width" value="0.04286" units="cm"/>
      <inkml:brushProperty name="height" value="0.04286" units="cm"/>
      <inkml:brushProperty name="color" value="#00A0D7"/>
    </inkml:brush>
  </inkml:definitions>
  <inkml:trace contextRef="#ctx0" brushRef="#br0">37 173 26116,'-9'13'1641,"3"-2"-1557,6-11 50,0 0-134,8 0-95,5-2 39,9-3-28,4-3-28,-5-1 84,-1-1 28,-8 1 0,-1 0 0,-2-1 90,3-11-12,-1-6-39,-1 1-5,-4 3-1,-6 15-27,0 1 50,0 1 56,-5 1-112,-2-1 6,-6 3 5,-14 1 28,3 1-22,-8 5 11,10 1-23,5 4-5,2 5 6,6 1-6,-1 13 0,5-7 0,0 8-6,-1 8-3386,4 0 3376,-2-2 16,4-8 11,3-19-11,1-1-140,24-2 0,-9-2-6878,44-29 7866,-37 13 0,11-16 0,-30 23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3.235"/>
    </inkml:context>
    <inkml:brush xml:id="br0">
      <inkml:brushProperty name="width" value="0.04286" units="cm"/>
      <inkml:brushProperty name="height" value="0.04286" units="cm"/>
      <inkml:brushProperty name="color" value="#00A0D7"/>
    </inkml:brush>
  </inkml:definitions>
  <inkml:trace contextRef="#ctx0" brushRef="#br0">224 20 26161,'0'-5'1064,"0"0"-885,0 4-106,0 0-40,0-1 438,-3 0-415,-7 1-45,0-1-5,-7 2-6,3 3 5,-3 3 1,-2 5-6,-8 7 145,1 2-133,-5 6-12,5 7 5,12-9-5,4 3 0,10-8 6,8-7 11,4-1-34,11-8-308,31-15 213,-25 3 62,23-23 134,-41 10 39,0-18-78,-9 22 5,-2-6-50,0 21 50,0 2 29,0 9-74,0-5 1,0 4-6,0-7 34,0 0-12,0 3 34,0 6-50,-1 7-6,-1 10 11,1 38-11,3 2 0,2 10-547,2-19 552,0-22-5,-1-4 6,0-5-1,0-4 40,-1-5-39,0-3-1,-2-7 543,0-3-560,-1-2-10,0-2-28,2-5 50,2-23 0,-3 17 0,2-15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4.203"/>
    </inkml:context>
    <inkml:brush xml:id="br0">
      <inkml:brushProperty name="width" value="0.04286" units="cm"/>
      <inkml:brushProperty name="height" value="0.04286" units="cm"/>
      <inkml:brushProperty name="color" value="#00A0D7"/>
    </inkml:brush>
  </inkml:definitions>
  <inkml:trace contextRef="#ctx0" brushRef="#br0">24 67 25920,'0'-11'1378,"0"2"-1233,0 9 141,0 0-213,0 6-34,-1 3-6,0 6-21,-1 1 27,-2 10 17,0 2-23,-1 4 46,1-1-79,2 0 5,1-14 23,8 2-72,1-16-701,35-30 773,-17-2 11,15-16 11,-26 8-27,-8 10-18,0 0 7,-1 2 4,-1 1 220,0 7-152,-3 4 16,-1 7-10,-1 4 72,0 9-122,0 0-1,0 10-11,-2-3 22,-1 39-50,1-19-28,8 50-11,0-53 39,17 10 0,-16-35 0,7-3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5.286"/>
    </inkml:context>
    <inkml:brush xml:id="br0">
      <inkml:brushProperty name="width" value="0.04286" units="cm"/>
      <inkml:brushProperty name="height" value="0.04286" units="cm"/>
      <inkml:brushProperty name="color" value="#00A0D7"/>
    </inkml:brush>
  </inkml:definitions>
  <inkml:trace contextRef="#ctx0" brushRef="#br0">36 160 25079,'-4'3'2101,"0"2"-1687,1 1-212,0 1-118,2-1-11,0-1 33,1-3-72,0-1-29,0-1 18,3 0-29,13-3-89,1-3-633,36-18 342,-22 6 397,17-10 241,-23 7 89,-10 2-251,-5 3 190,-16-10-258,-3 15 57,-11-8-34,5 17 22,-4 1-6,5 3 40,-37 37-95,25-16-12,-30 45 1,43-23-12,4-1-101,18-6 79,20-14 5,-6-12-257,22 0-34,-24-13-523,19-19 0,-39 27 0,5-12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6.793"/>
    </inkml:context>
    <inkml:brush xml:id="br0">
      <inkml:brushProperty name="width" value="0.04286" units="cm"/>
      <inkml:brushProperty name="height" value="0.04286" units="cm"/>
    </inkml:brush>
  </inkml:definitions>
  <inkml:trace contextRef="#ctx0" brushRef="#br0">1 7 24962,'1'-3'2795,"0"0"-2594,-1 8-156,0 2 6,0 5 61,11 80-112,-5-43 2,2 43 1,0 3-3,-2-28 0,-3 3 0,0-4 0,-2-24 0,-1 16 6,0-39-79,0 2-241,0-27 314,2-17 0,-2 10 0,2-9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6.186"/>
    </inkml:context>
    <inkml:brush xml:id="br0">
      <inkml:brushProperty name="width" value="0.04286" units="cm"/>
      <inkml:brushProperty name="height" value="0.04286" units="cm"/>
      <inkml:brushProperty name="color" value="#00A0D7"/>
    </inkml:brush>
  </inkml:definitions>
  <inkml:trace contextRef="#ctx0" brushRef="#br0">20 70 26670,'-8'-2'902,"2"2"-745,4 6-96,0 1-4245,1 6 4240,0 20 696,1-8-752,0 9-5,1-18 5,-1-9 5,1-2 23,-1-3 3345,0-1-3328,0-1 143,0-4-171,1-9-6,2-2 0,1-9-11,3 5 0,1-9 0,8-11-5,-2 6-1,8 2 0,-4 20 1,0 15 27,17 24 6,-15-6 51,28 56-79,-27-34-6,6 18-22,-17-31-45,-5-18 6,-2-3-482,-1-5-369,-2-2 918,0-10 0,0 10 0,0-6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6.951"/>
    </inkml:context>
    <inkml:brush xml:id="br0">
      <inkml:brushProperty name="width" value="0.04286" units="cm"/>
      <inkml:brushProperty name="height" value="0.04286" units="cm"/>
      <inkml:brushProperty name="color" value="#00A0D7"/>
    </inkml:brush>
  </inkml:definitions>
  <inkml:trace contextRef="#ctx0" brushRef="#br0">10 26 27796,'1'-15'358,"0"4"-330,-1 11 6,0 0-34,0 4 34,0 10-34,0 12 5,0 32-5,0-12 0,0 17 0,0-4 0,-5 31 0,4-28 0,-5 11 0,6-54-5,0-6-12,0-3-112,0-6-22,0-2-258,0-2-375,2-4 784,2-13 0,-5 25 0,0-4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7.668"/>
    </inkml:context>
    <inkml:brush xml:id="br0">
      <inkml:brushProperty name="width" value="0.04286" units="cm"/>
      <inkml:brushProperty name="height" value="0.04286" units="cm"/>
      <inkml:brushProperty name="color" value="#00A0D7"/>
    </inkml:brush>
  </inkml:definitions>
  <inkml:trace contextRef="#ctx0" brushRef="#br0">10 82 25690,'-5'0'1988,"1"0"-1808,4 0-29,0 0-118,4 0-16,1 0-11,7 0-1,0 0-5,5 0 0,2 0 0,10-1-308,5-3 140,6-2-22,1-1-28,5 0 733,6-8-515,-7 0 11,-12-1 45,-17 6 6,-13 10 10,-1 0 80,2 5-130,-3 2 90,2 39-95,-2 24-17,2 0 11,0 3-11,3-39 0,-2-7 0,-1-10 0,-2-5 0,-1-8 0,0-2-17,0-1 17,0-7 0,0 5 0,0-4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7.934"/>
    </inkml:context>
    <inkml:brush xml:id="br0">
      <inkml:brushProperty name="width" value="0.04286" units="cm"/>
      <inkml:brushProperty name="height" value="0.04286" units="cm"/>
      <inkml:brushProperty name="color" value="#00A0D7"/>
    </inkml:brush>
  </inkml:definitions>
  <inkml:trace contextRef="#ctx0" brushRef="#br0">1 24 27718,'2'-11'347,"1"2"-638,0 7-471,-2 1 762,-1 1 0,0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9.100"/>
    </inkml:context>
    <inkml:brush xml:id="br0">
      <inkml:brushProperty name="width" value="0.04286" units="cm"/>
      <inkml:brushProperty name="height" value="0.04286" units="cm"/>
      <inkml:brushProperty name="color" value="#00A0D7"/>
    </inkml:brush>
  </inkml:definitions>
  <inkml:trace contextRef="#ctx0" brushRef="#br0">261 26 26805,'8'-12'700,"-2"2"-594,-8 9 34,0 1-17,-3 0-5,-1-1-40,0 1 6,-7-1-56,-2 1-16,-4 0-1,-2 4-6,0 3-5,-3 6 0,5 0 0,-5 9 0,10-6 0,-4 9 34,-4 13-12,4 2-5,1-2-6,9-11 1,9-23-7,6-1 1,4-2-6,13-5-123,4-6 111,9-7 24,7-23 4,-20 13 24,6-18-12,-25 26 11,1-2-39,-4 13 0,1 3 11,-1 7-11,2 17 6,-2-1 22,5 31-17,-1-16-11,7 27-11,-6-32-17,3 6-6,-7-23-16,0-4-40,1 0 90,7-9 0,-6 3 0,5-4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59.937"/>
    </inkml:context>
    <inkml:brush xml:id="br0">
      <inkml:brushProperty name="width" value="0.04286" units="cm"/>
      <inkml:brushProperty name="height" value="0.04286" units="cm"/>
      <inkml:brushProperty name="color" value="#00A0D7"/>
    </inkml:brush>
  </inkml:definitions>
  <inkml:trace contextRef="#ctx0" brushRef="#br0">22 77 26984,'2'-10'767,"0"-3"-504,1-2-190,-2 2-6,1 0-27,-2 8-12,1 1-17,-1 2 6,0 1 11,0 1-28,0 2 33,0 19-27,-1 1-1,-4 41-5,-1-1 6,-2 25 0,2-3-1,2-3 12,2-1-17,1-29 6,1-3-40,0-34-106,0 0-291,0-10 431,0-7 0,0 2 0,0-3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01.503"/>
    </inkml:context>
    <inkml:brush xml:id="br0">
      <inkml:brushProperty name="width" value="0.04286" units="cm"/>
      <inkml:brushProperty name="height" value="0.04286" units="cm"/>
      <inkml:brushProperty name="color" value="#00A0D7"/>
    </inkml:brush>
  </inkml:definitions>
  <inkml:trace contextRef="#ctx0" brushRef="#br0">177 32 13620,'4'-6'9830,"-1"-1"-5848,1 1-3758,-3 0-56,2 3-62,-3 1 46,1 1-136,-1 1 57,0 6-50,-5 7-23,-3 11 16,-20 52-16,9-23 6,-8 21 0,-1 1-6,7-18 0,-1-4 0,3-6 0,10-29-12,2-5-10,7-12-826,10-25 0,-14 31 0,6-14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02.136"/>
    </inkml:context>
    <inkml:brush xml:id="br0">
      <inkml:brushProperty name="width" value="0.04286" units="cm"/>
      <inkml:brushProperty name="height" value="0.04286" units="cm"/>
      <inkml:brushProperty name="color" value="#00A0D7"/>
    </inkml:brush>
  </inkml:definitions>
  <inkml:trace contextRef="#ctx0" brushRef="#br0">0 36 23797,'8'-14'3517,"-2"2"-3181,-6 11-112,0 0 152,0 0-337,0-1 17,0 1-45,0 0-5,0 0-1,0 0 12,17 40-17,-3-5 0,14 38-6,-7-13 6,-7-9 0,1 7 0,-9-24 0,1 4-5,-4-17-68,8 21 34,-3-12 11,4 8 5,-6-19-10,-4-12-1,0-2 34,-2-2 0,1-1 0,-1-1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02.641"/>
    </inkml:context>
    <inkml:brush xml:id="br0">
      <inkml:brushProperty name="width" value="0.04286" units="cm"/>
      <inkml:brushProperty name="height" value="0.04286" units="cm"/>
      <inkml:brushProperty name="color" value="#00A0D7"/>
    </inkml:brush>
  </inkml:definitions>
  <inkml:trace contextRef="#ctx0" brushRef="#br0">19 69 26082,'-10'1'1860,"1"0"-1748,9-1-73,9 0-11,2 0-23,10 0-3385,1 0 3385,28-8-27,16-8-398,8-4 420,-31 3 0,-19 8 0,-33 9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04.007"/>
    </inkml:context>
    <inkml:brush xml:id="br0">
      <inkml:brushProperty name="width" value="0.04286" units="cm"/>
      <inkml:brushProperty name="height" value="0.04286" units="cm"/>
      <inkml:brushProperty name="color" value="#00A0D7"/>
    </inkml:brush>
  </inkml:definitions>
  <inkml:trace contextRef="#ctx0" brushRef="#br0">8 49 26155,'-1'-7'1445,"1"-2"-1014,-1 3-364,1-1-11,0 0-33,0 2 5,0 1 28,0 3-39,0-1 22,0 2-17,0-1-11,0 12-11,0 5 0,0 15 6,0 37-6,0 8 0,0-2 0,0-14 0,-1-36 0,0-5 0,-1 2-6,1-9-150,0 2-1788,1-41 1944,0 9 0,0-13 0,0 20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8.026"/>
    </inkml:context>
    <inkml:brush xml:id="br0">
      <inkml:brushProperty name="width" value="0.04286" units="cm"/>
      <inkml:brushProperty name="height" value="0.04286" units="cm"/>
    </inkml:brush>
  </inkml:definitions>
  <inkml:trace contextRef="#ctx0" brushRef="#br0">1 18 25303,'0'-10'2415,"0"2"-2371,1 8 18,6 0-17,5 0-30,60 4 0,40 3 0,-19-2-15,-12-1 0,12 2 0,18 1 0,-44-4 5,-60-3-5,-2 1 39,8 18-27,-5-7 16,19 28-28,-16-26 16,7 8-4,-13-18 55,-1-1-62,-2-2 1,1 0-6,-2-1 0,2 2-6,-3 0 6,1 4 23,1 9-6,1 2 11,8 40-17,-3-18-6,7 25 1,1 2-6,-2-7 5,5 15 1,-2-3-6,-7-28 0,7 26 0,-15-49 6,1 23-6,-3-24 0,1 22 0,-1-35 5,0 3-5,0-9-33,-11 0 33,1 0 0,-37-4 5,17-1 7,-57-13-12,44 6-6,-19-3 0,-1 0-10,16 4-24,-40-5 12,59 15 0,-35 4 34,29-2 106,-36 3-90,56-3-5,-6 0-6,20-1-862,0 0-3489,0-3 4340,0-2 0,0 1 0,0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05.553"/>
    </inkml:context>
    <inkml:brush xml:id="br0">
      <inkml:brushProperty name="width" value="0.04286" units="cm"/>
      <inkml:brushProperty name="height" value="0.04286" units="cm"/>
      <inkml:brushProperty name="color" value="#00A0D7"/>
    </inkml:brush>
  </inkml:definitions>
  <inkml:trace contextRef="#ctx0" brushRef="#br0">22 63 27768,'-12'1'146,"3"0"-107,9-1 151,0 0-179,2 0-27,59-20 4,-21 9 12,35-12 0,-37 15 0,-12 6-5,2 1 5,-2 1-11,-6 0 11,-3 1-17,3 11 17,-3 4 0,0 3 0,-8 0 0,-8-11-6,-1 2-5,-10 6-146,-7 3 157,-12 7-11,-28 18 106,22-19 62,-16 11-107,40-28 6,1-2-28,10-6-11,0 0-22,2 0 5,0-1 0,2 0-34,10-6 17,-2 2-5,14-9 22,-13 9-11,4-3 11,-11 6-12,5 1 12,-3 0 6,23 10-6,3 2-6,4 5 6,-4 0-5,-15-3-1,-4 0 6,-3 0 0,-5-2 0,-2 0 0,1 1 17,2 15-11,-1 12 5,-1-4 11,-3 2-11,-3-22-5,-1-1 0,-1-2 5,-4 0-6,1-2 1,-4 1 0,2-1 5,-15 9 6,-9-2-17,2 0 11,-3-8-11,16-9 5,-2 0 7,1 0-7,-8 0 1,9 0-1,-4 0 7,3-2-12,1-3 0,2-8-56,4-4 28,7-4-40,0 0-100,0 8-548,-2 3 716,-1 8 0,6 1 0,1 1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31.363"/>
    </inkml:context>
    <inkml:brush xml:id="br0">
      <inkml:brushProperty name="width" value="0.04286" units="cm"/>
      <inkml:brushProperty name="height" value="0.04286" units="cm"/>
      <inkml:brushProperty name="color" value="#00A0D7"/>
    </inkml:brush>
  </inkml:definitions>
  <inkml:trace contextRef="#ctx0" brushRef="#br0">0 271 26665,'3'-2'1209,"1"0"-1018,-3 1 33,1 0-185,0-1-17,-1 0 6,1 0 12,-2 1-24,1 0-10,0 1-12,-1 0 6,1 2 0,-1 6 0,0 5 0,0 9 0,0 2 0,0 3 6,0 1-6,0 14 0,0-19 0,0 6 34,8-25-40,39-35 0,13-18-58,-20 19 0,3-2-1162,9-10 0,7-6 0,-4 3-354,-2-1 1,-4 4 1579,25-21 0,-28 24 0,-31 27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8.148"/>
    </inkml:context>
    <inkml:brush xml:id="br0">
      <inkml:brushProperty name="width" value="0.04286" units="cm"/>
      <inkml:brushProperty name="height" value="0.04286" units="cm"/>
      <inkml:brushProperty name="color" value="#00A0D7"/>
    </inkml:brush>
  </inkml:definitions>
  <inkml:trace contextRef="#ctx0" brushRef="#br0">1 1 28272,'6'1'-201,"-2"1"1,0-1 0,-3 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8.378"/>
    </inkml:context>
    <inkml:brush xml:id="br0">
      <inkml:brushProperty name="width" value="0.04286" units="cm"/>
      <inkml:brushProperty name="height" value="0.04286" units="cm"/>
      <inkml:brushProperty name="color" value="#00A0D7"/>
    </inkml:brush>
  </inkml:definitions>
  <inkml:trace contextRef="#ctx0" brushRef="#br0">0 1 21999,'0'0'0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8.508"/>
    </inkml:context>
    <inkml:brush xml:id="br0">
      <inkml:brushProperty name="width" value="0.04286" units="cm"/>
      <inkml:brushProperty name="height" value="0.04286" units="cm"/>
      <inkml:brushProperty name="color" value="#00A0D7"/>
    </inkml:brush>
  </inkml:definitions>
  <inkml:trace contextRef="#ctx0" brushRef="#br0">0 1 22587,'0'0'0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8.729"/>
    </inkml:context>
    <inkml:brush xml:id="br0">
      <inkml:brushProperty name="width" value="0.04286" units="cm"/>
      <inkml:brushProperty name="height" value="0.04286" units="cm"/>
      <inkml:brushProperty name="color" value="#00A0D7"/>
    </inkml:brush>
  </inkml:definitions>
  <inkml:trace contextRef="#ctx0" brushRef="#br0">2 0 28250,'-1'3'72,"1"0"-408,0 3-1079,0 7 0,0-16 0,0 1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7.032"/>
    </inkml:context>
    <inkml:brush xml:id="br0">
      <inkml:brushProperty name="width" value="0.04286" units="cm"/>
      <inkml:brushProperty name="height" value="0.04286" units="cm"/>
      <inkml:brushProperty name="color" value="#00A0D7"/>
    </inkml:brush>
  </inkml:definitions>
  <inkml:trace contextRef="#ctx0" brushRef="#br0">0 18 27337,'5'-7'1047,"0"1"-1025,-4 4-5,1 1-17,-2 0-577,1 0 577,-7 6 0,4-4 0,-4 3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7.312"/>
    </inkml:context>
    <inkml:brush xml:id="br0">
      <inkml:brushProperty name="width" value="0.04286" units="cm"/>
      <inkml:brushProperty name="height" value="0.04286" units="cm"/>
      <inkml:brushProperty name="color" value="#00A0D7"/>
    </inkml:brush>
  </inkml:definitions>
  <inkml:trace contextRef="#ctx0" brushRef="#br0">14 0 27286,'0'10'566,"0"17"-538,0-16-28,0 15-45,0-12-414,0-1-3574,-2-1 4033,-2-2 0,0-5 0,1-2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7.528"/>
    </inkml:context>
    <inkml:brush xml:id="br0">
      <inkml:brushProperty name="width" value="0.04286" units="cm"/>
      <inkml:brushProperty name="height" value="0.04286" units="cm"/>
      <inkml:brushProperty name="color" value="#00A0D7"/>
    </inkml:brush>
  </inkml:definitions>
  <inkml:trace contextRef="#ctx0" brushRef="#br0">1 1 26967,'0'7'745,"0"-1"-868,0-6-443,0 4-1120,0 0 1686,0 4 0,0-4 0,0-1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7.778"/>
    </inkml:context>
    <inkml:brush xml:id="br0">
      <inkml:brushProperty name="width" value="0.04286" units="cm"/>
      <inkml:brushProperty name="height" value="0.04286" units="cm"/>
      <inkml:brushProperty name="color" value="#00A0D7"/>
    </inkml:brush>
  </inkml:definitions>
  <inkml:trace contextRef="#ctx0" brushRef="#br0">1 0 27897,'4'5'481,"1"1"-481,-2-5 0,0 1 0,-3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8.613"/>
    </inkml:context>
    <inkml:brush xml:id="br0">
      <inkml:brushProperty name="width" value="0.04286" units="cm"/>
      <inkml:brushProperty name="height" value="0.04286" units="cm"/>
    </inkml:brush>
  </inkml:definitions>
  <inkml:trace contextRef="#ctx0" brushRef="#br0">17 9 26318,'0'-5'1612,"0"2"-1567,0 3-39,0 0-1,-4 11 1,3 8 0,-3 7 22,3 45-28,1-37 11,-2 53-67,1-61-101,-1 15 123,1-32 6,1-3-50,10-6 50,-2 0-28,19-2 34,-8-2 22,40-18 0,-40 14 0,22-10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17.944"/>
    </inkml:context>
    <inkml:brush xml:id="br0">
      <inkml:brushProperty name="width" value="0.04286" units="cm"/>
      <inkml:brushProperty name="height" value="0.04286" units="cm"/>
      <inkml:brushProperty name="color" value="#00A0D7"/>
    </inkml:brush>
  </inkml:definitions>
  <inkml:trace contextRef="#ctx0" brushRef="#br0">1 1 28227,'0'4'-5,"0"-1"5,0-3 0,0 0 0,0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33.938"/>
    </inkml:context>
    <inkml:brush xml:id="br0">
      <inkml:brushProperty name="width" value="0.04286" units="cm"/>
      <inkml:brushProperty name="height" value="0.04286" units="cm"/>
      <inkml:brushProperty name="color" value="#00A0D7"/>
    </inkml:brush>
  </inkml:definitions>
  <inkml:trace contextRef="#ctx0" brushRef="#br0">215 0 27606,'3'0'408,"-1"0"-312,-1 0 128,-1 0-230,-5 0 0,0 0 1,-7 0 5,2 1-6,-1 0 6,1 2-11,-1-1 11,1 2-22,-10 4 22,1 2-6,1 0-5,4-1 11,11-3 0,0 1-6,1 2 6,-2 0 0,2 3-11,0 0 5,1-1-10,3 3 16,5-6-96,22 13 40,-10-10-39,27 18 95,-29-15-61,10 11 49,-19-11 12,0 8 6,-5-10 11,-1 15-17,-1-17 17,-1 10-17,-1-15 11,-8 6-6,0-6 74,-9 5-46,5-7 91,-12 0-113,6-9-11,-3 3 0,4-5-6,6 6 12,3 0-6,1 2 5,2-1 7,0 0 4,1-1-10,-1 0 0,-5-5-51,4 3-11,-2-3-90,5 5-218,2 2-593,-1 0 957,0 0 0,1 0 0,2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35.049"/>
    </inkml:context>
    <inkml:brush xml:id="br0">
      <inkml:brushProperty name="width" value="0.04286" units="cm"/>
      <inkml:brushProperty name="height" value="0.04286" units="cm"/>
      <inkml:brushProperty name="color" value="#00A0D7"/>
    </inkml:brush>
  </inkml:definitions>
  <inkml:trace contextRef="#ctx0" brushRef="#br0">59 135 25578,'1'11'1798,"0"-1"-1742,-3-5 6,1-1-6,0-1 61,1-1-22,0 0-55,0 0 10,2-1-33,3 1-17,5-2-28,18 0 28,-9-4 22,26-18-16,-28 7 11,10-15-1,-22 18 113,-2-8-106,-3 7 16,0-12-11,0 15-6,-5-8-27,-6 15 5,-2-1 0,-9 4 44,-6 3-38,3 1 11,-10 8-17,19-3 17,-7 53-29,14-24 1,-7 47 11,9-51-5,1 1-7,4-20-83,26 15 84,-12-18 5,25 11-22,-21-21-128,9-11-52,-9 2 208,11-15 0,-18 14 0,4-5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35.931"/>
    </inkml:context>
    <inkml:brush xml:id="br0">
      <inkml:brushProperty name="width" value="0.04286" units="cm"/>
      <inkml:brushProperty name="height" value="0.04286" units="cm"/>
      <inkml:brushProperty name="color" value="#00A0D7"/>
    </inkml:brush>
  </inkml:definitions>
  <inkml:trace contextRef="#ctx0" brushRef="#br0">0 10 24273,'0'-8'2901,"0"6"-2705,0 11-61,1 3-4297,1 3 4207,0 0 893,4 21-871,-4-16-34,3 15-5,-5-23-16,0-2 10,0-1 3370,0-2-3375,0-1-17,0 0 0,0-3 229,0 1-150,0-3-51,0 0-17,0-7-5,0-2-6,0-8 0,0-8-45,0-4 22,1-5-16,7-10 34,-3 22-18,12 2 23,-8 28-89,7 7 77,-4 3-10,-1 0 5,-2-8-28,-1-4-179,-1-5-604,0-2 828,2-2 0,-4 2 0,-1-2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36.465"/>
    </inkml:context>
    <inkml:brush xml:id="br0">
      <inkml:brushProperty name="width" value="0.04286" units="cm"/>
      <inkml:brushProperty name="height" value="0.04286" units="cm"/>
      <inkml:brushProperty name="color" value="#00A0D7"/>
    </inkml:brush>
  </inkml:definitions>
  <inkml:trace contextRef="#ctx0" brushRef="#br0">0 6 24816,'1'-3'2437,"0"0"-2118,-1 3 196,0 0-403,0 17-95,0-2-6,0 29-5,0-14-6,2 12 0,-1-13 0,2 0 0,-1-6 0,-1-9-39,0-5 39,-1-16 0,0 15 0,0-6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36.675"/>
    </inkml:context>
    <inkml:brush xml:id="br0">
      <inkml:brushProperty name="width" value="0.04286" units="cm"/>
      <inkml:brushProperty name="height" value="0.04286" units="cm"/>
      <inkml:brushProperty name="color" value="#00A0D7"/>
    </inkml:brush>
  </inkml:definitions>
  <inkml:trace contextRef="#ctx0" brushRef="#br0">0 1 24850,'0'0'0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37.732"/>
    </inkml:context>
    <inkml:brush xml:id="br0">
      <inkml:brushProperty name="width" value="0.04286" units="cm"/>
      <inkml:brushProperty name="height" value="0.04286" units="cm"/>
      <inkml:brushProperty name="color" value="#00A0D7"/>
    </inkml:brush>
  </inkml:definitions>
  <inkml:trace contextRef="#ctx0" brushRef="#br0">261 9 26978,'5'-4'1199,"-2"1"-1121,-3 2-11,0 1-55,-10 0-1,-7 6-11,-11 4 5,-6 8-5,5 0 0,-7 10-5,-1 12 5,8-5 0,-1 7 0,20-21-11,4-8 11,3-2 5,3-7 1,6 1-6,3-3-174,36-4 79,16-21 95,-7 8 0,-6-12 22,-41 17 12,-3 2-17,-2 2 78,-2 3-78,0 2 11,-3 1 28,-3 13-39,1 4-12,-2 9-5,7-1-11,6-5-17,4-2-17,4-6-44,3-4-96,1-6-370,6-1-4923,0-1 4630,1 0 0,-21 0 0,-6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7:38.497"/>
    </inkml:context>
    <inkml:brush xml:id="br0">
      <inkml:brushProperty name="width" value="0.04286" units="cm"/>
      <inkml:brushProperty name="height" value="0.04286" units="cm"/>
      <inkml:brushProperty name="color" value="#00A0D7"/>
    </inkml:brush>
  </inkml:definitions>
  <inkml:trace contextRef="#ctx0" brushRef="#br0">4 53 24839,'-2'-4'1971,"0"0"-1629,2-2 39,0-1-275,0-3 29,0 1-40,0 3 90,0 2-34,0 3-78,0 0-73,0 8 5,0 5-5,0 9 6,0 8-6,0 2 11,0 45-3403,0 22 3398,0-13-6,0-4 0,0-60 0,0-3-6,0-5-218,0-6-594,0-4 1,0-3-1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18.436"/>
    </inkml:context>
    <inkml:brush xml:id="br0">
      <inkml:brushProperty name="width" value="0.04286" units="cm"/>
      <inkml:brushProperty name="height" value="0.04286" units="cm"/>
      <inkml:brushProperty name="color" value="#00A0D7"/>
    </inkml:brush>
  </inkml:definitions>
  <inkml:trace contextRef="#ctx0" brushRef="#br0">7 94 25130,'0'-12'2308,"0"3"-2236,0-4 136,0 6-164,0 2-21,0-1 16,0 3 62,-2-2-40,1 1-16,-1-3-11,1 2-34,1-3 17,0 3 67,0 2-68,0 1 18,-1 21 16,7 63-27,-3-22-18,1-7 1,0-2-6,-1-5 11,0-11-11,0-7 6,0-9-6,0-5 0,0-1 0,0-3 0,0-2-23,-1-3-5,0-2-2811,-1-9 2839,-1-5 0,0 2 0,0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19.320"/>
    </inkml:context>
    <inkml:brush xml:id="br0">
      <inkml:brushProperty name="width" value="0.04286" units="cm"/>
      <inkml:brushProperty name="height" value="0.04286" units="cm"/>
      <inkml:brushProperty name="color" value="#00A0D7"/>
    </inkml:brush>
  </inkml:definitions>
  <inkml:trace contextRef="#ctx0" brushRef="#br0">26 34 26312,'-14'-8'1165,"2"2"-1014,12 5 168,0 1-296,0-2-12,0 2 73,13-3-84,19-2 0,7 1-123,12 0 89,-13 5 34,-4 4 0,-12 3 0,-5 5 11,-9 2-11,-4 0 11,0 1-11,-2 7 0,0-5 0,-1 7 0,-1-9 0,0 1 0,-2-4 73,-22 3-45,6-8 0,-25 2-95,25-11-56,-2 1-96,12-2-156,0 2-230,-3 0-739,-1 1 1344,-2 2 0,7-1 0,1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9.309"/>
    </inkml:context>
    <inkml:brush xml:id="br0">
      <inkml:brushProperty name="width" value="0.04286" units="cm"/>
      <inkml:brushProperty name="height" value="0.04286" units="cm"/>
    </inkml:brush>
  </inkml:definitions>
  <inkml:trace contextRef="#ctx0" brushRef="#br0">12 61 26581,'-7'-7'857,"2"2"-768,5 5 46,0 0-91,16-14 1,-5 8-11,15-11-12,-2 11-16,3 3-6,-6 0-6,-4 3 6,-13 0-17,-2 4 17,-1 1-44,-8 21 44,2-11 5,-11 16 6,11-22 68,-2 5-12,22-8-67,8 5-11,5 1-252,8 31 263,-24-24 246,-21 34-61,-48-37-241,12 3-95,-13-11 151,40-10 0,20 3 0,0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20.437"/>
    </inkml:context>
    <inkml:brush xml:id="br0">
      <inkml:brushProperty name="width" value="0.04286" units="cm"/>
      <inkml:brushProperty name="height" value="0.04286" units="cm"/>
      <inkml:brushProperty name="color" value="#00A0D7"/>
    </inkml:brush>
  </inkml:definitions>
  <inkml:trace contextRef="#ctx0" brushRef="#br0">251 14 26346,'1'-2'957,"0"0"-811,-1 1-79,1 1-11,-1-2 336,2 0-196,-2 0-196,-2 0 0,-14 1 67,-3 2-39,-25 8-28,16-1 11,-8 6-5,17-3 0,0 3-6,2 0 16,-6 24 1,7 4-17,2-4 6,11-7-1,10-28 1,7-1-6,13-1-151,6-3 128,10-6 1,-1-4 50,-4-15-11,-11-5-17,-11 2 11,-10 1-5,-6 14 10,0 2 7,0 1-1,0 4 1,0 2-7,0 5 1,0 0 17,-6 11-29,2 13-5,-3 3 0,4 8-5,3-11-6,0 0-6,1-2 0,3 1-537,7 1-964,-1-9 1518,3-2 0,-8-10 0,-2-2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21.070"/>
    </inkml:context>
    <inkml:brush xml:id="br0">
      <inkml:brushProperty name="width" value="0.04286" units="cm"/>
      <inkml:brushProperty name="height" value="0.04286" units="cm"/>
      <inkml:brushProperty name="color" value="#00A0D7"/>
    </inkml:brush>
  </inkml:definitions>
  <inkml:trace contextRef="#ctx0" brushRef="#br0">1 51 25545,'0'4'1282,"0"4"-6175,0 3 5044,0 6 1370,0 3-1375,5 8-73,-1-3 792,4 9-865,-5-20 11,1 3-6,-3-16 3488,-1 1-3476,0-2 39,-3-24-45,2 7-5,-2-30-6,2 19 0,5-6-6,2 10 6,4 4 0,6 3-11,2 5-6,-2 5-28,1 5-39,-9 2-5,0 0-12,-1 1-241,0 1 107,-2 1-280,2 0-891,0-1 1406,1-1 0,-4-1 0,0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21.766"/>
    </inkml:context>
    <inkml:brush xml:id="br0">
      <inkml:brushProperty name="width" value="0.04286" units="cm"/>
      <inkml:brushProperty name="height" value="0.04286" units="cm"/>
      <inkml:brushProperty name="color" value="#00A0D7"/>
    </inkml:brush>
  </inkml:definitions>
  <inkml:trace contextRef="#ctx0" brushRef="#br0">258 4 26228,'9'-1'1826,"-1"0"-1754,-8 1 102,0 0-157,-1-1-6,-3 1 0,-3-1-11,-6 1 11,-3 2-11,0 2 34,-36 21-34,6 15-6,-10 5 6,20 4-5,22-19 5,6-9-6,4-5 1,3-9 10,1-3-5,16-3-5,-5 0-18,14-5 6,-7-7 12,-1-6 5,2-4 5,-2-2-5,-4 7 6,-2 6 16,-3 5-5,11 29-11,-4-6-12,4 11-11,-4-12 1,-5-10-24,3-2-66,-2-2-129,1-1 235,12-2 0,-13 0 0,6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22.337"/>
    </inkml:context>
    <inkml:brush xml:id="br0">
      <inkml:brushProperty name="width" value="0.04286" units="cm"/>
      <inkml:brushProperty name="height" value="0.04286" units="cm"/>
      <inkml:brushProperty name="color" value="#00A0D7"/>
    </inkml:brush>
  </inkml:definitions>
  <inkml:trace contextRef="#ctx0" brushRef="#br0">0 10 26693,'0'-5'868,"0"0"-571,0 5-236,0 9-22,0 4-27,0 11-12,0 4 5,0 6-5,0 11 0,0 4 0,0 7 11,0 29-11,0-32 0,0 6-313,0-44-62,0-14-594,0-4-8576,1-5 9545,1-5 0,-1 4 0,1 2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22.860"/>
    </inkml:context>
    <inkml:brush xml:id="br0">
      <inkml:brushProperty name="width" value="0.04286" units="cm"/>
      <inkml:brushProperty name="height" value="0.04286" units="cm"/>
      <inkml:brushProperty name="color" value="#00A0D7"/>
    </inkml:brush>
  </inkml:definitions>
  <inkml:trace contextRef="#ctx0" brushRef="#br0">0 3 26726,'1'-2'779,"0"2"-690,-1 0 29,1 0 5,-1 0-61,1 15 39,-1 5-90,0 18 17,0 4 22,0-1 45,0 14-5,0 13-68,0-7-479,0 6 463,0-29-6,0-4 0,0-11 0,0-5 0,0-11 0,0-2-62,0-2 407,0-3-2921,0-14 2576,0 4 0,0-6 0,0 11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23.772"/>
    </inkml:context>
    <inkml:brush xml:id="br0">
      <inkml:brushProperty name="width" value="0.04286" units="cm"/>
      <inkml:brushProperty name="height" value="0.04286" units="cm"/>
      <inkml:brushProperty name="color" value="#00A0D7"/>
    </inkml:brush>
  </inkml:definitions>
  <inkml:trace contextRef="#ctx0" brushRef="#br0">65 100 27006,'-10'5'891,"3"-1"-774,6-4 7,1 0-96,2 1-12,5 0-16,5-1 0,7-1-28,-1-2-11,-1-2 11,-4-1 11,-2 0 68,2-12-34,-7 7 16,2-12-27,-7 14-1,-1 0 1,0 5 5,0 0-5,-3 0-6,-1 1 5,-3 0 1,-1 2 39,-16 0 22,-15 21-67,7-11 6,-4 20-1,26-13 1,4 3-1,2-1 1,4-4 5,1 3-5,20 1-6,-8-6 0,16 1 5,-14-9-5,2-1 0,3-1-16,0-1-7,3-1-10,-3-2-40,-4-3 73,12-17 0,-19 14 0,10-11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24.822"/>
    </inkml:context>
    <inkml:brush xml:id="br0">
      <inkml:brushProperty name="width" value="0.04286" units="cm"/>
      <inkml:brushProperty name="height" value="0.04286" units="cm"/>
      <inkml:brushProperty name="color" value="#00A0D7"/>
    </inkml:brush>
  </inkml:definitions>
  <inkml:trace contextRef="#ctx0" brushRef="#br0">0 73 25769,'6'-11'1652,"-2"3"-1204,-4 6-224,1-2-185,-1-1 28,1-2-56,-1 0 6,0 0 11,0 0 0,0 1 0,0 2-11,0 2-6,0 1 12,0 0-23,0 7 28,0 6-17,0 8-11,0 7 5,1-1-5,1 0 6,1 1 5,0 1-5,0 4 22,2 37-17,0 3-5,1-2-1,-1-15 6,0-39-11,0-1 6,2-2 0,-3-6-40,0-1-173,-3-15-2380,-1 0 2587,1-9 0,-1 10 0,0 2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35.652"/>
    </inkml:context>
    <inkml:brush xml:id="br0">
      <inkml:brushProperty name="width" value="0.04286" units="cm"/>
      <inkml:brushProperty name="height" value="0.04286" units="cm"/>
      <inkml:brushProperty name="color" value="#00A0D7"/>
    </inkml:brush>
  </inkml:definitions>
  <inkml:trace contextRef="#ctx0" brushRef="#br0">1 286 20285,'1'-11'6100,"0"1"-5596,1 5 381,0 0-762,0-1-28,0 2-39,-1 1-6,0 2-16,-1 1-12,0 0 18,0-2-7,2-3 46,6-15-68,-4 10-3398,3-8 3399,-7 17-7,0 1-5,-1 6 17,-9 37-6,5 2-11,-5 11 6,9-21-6,1-22 3392,0-3-3392,0-1 5,0-3 1,0-2 0,1-2 10,2-1-4,60-56-85,9-14-1130,-20 21 1,3-2-1218,-9 4 1,-3 3 2419,19-12 0,-30 25 0,-12 11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47.043"/>
    </inkml:context>
    <inkml:brush xml:id="br0">
      <inkml:brushProperty name="width" value="0.04286" units="cm"/>
      <inkml:brushProperty name="height" value="0.04286" units="cm"/>
      <inkml:brushProperty name="color" value="#00A0D7"/>
    </inkml:brush>
  </inkml:definitions>
  <inkml:trace contextRef="#ctx0" brushRef="#br0">1 77 24127,'8'-9'3255,"0"2"-3071,-7 5-16,1 1-39,-1 0 358,-1 1-481,2 0-6,3 0 0,3 0 0,7 0 0,2 0 0,5-1-11,1 0 0,3-2-101,27-1-79,35-5 247,-9-2-3425,2-1 3369,-54 3 0,-17 5-17,-7 2-678,-2 2 488,-1 0 0,0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48.383"/>
    </inkml:context>
    <inkml:brush xml:id="br0">
      <inkml:brushProperty name="width" value="0.04286" units="cm"/>
      <inkml:brushProperty name="height" value="0.04286" units="cm"/>
      <inkml:brushProperty name="color" value="#00A0D7"/>
    </inkml:brush>
  </inkml:definitions>
  <inkml:trace contextRef="#ctx0" brushRef="#br0">26 26 25259,'-3'-4'1876,"0"-1"-1517,1 4 290,0-1-615,0-1 134,-1 0-151,-1 1 11,1-1-17,1 2 28,1 0-39,1 1 0,4 2 0,1 2 0,4 1-6,5 2 1,1-1-34,18 3 33,-17-5 6,11 2 0,-20-3 0,0-1 0,-1 1-28,16 6 28,-11-4-6,12 5 6,-19-8 0,0 1 0,-4 0 0,1 4 0,-1-1 0,-11 27 0,-14 13 12,-3 5-12,-6 1 5,12-22-5,6-9 11,4-5-11,5-10 0,4-2 0,1-1-16,2-2-1272,0 0 1288,0-4 0,0 3 0,0-3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24.626"/>
    </inkml:context>
    <inkml:brush xml:id="br0">
      <inkml:brushProperty name="width" value="0.04286" units="cm"/>
      <inkml:brushProperty name="height" value="0.04286" units="cm"/>
    </inkml:brush>
  </inkml:definitions>
  <inkml:trace contextRef="#ctx0" brushRef="#br0">1 115 27628,'12'-56'375,"-2"11"-285,-10 40-12,0 3-27,0 0 16,0 2 0,0-1-39,0 0 11,0 0-33,0 0-1,1 0-27,-1 1 22,1 8 0,-1 7 0,1 14 0,3 33 0,1-9-729,4 22 729,-4-21-285,3 16 285,-5-20 0,2 8 0,-4-27-34,0 9 6,-1-24-9803,-5-2 8932,-1-25 0,-1-1 1,3 3-1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49.910"/>
    </inkml:context>
    <inkml:brush xml:id="br0">
      <inkml:brushProperty name="width" value="0.04286" units="cm"/>
      <inkml:brushProperty name="height" value="0.04286" units="cm"/>
      <inkml:brushProperty name="color" value="#00A0D7"/>
    </inkml:brush>
  </inkml:definitions>
  <inkml:trace contextRef="#ctx0" brushRef="#br0">312 5 26284,'10'-2'1266,"-3"1"-981,-7 0-89,0 1-50,-3 0-118,-5 2-17,-7 3 0,-3 3 0,-8 5 12,-2 1-23,-7 3 5,0 2-5,6-2 0,-11 12 12,15-6-12,-5 6 22,14-9-11,7-6-5,2 0-1,4-4 1,1-2-6,2 0 6,0-1-6,2 1 0,3-1-12,21 8 7,-3-5-12,28 4 6,-22-9 11,6-2 0,-16-3 0,0 0 0,-3 0 0,7-2 0,14-4 0,-4-1-11,20-8 11,-27 7 0,5-8 5,-17 3 6,1-11-11,-7 4-5,-1-16-1,-6 16-16,-11-27 11,3 29-12,-14-11 18,8 25 5,-7 2-12,1 2-16,-52 13-162,37-9-658,-34 11 0,63-15 0,7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50.860"/>
    </inkml:context>
    <inkml:brush xml:id="br0">
      <inkml:brushProperty name="width" value="0.04286" units="cm"/>
      <inkml:brushProperty name="height" value="0.04286" units="cm"/>
      <inkml:brushProperty name="color" value="#00A0D7"/>
    </inkml:brush>
  </inkml:definitions>
  <inkml:trace contextRef="#ctx0" brushRef="#br0">207 102 25914,'8'-15'1759,"-1"1"-1720,-4 8 67,1-2 23,0-9 6,-1 5-85,1-4-5,-3 8-17,0 5-11,-1 0-17,0 3 0,0 0 11,0 4 6,-3 4 16,-27 62-10,2 0-637,7-20 0,0 0 625,-6 24-272,10-25 266,1-2 7,0-4-7,0 1 18,2-5-18,1-2 1,2-5-2088,6-15 2082,2-2 218,3-14-218,0-1-28,0-8 6,0 0-359,0-16-801,0 10 2030,0-4 0,0 13 0,0 3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55.042"/>
    </inkml:context>
    <inkml:brush xml:id="br0">
      <inkml:brushProperty name="width" value="0.04286" units="cm"/>
      <inkml:brushProperty name="height" value="0.04286" units="cm"/>
      <inkml:brushProperty name="color" value="#00A0D7"/>
    </inkml:brush>
  </inkml:definitions>
  <inkml:trace contextRef="#ctx0" brushRef="#br0">1 84 23836,'5'-6'2700,"-1"2"-2269,-4 2 275,1 2-611,-1-2-45,1 2-5,-1-1 426,1 1-466,2 0-5,2 0 0,29-4-5,4-2-7,18-3-21,-6-1 33,-8 1 0,-4 1 0,-11 1 5,3 1-5,-16 2 0,4 1-39,-10 2 45,-3 0 5,-2 1 11,-3 0-1405,0 0-5859,-5 0 7242,-2 0 0,0 0 0,1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8:56.458"/>
    </inkml:context>
    <inkml:brush xml:id="br0">
      <inkml:brushProperty name="width" value="0.04286" units="cm"/>
      <inkml:brushProperty name="height" value="0.04286" units="cm"/>
      <inkml:brushProperty name="color" value="#00A0D7"/>
    </inkml:brush>
  </inkml:definitions>
  <inkml:trace contextRef="#ctx0" brushRef="#br0">14 15 26189,'-7'-5'1344,"1"1"-1053,6 4-117,0-2-79,0 2 162,0-1-234,0 0 61,0 1-84,6-1 5,13 1-5,1 2-5,11 0-1,-9 2 6,0 0-5,-3 0 10,13 1-5,-13-1 0,10 1 0,-21-3 0,0 0 0,-3-2 0,-1 2-5,2-1 5,-2 1 0,1-1 0,-2 1 0,-1-2 0,0 1 0,2 0-12,0 0 1,2 2 0,0-1 5,0 0 6,-2 0 0,0-1-5,-2 0 10,0-1-5,-2 0 51,1 0-57,-1 4 12,0 1-6,-3 6 5,-5 1-5,-4 3 0,-4 2 0,-2 1 6,-1 3-6,0-1-3386,-12 16 3391,16-17-5,-7 8 6,19-22-1,0-2 7,3-3-24,0 0-21,0-2-283,0-4 316,0-2 0,0 2 0,0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9:14.594"/>
    </inkml:context>
    <inkml:brush xml:id="br0">
      <inkml:brushProperty name="width" value="0.04286" units="cm"/>
      <inkml:brushProperty name="height" value="0.04286" units="cm"/>
      <inkml:brushProperty name="color" value="#00A0D7"/>
    </inkml:brush>
  </inkml:definitions>
  <inkml:trace contextRef="#ctx0" brushRef="#br0">0 1 25808,'5'0'470,"-2"0"-436,-3 0 56,0 0-169,0 3-755,0 1 671,1 0-459,-1-1-9209,1-3 9784,-1 0 1,0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0.252"/>
    </inkml:context>
    <inkml:brush xml:id="br0">
      <inkml:brushProperty name="width" value="0.04286" units="cm"/>
      <inkml:brushProperty name="height" value="0.04286" units="cm"/>
      <inkml:brushProperty name="color" value="#00A0D7"/>
    </inkml:brush>
  </inkml:definitions>
  <inkml:trace contextRef="#ctx0" brushRef="#br0">26 532 25690,'-6'5'1781,"2"-1"-1277,1-1-437,0-1 79,-2 4-96,3-5-44,-1 3-6,3-4-34,0 0 34,2 0-16,4 0-12,29-17-51,-4 1-5,27-19-5,10-19 122,-31 22 1,2-2-34,9-8 0,0-6-966,5-18 0,-5 0 966,6-9 0,-7 4 0,-47 74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2.870"/>
    </inkml:context>
    <inkml:brush xml:id="br0">
      <inkml:brushProperty name="width" value="0.04286" units="cm"/>
      <inkml:brushProperty name="height" value="0.04286" units="cm"/>
      <inkml:brushProperty name="color" value="#00A0D7"/>
    </inkml:brush>
  </inkml:definitions>
  <inkml:trace contextRef="#ctx0" brushRef="#br0">339 22 26922,'3'-7'1053,"0"1"-991,-3 6-1,0-1 1,0 0-28,0 0-6,-1-1-28,-5 0-17,-6 1 6,-6 0-12,-28 1 23,7 2-5,-11 2-1,16 3 6,13 3-17,1 1 6,5 2-11,0 2-23,4 0 22,0 1 12,3 0 11,3-3-17,14 9-16,17-5-62,3 4-6,8-8-17,-14-2-11,-2 2-16,-2 3-57,-2 1-67,-5 2 197,0 0 60,-4 0 24,-1 20-18,-3-4 45,-2 3 549,-10-13-448,-2-15 6,-11-1-73,0-2-1,-3-2 12,3 0-22,0-4 0,1 1 50,-19-9-90,16-1 0,-13-9-22,27 7-11,3 1-45,6 7 56,0 15 0,0-15 0,0 7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3.694"/>
    </inkml:context>
    <inkml:brush xml:id="br0">
      <inkml:brushProperty name="width" value="0.04286" units="cm"/>
      <inkml:brushProperty name="height" value="0.04286" units="cm"/>
      <inkml:brushProperty name="color" value="#00A0D7"/>
    </inkml:brush>
  </inkml:definitions>
  <inkml:trace contextRef="#ctx0" brushRef="#br0">35 0 25562,'-2'8'1965,"-1"-1"-1942,-1 21-12,0-4 11,1 3 1,0 1-1,1-1 224,-2 36-184,0-19-45,1 9 11,0-32 22,3-19 1,0-1-12,0-1-442,0-10 403,2-20 0,-2 13 0,2-10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4.135"/>
    </inkml:context>
    <inkml:brush xml:id="br0">
      <inkml:brushProperty name="width" value="0.04286" units="cm"/>
      <inkml:brushProperty name="height" value="0.04286" units="cm"/>
      <inkml:brushProperty name="color" value="#00A0D7"/>
    </inkml:brush>
  </inkml:definitions>
  <inkml:trace contextRef="#ctx0" brushRef="#br0">0 10 27107,'2'-5'823,"0"0"-811,-2 5-208,0 0 196,0 5 0,0-4 0,0 3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5.685"/>
    </inkml:context>
    <inkml:brush xml:id="br0">
      <inkml:brushProperty name="width" value="0.04286" units="cm"/>
      <inkml:brushProperty name="height" value="0.04286" units="cm"/>
      <inkml:brushProperty name="color" value="#00A0D7"/>
    </inkml:brush>
  </inkml:definitions>
  <inkml:trace contextRef="#ctx0" brushRef="#br0">6 72 26077,'0'-5'1389,"0"2"-1093,0 2-144,0 1-85,0 1-17,0 6 12,0 25-62,-1-5 5,0 18-10,-1-17-1,1-3 1,0-7-1,1-4 6,0-8 0,0-2 0,0-1 0,0-2 28,0 0-45,0-5 17,0-4 17,3-7 5,3-6-22,3-4-39,15-32 11,-6 16 17,10-18-34,-7 34 34,-7 10 5,3 10 12,5 14 22,5 5 6,0 1-29,-1 1 1,-14-10-6,-2 7-23,-2 3 23,0 8-11,-1 4 11,-3-2 0,-1 3 6,-3-10-6,0-2 5,0-7-5,-1-5 0,0-1-212,-1 0-264,-1-2 476,1-19 0,0 13 0,1-14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25.447"/>
    </inkml:context>
    <inkml:brush xml:id="br0">
      <inkml:brushProperty name="width" value="0.04286" units="cm"/>
      <inkml:brushProperty name="height" value="0.04286" units="cm"/>
    </inkml:brush>
  </inkml:definitions>
  <inkml:trace contextRef="#ctx0" brushRef="#br0">1 28 24127,'2'-4'2986,"0"0"-2695,-2 4 151,0 0-352,0-9-28,0 7-34,0-7-17,0 9-28,0 0 17,0 3 17,0 5 55,8 55 1,3 16-67,0-10-1699,4 28 0,0-1 1693,-4-38-146,4 40 146,-10-63-5,1 17-18,-6-46 23,-3-18 0,2 7 0,-2-13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6.626"/>
    </inkml:context>
    <inkml:brush xml:id="br0">
      <inkml:brushProperty name="width" value="0.04286" units="cm"/>
      <inkml:brushProperty name="height" value="0.04286" units="cm"/>
      <inkml:brushProperty name="color" value="#00A0D7"/>
    </inkml:brush>
  </inkml:definitions>
  <inkml:trace contextRef="#ctx0" brushRef="#br0">341 19 26446,'0'-6'1126,"0"2"-941,0 2-79,-2 1-27,0-1 77,-17 0-144,-7 1-12,-10 5-23,0 7 12,8 6-17,1 4 11,7-4-28,5 0-16,7-4-57,2 16 118,7-11 123,17 12-95,-1-22-95,24-2-28,-19-11 285,16-25 1,-22-16-163,2 4-11,-15 4-12,-3 32 6,0 6 23,0 13-17,0 11-12,4 16-5,1-3-3392,4 3 3398,1-7-1751,4 13 1739,-3 0-550,1 30 534,-7-23 44,-21 12-10,0-38 2401,-65-4-2441,14-21-44,-10-4-102,29-6-268,32-2 1694,2 3-1252,1 0 0,6 4 0,2 2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7.474"/>
    </inkml:context>
    <inkml:brush xml:id="br0">
      <inkml:brushProperty name="width" value="0.04286" units="cm"/>
      <inkml:brushProperty name="height" value="0.04286" units="cm"/>
      <inkml:brushProperty name="color" value="#00A0D7"/>
    </inkml:brush>
  </inkml:definitions>
  <inkml:trace contextRef="#ctx0" brushRef="#br0">29 12 24794,'0'-5'3114,"0"1"-3097,0 3-28,0 0 72,0 22-33,0 2-17,0 24-5,0 0 0,0 6-12,0 3 0,0-1 0,0 1 1,0-2-518,0 34 511,-1-56-80,-1-3 86,-1-4 6,-1-2-62,0-4 23,0-4-95,2-3 608,0-7-956,1-2-204,-1-7 686,1-2 0,-1 0 0,1 1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8.253"/>
    </inkml:context>
    <inkml:brush xml:id="br0">
      <inkml:brushProperty name="width" value="0.04286" units="cm"/>
      <inkml:brushProperty name="height" value="0.04286" units="cm"/>
      <inkml:brushProperty name="color" value="#00A0D7"/>
    </inkml:brush>
  </inkml:definitions>
  <inkml:trace contextRef="#ctx0" brushRef="#br0">23 143 25309,'-7'5'2129,"1"0"-2040,6-5-27,0 0-29,2 0 40,7 0-73,7 0-67,26-1 28,-14-2 117,19-6-44,-28-2-6,4-5-39,-9 2-17,-3-1-12,-6-4 40,-1 5 28,-9-7 17,-5 12-45,-7-3 34,-12 7-23,9 3 0,-5 1-11,10 1 0,2 1 0,1 4 0,-16 29 0,8 14 0,-5 3 0,15-3 11,9-25 6,1-3 6,7 0 21,4-3-16,12-2-22,7-2-6,5-6-375,49-3-473,3-10 0,-11 4 0,-22-6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9.303"/>
    </inkml:context>
    <inkml:brush xml:id="br0">
      <inkml:brushProperty name="width" value="0.04286" units="cm"/>
      <inkml:brushProperty name="height" value="0.04286" units="cm"/>
      <inkml:brushProperty name="color" value="#00A0D7"/>
    </inkml:brush>
  </inkml:definitions>
  <inkml:trace contextRef="#ctx0" brushRef="#br0">0 10 26021,'0'-5'2044,"0"0"-1999,0 21-23,2 2-5,0 16-6,3 1 0,-1 2-11,2 3 6,-1 3-6,0 0-12,-2 9 1,1 1 0,0 5-20,-1-3 1,0-4-4,0-21-196,0-3 51,0-19-168,-1-4-303,-1-2 650,0-13 0,-1 19 0,0-5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09.988"/>
    </inkml:context>
    <inkml:brush xml:id="br0">
      <inkml:brushProperty name="width" value="0.04286" units="cm"/>
      <inkml:brushProperty name="height" value="0.04286" units="cm"/>
      <inkml:brushProperty name="color" value="#00A0D7"/>
    </inkml:brush>
  </inkml:definitions>
  <inkml:trace contextRef="#ctx0" brushRef="#br0">12 1 27354,'-6'0'515,"1"0"-487,5 0-6,0 0-5,6 0 0,2 0-17,10 0 5,2 0-5,5 0 0,2 0-39,21 9 6,-12 4-57,26 37 90,-38-16 0,4 21 6,-24-23 10,-4-6-4,-9-4-7,-19-4-22,-42-6-111,10-3 21,-4-8-262,41-8-942,21-4 1311,2-1 0,0 5 0,0 2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10.619"/>
    </inkml:context>
    <inkml:brush xml:id="br0">
      <inkml:brushProperty name="width" value="0.04286" units="cm"/>
      <inkml:brushProperty name="height" value="0.04286" units="cm"/>
      <inkml:brushProperty name="color" value="#00A0D7"/>
    </inkml:brush>
  </inkml:definitions>
  <inkml:trace contextRef="#ctx0" brushRef="#br0">0 40 27197,'0'9'661,"0"-1"-549,0-2-62,2 2-28,0 3-16,3 6-6,2 10-241,5 22 196,-1-5 45,-1-3 0,-5-20 51,-4-17 66,-1-1 1,0-2 151,0-6-264,0-5-3397,1-6 3398,1-6-6,2-4-22,23-52-1,3 32 1,9-23-51,-6 54 56,-12 14 0,-2 4-11,-5 2 3404,-1 5-3416,-2 2-4,-3-4-248,4-1-133,-3-6 425,5-1 0,-6 0 0,-1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11.337"/>
    </inkml:context>
    <inkml:brush xml:id="br0">
      <inkml:brushProperty name="width" value="0.04286" units="cm"/>
      <inkml:brushProperty name="height" value="0.04286" units="cm"/>
      <inkml:brushProperty name="color" value="#00A0D7"/>
    </inkml:brush>
  </inkml:definitions>
  <inkml:trace contextRef="#ctx0" brushRef="#br0">295 1 26794,'-6'0'924,"-1"0"-756,0 0-56,-4 0-4297,-10 0 4342,-6 4 714,-10 3-866,-20 18 1,21-7-6,-10 10-6,26-11-16,0 18 11,26 14-12,12-12-16,27-3-34,5-32 73,-4-8 28,-6-4 0,-14-4 3398,-6-2-3409,-12 0 0,-1 0-6,-3-1-17,0-20-22,-11-3 11,-2 4-5,-11 9 22,-1 24-11,-3 1-6,-5 1-414,0 1-56,-3 0-2112,6 0 1751,8 0 0,10 0 0,9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12.038"/>
    </inkml:context>
    <inkml:brush xml:id="br0">
      <inkml:brushProperty name="width" value="0.04286" units="cm"/>
      <inkml:brushProperty name="height" value="0.04286" units="cm"/>
      <inkml:brushProperty name="color" value="#00A0D7"/>
    </inkml:brush>
  </inkml:definitions>
  <inkml:trace contextRef="#ctx0" brushRef="#br0">284 7 26043,'4'-1'1557,"0"-1"-1411,-1 1 44,-1 0-100,-1 0 100,-1 1-162,-4 0-17,-2 0-5,-10 0 5,-6 3-11,-7 3 6,-5 4-6,3 1 0,-11 9-6,15-4-5,-6 6-6,15-2 0,4-1-5,3 2 11,5-3 5,2 1-5,19 9-129,28-2 11,9-4-1097,18-8 962,-14-13-206,-6-1-45,-18 0-1160,-7-4-5545,-18-1 7220,-3-2 0,-3 5 0,-1 3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12.708"/>
    </inkml:context>
    <inkml:brush xml:id="br0">
      <inkml:brushProperty name="width" value="0.04286" units="cm"/>
      <inkml:brushProperty name="height" value="0.04286" units="cm"/>
      <inkml:brushProperty name="color" value="#00A0D7"/>
    </inkml:brush>
  </inkml:definitions>
  <inkml:trace contextRef="#ctx0" brushRef="#br0">82 164 27342,'-19'2'801,"5"0"-801,14-2 17,1 0-17,5 0 6,5 0-1,6 0-5,3-3-22,4-2 11,3-7-45,-1-1 56,8-17 0,-17 12-6,1-7 6,-17 14 17,-1 1 56,-7-7-57,-1 8 68,-33-5-72,3 17-12,-12 10 0,18 5 0,16 7-6,6-4 0,-3 8-72,0 3 44,0 4-44,4 0-1406,35-7 1484,49-12 0,-27-8 0,20-9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13.554"/>
    </inkml:context>
    <inkml:brush xml:id="br0">
      <inkml:brushProperty name="width" value="0.04286" units="cm"/>
      <inkml:brushProperty name="height" value="0.04286" units="cm"/>
      <inkml:brushProperty name="color" value="#00A0D7"/>
    </inkml:brush>
  </inkml:definitions>
  <inkml:trace contextRef="#ctx0" brushRef="#br0">226 12 26150,'4'-6'1937,"0"1"-1892,-4 5-11,0 0-6,-2 0-12,-3 0-10,-5 0-6,-14 4-11,-7 6-51,-38 20 23,33-11 0,-13 11 11,44-20 11,2-1 11,8 0 18,11-2-12,10 1 0,13-2-219,19 7 68,-12 5 78,0 4-44,-22 2 117,-14-3-17,-3-2-6,-5-4 35,-1 2 72,-4-6 145,-12 3 68,-39-3-263,12-4-6,-38-1-689,50-16-2442,7 1 3103,26-9 0,6 11 0,-1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4.201"/>
    </inkml:context>
    <inkml:brush xml:id="br0">
      <inkml:brushProperty name="width" value="0.04286" units="cm"/>
      <inkml:brushProperty name="height" value="0.04286" units="cm"/>
      <inkml:brushProperty name="color" value="#00A0D7"/>
    </inkml:brush>
  </inkml:definitions>
  <inkml:trace contextRef="#ctx0" brushRef="#br0">335 13 27264,'0'-7'829,"0"1"-756,0 6-23,0 0-39,-9 3 0,0 9-11,-6 2 12,2 11-12,1-2 0,-3 7 0,-5 5 0,-14 28 0,5-11-791,-8 18 791,12-20 0,3-3-5,1-3 5,4-4-12,2-5 12,3-7-5,3-4-1,1-6 6,2-9 0,3 2 0,0-5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20.385"/>
    </inkml:context>
    <inkml:brush xml:id="br0">
      <inkml:brushProperty name="width" value="0.04286" units="cm"/>
      <inkml:brushProperty name="height" value="0.04286" units="cm"/>
    </inkml:brush>
  </inkml:definitions>
  <inkml:trace contextRef="#ctx0" brushRef="#br0">0 12 25830,'2'-6'1406,"-2"0"-1322,0 6 325,0 8-252,0 6-51,0 11-39,0 11-33,0 3-1,0 8-5,0 4-1690,11 33 0,4 8 1662,-8-41 0,3 2 0,8 20 0,4 17 0,2-1 0,-4-17-6,-4-19 0,0-4-376,6 20 0,2 7 0,-6-20 326,-10-30 56,-9-17 0,-1-13 0,-6-17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14.269"/>
    </inkml:context>
    <inkml:brush xml:id="br0">
      <inkml:brushProperty name="width" value="0.04286" units="cm"/>
      <inkml:brushProperty name="height" value="0.04286" units="cm"/>
      <inkml:brushProperty name="color" value="#00A0D7"/>
    </inkml:brush>
  </inkml:definitions>
  <inkml:trace contextRef="#ctx0" brushRef="#br0">244 10 26990,'1'-4'929,"-1"1"-811,-12 2-34,-6 0-79,-10 1-5,-4 3-3380,6 1 3380,-5 6-45,4 10 22,11-6-44,3 12-6,23-14-173,33 13 179,-14-10 3436,29 9-3374,-37-14-1,11 28 90,-23-10-39,5 10 11,-18-16 6,-2-14 27,-5 0-27,-7-1 27,-4 0-55,-6-2-12,0-1-10,2-2-7,-14-1-5,13-1-11,-4-1-437,18-3-935,10-1 1383,3-2 0,0 3 0,0 1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14.904"/>
    </inkml:context>
    <inkml:brush xml:id="br0">
      <inkml:brushProperty name="width" value="0.04286" units="cm"/>
      <inkml:brushProperty name="height" value="0.04286" units="cm"/>
      <inkml:brushProperty name="color" value="#00A0D7"/>
    </inkml:brush>
  </inkml:definitions>
  <inkml:trace contextRef="#ctx0" brushRef="#br0">96 82 27449,'-17'-1'621,"0"0"-570,8 4-23,1 2-17,1 4-11,4 7 6,0 2-23,4 4-45,6 1 6,13-6 28,26-3 11,-7-7 17,12-5 0,-22-3 404,16-36-399,-25 15 1,2-43-6,-40 32-17,-3-2-5,-18 18-40,-15 11 45,7 11-61,-17 20 33,36-7-45,2 11-290,19-11-468,2-5 0,3-7 0,2-7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15.603"/>
    </inkml:context>
    <inkml:brush xml:id="br0">
      <inkml:brushProperty name="width" value="0.04286" units="cm"/>
      <inkml:brushProperty name="height" value="0.04286" units="cm"/>
      <inkml:brushProperty name="color" value="#00A0D7"/>
    </inkml:brush>
  </inkml:definitions>
  <inkml:trace contextRef="#ctx0" brushRef="#br0">0 1 26245,'14'12'1221,"-2"0"-1098,-9-1-34,0 3-55,4 9-6,1 3-28,2 5 0,1 6-2584,-4-13 2584,0 0-5,-6-12 206,-1-2-122,-3-3 134,-1-1-157,0-6 0,1-16 2538,4 0-2588,5-17-6,7-9-11,-1 11 5,4-5-50,2 7 28,-5 13 34,8-4-6,-2 14 0,3 4 0,3 2 5,2 0-5,-1 0 0,0 0-11,17 9-11,-22-3-118,14 12-34,-29-9-111,2 3-331,-6-5-857,-1-1 1473,-1-2 0,0-1 0,0-2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22.837"/>
    </inkml:context>
    <inkml:brush xml:id="br0">
      <inkml:brushProperty name="width" value="0.04286" units="cm"/>
      <inkml:brushProperty name="height" value="0.04286" units="cm"/>
      <inkml:brushProperty name="color" value="#00A0D7"/>
    </inkml:brush>
  </inkml:definitions>
  <inkml:trace contextRef="#ctx0" brushRef="#br0">513 204 27174,'-2'-12'930,"-6"-5"-667,-18-16-212,-12-5-35,-2 1-4,1 8-7,13 14 1,3 4-6,2 3 0,-8 4-17,-22 16 11,5 1 6,-9 10-16,15 9 4,8 28 7,10 5-1299,8 27 1293,18-12-743,5 1 743,3-13-1,4-5 1,-4-13 6,-1-2 5,-3-3-6,-3 29 17,-7-20-11,2 2 6,-3-33 1173,2-22-1179,1-1 828,-2 0-906,0-8 78,-2-5 0,4 13 0,1 3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23.288"/>
    </inkml:context>
    <inkml:brush xml:id="br0">
      <inkml:brushProperty name="width" value="0.04286" units="cm"/>
      <inkml:brushProperty name="height" value="0.04286" units="cm"/>
      <inkml:brushProperty name="color" value="#00A0D7"/>
    </inkml:brush>
  </inkml:definitions>
  <inkml:trace contextRef="#ctx0" brushRef="#br0">0 30 28306,'21'0'16,"7"0"-16,14 0 0,3 0-5660,3-1 5660,-4-1 1409,1-3-2624,33-5 1363,-41 5-148,21-1 0,-56 6 0,-2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23.651"/>
    </inkml:context>
    <inkml:brush xml:id="br0">
      <inkml:brushProperty name="width" value="0.04286" units="cm"/>
      <inkml:brushProperty name="height" value="0.04286" units="cm"/>
      <inkml:brushProperty name="color" value="#00A0D7"/>
    </inkml:brush>
  </inkml:definitions>
  <inkml:trace contextRef="#ctx0" brushRef="#br0">11 0 27970,'6'8'352,"-1"-2"-312,-5-6-528,0 0-2766,-5 1 3254,-1 1 0,0 0 0,2 1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23.856"/>
    </inkml:context>
    <inkml:brush xml:id="br0">
      <inkml:brushProperty name="width" value="0.04286" units="cm"/>
      <inkml:brushProperty name="height" value="0.04286" units="cm"/>
      <inkml:brushProperty name="color" value="#00A0D7"/>
    </inkml:brush>
  </inkml:definitions>
  <inkml:trace contextRef="#ctx0" brushRef="#br0">1 0 28154,'0'10'208,"0"-2"-197,0-8-11,13 2 0,-10-2 0,10 2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25.161"/>
    </inkml:context>
    <inkml:brush xml:id="br0">
      <inkml:brushProperty name="width" value="0.04286" units="cm"/>
      <inkml:brushProperty name="height" value="0.04286" units="cm"/>
      <inkml:brushProperty name="color" value="#00A0D7"/>
    </inkml:brush>
  </inkml:definitions>
  <inkml:trace contextRef="#ctx0" brushRef="#br0">1 6 27964,'0'-3'258,"0"0"-236,0 3-11,0 0 6,0 9 0,0 7-6,0 30-11,2 14-22,2 22-12,2 2-140,-2 9 96,-1-28 33,-3-11-1232,0-36 1277,0-14 0,0-4 0,0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25.879"/>
    </inkml:context>
    <inkml:brush xml:id="br0">
      <inkml:brushProperty name="width" value="0.04286" units="cm"/>
      <inkml:brushProperty name="height" value="0.04286" units="cm"/>
      <inkml:brushProperty name="color" value="#00A0D7"/>
    </inkml:brush>
  </inkml:definitions>
  <inkml:trace contextRef="#ctx0" brushRef="#br0">1 18 24536,'0'-10'2241,"0"2"-1838,0 8 689,0 0-1086,6 0 10,14 3-10,7-1-28,45 7-169,-17 1 157,-4 1 1,-3 2 22,-5 3-6,3 13 23,-41-14 89,-24 31-73,-2-19 17,-29 25-27,20-31-7,-12 0-33,28-16 28,-3-15 0,14 7 0,1-11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37.977"/>
    </inkml:context>
    <inkml:brush xml:id="br0">
      <inkml:brushProperty name="width" value="0.04286" units="cm"/>
      <inkml:brushProperty name="height" value="0.04286" units="cm"/>
      <inkml:brushProperty name="color" value="#00A0D7"/>
    </inkml:brush>
  </inkml:definitions>
  <inkml:trace contextRef="#ctx0" brushRef="#br0">283 34 27062,'8'-3'919,"-1"1"-813,-5 1-27,-1-1-29,-1 2 68,1-1-124,0 0 0,-1 1 6,-1-3 12,-13-2-7,3 1-10,-27-4-1,18 6 0,-20 0 6,14 10 0,-8 4 0,0 6 0,3 3 6,10-6-12,2 7 6,12 8 0,3-4 0,2 6 0,7-17 0,2-8 6,9-1-6,3-6-17,6 0-28,3-6-296,29-23-3040,-2-16 3437,-5 6-6,-19 4-10,-30 28-18,-1 2 112,0 2-128,-1 1 28,-2 5-34,2 9 3392,-2 4-3482,6 6-28,6-3-50,5-3 168,20-7 0,-19-2 0,9-7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21.859"/>
    </inkml:context>
    <inkml:brush xml:id="br0">
      <inkml:brushProperty name="width" value="0.04286" units="cm"/>
      <inkml:brushProperty name="height" value="0.04286" units="cm"/>
    </inkml:brush>
  </inkml:definitions>
  <inkml:trace contextRef="#ctx0" brushRef="#br0">4 51 25063,'0'-6'2274,"0"2"-2067,0 4-106,0 0 235,-1-4-336,0 3-11,-1-2 11,27 6 5,-8 0 18,48 1-23,-30-2 0,13-7 0,4-1-327,20-2 327,17-5 0,-30 9 0,-4 1 0,-5 2 0,42 0 0,-62 1 5,57 0-5,-52 0 0,39-2 0,-61 1 0,0 0 0,-9 1 322,-1 0-322,-3 0 22,3 11-11,0 0 28,5 31-22,-4-16 33,5 32 1,0 4-45,0-4-1,1 3 1,0 0-1,1 0-2,5 22 0,0 2-3,0-3 0,-3-16 0,3 10 0,-4-15 0,1-12 0,5 25 0,-12-53 0,-2 5 0,-1-9-17,3 20 12,-4-25-7,1 9 12,-2-16-61,-1 12 61,1-10 5,-1 8 1,1-13 33,-1-1-28,0-1-5,-2 0-6,-1 0 0,-4 0 0,0 0 0,-43-1 0,19 1 8,-30 0 1,-8 0 36,-10 0-602,23 0 1,1 1 556,-14-1 0,-30 7-5,42-2 2,-11 2 0,0 1 3,16-1 11,-8-1 1,1-2 4,20-2 12,-21 0-22,52-2-45,21 0-28,2 0-499,39 0 0,-48 0 0,12 0 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38.592"/>
    </inkml:context>
    <inkml:brush xml:id="br0">
      <inkml:brushProperty name="width" value="0.04286" units="cm"/>
      <inkml:brushProperty name="height" value="0.04286" units="cm"/>
      <inkml:brushProperty name="color" value="#00A0D7"/>
    </inkml:brush>
  </inkml:definitions>
  <inkml:trace contextRef="#ctx0" brushRef="#br0">1 75 26491,'2'-12'1232,"0"2"-913,-2 19-302,5 30-22,1-9-51,3 20 39,0-28 17,-1-5-6,-4-6 6,0-5 11,-4-4 23,0-1 140,0-7-174,-1-3 0,0-10 5,4-28 6,9-7-5,-3 3-6,5 12-6,-9 30 1,1 6-1,6 1-599,4 2-27,11 4-2651,1 1 3283,-2 1 0,-11-3 0,-7-2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39.335"/>
    </inkml:context>
    <inkml:brush xml:id="br0">
      <inkml:brushProperty name="width" value="0.04286" units="cm"/>
      <inkml:brushProperty name="height" value="0.04286" units="cm"/>
      <inkml:brushProperty name="color" value="#00A0D7"/>
    </inkml:brush>
  </inkml:definitions>
  <inkml:trace contextRef="#ctx0" brushRef="#br0">296 16 26206,'14'-4'1545,"-3"-1"-1343,-11 5-85,0-1-10,0 1-79,-1-1-6,-2 0 1,-6-1-12,-4 1-11,-7 1 0,-4 1 0,-5 6 0,-17 10 5,14-2-5,-27 19 6,32-10-6,-9 8 0,19-6 22,13-6-16,10-7-6,15-7-28,5-5-3420,3-3 3370,-2-4-2280,2-4 2313,-4-6 45,-2-7 190,0-13-128,-10 5-51,-2 3 2269,-9 17-2213,-5 17-67,-1 20-11,1-5 3363,-1 13-3413,6-16-79,4-4-263,10-3 403,8-3 0,-7-5 0,-2-2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39.907"/>
    </inkml:context>
    <inkml:brush xml:id="br0">
      <inkml:brushProperty name="width" value="0.04286" units="cm"/>
      <inkml:brushProperty name="height" value="0.04286" units="cm"/>
      <inkml:brushProperty name="color" value="#00A0D7"/>
    </inkml:brush>
  </inkml:definitions>
  <inkml:trace contextRef="#ctx0" brushRef="#br0">1 10 27247,'0'-5'907,"0"1"-845,0 4-6,0 0-39,0 20 0,0 13-17,0 28-6,1 12-33,0-20 0,1 0-29,0 34 12,2-1-332,-3-37 310,0-24-29,-1-4 29,1-7-85,0-4 163,-1-5 0,0-4 0,0-1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0.341"/>
    </inkml:context>
    <inkml:brush xml:id="br0">
      <inkml:brushProperty name="width" value="0.04286" units="cm"/>
      <inkml:brushProperty name="height" value="0.04286" units="cm"/>
      <inkml:brushProperty name="color" value="#00A0D7"/>
    </inkml:brush>
  </inkml:definitions>
  <inkml:trace contextRef="#ctx0" brushRef="#br0">12 0 27824,'-4'14'196,"0"6"-174,2 16-22,1 5 12,0 4-7,1 3-5,0-1 0,0 6-25,0 1 0,0 1 11,0-2 0,0 0-31,3 40-56,-1-66-795,1 6 48,-2-22 0,0-1 0,-1-10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1.224"/>
    </inkml:context>
    <inkml:brush xml:id="br0">
      <inkml:brushProperty name="width" value="0.04286" units="cm"/>
      <inkml:brushProperty name="height" value="0.04286" units="cm"/>
      <inkml:brushProperty name="color" value="#00A0D7"/>
    </inkml:brush>
  </inkml:definitions>
  <inkml:trace contextRef="#ctx0" brushRef="#br0">50 134 25180,'-12'5'1681,"3"-1"-1373,9-2 224,0-2-443,0 0-27,5 0-34,3 0-28,13-6-190,5-4-365,44-32-2613,-40 21 3370,22-16-29,-50 31 29,-2 0-135,-1 1 6,-20-3-62,4 5 84,-47 25-50,16 12-39,-4 8 3391,21-1-3397,25-12-5,3-8-18,26 12 23,-5-20-90,32-2 1,7-7-236,4-12 45,35-6 280,-62-8 0,-26 9 0,-3 3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1.892"/>
    </inkml:context>
    <inkml:brush xml:id="br0">
      <inkml:brushProperty name="width" value="0.04286" units="cm"/>
      <inkml:brushProperty name="height" value="0.04286" units="cm"/>
      <inkml:brushProperty name="color" value="#00A0D7"/>
    </inkml:brush>
  </inkml:definitions>
  <inkml:trace contextRef="#ctx0" brushRef="#br0">7 10 27729,'-4'-5'291,"2"0"-257,2 5 27,0 2-22,0 4-11,0 4 34,2 23-56,6 16-6,-1 3 0,3 5 0,-4-17 0,-1 3 0,0 3 0,0-1 0,-1 0-17,0 51-3386,-2-47 3397,0 28-134,-2-63-73,0-12-67,0 0 280,1-2 0,-1 0 0,1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2.440"/>
    </inkml:context>
    <inkml:brush xml:id="br0">
      <inkml:brushProperty name="width" value="0.04286" units="cm"/>
      <inkml:brushProperty name="height" value="0.04286" units="cm"/>
      <inkml:brushProperty name="color" value="#00A0D7"/>
    </inkml:brush>
  </inkml:definitions>
  <inkml:trace contextRef="#ctx0" brushRef="#br0">18 8 27561,'-2'-4'677,"2"1"-654,-1 15-18,0 3 12,-4 36-17,3-19-11,-3 23 0,4-35 0,0 2 5,1-13 0,0-2-22,0-3 28,0-2 0,0-2 0,0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2.672"/>
    </inkml:context>
    <inkml:brush xml:id="br0">
      <inkml:brushProperty name="width" value="0.04286" units="cm"/>
      <inkml:brushProperty name="height" value="0.04286" units="cm"/>
      <inkml:brushProperty name="color" value="#00A0D7"/>
    </inkml:brush>
  </inkml:definitions>
  <inkml:trace contextRef="#ctx0" brushRef="#br0">1 2 28395,'1'-1'-201,"0"0"-443,0 1 644,-1 0 0,0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3.190"/>
    </inkml:context>
    <inkml:brush xml:id="br0">
      <inkml:brushProperty name="width" value="0.04286" units="cm"/>
      <inkml:brushProperty name="height" value="0.04286" units="cm"/>
      <inkml:brushProperty name="color" value="#00A0D7"/>
    </inkml:brush>
  </inkml:definitions>
  <inkml:trace contextRef="#ctx0" brushRef="#br0">1 0 5734,'0'0'0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3.841"/>
    </inkml:context>
    <inkml:brush xml:id="br0">
      <inkml:brushProperty name="width" value="0.04286" units="cm"/>
      <inkml:brushProperty name="height" value="0.04286" units="cm"/>
      <inkml:brushProperty name="color" value="#00A0D7"/>
    </inkml:brush>
  </inkml:definitions>
  <inkml:trace contextRef="#ctx0" brushRef="#br0">30 58 25562,'-16'-6'1176,"3"0"-913,13 6 1036,0 0-1327,77-14 11,-45 8-4257,59-12 4274,-65 13 832,-12 2-843,-6 7 5,-18 10-5,-8 12 5,-9 10 6,2-2-2240,-9 18 2251,14-21 2297,-7 14-2275,19-26 1,1 0-17,7-10 22,8 1-28,3-4-140,50-1 40,-27-3-5341,36-15 5430,-53 5 0,1-6 0,-17 9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22.909"/>
    </inkml:context>
    <inkml:brush xml:id="br0">
      <inkml:brushProperty name="width" value="0.04286" units="cm"/>
      <inkml:brushProperty name="height" value="0.04286" units="cm"/>
    </inkml:brush>
  </inkml:definitions>
  <inkml:trace contextRef="#ctx0" brushRef="#br0">1 291 27298,'0'28'548,"0"-5"-497,0-21-46,0-1 18,0 0 346,0 0-369,0-4 0,0-5 0,0-4 0,0-8-5,0-28 5,0 13-6,0-20-5,0 1 11,0 22-6,0-18 6,0 35-33,1 0 33,4 16 0,3 7 0,14 35 5,1-2-5,4 10 0,-8-19 0,-1-8 0,-10-13 0,9 3 0,-11-13-11,17-3 11,-11-4-5,24-32 5,-22 14 0,13-35-12,-20 43 7,28 69 5,-23-21 0,7 27 0,-2-1 0,-9-23-521,6 44-1674,-9-52 2195,3 14 0,-6-35 0,0-3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4.557"/>
    </inkml:context>
    <inkml:brush xml:id="br0">
      <inkml:brushProperty name="width" value="0.04286" units="cm"/>
      <inkml:brushProperty name="height" value="0.04286" units="cm"/>
      <inkml:brushProperty name="color" value="#00A0D7"/>
    </inkml:brush>
  </inkml:definitions>
  <inkml:trace contextRef="#ctx0" brushRef="#br0">273 20 27533,'0'-7'627,"-3"0"-565,-3 4-18,-8 1-21,-6 2-23,-6 0 5,-2 2-5,3 3-5,-8 11-51,-16 40-6,18-18 34,-6 18 11,44-39 17,9-13-5,14-2-12,-4-3 34,16-17 33,-17 1 101,19-32-117,-27 23 0,3-8-12,-16 23-5,-1 5-17,-1 4-23,-2 1 23,2 8 0,0 6-22,13 38-1333,32-3 1355,-11-9 0,9-15 0,-33-33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5.308"/>
    </inkml:context>
    <inkml:brush xml:id="br0">
      <inkml:brushProperty name="width" value="0.04286" units="cm"/>
      <inkml:brushProperty name="height" value="0.04286" units="cm"/>
      <inkml:brushProperty name="color" value="#00A0D7"/>
    </inkml:brush>
  </inkml:definitions>
  <inkml:trace contextRef="#ctx0" brushRef="#br0">8 4 27858,'-3'-2'431,"0"1"-414,2 1-1,0 18-10,1 2 0,0 20-6,0 0 0,0 4 0,4 1-3404,0 8 3264,2-1-2285,1 17 2397,-5-35-73,2 1 337,13-50-175,-1-2 62,35-29-106,-20 27-17,20 4-39,-20 33 33,3 14-16,-1 4 2251,-7 3-2229,-11-14 3431,-41 18-3414,-43-14-6,7 1-5,-16-12-6,49-17 0,5-1-17,10-15 17,7-9 0,8 4 0,1-1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6.040"/>
    </inkml:context>
    <inkml:brush xml:id="br0">
      <inkml:brushProperty name="width" value="0.04286" units="cm"/>
      <inkml:brushProperty name="height" value="0.04286" units="cm"/>
      <inkml:brushProperty name="color" value="#00A0D7"/>
    </inkml:brush>
  </inkml:definitions>
  <inkml:trace contextRef="#ctx0" brushRef="#br0">0 1 27958,'0'18'297,"0"35"-297,1-13 0,2 31 0,0-23-11,2 6-6,-2 13-39,-1 3 56,-1 8 0,-1-8-5,0-14-130,2-18-117,2-20-560,3-20 812,2-10 0,-4 2 0,-1 3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6.658"/>
    </inkml:context>
    <inkml:brush xml:id="br0">
      <inkml:brushProperty name="width" value="0.04286" units="cm"/>
      <inkml:brushProperty name="height" value="0.04286" units="cm"/>
      <inkml:brushProperty name="color" value="#00A0D7"/>
    </inkml:brush>
  </inkml:definitions>
  <inkml:trace contextRef="#ctx0" brushRef="#br0">1 172 27751,'18'1'79,"3"0"-5740,6-1 5661,2 0 1446,26-14-1407,-23 5-6,12-12-5,-30 9 17,-5-1 838,-2-5-777,-4-2-78,-1-4-17,-15-1 12,-9 13-1,-11 7 3419,-3 14-3435,7 8-3,3 3 3,2 19-6,8-10 17,10 43 39,40-30-23,20 5 6,33-27-61,1-27-28,-6-3-118,-29-4-784,-14 0 104,-29 1 0,-7 12 0,-3 2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8.042"/>
    </inkml:context>
    <inkml:brush xml:id="br0">
      <inkml:brushProperty name="width" value="0.04286" units="cm"/>
      <inkml:brushProperty name="height" value="0.04286" units="cm"/>
      <inkml:brushProperty name="color" value="#00A0D7"/>
    </inkml:brush>
  </inkml:definitions>
  <inkml:trace contextRef="#ctx0" brushRef="#br0">441 156 27320,'12'-9'1008,"-1"0"-986,-9 6-5,0-1-4257,-2 1 4240,0-1 865,-1-2-865,-32-17-11,4 6 0,-48-20 5,32 21-5,-22-2 11,37 14 5,-3 1 1,10 10 0,2 9 3380,-4 12-3386,-7 26 0,11-10-6,2 8 1,7 9 16,22 7 0,5 1-11,-11-3 0,3 0 0,14 2 0,3-7-5,-3 1-7,-8-19 1,-4-2-11,-5-13 11,-3-13-29,-3-17-1309,-6-14 1349,-2-12 0,8 25 0,3 7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8.474"/>
    </inkml:context>
    <inkml:brush xml:id="br0">
      <inkml:brushProperty name="width" value="0.04286" units="cm"/>
      <inkml:brushProperty name="height" value="0.04286" units="cm"/>
      <inkml:brushProperty name="color" value="#00A0D7"/>
    </inkml:brush>
  </inkml:definitions>
  <inkml:trace contextRef="#ctx0" brushRef="#br0">442 8 27236,'7'-4'840,"-2"1"-711,-5 3-101,-23 0-28,-2 5-23,-26 2-16,0 6-26,-4-2 1,-1 0-3,-3 1-454,5-3 1,8-1 520,28-6 0,2-1 0,16-1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9.226"/>
    </inkml:context>
    <inkml:brush xml:id="br0">
      <inkml:brushProperty name="width" value="0.04286" units="cm"/>
      <inkml:brushProperty name="height" value="0.04286" units="cm"/>
      <inkml:brushProperty name="color" value="#00A0D7"/>
    </inkml:brush>
  </inkml:definitions>
  <inkml:trace contextRef="#ctx0" brushRef="#br0">5 75 25903,'-2'7'1663,"0"5"-1663,2 7 0,2 4-28,2-1-5,3 1 10,2-3 23,0-3 527,-3-3-421,-2-6-83,-3-5-18,-4-9 18,1-6-12,-2-4-11,3-9 5,0-4-5,7-9 0,3 0 0,20-2-22,2 17-28,2 7-494,-5 22-413,-3 10 436,-4-6 521,10 2 0,-17-12 0,0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49.861"/>
    </inkml:context>
    <inkml:brush xml:id="br0">
      <inkml:brushProperty name="width" value="0.04286" units="cm"/>
      <inkml:brushProperty name="height" value="0.04286" units="cm"/>
      <inkml:brushProperty name="color" value="#00A0D7"/>
    </inkml:brush>
  </inkml:definitions>
  <inkml:trace contextRef="#ctx0" brushRef="#br0">318 0 27169,'7'5'952,"-1"0"-751,-6-5-178,-8 0 38,-4 0-55,-7 0-6,-5 0 0,2 0 0,-11 1-6,8 3-27,-44 40 22,35-15-1,-26 35 7,46-40-12,4-2 17,19-16 0,7-4-28,13-2-11,4-3-40,2-5 1,-1-4 128,19-29 90,-23 9-100,8-11-18,-29 18 34,-6 12-56,-2 5 0,-1 3 0,-1 6 6,-9 20-6,3-3-6,-5 42-112,19-29-3531,13 13 1543,14-29 2097,3-9 0,-14-4 0,-9-2 1</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0.270"/>
    </inkml:context>
    <inkml:brush xml:id="br0">
      <inkml:brushProperty name="width" value="0.04286" units="cm"/>
      <inkml:brushProperty name="height" value="0.04286" units="cm"/>
      <inkml:brushProperty name="color" value="#00A0D7"/>
    </inkml:brush>
  </inkml:definitions>
  <inkml:trace contextRef="#ctx0" brushRef="#br0">258 20 27281,'0'-4'672,"0"1"-549,0 0 45,-5-1-151,-4 1 67,-7 1-67,-6 2-6,-4 0 0,-16 5-11,14 1-6,-27 42-5,33 2 6,-5 5-1,21-15-11,15-30-22,5-2 39,63-6 0,-50-1 0,39-2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0.795"/>
    </inkml:context>
    <inkml:brush xml:id="br0">
      <inkml:brushProperty name="width" value="0.04286" units="cm"/>
      <inkml:brushProperty name="height" value="0.04286" units="cm"/>
      <inkml:brushProperty name="color" value="#00A0D7"/>
    </inkml:brush>
  </inkml:definitions>
  <inkml:trace contextRef="#ctx0" brushRef="#br0">28 16 27158,'-14'-9'582,"1"2"-476,13 10 51,-1 22-151,1 1-1,0 43-5,0-18-100,1 40-46,1-37-2198,3 2 0,1 0-809,-1-4 3153,5 25 0,-9-57 0,-1-8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23.709"/>
    </inkml:context>
    <inkml:brush xml:id="br0">
      <inkml:brushProperty name="width" value="0.04286" units="cm"/>
      <inkml:brushProperty name="height" value="0.04286" units="cm"/>
    </inkml:brush>
  </inkml:definitions>
  <inkml:trace contextRef="#ctx0" brushRef="#br0">6 30 26469,'-2'-7'1596,"0"0"-1467,2 7-62,0 0 6,0-6-51,-1 5 6,0-7-17,1 8-22,0-1 11,0 7 0,0 46 0,0-15-6,6 58 6,0-46 0,4 15 0,3 14 0,-5-30 0,1 21-11,-5-24 11,-3-21 0,2 12-5,-3-27-191,4-1-224,-4-9 420,3-14 0,-3 7 0,0-7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1.691"/>
    </inkml:context>
    <inkml:brush xml:id="br0">
      <inkml:brushProperty name="width" value="0.04286" units="cm"/>
      <inkml:brushProperty name="height" value="0.04286" units="cm"/>
      <inkml:brushProperty name="color" value="#00A0D7"/>
    </inkml:brush>
  </inkml:definitions>
  <inkml:trace contextRef="#ctx0" brushRef="#br0">8 39 27846,'-4'1'314,"1"0"-219,3-1-28,6 0-55,16 0-12,15-2-17,20-2 0,7-3 0,-7 0 12,-6 1 5,-16 0-12,-7 3 12,-7-1-5,-3 3 38,-1 0-27,-3 1-6,1 0 6,-7 0-6,-1 0 11,-3 0-6,-1 0 1,-2 0 28,-1 0-12,1 0-16,2 3-6,0 9-6,2 9 6,-2 13-6,1 1 1,0 17-6,-1-17 5,2 9-937,-1-17 932,0-4-3078,-1-4 3083,-1-5 6,-1-18 0,-1 5 0,0-11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1.902"/>
    </inkml:context>
    <inkml:brush xml:id="br0">
      <inkml:brushProperty name="width" value="0.04286" units="cm"/>
      <inkml:brushProperty name="height" value="0.04286" units="cm"/>
      <inkml:brushProperty name="color" value="#00A0D7"/>
    </inkml:brush>
  </inkml:definitions>
  <inkml:trace contextRef="#ctx0" brushRef="#br0">0 1 28373,'3'-1'-392,"-1"6"-823,-1 2 1215,-1 2 0,0-2 0,0-4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2.960"/>
    </inkml:context>
    <inkml:brush xml:id="br0">
      <inkml:brushProperty name="width" value="0.04286" units="cm"/>
      <inkml:brushProperty name="height" value="0.04286" units="cm"/>
      <inkml:brushProperty name="color" value="#00A0D7"/>
    </inkml:brush>
  </inkml:definitions>
  <inkml:trace contextRef="#ctx0" brushRef="#br0">154 2 26732,'7'-1'1126,"-1"0"-880,-5 1-112,-1 0-122,-6 0 4,-2 0 1,-6 0-6,-8 9 1,-3 4-12,-4 10 0,1 4-6,5 17-5,10-6 11,27 0-95,18-16-57,25-14-72,7-5-50,3-14 470,-26 1 347,-5-34-543,-48 6 0,1-3 0,-19 13-22,-2 19-51,8 5 73,-19 17 0,29-9 0,-8 11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3.690"/>
    </inkml:context>
    <inkml:brush xml:id="br0">
      <inkml:brushProperty name="width" value="0.04286" units="cm"/>
      <inkml:brushProperty name="height" value="0.04286" units="cm"/>
      <inkml:brushProperty name="color" value="#00A0D7"/>
    </inkml:brush>
  </inkml:definitions>
  <inkml:trace contextRef="#ctx0" brushRef="#br0">1 3 27650,'2'-1'510,"0"0"-426,-2 1-56,0 6-4274,0 10 4263,2 10 178,10 30-206,-3-20 0,7 14-34,-9-23 23,-2-9 78,-2 0 3021,-3-13-3088,0-17 990,9-12-996,7-16 0,11-6 17,6 1 17,0 2 0,-8 16-1,-3 9-16,-11 15 6,5 11 11,16 28-6,9 11-5,-4-1-6,-5-10-6,-20-26-5,-2 0-17,-2-2-28,0 3 56,-2 2 0,-2-6 0,-2 2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4.976"/>
    </inkml:context>
    <inkml:brush xml:id="br0">
      <inkml:brushProperty name="width" value="0.04286" units="cm"/>
      <inkml:brushProperty name="height" value="0.04286" units="cm"/>
      <inkml:brushProperty name="color" value="#00A0D7"/>
    </inkml:brush>
  </inkml:definitions>
  <inkml:trace contextRef="#ctx0" brushRef="#br0">210 15 23663,'3'0'4111,"-5"0"-3983,-5 0-16,-2 0 6,-3 0-90,4 0 90,-28 10-107,-4 14-11,-2-2 0,7 7 0,25-14 0,3-3 0,2-1-6,9 0-44,14-1-17,13-1-3510,32-3 3459,-18-2-2189,20-9 2351,-39-1 382,4-20-415,-21 6 6,-2-12-6,-16-1 2258,-2 13-2281,-21-6 7,7 19-74,-23 4 1,19 10 2888,-21 13-3298,33-9-1108,3 4 1596,26-14 0,-3-1 0,2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5.662"/>
    </inkml:context>
    <inkml:brush xml:id="br0">
      <inkml:brushProperty name="width" value="0.04286" units="cm"/>
      <inkml:brushProperty name="height" value="0.04286" units="cm"/>
      <inkml:brushProperty name="color" value="#00A0D7"/>
    </inkml:brush>
  </inkml:definitions>
  <inkml:trace contextRef="#ctx0" brushRef="#br0">412 171 27124,'5'-8'930,"-1"0"-830,-4 1-27,0 0-22,-3 0-12,-3-2 17,-32-18-56,-13 0 0,-4-4-3392,2 9 3392,26 13 0,1 2-23,-25 6 23,21 6 0,-22 27 6,36 48-6,3-10 0,16 29-6,5-40 6,3-7 0,0-1 0,0-9 0,-1-1-5,-1-4 3391,0-3-3419,7 15 10,-7-18 1,4 6 11,-8-24-1,-2-7 1,-2-4 11,1-7 0,-2 8 0,1-3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5.959"/>
    </inkml:context>
    <inkml:brush xml:id="br0">
      <inkml:brushProperty name="width" value="0.04286" units="cm"/>
      <inkml:brushProperty name="height" value="0.04286" units="cm"/>
      <inkml:brushProperty name="color" value="#00A0D7"/>
    </inkml:brush>
  </inkml:definitions>
  <inkml:trace contextRef="#ctx0" brushRef="#br0">12 19 28104,'-7'-1'202,"2"0"-191,5 0-6,0 1 7,7-2-12,5 0-40,12 0-100,12-3-708,3 0 0,-31 5 0,-13 1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8.010"/>
    </inkml:context>
    <inkml:brush xml:id="br0">
      <inkml:brushProperty name="width" value="0.04286" units="cm"/>
      <inkml:brushProperty name="height" value="0.04286" units="cm"/>
      <inkml:brushProperty name="color" value="#00A0D7"/>
    </inkml:brush>
  </inkml:definitions>
  <inkml:trace contextRef="#ctx0" brushRef="#br0">4 2 27387,'-2'-1'829,"0"5"-795,2 5-12,0 7 12,0 3-12,1 3-11,6 14 0,3 4-22,5 14-11,2 1-73,-1 4 50,-7-18 28,-2-10-1349,-8-22 1366,-3-8 0,2-1 0,-3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8.444"/>
    </inkml:context>
    <inkml:brush xml:id="br0">
      <inkml:brushProperty name="width" value="0.04286" units="cm"/>
      <inkml:brushProperty name="height" value="0.04286" units="cm"/>
      <inkml:brushProperty name="color" value="#00A0D7"/>
    </inkml:brush>
  </inkml:definitions>
  <inkml:trace contextRef="#ctx0" brushRef="#br0">17 35 22954,'-12'-9'890,"8"1"-812,16 3 1562,22 0-1635,11 1-49,15 1-63,-1 2 806,-17 7-783,-7 11 477,-22 1-409,-3 10-776,-8-4 663,-2 0-91,-6 15 220,-2-16-28,-9 4-73,-3-16-50,-7-3 151,-38 7 0,73-15 0,-15 2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8.978"/>
    </inkml:context>
    <inkml:brush xml:id="br0">
      <inkml:brushProperty name="width" value="0.04286" units="cm"/>
      <inkml:brushProperty name="height" value="0.04286" units="cm"/>
      <inkml:brushProperty name="color" value="#00A0D7"/>
    </inkml:brush>
  </inkml:definitions>
  <inkml:trace contextRef="#ctx0" brushRef="#br0">1 7 26799,'0'11'689,"4"2"-594,15 27-89,-6-14-1,7 14-5,-12-23 0,-3-1 0,-2-3 353,-1-4-235,-2-4 95,0-3-197,0-16-16,4-6 23,6-15-23,5-2 0,4 1-17,-5 10-22,-2 6-17,-5 12 5,3 5 51,33 10 0,-29-6 0,25 6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46.918"/>
    </inkml:context>
    <inkml:brush xml:id="br0">
      <inkml:brushProperty name="width" value="0.04286" units="cm"/>
      <inkml:brushProperty name="height" value="0.04286" units="cm"/>
    </inkml:brush>
  </inkml:definitions>
  <inkml:trace contextRef="#ctx0" brushRef="#br0">1 1 27303,'0'5'-282,"0"-2"0,0-1 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0:59.632"/>
    </inkml:context>
    <inkml:brush xml:id="br0">
      <inkml:brushProperty name="width" value="0.04286" units="cm"/>
      <inkml:brushProperty name="height" value="0.04286" units="cm"/>
      <inkml:brushProperty name="color" value="#00A0D7"/>
    </inkml:brush>
  </inkml:definitions>
  <inkml:trace contextRef="#ctx0" brushRef="#br0">262 52 27600,'-3'-3'582,"-3"1"-565,-2 2 34,-29 0-46,11 4 1,-20 2-1,2 16-5,9 2-11,1 9-28,19-6 39,12-6 11,12-5-11,4-6-39,26-5 17,-8-4-18,12-1-3385,-13-8 3470,-5-2 27,2-19-49,-14 8-1,-1-13-16,-14 15-29,-35-23-16,9 21-162,-52-9-12,45 28 2334,-17 11-7353,41 0 5232,9 2 0,4-8 0,7-2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00.360"/>
    </inkml:context>
    <inkml:brush xml:id="br0">
      <inkml:brushProperty name="width" value="0.04286" units="cm"/>
      <inkml:brushProperty name="height" value="0.04286" units="cm"/>
      <inkml:brushProperty name="color" value="#00A0D7"/>
    </inkml:brush>
  </inkml:definitions>
  <inkml:trace contextRef="#ctx0" brushRef="#br0">274 64 26900,'1'-1'1204,"0"-1"-1120,-4-1 6,-9 1-90,-8-1 5,-25 2-5,9 0-56,-32 13 23,35 4-186,-11 12 169,30 1 27,19 5-111,36-21-1434,1-4 1568,21-25 218,-22-5 342,-12 2-50,-9-1-224,-12 3-113,-4-1-38,-3 0 117,0-9-236,-2 10-4,0-1-1,-2 23-6,-1 11 1,2 13-6,1 6 0,0 14 0,6 5-22,7 12 10,8 1-5,2-22 1,3-1-18,11 24 17,0 2-11,-23-33 45,-25-17 0,-9-4-17,-12-7-22,-23-3-57,12-4-117,-12-2 196,4-14 0,28 10 0,-5-10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01.126"/>
    </inkml:context>
    <inkml:brush xml:id="br0">
      <inkml:brushProperty name="width" value="0.04286" units="cm"/>
      <inkml:brushProperty name="height" value="0.04286" units="cm"/>
      <inkml:brushProperty name="color" value="#00A0D7"/>
    </inkml:brush>
  </inkml:definitions>
  <inkml:trace contextRef="#ctx0" brushRef="#br0">10 42 27046,'-6'-5'1030,"2"2"-1013,4 3 5,0 0-5,0 3-6,0 4-5,2 13-1,4 15-16,0-7 6,2 3 5,-4-20 0,-3-4 0,1-3 5,-2-4 46,0 0 111,0-10-145,0-9-17,0-4 0,3-5 0,3 9 0,4-1-6,3 1 6,7 4-39,3 2 5,6 6-50,1 3-67,-3 2-7511,15 2 7662,-21 0 0,6 0 0,-21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01.730"/>
    </inkml:context>
    <inkml:brush xml:id="br0">
      <inkml:brushProperty name="width" value="0.04286" units="cm"/>
      <inkml:brushProperty name="height" value="0.04286" units="cm"/>
      <inkml:brushProperty name="color" value="#00A0D7"/>
    </inkml:brush>
  </inkml:definitions>
  <inkml:trace contextRef="#ctx0" brushRef="#br0">293 24 26967,'1'-4'1277,"-2"-1"-1232,-5 2-23,-5-1-5,-2 1 0,-12 1-17,6 0 0,-18 2 0,11 2 0,-9 7-11,5 7 11,1 7 0,6-1 0,4 0-12,6 1 7,6-7 5,16 5 0,7-14-23,24 1 7,-14-10 4,11-8 18,-20 0 106,16-36-90,-18 23-5,6-17-34,-17 31-5,0 23 11,1 0-84,10 19-197,3-12 292,16 2 0,-17-14 0,4-2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02.609"/>
    </inkml:context>
    <inkml:brush xml:id="br0">
      <inkml:brushProperty name="width" value="0.04286" units="cm"/>
      <inkml:brushProperty name="height" value="0.04286" units="cm"/>
      <inkml:brushProperty name="color" value="#00A0D7"/>
    </inkml:brush>
  </inkml:definitions>
  <inkml:trace contextRef="#ctx0" brushRef="#br0">18 30 22263,'-10'0'168,"3"0"2143,7 0-2300,0 5 997,1 3-1008,6 15 435,2 4-530,7 9 1650,5 22-1432,-9-28 45,2 8 6,-12-34-174,-2-10-11,0-3 5,0-7 6,0-2-11,0-2 11,0-1 11,5-2 101,23-32-106,-11 31-6,14-20-12,-18 47 12,4 27-22,-6-8 0,2 16-1,-10-19-33,-2-4-28,0-1 0,0-3 6,-1-2 55,1-1 12,0-2 336,0-3-213,-1-10-78,0-3-23,2-9 0,4-1-11,6-3 6,3-3-6,8-2-17,14-4 11,-6 12 6,4 4 6,-4 26-1,10 16 1,-2 0-186,5 7 180,-16-16 0,-4-1 0,-10-4 0,-4 1 0,-8-2-11,-1 0 0,-1 0-902,0 3 913,0-5 0,0 0 0,0-9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2.318"/>
    </inkml:context>
    <inkml:brush xml:id="br0">
      <inkml:brushProperty name="width" value="0.04286" units="cm"/>
      <inkml:brushProperty name="height" value="0.04286" units="cm"/>
      <inkml:brushProperty name="color" value="#00A0D7"/>
    </inkml:brush>
  </inkml:definitions>
  <inkml:trace contextRef="#ctx0" brushRef="#br0">0 632 25646,'9'5'1108,"-2"0"-951,-7-5 930,0 0-1071,1 0-4,2 0 4,5 1 18,2-1-34,6 1 6,4-1-6,21-1-51,0-4 34,12-2-5,-9-5 16,-5-1 6,1-2-5,-6 0 5,0 1 0,-5 0 0,1 0 0,3-1 0,2-1-9,17-7 1,6-1 8,14-7 0,-13 7 0,4-1-23,-6 5 1,0 0-1,12-5 1,1-1 33,-1 0 1,2 0-12,3-5 0,-4 2-45,15-11-101,-19 9-50,-9 3-604,-6 6 144,-17 6-192,34-19 0,-72 41 0,11-8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3.567"/>
    </inkml:context>
    <inkml:brush xml:id="br0">
      <inkml:brushProperty name="width" value="0.04286" units="cm"/>
      <inkml:brushProperty name="height" value="0.04286" units="cm"/>
      <inkml:brushProperty name="color" value="#00A0D7"/>
    </inkml:brush>
  </inkml:definitions>
  <inkml:trace contextRef="#ctx0" brushRef="#br0">34 18 26827,'0'-9'969,"0"2"-835,0 6 130,0 1-203,0 21-44,0 2-6,0 48-11,0-14-1730,0 36 1680,-1-16 5,-2 9-526,-1-4 487,-2-22-191,-1 0 18,1-32-405,1 0 1,4-24 0,1-5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4.373"/>
    </inkml:context>
    <inkml:brush xml:id="br0">
      <inkml:brushProperty name="width" value="0.04286" units="cm"/>
      <inkml:brushProperty name="height" value="0.04286" units="cm"/>
      <inkml:brushProperty name="color" value="#00A0D7"/>
    </inkml:brush>
  </inkml:definitions>
  <inkml:trace contextRef="#ctx0" brushRef="#br0">0 38 25079,'0'-12'1950,"0"2"-1726,0 10-67,0 0-40,11 0 68,8 0-185,15 0 17,10-2-17,-3-1 0,-1-1 0,-9 1 0,-7 0-34,0 28 45,-14-2-5,-4 35-6,-11-24 0,-7 5 0,-2-21 67,-55 15-67,35-20-162,-37 8-1451,58-33 1613,6 2 0,7-2 0,0 8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5.048"/>
    </inkml:context>
    <inkml:brush xml:id="br0">
      <inkml:brushProperty name="width" value="0.04286" units="cm"/>
      <inkml:brushProperty name="height" value="0.04286" units="cm"/>
      <inkml:brushProperty name="color" value="#00A0D7"/>
    </inkml:brush>
  </inkml:definitions>
  <inkml:trace contextRef="#ctx0" brushRef="#br0">0 54 26805,'9'-9'571,"-1"9"-509,-5 11 10,7 28-49,-5-8 50,5 16-57,-8-18 1,0-3-6,-2-7-11,0-5 0,0-8 0,0-2 12,0-2 128,1-2-17,3-27-112,-1 8-11,3-23 0,-1 13 0,2-1 6,2 2-6,4-1 0,2 5-6,5 4-11,1 5-44,15 8-96,-5 5 106,2 3-385,-12 1-253,-10 0-527,0 1 1216,-2 0 0,-3-1 0,-3-1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5.683"/>
    </inkml:context>
    <inkml:brush xml:id="br0">
      <inkml:brushProperty name="width" value="0.04286" units="cm"/>
      <inkml:brushProperty name="height" value="0.04286" units="cm"/>
      <inkml:brushProperty name="color" value="#00A0D7"/>
    </inkml:brush>
  </inkml:definitions>
  <inkml:trace contextRef="#ctx0" brushRef="#br0">172 1 26222,'-16'0'1249,"-5"1"-1198,8 1-23,-5 4 0,4 1 5,-3 7 85,0 1-90,-1 8-28,1 2-17,2 17 0,9-5 28,17-5-55,16-15 10,15-16-207,33-19 314,-36 8 493,13-39-516,-64 14-39,0-5-11,-14 13-22,7 17-29,2 3-44,-3 3-112,2 3-213,-5 8-428,0 4 0,19-11 0,7-2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47.159"/>
    </inkml:context>
    <inkml:brush xml:id="br0">
      <inkml:brushProperty name="width" value="0.04286" units="cm"/>
      <inkml:brushProperty name="height" value="0.04286" units="cm"/>
    </inkml:brush>
  </inkml:definitions>
  <inkml:trace contextRef="#ctx0" brushRef="#br0">0 1 25814,'5'0'280,"-2"0"-835,-3 0-864,0 0 0,0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6.386"/>
    </inkml:context>
    <inkml:brush xml:id="br0">
      <inkml:brushProperty name="width" value="0.04286" units="cm"/>
      <inkml:brushProperty name="height" value="0.04286" units="cm"/>
      <inkml:brushProperty name="color" value="#00A0D7"/>
    </inkml:brush>
  </inkml:definitions>
  <inkml:trace contextRef="#ctx0" brushRef="#br0">258 10 27337,'2'-4'621,"-1"1"-537,-1 1 17,0 2 28,-6 0-118,-3 0 6,-8 0-17,-3 0 0,-2 4 0,-20 11 0,14-1 0,-11 7-34,11 20 23,7 13 11,2-5-5,10-2 5,9-37-6,8-1 0,13-3-268,12-2 106,13-2 84,0-2-358,4-1 442,-19-13 0,-7 10 0,-19-10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7.086"/>
    </inkml:context>
    <inkml:brush xml:id="br0">
      <inkml:brushProperty name="width" value="0.04286" units="cm"/>
      <inkml:brushProperty name="height" value="0.04286" units="cm"/>
      <inkml:brushProperty name="color" value="#00A0D7"/>
    </inkml:brush>
  </inkml:definitions>
  <inkml:trace contextRef="#ctx0" brushRef="#br0">88 140 26346,'-6'0'1680,"1"0"-1608,4 0 52,0 0-108,7 0-16,4-2 0,15-7-173,6-3 134,28-24 39,-32 19 5,11-13 68,-42 20-17,-32 0-45,15 1 6,-24 4-11,27 8-1,-4 8 6,-1 6-11,-3 9 0,-1 5 0,7-4-11,1 11 0,10-8 5,13 4-94,20-9 55,17-10-45,14-5-1019,22-5-442,-27-6 1551,7-2 0,-44-1 0,-5 1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7.984"/>
    </inkml:context>
    <inkml:brush xml:id="br0">
      <inkml:brushProperty name="width" value="0.04286" units="cm"/>
      <inkml:brushProperty name="height" value="0.04286" units="cm"/>
      <inkml:brushProperty name="color" value="#00A0D7"/>
    </inkml:brush>
  </inkml:definitions>
  <inkml:trace contextRef="#ctx0" brushRef="#br0">210 17 24990,'3'-5'2560,"-2"2"-2297,-1 1-95,0 1-73,0-1-50,0 2 50,-4-2-89,-12 2-6,0-1 0,-8 1 0,5 3 5,-1 1-5,-1 3 0,-3 2-17,1 1-11,2 2-33,6-1 5,8-3 50,3-1-16,10-1 11,11 0-129,11 0 89,11 1-22,1 2-11,-7-1 28,1 8 56,-17-4 6,6 22-23,-17-5 34,2 3-17,-8-7 22,-3-14 68,-7 4-40,-7-5 96,-7 5-146,-4-6 6,-4 1-1,3-6 1,2 0-6,6-4-6,4 0 6,-3-9 0,17 15 0,-1-3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8.703"/>
    </inkml:context>
    <inkml:brush xml:id="br0">
      <inkml:brushProperty name="width" value="0.04286" units="cm"/>
      <inkml:brushProperty name="height" value="0.04286" units="cm"/>
      <inkml:brushProperty name="color" value="#00A0D7"/>
    </inkml:brush>
  </inkml:definitions>
  <inkml:trace contextRef="#ctx0" brushRef="#br0">259 21 26810,'3'-9'1070,"-2"1"-908,-4 6-66,-2 1-46,-12 0 23,-4 1-73,-10 0 0,-2 0 0,1 5-6,8 1-78,2 26 84,26-3-5,0 6 5,20-12-62,11-13 6,-8-3-101,19 15 157,-23-7 174,-2 28-73,-30-20-79,-13 11-5,-18-19-12,-1-3-5,0-2 0,12-4 0,1-2-16,16-4-35,0 0 51,0-7 0,7 5 0,-3-5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9.311"/>
    </inkml:context>
    <inkml:brush xml:id="br0">
      <inkml:brushProperty name="width" value="0.04286" units="cm"/>
      <inkml:brushProperty name="height" value="0.04286" units="cm"/>
      <inkml:brushProperty name="color" value="#00A0D7"/>
    </inkml:brush>
  </inkml:definitions>
  <inkml:trace contextRef="#ctx0" brushRef="#br0">47 49 27012,'-7'0'874,"-1"0"-740,0 0-84,-1 4 6,0 2-11,4 33-67,6-13-29,8 19-61,54-19 191,7-17-40,9-1-5,-20-17 10,-41-2 1,-5-2 0,-6-4 5,-4-1-44,-3-6-6,-8 0 0,-3 2 6,-35-11-6,5 14-6,-12-2-22,17 21-22,14 12-51,4 10-62,5 2-72,4 0-151,6-4 386,3 0 0,0-10 0,0-1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49.852"/>
    </inkml:context>
    <inkml:brush xml:id="br0">
      <inkml:brushProperty name="width" value="0.04286" units="cm"/>
      <inkml:brushProperty name="height" value="0.04286" units="cm"/>
      <inkml:brushProperty name="color" value="#00A0D7"/>
    </inkml:brush>
  </inkml:definitions>
  <inkml:trace contextRef="#ctx0" brushRef="#br0">0 35 26407,'0'23'1109,"3"1"-1081,1-3-6,4 1-4251,1-3 4229,0-1 865,-1-1-865,0-2-11,1 4 11,-4-8 202,0 2-68,-5-10 3437,-2-1-3492,-2-2 61,-3-44-140,5 16 0,21-54 0,-2 48 22,25-10-22,-16 34-123,17 10 28,-17 9 95,9 11 0,-24-10 0,1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57.169"/>
    </inkml:context>
    <inkml:brush xml:id="br0">
      <inkml:brushProperty name="width" value="0.04286" units="cm"/>
      <inkml:brushProperty name="height" value="0.04286" units="cm"/>
      <inkml:brushProperty name="color" value="#00A0D7"/>
    </inkml:brush>
  </inkml:definitions>
  <inkml:trace contextRef="#ctx0" brushRef="#br0">6 52 26973,'-1'-11'1181,"0"3"-1141,-1 8-12,1 0 0,0 0 28,1-1-68,0 4 18,0 6-6,0 7 0,0 4 0,0 2 0,0 5 0,0-7-11,0 3-6,0-3 11,0-9 6,0 4 0,0-12 6,0-1 5,0-2 40,3-16-46,1 1 1,9-35-23,1 13-5,1-6-1,4 16-33,-3 13 51,6 3 5,1 4-12,-3 4-49,4 7 50,-10 3-6,5 14 17,-13-1-325,-1 32 146,-4-27-51,-1 17-78,0-32 308,0 4 0,0-11 0,0 3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57.950"/>
    </inkml:context>
    <inkml:brush xml:id="br0">
      <inkml:brushProperty name="width" value="0.04286" units="cm"/>
      <inkml:brushProperty name="height" value="0.04286" units="cm"/>
      <inkml:brushProperty name="color" value="#00A0D7"/>
    </inkml:brush>
  </inkml:definitions>
  <inkml:trace contextRef="#ctx0" brushRef="#br0">12 64 25808,'-3'-14'2178,"1"2"-2088,0 12-23,2 0-39,-2 0-11,2 0 5,-2 1-10,2 6-1,-1 31-17,1-12-11,0 21 6,1-32-6,2-4 17,2-7 0,2-2-78,31-15 28,-13 0-6,38-29-3219,-33 5 3348,-1 0 56,-19 11-118,-9 12-17,-1 8 1,0 10 5,0 11-112,17 67-448,-4-43-359,11 34 919,-9-65 0,-8-7 0,-3-1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58.999"/>
    </inkml:context>
    <inkml:brush xml:id="br0">
      <inkml:brushProperty name="width" value="0.04286" units="cm"/>
      <inkml:brushProperty name="height" value="0.04286" units="cm"/>
      <inkml:brushProperty name="color" value="#00A0D7"/>
    </inkml:brush>
  </inkml:definitions>
  <inkml:trace contextRef="#ctx0" brushRef="#br0">6 51 26564,'-3'-9'1260,"1"1"-1204,1 8-6,1 0-16,0 2-17,0 3-17,0 5 11,0 8-5,0 1-23,0 16-50,0-15 39,0 4 50,0-19 23,0-4-23,1 0-5,0-2 67,1-8-50,1 1 72,14-40-106,-5 23-6,24-29 1,-18 40-6,10 0-17,-11 14-6,-2 2-11,8 19 34,-10-3-67,6 35 44,-14-30 51,-3 14 28,-5-31 27,-1-17-55,10-15-17,3-9 0,12-1-39,-2 14 28,2 3-40,12 15 63,-14 8 27,29 32-56,-29-11-45,8 9-22,-18-19-33,-9-9-57,0 2-100,0 2-96,-3 1 62,-4 1 308,-7 3 0,5-6 0,0-1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1:59.973"/>
    </inkml:context>
    <inkml:brush xml:id="br0">
      <inkml:brushProperty name="width" value="0.04286" units="cm"/>
      <inkml:brushProperty name="height" value="0.04286" units="cm"/>
      <inkml:brushProperty name="color" value="#00A0D7"/>
    </inkml:brush>
  </inkml:definitions>
  <inkml:trace contextRef="#ctx0" brushRef="#br0">1 1 27712,'0'13'330,"0"3"-268,0 43-56,0 33-12,0-11-33,0 4 11,0-55 5,0-6-10,0-3-40,0-5 95,0-3 135,0-6-134,0-12-29,8-12 6,5-13-22,11-8 22,6 2 0,-1 11-12,8 8-16,-13 13 28,5 12-1550,-11 12 1550,-1 12-562,-1 23 562,-7-23 5,-2 7 23,-11-28-5,-4-1-23,-6-1 1501,-35 0-1484,10-5 0,-33-7-28,43-3 11,1-7-101,26 3 263,10-4 1,-6 8 0,7-3-1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47.371"/>
    </inkml:context>
    <inkml:brush xml:id="br0">
      <inkml:brushProperty name="width" value="0.04286" units="cm"/>
      <inkml:brushProperty name="height" value="0.04286" units="cm"/>
    </inkml:brush>
  </inkml:definitions>
  <inkml:trace contextRef="#ctx0" brushRef="#br0">1 1 21309,'0'6'1042,"0"0"743,0-6-1785,25 7 0,-18-5 0,19 5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2:00.633"/>
    </inkml:context>
    <inkml:brush xml:id="br0">
      <inkml:brushProperty name="width" value="0.04286" units="cm"/>
      <inkml:brushProperty name="height" value="0.04286" units="cm"/>
      <inkml:brushProperty name="color" value="#00A0D7"/>
    </inkml:brush>
  </inkml:definitions>
  <inkml:trace contextRef="#ctx0" brushRef="#br0">49 147 25825,'8'0'2010,"3"0"-1959,1-1-18,4-2 12,1-2 17,12-6-51,-6-1 90,13-9-68,-18 5-22,-2-7-5,-12 11 28,-31-11-34,-16 14 0,-4-1 0,-1 15-6,27 6 6,2 8-6,3 9-10,5 4 10,5 6 0,24 14 1,13-24 5,19 3-807,2-30 214,-6-10-1138,-6-4 1731,-14-1 0,-10 4 0,-12 6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2:01.106"/>
    </inkml:context>
    <inkml:brush xml:id="br0">
      <inkml:brushProperty name="width" value="0.04286" units="cm"/>
      <inkml:brushProperty name="height" value="0.04286" units="cm"/>
      <inkml:brushProperty name="color" value="#00A0D7"/>
    </inkml:brush>
  </inkml:definitions>
  <inkml:trace contextRef="#ctx0" brushRef="#br0">0 38 26234,'19'13'1103,"-2"-1"-1019,-11-5-51,0 3-33,2 5 17,-1 4-39,-1 1 22,1 7 145,-4-15 130,0 1-102,-6-13 12,2-16-185,-2-1 6,3-17-6,5 8-11,11-9 22,14 10-28,38 2-218,4 13-68,-9 11-268,-21 4-538,-36 2-8722,-3-1 9541,-3 0 1,0-4-1,0 0 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2:02.147"/>
    </inkml:context>
    <inkml:brush xml:id="br0">
      <inkml:brushProperty name="width" value="0.04286" units="cm"/>
      <inkml:brushProperty name="height" value="0.04286" units="cm"/>
      <inkml:brushProperty name="color" value="#00A0D7"/>
    </inkml:brush>
  </inkml:definitions>
  <inkml:trace contextRef="#ctx0" brushRef="#br0">177 4 26413,'3'-2'1086,"0"0"-946,-8 2 224,-3 0-319,-8 5 28,-24 14-68,16-4 1,-24 17-45,31-16 33,-1 8 1,12-7 49,22 0-16,2-7-5,66-3-12,-20-19 6,11 3 0,-34-9 5,-34 5-5,-2 0 0,-2-1-17,-2-6-12,-9 2 12,-8-2-5,-13 5-85,-35 8 6,9 11 6,-6 3-337,29 5-122,24-9-936,16-1 1473,10-4 0,-4 2 0,-1-2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2:02.815"/>
    </inkml:context>
    <inkml:brush xml:id="br0">
      <inkml:brushProperty name="width" value="0.04286" units="cm"/>
      <inkml:brushProperty name="height" value="0.04286" units="cm"/>
      <inkml:brushProperty name="color" value="#00A0D7"/>
    </inkml:brush>
  </inkml:definitions>
  <inkml:trace contextRef="#ctx0" brushRef="#br0">349 177 26676,'11'-8'1316,"0"0"-963,-6 1-297,-1-6-51,-1 2-5,-6-2 6,-3 6 5,-4-3-5,-9-2-1,-2-2-5,-10-3 0,-2 0 0,4 4-5,-17-3-6,12 10 11,-8 1-17,12 16 6,10 8 11,-1 13-6,6 1-5,4 6 0,4 16 5,4-11 6,1 13-3398,13 13 3398,-2-17-8,2 2 0,-1-1-20,-1-12 22,0 18 6,-9-53-67,-6 1-23,1-4-795,-4 0 2255,5-8-1370,3-3 0,1 2 0,0-1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2:03.117"/>
    </inkml:context>
    <inkml:brush xml:id="br0">
      <inkml:brushProperty name="width" value="0.04286" units="cm"/>
      <inkml:brushProperty name="height" value="0.04286" units="cm"/>
      <inkml:brushProperty name="color" value="#00A0D7"/>
    </inkml:brush>
  </inkml:definitions>
  <inkml:trace contextRef="#ctx0" brushRef="#br0">12 63 27594,'-7'-4'745,"2"0"-711,5 1-17,3 1-4247,8-3 4236,22-2-282,26-2 148,-10 1-169,3 2-4990,-28 1 5287,-9 1 0,-4 0 0,-9 2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2:04.488"/>
    </inkml:context>
    <inkml:brush xml:id="br0">
      <inkml:brushProperty name="width" value="0.04286" units="cm"/>
      <inkml:brushProperty name="height" value="0.04286" units="cm"/>
      <inkml:brushProperty name="color" value="#00A0D7"/>
    </inkml:brush>
  </inkml:definitions>
  <inkml:trace contextRef="#ctx0" brushRef="#br0">238 8 26284,'6'-4'1428,"-2"1"-1333,-4 3 17,0 0-5,-3 0-7,-1 0-32,-3 0-24,-2 0 24,-21 0-68,11 2 0,-13 1-6,16 8 6,-4 4 6,7-3-6,-2 0 5,13-9-5,1-2-33,1 0 27,1 0 6,6 0 22,4 2-22,6 0-56,31 9 23,-15 0 33,12 4 0,-27-3 0,-11-4 0,-2 1 0,-1-1 0,-2 5 17,0 8-6,-4-2 22,-8 12 7,-9-10-24,-7-2-4,-3-6-7,4-7-5,0 0 11,-6-4-5,10 0-45,-16-17 39,17 5 0,-1-7 0,11 10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05.857"/>
    </inkml:context>
    <inkml:brush xml:id="br0">
      <inkml:brushProperty name="width" value="0.04286" units="cm"/>
      <inkml:brushProperty name="height" value="0.04286" units="cm"/>
      <inkml:brushProperty name="color" value="#00A0D7"/>
    </inkml:brush>
  </inkml:definitions>
  <inkml:trace contextRef="#ctx0" brushRef="#br0">0 23 24335,'3'-10'2851,"0"2"-2818,-3 7 225,0 1-180,0-2-5,0 2 101,0-1 10,0 0-184,0 1 0,0 6 0,0 12 0,1-2 0,0 6 0,0-11 0,0 3 0,-1 0 0,0 4 6,0 7-6,0 1 0,0 6-3392,0 4 3392,0-13 6,0 7-6,3-17 0,-2 0-6,3-3-156,-3-7-942,0 0 1952,-1-2 0,0-1 0,0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06.822"/>
    </inkml:context>
    <inkml:brush xml:id="br0">
      <inkml:brushProperty name="width" value="0.04286" units="cm"/>
      <inkml:brushProperty name="height" value="0.04286" units="cm"/>
      <inkml:brushProperty name="color" value="#00A0D7"/>
    </inkml:brush>
  </inkml:definitions>
  <inkml:trace contextRef="#ctx0" brushRef="#br0">0 29 24643,'8'-7'2655,"-2"2"-2566,-6 4 410,0 1-455,4 0 74,3 0-84,9 0-18,5 0-10,5-1-6,18-3-146,17 0-122,-19 0 212,4 1-12,-41 3-10,-2 0-45,-2 0-876,-1 0 0,0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07.724"/>
    </inkml:context>
    <inkml:brush xml:id="br0">
      <inkml:brushProperty name="width" value="0.04286" units="cm"/>
      <inkml:brushProperty name="height" value="0.04286" units="cm"/>
      <inkml:brushProperty name="color" value="#00A0D7"/>
    </inkml:brush>
  </inkml:definitions>
  <inkml:trace contextRef="#ctx0" brushRef="#br0">334 50 27734,'8'-9'527,"-1"2"-471,-7 5-34,0 1-5,0-1-6,0 0 17,0-1-22,-10-3-6,0 2 0,-10-1 5,3 2-5,-4 1 0,0 0-5,-28 1-1,11 4-11,-34 20 17,40-6 0,-9 29 0,33-7-5,0 14 5,7 6 0,8-4 0,3 0 0,-1 8 0,6-3 0,1-4 0,-1-15-17,10 22-5,-16-36-57,1 2 23,-10-25 56,-14-7 0,25 8 0,-8-3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08.122"/>
    </inkml:context>
    <inkml:brush xml:id="br0">
      <inkml:brushProperty name="width" value="0.04286" units="cm"/>
      <inkml:brushProperty name="height" value="0.04286" units="cm"/>
      <inkml:brushProperty name="color" value="#00A0D7"/>
    </inkml:brush>
  </inkml:definitions>
  <inkml:trace contextRef="#ctx0" brushRef="#br0">11 18 25427,'-6'-4'2313,"2"1"-2078,4 1 79,5 2-264,28-1-44,-9-1-6,20 1-6,-20-1-11,-1 1-39,-1 1-1484,-1-1-3820,-4 1 5360,-1 0 0,-9 0 0,-2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47.585"/>
    </inkml:context>
    <inkml:brush xml:id="br0">
      <inkml:brushProperty name="width" value="0.04286" units="cm"/>
      <inkml:brushProperty name="height" value="0.04286" units="cm"/>
    </inkml:brush>
  </inkml:definitions>
  <inkml:trace contextRef="#ctx0" brushRef="#br0">13 1 27421,'6'0'-1927,"0"0"1927,-17 9 0,8-7 0,-7 7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10.106"/>
    </inkml:context>
    <inkml:brush xml:id="br0">
      <inkml:brushProperty name="width" value="0.04286" units="cm"/>
      <inkml:brushProperty name="height" value="0.04286" units="cm"/>
      <inkml:brushProperty name="color" value="#00A0D7"/>
    </inkml:brush>
  </inkml:definitions>
  <inkml:trace contextRef="#ctx0" brushRef="#br0">82 60 25830,'-14'0'1305,"2"0"-1159,10 0 151,-1 0-208,1 0-10,0 0-12,1 0 73,-2-3-118,1 0 6,-2-2 207,-6-10-201,2 6 44,-4-7-66,8 11-7,2 1-16,2 4 11,13 3 0,0 3-6,34 23-10,-8 41 16,3 4-3,-25-23 0,-4 2 3,-3 28-6,-5-12 6,-2-4 0,-3-15 0,-1-3 0,-3-4 0,-1-5 0,-12 23 0,2-23-5,-4 10-1,7-33-27,-1-8 27,4-2-140,-16-1-184,13-7 330,-9-11 0,16 6 0,1-5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11.591"/>
    </inkml:context>
    <inkml:brush xml:id="br0">
      <inkml:brushProperty name="width" value="0.04286" units="cm"/>
      <inkml:brushProperty name="height" value="0.04286" units="cm"/>
      <inkml:brushProperty name="color" value="#00A0D7"/>
    </inkml:brush>
  </inkml:definitions>
  <inkml:trace contextRef="#ctx0" brushRef="#br0">213 67 25774,'4'-13'1832,"1"1"-1597,-2 5-101,2 0-78,-1-1 179,2-1-195,-2 4-35,-2 0-5,-2 5-45,0 0 45,-5 1 28,-14 14-28,0-1 0,-6 11 0,1 5 6,8-6-6,-4 11 0,3-6 6,-3 11-12,0 4 6,-2 8 6,3-1-1,8-9-5,4-5 0,6-9 0,1 12 0,3-8 6,13 24-6,8-10 0,7-1-17,29 10 0,-22-14 0,1-7-22,22-24-78,-4-8 21,-15-1-240,7-1 90,-33 0 246,-2 0 0,-15 0 0,0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13.756"/>
    </inkml:context>
    <inkml:brush xml:id="br0">
      <inkml:brushProperty name="width" value="0.04286" units="cm"/>
      <inkml:brushProperty name="height" value="0.04286" units="cm"/>
      <inkml:brushProperty name="color" value="#00A0D7"/>
    </inkml:brush>
  </inkml:definitions>
  <inkml:trace contextRef="#ctx0" brushRef="#br0">55 10 22755,'6'-2'3619,"-1"1"-3311,-1-1-23,-1 2-27,1-1-45,-2 0-51,1 0-11,-1 0-28,-1 1 258,0 0-342,-5 0-33,-6 0 0,0 3-6,-5 1-84,5 1-471,0 1-4009,0-3 4564,1 0 0,4-2 0,2-1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14.956"/>
    </inkml:context>
    <inkml:brush xml:id="br0">
      <inkml:brushProperty name="width" value="0.04286" units="cm"/>
      <inkml:brushProperty name="height" value="0.04286" units="cm"/>
      <inkml:brushProperty name="color" value="#00A0D7"/>
    </inkml:brush>
  </inkml:definitions>
  <inkml:trace contextRef="#ctx0" brushRef="#br0">51 18 27292,'-8'2'364,"-5"2"-302,4-2 117,-3 2-101,7-3 141,2 0-203,3-1-4,0 0 4,3 0 7,6 0-12,35-1-11,2-4-168,51-3 22,-48 1-89,10-1-17,-47 8-123,-4 0-353,-4 0 728,-2-1 0,-2 1 0,0-1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15.303"/>
    </inkml:context>
    <inkml:brush xml:id="br0">
      <inkml:brushProperty name="width" value="0.04286" units="cm"/>
      <inkml:brushProperty name="height" value="0.04286" units="cm"/>
      <inkml:brushProperty name="color" value="#00A0D7"/>
    </inkml:brush>
  </inkml:definitions>
  <inkml:trace contextRef="#ctx0" brushRef="#br0">3 3 28138,'-1'-1'168,"0"0"-129,1 1-34,0 4-4245,0 22 4246,1 12 37,8 52-49,-5-33-198,4 16 204,-7-46 0,-1-6-5,0-5 2886,0-6-2881,0-3 0,0-5 0,0-1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22.362"/>
    </inkml:context>
    <inkml:brush xml:id="br0">
      <inkml:brushProperty name="width" value="0.04286" units="cm"/>
      <inkml:brushProperty name="height" value="0.04286" units="cm"/>
      <inkml:brushProperty name="color" value="#00A0D7"/>
    </inkml:brush>
  </inkml:definitions>
  <inkml:trace contextRef="#ctx0" brushRef="#br0">238 35 26026,'10'-13'2106,"-2"2"-2016,-8 10-57,0-1 6,1 0-11,0 0-5,0 0-12,1 1-5,-2 0-46,0 1 40,-6 7 6,-15 14-6,-13 9-34,-11 11 34,-1-1 0,4-2 0,14-9-16,6-7 4,14-8-10,2 2 33,3 0 17,21 0-28,0-6 0,29 5 0,-18-5-17,22 46-11,-32-19 28,-10 53 6,-21-49 0,-24 21-6,13-34-6,-4 3 6,13-10 6,5 2-6,6-11 5,26 26-5,2-1 0,6 6 0,-15 0 0,-14-18 0,-2 2 6,0 3 11,-13 46-17,4-21 0,-1 3 0,0-8 0,0 0 0,-1 6 0,0-4 0,1-9-6,-2 0 6,-2 7 39,2 0-39,4 4 0,4-4 6,32 7-6,4-15-463,20-2 346,-5-20-91,-4-13-352,7-4 560,9-12 0,-25 7 0,-2-8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16.857"/>
    </inkml:context>
    <inkml:brush xml:id="br0">
      <inkml:brushProperty name="width" value="0.04286" units="cm"/>
      <inkml:brushProperty name="height" value="0.04286" units="cm"/>
      <inkml:brushProperty name="color" value="#00A0D7"/>
    </inkml:brush>
  </inkml:definitions>
  <inkml:trace contextRef="#ctx0" brushRef="#br0">341 51 26172,'0'-3'1982,"0"0"-1954,0 1-5,0 0 5,0 0 5,0 0-27,0 0 33,-19-6-33,-1 1-6,-34-4 5,11 6-5,-1 1 0,-5 10 0,24 2 23,-22 18-18,30-10-5,-2 17 0,16-16 0,2 13 0,3-8 0,1 15 0,-1-21-11,1 17 6,-3-20-1,2 20 6,0-13 0,3 17 0,-1-19 0,3 16 0,-5-21 0,2 11 0,-4-15 0,1 6 0,-1-7 0,0 3 0,0-7-17,0 4 17,0-5 0,0 2 6,0-3-6,0-1 22,0-1-33,-1 0-196,0 0 128,-2 0-122,0 0-74,-2 0 275,-3-2 0,9 4 0,0-2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17.374"/>
    </inkml:context>
    <inkml:brush xml:id="br0">
      <inkml:brushProperty name="width" value="0.04286" units="cm"/>
      <inkml:brushProperty name="height" value="0.04286" units="cm"/>
      <inkml:brushProperty name="color" value="#00A0D7"/>
    </inkml:brush>
  </inkml:definitions>
  <inkml:trace contextRef="#ctx0" brushRef="#br0">21 65 26687,'-11'-3'1064,"1"1"-907,10 0 106,0 2-179,8-4-67,3 3-6,11-3-11,4 0 23,3 0-1,10-3 0,17-5-22,-13 4-156,1-2-404,-29 7-426,-10 3 986,-7 0 0,0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19.083"/>
    </inkml:context>
    <inkml:brush xml:id="br0">
      <inkml:brushProperty name="width" value="0.04286" units="cm"/>
      <inkml:brushProperty name="height" value="0.04286" units="cm"/>
      <inkml:brushProperty name="color" value="#00A0D7"/>
    </inkml:brush>
  </inkml:definitions>
  <inkml:trace contextRef="#ctx0" brushRef="#br0">6 55 23623,'-3'-1'3927,"0"-1"-3731,3 1-28,0-2-23,0 3-38,0-1 72,0 0-95,0 1-79,0-2-5,0 2 6,4-1-6,5-1 6,9 1-6,10-2 0,7 0-12,55-6-30,-24 4 0,2 0 17,-16 1 0,-1 1-17,8-2 0,-11 3-115,-31 2-184,-8 0-371,-4 0 712,-3 0 0,-2 0 0,0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19.803"/>
    </inkml:context>
    <inkml:brush xml:id="br0">
      <inkml:brushProperty name="width" value="0.04286" units="cm"/>
      <inkml:brushProperty name="height" value="0.04286" units="cm"/>
      <inkml:brushProperty name="color" value="#00A0D7"/>
    </inkml:brush>
  </inkml:definitions>
  <inkml:trace contextRef="#ctx0" brushRef="#br0">0 14 27174,'0'-6'1109,"0"0"-1081,0 6-11,0-1-17,2 1 6,0 5-6,1 5 5,0 8-10,-2 31-79,0 17 33,-1-10-22,0-3-27,0-40-74,0-5-100,-1-2-634,0-3 908,-1-4 0,1 1 0,0-2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09.135"/>
    </inkml:context>
    <inkml:brush xml:id="br0">
      <inkml:brushProperty name="width" value="0.04286" units="cm"/>
      <inkml:brushProperty name="height" value="0.04286" units="cm"/>
    </inkml:brush>
  </inkml:definitions>
  <inkml:trace contextRef="#ctx0" brushRef="#br0">0 364 26049,'0'12'1473,"0"-2"-1277,0-10 442,0 0-621,0-3-17,0-4 0,0-5 0,0-6-17,0-48 0,0 25-5,0-35-197,0 20 219,4 11 0,-3 5 0,2 19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20.374"/>
    </inkml:context>
    <inkml:brush xml:id="br0">
      <inkml:brushProperty name="width" value="0.04286" units="cm"/>
      <inkml:brushProperty name="height" value="0.04286" units="cm"/>
      <inkml:brushProperty name="color" value="#00A0D7"/>
    </inkml:brush>
  </inkml:definitions>
  <inkml:trace contextRef="#ctx0" brushRef="#br0">7 171 27039,'-4'-4'285,"2"1"212,2 3-463,0 0 134,6 2-157,4 6 66,8 5-71,13 13 227,1 6-233,18 19 6,-19-17-6,6 9 6,-26-28-1,0-3 6,-8-9-11,-2-3 0,2 0 6,0 0 5,3-3-5,5-15 11,1-18-12,-1 1 6,-4-8 1,-7 16-7,-1-3 1,-2-3-6,1-5 0,-2-1 0,3 1 0,0 6-11,1 14-1,2 7 1,1 9-297,1 3-610,-1 1 918,-1 0 0,-2-1 0,0-1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24.461"/>
    </inkml:context>
    <inkml:brush xml:id="br0">
      <inkml:brushProperty name="width" value="0.04286" units="cm"/>
      <inkml:brushProperty name="height" value="0.04286" units="cm"/>
      <inkml:brushProperty name="color" value="#00A0D7"/>
    </inkml:brush>
  </inkml:definitions>
  <inkml:trace contextRef="#ctx0" brushRef="#br0">36 0 25758,'-11'1'2044,"3"1"-1960,1-1-17,3 1-34,4-2-16,-1 0-6,0 0 17,0 1 17,0-1 146,0 1-197,9 1 6,6 0 6,11 3-6,2 0 0,4 0-6,-4 0-11,2-2 6,-3 2-6,-3 1-67,-2 27 73,-13 3 11,-6 11 0,-12-7 0,-3-14 0,0 1 0,1 0 0,-1 2 0,2-1-6,2 2 6,4-2 0,3-7 34,34 9-45,-12-16 0,26 6-45,-7-10 56,-18-4 0,3 2-6,-21-6 6,-3 4 17,0-1 128,-32 25-122,12-9 10,-35 47-33,37-24 0,-2 19 0,21-20 6,12 15-6,-3-19 0,31 48 0,-16-45 0,22 29 0,4 6 6,-1 5-1,-8-20 1,-4-1-1,-9 1-5,-15-26 0,-1-1 6,-7 36 0,-13-33-6,-41 31-6,-19-42 6,-4-1-603,6-6 597,31-5 0,4-2-78,3 3 23,12-7 61,3-12 0,10 2 0,1-10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25.314"/>
    </inkml:context>
    <inkml:brush xml:id="br0">
      <inkml:brushProperty name="width" value="0.04286" units="cm"/>
      <inkml:brushProperty name="height" value="0.04286" units="cm"/>
      <inkml:brushProperty name="color" value="#00A0D7"/>
    </inkml:brush>
  </inkml:definitions>
  <inkml:trace contextRef="#ctx0" brushRef="#br0">14 9 27130,'-4'-4'1232,"3"2"-1210,-2 0 0,3 2 6,0 0-33,0 12 5,0 7 0,-1 15 0,-1 21 0,0-12-6,2 11-5,0-19 0,2-3-6,1-1-112,1 12-4783,-2-21 4912,-2 5 0,-1-24 0,-2-3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26.079"/>
    </inkml:context>
    <inkml:brush xml:id="br0">
      <inkml:brushProperty name="width" value="0.04286" units="cm"/>
      <inkml:brushProperty name="height" value="0.04286" units="cm"/>
      <inkml:brushProperty name="color" value="#00A0D7"/>
    </inkml:brush>
  </inkml:definitions>
  <inkml:trace contextRef="#ctx0" brushRef="#br0">20 34 25562,'-11'0'1971,"3"0"-1736,8 0 191,0 0-393,2 0-10,6 0 5,17 0-23,18 0-5,4 0-73,47 0 51,-32 0-3,11-1 0,0-2 13,-10 1 12,-6-4 0,-7-2 0,-31 4 0,3-5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27.392"/>
    </inkml:context>
    <inkml:brush xml:id="br0">
      <inkml:brushProperty name="width" value="0.04286" units="cm"/>
      <inkml:brushProperty name="height" value="0.04286" units="cm"/>
      <inkml:brushProperty name="color" value="#00A0D7"/>
    </inkml:brush>
  </inkml:definitions>
  <inkml:trace contextRef="#ctx0" brushRef="#br0">77 38 26144,'2'-3'1831,"0"1"-1786,-2 2 61,0 0-55,-2 0-29,0 0 6,-2 1 62,-2 7-40,3-4-44,0 3 11,3-6-12,0-2 1,3-3-6,2-4 17,3-4-23,1-7-22,-3 9-90,-8 14-195,-18 10 313,-8 11 0,5-13 0,5-5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44.993"/>
    </inkml:context>
    <inkml:brush xml:id="br0">
      <inkml:brushProperty name="width" value="0.04286" units="cm"/>
      <inkml:brushProperty name="height" value="0.04286" units="cm"/>
      <inkml:brushProperty name="color" value="#00A0D7"/>
    </inkml:brush>
  </inkml:definitions>
  <inkml:trace contextRef="#ctx0" brushRef="#br0">968 8 26553,'1'-1'974,"0"0"-834,-1 0 101,0 1 45,0-2-253,1 1-10,0 0-12,0 0 17,-1 1-28,0 2 11,0-1-101,0 0 90,-1-1 12,-1 0-7,-7 3-5,4-2 0,-3 2 0,6-2-28,2-1 28,-1 1 6,-1 1-6,-3 2 0,-2 1 0,-2 2 0,-1-1-3392,-4 6 3397,-13 7-5,-10 7 0,4-5 0,2 0 0,16-12-22,-46 25 16,24-14-5,-51 25 0,41-21 11,1-2-17,13-4 3409,7-4-3397,7-4 5,-14 6 0,6-3 16,-21 7-16,18-6 0,-3 0 6,18-8-6,6-3 11,-14 4-5,10-3-23,-12 4-33,11-2-34,-12 7 72,7-4 124,-24 6-95,28-10-17,-10 1-56,25-6-1057,0 0 0,0 0 1</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3:45.929"/>
    </inkml:context>
    <inkml:brush xml:id="br0">
      <inkml:brushProperty name="width" value="0.04286" units="cm"/>
      <inkml:brushProperty name="height" value="0.04286" units="cm"/>
      <inkml:brushProperty name="color" value="#00A0D7"/>
    </inkml:brush>
  </inkml:definitions>
  <inkml:trace contextRef="#ctx0" brushRef="#br0">135 26 27757,'7'-9'375,"-1"2"-341,-1 2-18,-2 2-4,-2 2-1,1 0 0,-2 1 62,1 0-51,-7 3-22,-2 4 6,-12 11-6,4-1 0,-5 6 5,6-6-5,0-1 0,1 0 0,0 0 12,0 3-12,5-7 0,2 0 0,6-9 0,1-1 11,2 7-11,3-3-6,9 10 6,-2-9-22,21 5 27,-13-9 1,27 5 0,-26-5-6,12 2 5,-16-3 6,30 1-22,-17-2 11,10 0 0,-28-1-5,-12 0-119,0 0-21,-3 0-214,-5 0-1253,-3 0 1612,-5 0 0,14 0 0,3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02.064"/>
    </inkml:context>
    <inkml:brush xml:id="br0">
      <inkml:brushProperty name="width" value="0.04286" units="cm"/>
      <inkml:brushProperty name="height" value="0.04286" units="cm"/>
      <inkml:brushProperty name="color" value="#00A0D7"/>
    </inkml:brush>
  </inkml:definitions>
  <inkml:trace contextRef="#ctx0" brushRef="#br0">395 61 26581,'11'-2'1372,"-2"-1"-1053,-5 2-297,0-1 18,1 0-29,-3 1 6,0 0-12,-2 1 18,0-1-23,0-1-6,-1-1-5,-7-6 33,-4 0-16,-2 1-6,0 1 0,7 4 0,-1-1-6,-1 3 1,-1 0-1,-1 1 0,-3 0-5,-17 0 0,-3 7 11,-1-1 0,7 6 0,17-4-6,3 0 6,0-2 0,5 1-11,1-1 6,2 3 5,3 0-17,13 7-28,4-2 34,8 7 0,-4-4 5,-2 2 6,2 2-6,-4-1 6,0 0-5,-3-4 5,0 1 0,-2-2-17,2 7 11,-4-3 6,-3-1 6,-6-7 0,-4-6-6,0 1 11,0 1 45,-8 13-51,-1-6 7,-17 15-7,9-16 1,-14 1 5,10-11 6,-6-1-12,1-2 1,1-3 0,5-1 5,-5-7-6,10 3 1,-33-13-12,7 3 6,-5-2 0,13 7 0,25 8 0,3 2-5,3 0-208,1 2 73,1-1-773,0 1-2929,2-1 3842,0 0 0,0 1 0,0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03.025"/>
    </inkml:context>
    <inkml:brush xml:id="br0">
      <inkml:brushProperty name="width" value="0.04286" units="cm"/>
      <inkml:brushProperty name="height" value="0.04286" units="cm"/>
      <inkml:brushProperty name="color" value="#00A0D7"/>
    </inkml:brush>
  </inkml:definitions>
  <inkml:trace contextRef="#ctx0" brushRef="#br0">7 38 27118,'-3'1'896,"0"0"-845,3-1 83,0 0-134,3 0 11,4 0-11,6 0-78,6-2-191,17-2 90,-7-1 50,12-1-3700,4-2 3667,-15 3-1232,12-1-970,-29 4 2364,-2 1 0,-10 1 0,-1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03.564"/>
    </inkml:context>
    <inkml:brush xml:id="br0">
      <inkml:brushProperty name="width" value="0.04286" units="cm"/>
      <inkml:brushProperty name="height" value="0.04286" units="cm"/>
      <inkml:brushProperty name="color" value="#00A0D7"/>
    </inkml:brush>
  </inkml:definitions>
  <inkml:trace contextRef="#ctx0" brushRef="#br0">1 32 28132,'9'0'56,"0"0"-50,0 0-1,1 0-5,1 0-17,20 0 6,-4 0-17,29-2 28,-25 0 0,8-3 0,-18 0 0,-3 0 0,-4 0 0,-2 2-358,-4 1-85,-2 0-405,-2 2 0,-2 0 0,-2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10.066"/>
    </inkml:context>
    <inkml:brush xml:id="br0">
      <inkml:brushProperty name="width" value="0.04286" units="cm"/>
      <inkml:brushProperty name="height" value="0.04286" units="cm"/>
    </inkml:brush>
  </inkml:definitions>
  <inkml:trace contextRef="#ctx0" brushRef="#br0">283 131 26458,'10'0'1372,"-2"0"-1204,-8 0 39,0 0-190,1-1-1,-1-1 1,1-2-11,-1-2 5,0-2-11,0-2 6,-11-6-6,1 4 5,-11-6-5,3 6 17,-10-3-11,7 4-12,-21 0 0,22 6-16,-26 10 16,30 1-5,-27 46 11,34-3 0,-9 22 0,18-14 0,8-4 0,1 1 0,-1 5-11,6 10 0,1-3 0,-7-24-90,8 29 11,-13-53-621,4 7 285,-6-21 426,1-3 0,-2-2 0,0-3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10.599"/>
    </inkml:context>
    <inkml:brush xml:id="br0">
      <inkml:brushProperty name="width" value="0.04286" units="cm"/>
      <inkml:brushProperty name="height" value="0.04286" units="cm"/>
      <inkml:brushProperty name="color" value="#00A0D7"/>
    </inkml:brush>
  </inkml:definitions>
  <inkml:trace contextRef="#ctx0" brushRef="#br0">22 16 25135,'5'-8'2415,"-2"1"-1911,-3 7-342,0-1-140,0 9 23,4 88-3437,-4-32 3392,2-6 0,0-3 0,-2-10 0,0-25 6,0-3-6,0 1 11,-2 4-11,-1 1 0,-2 4 3392,-1-3-3392,3-7 6,1-4-1,2-10-5,0-1-269,0-2 34,-1 0-375,-3 0-3708,0 0 4318,-4 0 0,8 0 0,1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11.518"/>
    </inkml:context>
    <inkml:brush xml:id="br0">
      <inkml:brushProperty name="width" value="0.04286" units="cm"/>
      <inkml:brushProperty name="height" value="0.04286" units="cm"/>
      <inkml:brushProperty name="color" value="#00A0D7"/>
    </inkml:brush>
  </inkml:definitions>
  <inkml:trace contextRef="#ctx0" brushRef="#br0">24 74 25225,'-6'-6'1787,"1"1"-1485,2 5-72,0-1 151,0 1-286,1-1-28,1 0 51,1 1-45,9-4-57,5 2-10,30-5-6,-5 3-6,19-1-10,-11 3-7,4 1-5,1 1-61,48 0 33,-27 0-65,-11-4 1,-3 0-155,-5-3 275,7-5 0,-46 8 0,0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15.464"/>
    </inkml:context>
    <inkml:brush xml:id="br0">
      <inkml:brushProperty name="width" value="0.04286" units="cm"/>
      <inkml:brushProperty name="height" value="0.04286" units="cm"/>
      <inkml:brushProperty name="color" value="#00A0D7"/>
    </inkml:brush>
  </inkml:definitions>
  <inkml:trace contextRef="#ctx0" brushRef="#br0">0 341 24525,'0'-3'2201,"0"1"-1898,0 1-107,0 0 532,0 1-689,0-2 6,1 2 44,1-1-77,2 1-7,3 0-5,2-1 6,10 1-1,-2-2-5,39 1 0,-19 0-3392,25 0 3392,-22-1-5,19-1 5,-19 0-9,10 1 1,6 1 5,-5 0 0,-1 0 3,48-1 0,-8 1 0,-60-1 0,1 1 0,6-1 6,4 0-6,6 0 0,-1 0 3392,-10 1-3392,4 0 28,2 1-11,-2 0 22,6-2-39,-11 1 0,-2-2 0,-8 2 0,-5 0 0,-10 1 0,-1 0 0,-1 0 0,1 0 0,19 1 6,19 1-6,-7 0 0,6-1 0,-28-1 0,-3 0 0,4 0 0,-1 0 0,4 0 0,-1 0 0,2 0 5,1 0-5,-1 0 0,-1 0 6,-5 0-1,0 0 1,-3-1-6,9 0 0,-4-1 6,6 1-1,17-4 1,4 0-6,1-2 0,-6 2 5,-17 3-5,1 1 23,54-2-23,-25 1 2,15-1 1,1 0-3,-6-1 6,22-2 16,-54 2-22,-10-1 0,-3 1 0,0 1 0,12 0 6,-7 2-6,33-1 0,-15 1-3392,17 0 3392,-14 0 0,-10 0 0,-13 1 6,-12-1 10,-3-2-21,30-5 5,-9 2 0,24-1 0,-25 5 3392,0 0-3392,-4-1 5,1-2 1,-11 1-6,-2 0 0,-9 3 0,0-1-11,21-1-3376,37-6 3387,-17 2 0,21-4 0,-50 6-5,1 1 5,-2 1 0,1 2 0,3-1 0,4 2 5,4-1-1097,46 0 1075,-20 1-1890,30-1 1902,-38 1 10,-14 0-5,-9 0 1924,27 0-1924,34 0 0,-15 0-1176,9 0 1176,-60 0 2029,11 0-2029,5 0 0,15-1 0,21-1 6,-29-1-6,17-2 17,-30 0-17,9-1 0,10-1 0,21 4 0,-23 0 3279,18 1-3273,-34-1-6,3-1 357,-2 0-357,16 1 0,-7 2 0,57 0 0,-35 1 0,7 0 0,2 0 0,0 0 0,16 0 6,-49 0-6,-15 0-6,0 0 6,0 0 0,23 0 0,-6 0 0,20 0 0,16 0 0,-23 0 0,17 0 0,-31 0 0,-4 0 0,-3 0 6,-2-1-6,-3-2 0,1 1 0,2-3 0,-4 2-12,14-3-4,12 0 16,15-1 0,-11 1 0,2-1 0,-38 5 0,18-1 0,-16 2 0,9 1 11,-2 0 0,-7 0-11,1-1 22,-8 1-22,-3-1 6,7 0 5,3 0-50,2-3-263,-13 3-947,-8-3 1249,-14 3 0,7 0 0,1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18.055"/>
    </inkml:context>
    <inkml:brush xml:id="br0">
      <inkml:brushProperty name="width" value="0.04286" units="cm"/>
      <inkml:brushProperty name="height" value="0.04286" units="cm"/>
      <inkml:brushProperty name="color" value="#00A0D7"/>
    </inkml:brush>
  </inkml:definitions>
  <inkml:trace contextRef="#ctx0" brushRef="#br0">159 25 24223,'5'-12'2145,"1"2"-1859,-6 10 274,1-1-454,-1 0-44,0 1 722,1-1-784,-3 1 0,-1 0 0,-5 0 0,0 3 0,-4 4 5,-10 16 6,-3 8-3397,-1 2 3386,3 0-2268,10-8 2273,0 1 68,-1 58-67,13 0-6,-1 9-12,30-10 18,-9-59 2268,29 22-2274,-26-31 0,9 6 3381,-19-16-3516,5 4-1315,-10-5 1450,2 2 0,-9-5 0,-1-1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18.898"/>
    </inkml:context>
    <inkml:brush xml:id="br0">
      <inkml:brushProperty name="width" value="0.04286" units="cm"/>
      <inkml:brushProperty name="height" value="0.04286" units="cm"/>
      <inkml:brushProperty name="color" value="#00A0D7"/>
    </inkml:brush>
  </inkml:definitions>
  <inkml:trace contextRef="#ctx0" brushRef="#br0">1 12 26771,'0'-3'985,"0"1"-619,0 0-327,0 1 30,0-1-58,0 1 15,0 0-26,0 5 78,0 44-95,0 12 11,0 5 1,0-12 5,0-38-6,0-1-5,0-1-6,0 2-72,0-3-1,0 3-173,0-7-585,4-3 0,-7-3 0,2-2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19.215"/>
    </inkml:context>
    <inkml:brush xml:id="br0">
      <inkml:brushProperty name="width" value="0.04286" units="cm"/>
      <inkml:brushProperty name="height" value="0.04286" units="cm"/>
      <inkml:brushProperty name="color" value="#00A0D7"/>
    </inkml:brush>
  </inkml:definitions>
  <inkml:trace contextRef="#ctx0" brushRef="#br0">1 30 26637,'3'3'1013,"5"-1"-671,32-4-303,-9-3 12,22-3-51,-23 0 0,-4 1 0,-11 4-34,-6 1 34,-9 2 0,0 0 0,-3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0.065"/>
    </inkml:context>
    <inkml:brush xml:id="br0">
      <inkml:brushProperty name="width" value="0.04286" units="cm"/>
      <inkml:brushProperty name="height" value="0.04286" units="cm"/>
      <inkml:brushProperty name="color" value="#00A0D7"/>
    </inkml:brush>
  </inkml:definitions>
  <inkml:trace contextRef="#ctx0" brushRef="#br0">289 78 26670,'8'-11'756,"-1"3"-6287,-5 3 5738,0 0 1521,-1-9-1661,0 6 815,-1-3-876,-3 7-1,-3 0 12,-27-1 3375,9 3-3386,-47 3-6,28 16 0,-9 3 0,23 13 0,13-4 0,2 3 0,5-3 5,2 0 12,5-3 22,1 12 1,17 26-35,10 7-5,-1-11 6,0-16-6,-18-33 0,-3-1 0,-2-2-17,-1 1-17,-1-3-2771,-6 0 2805,3-7 0,-3 2 0,3-4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0.374"/>
    </inkml:context>
    <inkml:brush xml:id="br0">
      <inkml:brushProperty name="width" value="0.04286" units="cm"/>
      <inkml:brushProperty name="height" value="0.04286" units="cm"/>
      <inkml:brushProperty name="color" value="#00A0D7"/>
    </inkml:brush>
  </inkml:definitions>
  <inkml:trace contextRef="#ctx0" brushRef="#br0">36 29 27040,'-20'0'896,"5"0"-728,15 0-112,0 0-6,1 0 1,12 0 50,5 0-96,13 0-10,20 0-18,-20-1-27,12-2-62,-28 0 112,3-7 0,-9 6 0,0-4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1.117"/>
    </inkml:context>
    <inkml:brush xml:id="br0">
      <inkml:brushProperty name="width" value="0.04286" units="cm"/>
      <inkml:brushProperty name="height" value="0.04286" units="cm"/>
      <inkml:brushProperty name="color" value="#00A0D7"/>
    </inkml:brush>
  </inkml:definitions>
  <inkml:trace contextRef="#ctx0" brushRef="#br0">3 23 27057,'-1'-13'700,"0"3"-510,2 10-11,13 7-134,13 15 0,15 12-56,12 18 5,-1 6-5,-24-12 0,-3 1 0,6 13 22,-15 0 0,-9 2 34,-27 15-34,6 2 6,-20-25-6,16-37 0,-3-2 6,-9 2-34,8-7 17,-3-20 0,16 7 0,6-16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2.375"/>
    </inkml:context>
    <inkml:brush xml:id="br0">
      <inkml:brushProperty name="width" value="0.04286" units="cm"/>
      <inkml:brushProperty name="height" value="0.04286" units="cm"/>
      <inkml:brushProperty name="color" value="#00A0D7"/>
    </inkml:brush>
  </inkml:definitions>
  <inkml:trace contextRef="#ctx0" brushRef="#br0">22 26 27533,'-11'10'403,"2"-3"-375,8-7 297,1 0-320,9 0 1,7 0-6,14 0 0,8-2 0,-4-1 0,1-2 0,-8 0 0,-3 1-6,-4 1-173,3-2-185,-10 1-991,-1 0 1355,-9 0 0,-3 2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5.383"/>
    </inkml:context>
    <inkml:brush xml:id="br0">
      <inkml:brushProperty name="width" value="0.04286" units="cm"/>
      <inkml:brushProperty name="height" value="0.04286" units="cm"/>
      <inkml:brushProperty name="color" value="#00A0D7"/>
    </inkml:brush>
  </inkml:definitions>
  <inkml:trace contextRef="#ctx0" brushRef="#br0">27 51 26346,'2'-9'1512,"0"2"-1417,-2 7-45,0 0-5,-12 21-23,8-8-10,-8 19-7,10-11-5,1 1 0,1 1-33,6-2-35,1-1-436,24 5 460,-13-14 307,30-6-129,-31-15-33,11-10 11,-9-28-106,-7 18-1,6-20-5,-10 31 0,-3 5-39,-1 8-6,-1 3 45,0 9 51,2 22-3438,0 0 3398,0 17-11,3 4 0,-2-20 0,6 4 6,0-27 16,12-5-38,-4-9 3396,8-5-3385,-7-9 16,4-31 17,-12 16-11,1-18 22,-13 27-28,-1 6-11,-2 5-17,0 6-302,-4 6-179,1 3-533,1 3-7208,3 4 8239,1 2 0,0-5 0,0-3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10.481"/>
    </inkml:context>
    <inkml:brush xml:id="br0">
      <inkml:brushProperty name="width" value="0.04286" units="cm"/>
      <inkml:brushProperty name="height" value="0.04286" units="cm"/>
    </inkml:brush>
  </inkml:definitions>
  <inkml:trace contextRef="#ctx0" brushRef="#br0">18 19 26586,'-8'-6'1484,"1"2"-1338,7 4-28,-2-2-124,9 1 12,11 0-18,6 1-4,8 0-12,-10 0-12,-3 0-4575,9-1 4615,-14 0 0,4-1 0,-16 2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2.749"/>
    </inkml:context>
    <inkml:brush xml:id="br0">
      <inkml:brushProperty name="width" value="0.04286" units="cm"/>
      <inkml:brushProperty name="height" value="0.04286" units="cm"/>
      <inkml:brushProperty name="color" value="#00A0D7"/>
    </inkml:brush>
  </inkml:definitions>
  <inkml:trace contextRef="#ctx0" brushRef="#br0">8 13 28311,'-4'-7'79,"1"2"-79,3 16 11,5 11 0,0 15-11,2 6 0,-1 1-3420,0-3 3386,-2-14-33,0-7-112,1-16 179,2-3 0,-2-1 0,-1-1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3.790"/>
    </inkml:context>
    <inkml:brush xml:id="br0">
      <inkml:brushProperty name="width" value="0.04286" units="cm"/>
      <inkml:brushProperty name="height" value="0.04286" units="cm"/>
      <inkml:brushProperty name="color" value="#00A0D7"/>
    </inkml:brush>
  </inkml:definitions>
  <inkml:trace contextRef="#ctx0" brushRef="#br0">360 79 27466,'0'-6'470,"-1"0"-431,-1 3-16,0-1 5,-2 0 11,0 0 134,-23-10-161,8 6-12,-26-9 0,21 11 0,-16 0 5,16 5-10,-37 5 5,33 2-6,-27 24 6,40 17 67,7 6-61,17 10-6,9-17 0,0-5 5,5 23-5,-11-30 6,1 33-23,-11-50-11,-1 9-28,-1-24-336,0-2-274,-3 0 666,-7-10 0,5 8 0,-4-8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4.084"/>
    </inkml:context>
    <inkml:brush xml:id="br0">
      <inkml:brushProperty name="width" value="0.04286" units="cm"/>
      <inkml:brushProperty name="height" value="0.04286" units="cm"/>
      <inkml:brushProperty name="color" value="#00A0D7"/>
    </inkml:brush>
  </inkml:definitions>
  <inkml:trace contextRef="#ctx0" brushRef="#br0">23 61 27326,'-12'-4'845,"1"1"-733,11 2-67,0 0-23,4 0 12,29 0-23,-8-1-5,37-5-6,-29 1-812,26-10-1597,-39 9 2409,9-3 0,-29 9 0,0 1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4.840"/>
    </inkml:context>
    <inkml:brush xml:id="br0">
      <inkml:brushProperty name="width" value="0.04286" units="cm"/>
      <inkml:brushProperty name="height" value="0.04286" units="cm"/>
      <inkml:brushProperty name="color" value="#00A0D7"/>
    </inkml:brush>
  </inkml:definitions>
  <inkml:trace contextRef="#ctx0" brushRef="#br0">651 18 27886,'8'-10'369,"-2"2"-246,-50 28-117,10 3-6,-40 23 0,35-11 0,1 1 0,-20 20 0,21-19 0,2-1 0,-9 10-14,-6 2 0,-3 1-171,-4-1 73,12-7 0,6-9-1489,21-27 1601,24-14 0,-3 0 0,2 2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6.166"/>
    </inkml:context>
    <inkml:brush xml:id="br0">
      <inkml:brushProperty name="width" value="0.04286" units="cm"/>
      <inkml:brushProperty name="height" value="0.04286" units="cm"/>
      <inkml:brushProperty name="color" value="#00A0D7"/>
    </inkml:brush>
  </inkml:definitions>
  <inkml:trace contextRef="#ctx0" brushRef="#br0">0 212 27208,'0'-8'689,"0"1"-560,0 7 134,0 16-230,0 0-27,0 19-6,0 0-11,2-1-6,1 13 11,1-17-10,0 16-231,-4-36 34,0-2 40,-2-26 50,1-6 44,1-5 522,0-43-242,2 30 46,-2-28-214,6 63-16,3 9 0,9 22-17,5 2 0,8 0 5,23 8-5,-17-12 17,35 12 22,-49-25-39,9 4 0,-27-13 0,-4-5-5,-1-2 5,0-2-6,0 1 6,0 2 0,0 2 0,0 1 0,-3-1 6,0-3-6,-4-3 0,1-4 0,-1-15 0,4 4-23,-1-35 23,4 27-5,0-37 10,0 37 1,0-16-6,0 32 0,-7 9 0,5 9 0,-6 5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27.720"/>
    </inkml:context>
    <inkml:brush xml:id="br0">
      <inkml:brushProperty name="width" value="0.04286" units="cm"/>
      <inkml:brushProperty name="height" value="0.04286" units="cm"/>
      <inkml:brushProperty name="color" value="#00A0D7"/>
    </inkml:brush>
  </inkml:definitions>
  <inkml:trace contextRef="#ctx0" brushRef="#br0">3 6 28065,'-2'-3'173,"2"1"-133,0 2 16,0 0-4286,6 0 4286,12 0 804,13 0-871,49 0 0,-30 4-6,33 4 17,-55 1-11,0 4 11,-16-3 0,-7 4 3392,-2 0-3387,-15 16 1,-28 27-12,7-8-3397,-14 15 3386,32-29 17,8-9 6,25 1-6,-2-12-23,32 11 35,-25-8-7,3 2 1,-22-3-6,-10-6 0,-2 2 3409,-14 29-3409,8-7-3387,-7 51 3393,15-43-47,11 28 41,8-36 6,16 24 0,-5-17-6,2 17 0,-15-31 3372,-5 18-3367,-5-13-5,-2-1 0,-1-6 83,0-16-83,-1-1 0,-6 6 6,-3 2-6,-8 6-297,-13 9 297,18-17 0,-7 4 0,21-19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30.101"/>
    </inkml:context>
    <inkml:brush xml:id="br0">
      <inkml:brushProperty name="width" value="0.04286" units="cm"/>
      <inkml:brushProperty name="height" value="0.04286" units="cm"/>
      <inkml:brushProperty name="color" value="#00A0D7"/>
    </inkml:brush>
  </inkml:definitions>
  <inkml:trace contextRef="#ctx0" brushRef="#br0">279 8 24990,'9'-4'2817,"-2"1"-2727,-7 3 195,-14 1-262,1 2-12,-12 2-5,4 3-1,-1 2-5,-1 0 0,-2 1 0,-1 3 6,-2 2-12,3 2 1,-7 12 5,15-12 0,-1 4-6,15-15 0,1-3-10,2-2 10,0-1 6,10 2 50,9 1-50,15 4-39,26 11 22,-25-7-44,13 10 61,-39-8 5,-2 5 1,-11 1-6,-5 3 0,-3-1 6,-5 1-1,-8 7 12,8-10 0,-13 18-17,19-22 0,-2 5 11,12-12 17,9-1-28,3 2-34,6 2 6,2 0 17,-3 2 11,-4 1-11,-2 0 5,-3 10 6,-1-7-16,-1 8-7,-3 12 29,-1-8 11,-13 35-1,2-26 35,-17 30-34,12-29 8,3 14 0,1 2-25,3-5 6,1 48-23,12-72 22,10 6 1,9-19-28,24 7 10,-8-10-156,28 5 157,-39-11-689,7 6-3635,-33-6 4335,-7 3 0,1-4 0,-3-2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31.887"/>
    </inkml:context>
    <inkml:brush xml:id="br0">
      <inkml:brushProperty name="width" value="0.04286" units="cm"/>
      <inkml:brushProperty name="height" value="0.04286" units="cm"/>
      <inkml:brushProperty name="color" value="#00A0D7"/>
    </inkml:brush>
  </inkml:definitions>
  <inkml:trace contextRef="#ctx0" brushRef="#br0">8 19 27757,'3'-5'313,"0"1"-268,-3 4 112,0 11-135,0-4-10,0 8-1,0-9 6,0-3 11,0-2-28,0-1 11,0-21-22,0 13-1,0-13-4,0 18 4,0 3 1,0 4 11,-6 10 0,4-7 0,-4 7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32.836"/>
    </inkml:context>
    <inkml:brush xml:id="br0">
      <inkml:brushProperty name="width" value="0.04286" units="cm"/>
      <inkml:brushProperty name="height" value="0.04286" units="cm"/>
      <inkml:brushProperty name="color" value="#00A0D7"/>
    </inkml:brush>
  </inkml:definitions>
  <inkml:trace contextRef="#ctx0" brushRef="#br0">1 7 27678,'0'-3'656,"0"1"-645,0 1-11,0 1 22,0 13-16,2 27-6,0 6 0,2 19 0,-3-13 0,1-4 0,-2-10 0,0-1 0,0-18-34,1 3-162,0-15-285,-1-4-4986,0-9 5467,0-6 0,0 4 0,0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33.634"/>
    </inkml:context>
    <inkml:brush xml:id="br0">
      <inkml:brushProperty name="width" value="0.04286" units="cm"/>
      <inkml:brushProperty name="height" value="0.04286" units="cm"/>
      <inkml:brushProperty name="color" value="#00A0D7"/>
    </inkml:brush>
  </inkml:definitions>
  <inkml:trace contextRef="#ctx0" brushRef="#br0">14 72 23702,'-7'-2'3736,"1"1"-3367,6 0-279,0 0 78,0 0-101,2 1-11,5 0 84,7 0-134,8 0-6,10 0-45,42 0 11,-1 0 28,-24 0 1,2-1 11,30-4-23,-9-4-106,-1-5-791,-20 1 914,-8-1 0,-28 9 0,-7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11.181"/>
    </inkml:context>
    <inkml:brush xml:id="br0">
      <inkml:brushProperty name="width" value="0.04286" units="cm"/>
      <inkml:brushProperty name="height" value="0.04286" units="cm"/>
    </inkml:brush>
  </inkml:definitions>
  <inkml:trace contextRef="#ctx0" brushRef="#br0">138 14 25735,'14'-4'1859,"-2"0"-1635,-12 4-72,0 0 4,0-2-100,0 1 6,-7-2-51,1 3 0,-39 15-11,25-3-89,-37 63 50,47-42 27,-8 31 7,19-50 5,15-9-17,-4-2-11,13-6-50,5-18 78,-13 3 28,13-20 22,-20 19 0,0-6-5,-7 11 6,0-1-35,-2 7-21,1 2-12,-2 5 17,3 14 0,-3-3-314,5 29 18,-4-21-5922,7 21 6218,-5-25 0,2 1 0,-3-10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43.087"/>
    </inkml:context>
    <inkml:brush xml:id="br0">
      <inkml:brushProperty name="width" value="0.04286" units="cm"/>
      <inkml:brushProperty name="height" value="0.04286" units="cm"/>
      <inkml:brushProperty name="color" value="#5B2D90"/>
    </inkml:brush>
  </inkml:definitions>
  <inkml:trace contextRef="#ctx0" brushRef="#br0">719 13 27006,'2'-7'1154,"0"3"-1120,-3 3 5,-2 1-17,0 0-5,-2 0 0,-1 0-6,-6 7 0,-7 6-11,-9 11-17,-26 31-16,9-8-1,-19 22-1699,28-30 1,1-1 1704,-20 21-242,8-12 1,1 0 269,-12 6-258,13-13 1,1-2-1574,-6 4 1831,2-2 0,33-27 0,11-11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4:44.907"/>
    </inkml:context>
    <inkml:brush xml:id="br0">
      <inkml:brushProperty name="width" value="0.04286" units="cm"/>
      <inkml:brushProperty name="height" value="0.04286" units="cm"/>
      <inkml:brushProperty name="color" value="#5B2D90"/>
    </inkml:brush>
  </inkml:definitions>
  <inkml:trace contextRef="#ctx0" brushRef="#br0">731 20 26144,'3'-9'1450,"-1"3"-1310,-2 4-5,0 1 167,0 1-78,0-1-218,0 1-6,-1-1 0,-2 1-6,-1 0 6,-2 2 0,-3 6-14,-24 34 0,-14 15-213,-16 12 1,-7 3 22,21-18 1,-2 2-1,-1-2-519,-3-1 1,-1-1-1,4-6 500,0-5 0,7-8 0,-6 5 0,15-12 1</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47.979"/>
    </inkml:context>
    <inkml:brush xml:id="br0">
      <inkml:brushProperty name="width" value="0.04286" units="cm"/>
      <inkml:brushProperty name="height" value="0.04286" units="cm"/>
      <inkml:brushProperty name="color" value="#FF0066"/>
    </inkml:brush>
  </inkml:definitions>
  <inkml:trace contextRef="#ctx0" brushRef="#br0">201 82 26710,'6'6'1377,"-1"-2"-1321,-4-4-17,1 0 12,-2 0-18,1 0-21,-1-3-7,0-3-5,0-3-5,0-4-7,0 2 1,-1-2 11,-2 4 0,-3-1 11,-4 1-16,-23 3-1,-7 3 6,-1 9-5,5 5 5,22 7-6,3 5 6,2 3 0,3 16-11,2 4 11,2 10-6,2-4-3386,5-11 3392,0-13-5,12-10-7,4-12-458,7-1 274,3-5-371,19-10 0,-39 14 0,8-6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49.063"/>
    </inkml:context>
    <inkml:brush xml:id="br0">
      <inkml:brushProperty name="width" value="0.04286" units="cm"/>
      <inkml:brushProperty name="height" value="0.04286" units="cm"/>
      <inkml:brushProperty name="color" value="#FF0066"/>
    </inkml:brush>
  </inkml:definitions>
  <inkml:trace contextRef="#ctx0" brushRef="#br0">296 1 26603,'-27'2'1299,"4"1"-1215,13-1-39,-4 2 17,-1 5-29,-18 12-16,10-4 0,-12 9-6,14-9 28,-16 12-39,13-5 0,-2 7 28,18-7-16,12 17-12,1-19-12,9 12-4,0-28-1496,53-35 1512,-32 3 173,33-34 186,-51 29 212,-8-10-414,-10 21 67,-8-4-230,4 17 6,1 62-6,13-12-27,3 36-376,4-42-2806,6-20 3215,-10-8 0,2-6 0,-11-3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49.677"/>
    </inkml:context>
    <inkml:brush xml:id="br0">
      <inkml:brushProperty name="width" value="0.04286" units="cm"/>
      <inkml:brushProperty name="height" value="0.04286" units="cm"/>
      <inkml:brushProperty name="color" value="#FF0066"/>
    </inkml:brush>
  </inkml:definitions>
  <inkml:trace contextRef="#ctx0" brushRef="#br0">1 62 26760,'0'25'1238,"1"1"-1199,3 3-22,2-6-6,-1 0-6,0-8-5,-2-2 0,0-3 0,-1-1 0,-1-3-84,0-2 101,-1-2 6,0-1-7,0-17-16,0 0-84,17-70 84,-5 44-33,26-32 33,-19 61 22,17 26 12,-11 5 22,7 18-56,-4-2 0,-3 2 0,-8-8-11,-5-2-23,-8-10-11,-2-1-117,-2-2-34,0-6 196,-5-1 0,4-6 0,-3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0.813"/>
    </inkml:context>
    <inkml:brush xml:id="br0">
      <inkml:brushProperty name="width" value="0.04286" units="cm"/>
      <inkml:brushProperty name="height" value="0.04286" units="cm"/>
      <inkml:brushProperty name="color" value="#FF0066"/>
    </inkml:brush>
  </inkml:definitions>
  <inkml:trace contextRef="#ctx0" brushRef="#br0">22 23 26346,'-12'-12'985,"3"1"-6326,9 16 5778,6 32-404,1-1 1385,8 44-1418,-5-33 5,2 14 1,-7-23-6,1 0 0,-3 0 869,1 0-869,-3 11 0,0-14-5,-1-1 3384,0-23-3385,0-7 40,0-4-135,7-40 17,1-3 62,5-18-17,0 14-12,-3 23 1,0 4-68,37 17 118,-18 8 0,38 28 11,-33 4-44,-8 3 122,-12-5-61,-16-11-5,-9-1-6,-3-4 5,-7-2-5,-2-6 33,2-3 23,-1-4 61,-10-10-134,14-4-78,-5-10-34,19 7-179,3-2-975,1 8 1266,0 1 0,0 2 0,0 3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1.546"/>
    </inkml:context>
    <inkml:brush xml:id="br0">
      <inkml:brushProperty name="width" value="0.04286" units="cm"/>
      <inkml:brushProperty name="height" value="0.04286" units="cm"/>
      <inkml:brushProperty name="color" value="#FF0066"/>
    </inkml:brush>
  </inkml:definitions>
  <inkml:trace contextRef="#ctx0" brushRef="#br0">0 152 27818,'21'-1'-229,"3"-4"38,4-2 35,-3-4-4202,0-4 4307,-7 2-1358,1-2 1488,1-6 22,-7 4 274,-1-7-230,-31 12-83,6 2 2358,-28 13-2275,8 15-100,-9 22-34,15-8 3409,6 18-3414,18-27 16,9 29-22,4-26-28,38 22-392,-3-36-56,12-8 476,-17-15 0,-26 0 0,-4 2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2.664"/>
    </inkml:context>
    <inkml:brush xml:id="br0">
      <inkml:brushProperty name="width" value="0.04286" units="cm"/>
      <inkml:brushProperty name="height" value="0.04286" units="cm"/>
      <inkml:brushProperty name="color" value="#FF0066"/>
    </inkml:brush>
  </inkml:definitions>
  <inkml:trace contextRef="#ctx0" brushRef="#br0">1 180 27785,'0'5'67,"0"0"-39,3-2 17,3-1-23,24-6-341,0-10 17,32-21 218,-28 2 100,1-4 584,-49 1-561,-4 22 84,-34-8-89,25 23 10,-10 6-10,24 8 50,-5 36-62,7-11 6,3 47-33,21-47-12,17 3-896,22-33-392,11-12 1305,4-6 0,-30 3 0,-9-2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3.001"/>
    </inkml:context>
    <inkml:brush xml:id="br0">
      <inkml:brushProperty name="width" value="0.04286" units="cm"/>
      <inkml:brushProperty name="height" value="0.04286" units="cm"/>
      <inkml:brushProperty name="color" value="#FF0066"/>
    </inkml:brush>
  </inkml:definitions>
  <inkml:trace contextRef="#ctx0" brushRef="#br0">10 1 27919,'-5'2'235,"1"2"-218,17 5-17,10 5 6,17 7-6,6 4 0,4 1-56,10 9 11,-20-14 0,2 3-498,-18-18 543,-7-13 0,-3 6 0,-8-9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3.346"/>
    </inkml:context>
    <inkml:brush xml:id="br0">
      <inkml:brushProperty name="width" value="0.04286" units="cm"/>
      <inkml:brushProperty name="height" value="0.04286" units="cm"/>
      <inkml:brushProperty name="color" value="#FF0066"/>
    </inkml:brush>
  </inkml:definitions>
  <inkml:trace contextRef="#ctx0" brushRef="#br0">179 0 27930,'-5'5'196,"-6"13"-95,-2 9-95,-8 14-1,-4 2-5,-13 13-11,8-15-39,4-3-7080,16-21 7130,10-12 0,0-2 0,0-3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11.932"/>
    </inkml:context>
    <inkml:brush xml:id="br0">
      <inkml:brushProperty name="width" value="0.04286" units="cm"/>
      <inkml:brushProperty name="height" value="0.04286" units="cm"/>
    </inkml:brush>
  </inkml:definitions>
  <inkml:trace contextRef="#ctx0" brushRef="#br0">178 1 28003,'-19'-1'151,"-4"7"-145,8 0 0,-4 7-6,4-3-40,-8 12 1,11-11-6,-5 8 17,16-16-184,0 6 184,1-5 16,11 8 12,9-5 0,1 2 12,5-3-12,-1 15 5,-11-9-5,9 17 11,-18-18 17,-2 15-11,-2-14 112,-21 20-118,8-19-11,-19 8 23,12-13 94,-23-1-117,23-5 0,-14-21 0,30 13 0,1-14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4.012"/>
    </inkml:context>
    <inkml:brush xml:id="br0">
      <inkml:brushProperty name="width" value="0.04286" units="cm"/>
      <inkml:brushProperty name="height" value="0.04286" units="cm"/>
      <inkml:brushProperty name="color" value="#FF0066"/>
    </inkml:brush>
  </inkml:definitions>
  <inkml:trace contextRef="#ctx0" brushRef="#br0">6 14 26429,'-3'-8'896,"0"2"-711,3 14-90,0 8-39,0 31-34,3 15-61,2 24 0,4 1 179,2 11-274,-3-25 100,-2-6-4581,-5-27 4615,-1-21 0,0-3 0,0-12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4.346"/>
    </inkml:context>
    <inkml:brush xml:id="br0">
      <inkml:brushProperty name="width" value="0.04286" units="cm"/>
      <inkml:brushProperty name="height" value="0.04286" units="cm"/>
      <inkml:brushProperty name="color" value="#FF0066"/>
    </inkml:brush>
  </inkml:definitions>
  <inkml:trace contextRef="#ctx0" brushRef="#br0">1 7 27858,'12'0'240,"2"0"-228,-2 2-1,3-1-11,1 1-1255,28-3 407,5-10 0,-38 17 0,-19-3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4.729"/>
    </inkml:context>
    <inkml:brush xml:id="br0">
      <inkml:brushProperty name="width" value="0.04286" units="cm"/>
      <inkml:brushProperty name="height" value="0.04286" units="cm"/>
      <inkml:brushProperty name="color" value="#FF0066"/>
    </inkml:brush>
  </inkml:definitions>
  <inkml:trace contextRef="#ctx0" brushRef="#br0">3 16 26110,'-1'11'1036,"0"-2"-862,1-9-40,2 1-307,9-1-130,7 0-72,10-5-398,1-5-75,10-11 0,-40 23 0,-5 1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5.047"/>
    </inkml:context>
    <inkml:brush xml:id="br0">
      <inkml:brushProperty name="width" value="0.04286" units="cm"/>
      <inkml:brushProperty name="height" value="0.04286" units="cm"/>
      <inkml:brushProperty name="color" value="#FF0066"/>
    </inkml:brush>
  </inkml:definitions>
  <inkml:trace contextRef="#ctx0" brushRef="#br0">206 47 25920,'1'-19'1439,"0"3"-1299,-1 11 23,-20 1-35,2 2-94,-19 6 16,7 4-5,5 6 6,-5 8-35,14-4 113,-7 29-106,16-7-18,6 5-5,10-14-22,11-20-62,3-2-107,4-3-156,9-3 347,-1-3 0,-11 0 0,-6-1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5.713"/>
    </inkml:context>
    <inkml:brush xml:id="br0">
      <inkml:brushProperty name="width" value="0.04286" units="cm"/>
      <inkml:brushProperty name="height" value="0.04286" units="cm"/>
      <inkml:brushProperty name="color" value="#FF0066"/>
    </inkml:brush>
  </inkml:definitions>
  <inkml:trace contextRef="#ctx0" brushRef="#br0">1 37 27796,'0'5'274,"0"9"-274,0 0 12,0 19-24,0-10-105,0 9 106,0-11 11,1-4 0,-1-6 78,1-6-61,-1-3 22,1-16-56,3-3-61,17-45 78,-5 27 17,13-19 27,-14 38-4,2 6-18,-2 5 96,28 19-90,-15 0-17,26 19-11,-29-15 0,3 4 0,-15-12-493,2 1-95,-9-6 588,-1-2 0,-4-2 0,-1-1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6.541"/>
    </inkml:context>
    <inkml:brush xml:id="br0">
      <inkml:brushProperty name="width" value="0.04286" units="cm"/>
      <inkml:brushProperty name="height" value="0.04286" units="cm"/>
      <inkml:brushProperty name="color" value="#FF0066"/>
    </inkml:brush>
  </inkml:definitions>
  <inkml:trace contextRef="#ctx0" brushRef="#br0">310 0 26497,'-2'5'1232,"0"-2"-1053,-3-3-50,-1 0-45,0 0-28,-2 1 56,-9-1-84,-9 4-23,-1-1 1,-3 3 0,8 1-6,-1 2 5,1 0-5,-2 5 11,-7 11-11,9-2 0,-1 5 6,13-4-6,7 1 6,10-6-40,9-1-39,13-13-112,6-2-240,-1-2-488,6-7-2352,-6-3 3265,0-7 0,-15 6 0,-7 2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7.030"/>
    </inkml:context>
    <inkml:brush xml:id="br0">
      <inkml:brushProperty name="width" value="0.04286" units="cm"/>
      <inkml:brushProperty name="height" value="0.04286" units="cm"/>
      <inkml:brushProperty name="color" value="#FF0066"/>
    </inkml:brush>
  </inkml:definitions>
  <inkml:trace contextRef="#ctx0" brushRef="#br0">20 18 26474,'-1'-9'1490,"0"1"-1328,1 8-27,-3 0-85,0 0-44,-1 0 5,1 9-5,1 2 5,0 12-11,2 5-14,9 38 0,3 9-3,-1-3-6,3 8 1,-2-5-11,-5-35-113,1-5-112,-5-24 258,10-1 0,-10-9 0,6-2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7.662"/>
    </inkml:context>
    <inkml:brush xml:id="br0">
      <inkml:brushProperty name="width" value="0.04286" units="cm"/>
      <inkml:brushProperty name="height" value="0.04286" units="cm"/>
      <inkml:brushProperty name="color" value="#FF0066"/>
    </inkml:brush>
  </inkml:definitions>
  <inkml:trace contextRef="#ctx0" brushRef="#br0">37 131 27908,'1'2'151,"0"-1"-140,1 1-11,6-2-22,5 1-23,9-3-39,3-3 6,-4-3-17,5-7 145,-8-4 0,-4 0 102,-6-3-119,-7 9 23,-1-1-33,-2 6-1,-3 1-5,-3 4 5,-4 2 1,-3 1 111,-26 16-128,16 0-1,-22 24-5,31-13 0,0 6-5,12-12 5,0-2 5,3-1-5,0-1-3392,8-2 3387,4-2-471,45-3-3826,-8-11 4302,15-1 0,-32-5 0,-21 3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8.230"/>
    </inkml:context>
    <inkml:brush xml:id="br0">
      <inkml:brushProperty name="width" value="0.04286" units="cm"/>
      <inkml:brushProperty name="height" value="0.04286" units="cm"/>
      <inkml:brushProperty name="color" value="#FF0066"/>
    </inkml:brush>
  </inkml:definitions>
  <inkml:trace contextRef="#ctx0" brushRef="#br0">254 22 27186,'9'-10'660,"-5"3"-402,-12 5-202,-6 2-28,-3-2-6,1 2-3408,-1-1 3397,2 1-2274,-2 0 2269,0 0 11,-12 8 28,-6 12-29,-8 22-16,16-11 2280,15 21-2274,38-35-18,-5 6 3388,15-17-3432,-17-10-40,0-2-1869,20-27-4264,-16 9 6229,12-17 0,-26 27 0,-4 3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8.795"/>
    </inkml:context>
    <inkml:brush xml:id="br0">
      <inkml:brushProperty name="width" value="0.04286" units="cm"/>
      <inkml:brushProperty name="height" value="0.04286" units="cm"/>
      <inkml:brushProperty name="color" value="#FF0066"/>
    </inkml:brush>
  </inkml:definitions>
  <inkml:trace contextRef="#ctx0" brushRef="#br0">5 13 27578,'-2'-7'588,"0"3"-532,2 3 72,0 1-122,0 2-6,0 7 6,0 6-6,0 10 0,0 5 0,0 5-3392,1 2 3392,4 49-6,2-10-5,-1-23 0,2-3 5,1 5 6,2-24 0,-5-22 0,-2-4-123,0-2-62,-1-3 185,-1-8 0,-2 14 0,0-4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12.631"/>
    </inkml:context>
    <inkml:brush xml:id="br0">
      <inkml:brushProperty name="width" value="0.04286" units="cm"/>
      <inkml:brushProperty name="height" value="0.04286" units="cm"/>
    </inkml:brush>
  </inkml:definitions>
  <inkml:trace contextRef="#ctx0" brushRef="#br0">3 20 26071,'0'-11'1115,"0"2"-897,0 9 140,0 0-313,-1 2-6,1 5 29,-1 4-12,1 7-28,2 6-12,2 5-4,6 23-7,-2-9 1,4 15-1,-5-17-5,5 25 6,-5-18-135,2 35-67,-7-48 28,-1 1-101,-1-30 269,0-21 0,0 12 0,0-12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5:59.803"/>
    </inkml:context>
    <inkml:brush xml:id="br0">
      <inkml:brushProperty name="width" value="0.04286" units="cm"/>
      <inkml:brushProperty name="height" value="0.04286" units="cm"/>
      <inkml:brushProperty name="color" value="#FF0066"/>
    </inkml:brush>
  </inkml:definitions>
  <inkml:trace contextRef="#ctx0" brushRef="#br0">10 16 28110,'-5'-6'246,"1"0"-235,3 5-11,1-1-11,0 11 11,0 7 0,0 42 0,0-20 6,1 43-12,2-34-5,0 14 5,4-11-39,0 11-128,-3-30 173,1-2 0,-5-27 0,0-6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0.278"/>
    </inkml:context>
    <inkml:brush xml:id="br0">
      <inkml:brushProperty name="width" value="0.04286" units="cm"/>
      <inkml:brushProperty name="height" value="0.04286" units="cm"/>
      <inkml:brushProperty name="color" value="#FF0066"/>
    </inkml:brush>
  </inkml:definitions>
  <inkml:trace contextRef="#ctx0" brushRef="#br0">12 49 27919,'-7'1'241,"2"0"-258,7-1 28,13 0-39,7 0-5,16 0 33,3-1 0,-6-2-3437,-3-4 3347,-10-1-1030,8-5 1120,-10 5 0,0 0 0,-13 5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0.906"/>
    </inkml:context>
    <inkml:brush xml:id="br0">
      <inkml:brushProperty name="width" value="0.04286" units="cm"/>
      <inkml:brushProperty name="height" value="0.04286" units="cm"/>
      <inkml:brushProperty name="color" value="#FF0066"/>
    </inkml:brush>
  </inkml:definitions>
  <inkml:trace contextRef="#ctx0" brushRef="#br0">160 25 26614,'6'-3'1288,"-1"0"-1008,-5 2-274,0-1 5,-3 0 0,-1 1 29,-15 0-18,-1 9 17,-9 4-39,4 9 0,-8 26 0,16-21-17,-3 26 6,22-33 11,8 3-5,10-10-130,35-7 62,-17-8 169,48-34-12,-46-6-56,5-7-23,-29 9 6,-22 14-11,-5 7 0,-40 12 0,-7 7 0,24-5 0,-16 11 0,0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2.097"/>
    </inkml:context>
    <inkml:brush xml:id="br0">
      <inkml:brushProperty name="width" value="0.04286" units="cm"/>
      <inkml:brushProperty name="height" value="0.04286" units="cm"/>
      <inkml:brushProperty name="color" value="#FF0066"/>
    </inkml:brush>
  </inkml:definitions>
  <inkml:trace contextRef="#ctx0" brushRef="#br0">319 31 27247,'-5'-1'879,"1"0"-789,4 1-23,-3 0-39,1 0-17,-7 0-5,-4 0 0,-27 4-6,9 2 0,-18 5 5,16 3-5,1 2 0,4 4-5,3 7-18,5 1 12,7 4 5,4-4 6,6-10 6,26-6-62,9-19 11,16-8-434,-2-12 479,-11-3 5,-4 0 7,-10 3 21,-5 1-5,-8 5-5,1 1 5,-4 3 44,2 1-72,-5 8 446,1 14-440,-3 8-1,0 24-5,0-10-106,17 39-40,-4-39 146,33 14 0,-31-35 0,12-7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2.706"/>
    </inkml:context>
    <inkml:brush xml:id="br0">
      <inkml:brushProperty name="width" value="0.04286" units="cm"/>
      <inkml:brushProperty name="height" value="0.04286" units="cm"/>
      <inkml:brushProperty name="color" value="#FF0066"/>
    </inkml:brush>
  </inkml:definitions>
  <inkml:trace contextRef="#ctx0" brushRef="#br0">4 0 27953,'-1'2'297,"0"2"-253,0 2-16,1 10-16,-1 22-18,1-2-28,3 19 6,0-27-22,7 3 50,-5-22 39,2 2-33,-6-16-1,-1-3-21,6-30-35,11-15 34,1 0 23,8 6 5,-8 31 0,-2 9 1,-1 2 4,-2 5-4,0 0 10,1 3-11,0 2 0,15 39-11,-10-3-5,6 15-12,-15-21 11,-7-19-10,-2-6-24,-1-2-66,0-5-964,0 0 1070,0-7 0,0 3 0,0-4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3.030"/>
    </inkml:context>
    <inkml:brush xml:id="br0">
      <inkml:brushProperty name="width" value="0.04286" units="cm"/>
      <inkml:brushProperty name="height" value="0.04286" units="cm"/>
      <inkml:brushProperty name="color" value="#FF0066"/>
    </inkml:brush>
  </inkml:definitions>
  <inkml:trace contextRef="#ctx0" brushRef="#br0">0 1 27846,'5'3'331,"-2"2"-298,1 6-16,3 2-11,6 1-6,6 3 0,4-1-359,49 17 214,-29-14-846,35 7-908,-57-21 1899,-5-4 0,-16-1 0,0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3.597"/>
    </inkml:context>
    <inkml:brush xml:id="br0">
      <inkml:brushProperty name="width" value="0.04286" units="cm"/>
      <inkml:brushProperty name="height" value="0.04286" units="cm"/>
      <inkml:brushProperty name="color" value="#FF0066"/>
    </inkml:brush>
  </inkml:definitions>
  <inkml:trace contextRef="#ctx0" brushRef="#br0">228 36 27214,'3'-17'1008,"0"2"-992,-3 13 35,0 1-12,0 1 0,-16 6-16,4 5-23,-14 10 0,4 7 0,4 5 0,-2 4 0,4 2-6,-2 4 6,1 6 0,2 4 5,3 4 1,1 4-3398,-2 21 3392,5-26 0,1-5 0,4-6 0,3-29-5,0-5-12,0-6-22,0-3 39,2-11 0,-1 7 0,0-6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5.947"/>
    </inkml:context>
    <inkml:brush xml:id="br0">
      <inkml:brushProperty name="width" value="0.04286" units="cm"/>
      <inkml:brushProperty name="height" value="0.04286" units="cm"/>
      <inkml:brushProperty name="color" value="#FF0066"/>
    </inkml:brush>
  </inkml:definitions>
  <inkml:trace contextRef="#ctx0" brushRef="#br0">263 6 25303,'-2'-3'2163,"-2"0"-2102,-5 3 191,-10 0-185,5 0 57,-15 0-91,13 0 23,-19 19-56,10-2 0,-29 52-61,26-8 61,1 3 16,29-20 7,19-33-23,5-6-39,4-3-6,0-7-84,0-3-45,-1-6 130,-3-2-3348,-5-1 3705,-5-1-2363,-7-10 2112,-4 9-17,-3-6 22,-4 7-67,1 5-6,0 4 2275,23 43-2281,-4-7-21,20 21-2834,-12-27 2867,1-15 0,-12-3 0,-3-3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6.467"/>
    </inkml:context>
    <inkml:brush xml:id="br0">
      <inkml:brushProperty name="width" value="0.04286" units="cm"/>
      <inkml:brushProperty name="height" value="0.04286" units="cm"/>
      <inkml:brushProperty name="color" value="#FF0066"/>
    </inkml:brush>
  </inkml:definitions>
  <inkml:trace contextRef="#ctx0" brushRef="#br0">0 49 27331,'0'13'325,"2"0"-325,2 4-34,3 0-27,3 4-29,1 1-263,0 0 387,3 4 100,-9-14 51,1 0-67,-6-12-29,0 0 40,0-10 101,-1-7-230,1-14 0,0-6-6,1 3 17,7-6-11,3 14-16,5 6-80,-2 11 29,0 10-6,-1 5-481,0 4-146,-2 0 700,0 2 0,-9-9 0,0-2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6.964"/>
    </inkml:context>
    <inkml:brush xml:id="br0">
      <inkml:brushProperty name="width" value="0.04286" units="cm"/>
      <inkml:brushProperty name="height" value="0.04286" units="cm"/>
      <inkml:brushProperty name="color" value="#FF0066"/>
    </inkml:brush>
  </inkml:definitions>
  <inkml:trace contextRef="#ctx0" brushRef="#br0">271 1 27387,'3'11'644,"0"-3"-543,-6-8-56,1 0-4280,-9 0 4263,-2 0 226,-21 6-243,9-2 6,-22 12-12,22-4 12,-28 27-22,29-13 3046,-11 35-3041,30-37 917,18 7-1466,13-26-162,21-7-2151,2-4 2862,-3-2 0,-19 1 0,-13 3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12.933"/>
    </inkml:context>
    <inkml:brush xml:id="br0">
      <inkml:brushProperty name="width" value="0.04286" units="cm"/>
      <inkml:brushProperty name="height" value="0.04286" units="cm"/>
    </inkml:brush>
  </inkml:definitions>
  <inkml:trace contextRef="#ctx0" brushRef="#br0">13 51 26848,'-6'-5'879,"2"2"-586,4 3-226,0 0 5,-2-1-77,2 0 80,35-5-92,11-3 1,10 1-18,-9-1-787,-29 0 1,-17 14-1,-2-3 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7.730"/>
    </inkml:context>
    <inkml:brush xml:id="br0">
      <inkml:brushProperty name="width" value="0.04286" units="cm"/>
      <inkml:brushProperty name="height" value="0.04286" units="cm"/>
      <inkml:brushProperty name="color" value="#FF0066"/>
    </inkml:brush>
  </inkml:definitions>
  <inkml:trace contextRef="#ctx0" brushRef="#br0">10 2 26900,'-4'-1'1254,"1"0"-1231,1 8-12,1 7-5,1 12-6,4 10-6,2 4-229,16 37 140,4-4 39,-2-2-34,-6-19 12,-16-39 156,-1 0-16,-1-8-6,0-3 11,0-16-62,0 1 29,2-24-23,6 13-44,5-6 10,4 14-16,3 8 5,-5 3-10,6 23 44,-7-3 0,5 17-12,1 20 1,-3-1-39,-2-2-57,-7-16-156,-8-27-532,0-4-9036,0-1 9555,0-1 0,0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8.017"/>
    </inkml:context>
    <inkml:brush xml:id="br0">
      <inkml:brushProperty name="width" value="0.04286" units="cm"/>
      <inkml:brushProperty name="height" value="0.04286" units="cm"/>
      <inkml:brushProperty name="color" value="#FF0066"/>
    </inkml:brush>
  </inkml:definitions>
  <inkml:trace contextRef="#ctx0" brushRef="#br0">1 9 27354,'1'-8'504,"0"12"-275,-1 14-212,0 14-11,3 4-6,1-8-579,2-3 534,-1-11-258,1 3 303,-4-7 0,1 0 0,-3-9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8.221"/>
    </inkml:context>
    <inkml:brush xml:id="br0">
      <inkml:brushProperty name="width" value="0.04286" units="cm"/>
      <inkml:brushProperty name="height" value="0.04286" units="cm"/>
      <inkml:brushProperty name="color" value="#FF0066"/>
    </inkml:brush>
  </inkml:definitions>
  <inkml:trace contextRef="#ctx0" brushRef="#br0">1 4 27466,'0'-2'-600,"0"0"-1276,3 2 1876,1 1 0,0-1 0,-1 1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9.020"/>
    </inkml:context>
    <inkml:brush xml:id="br0">
      <inkml:brushProperty name="width" value="0.04286" units="cm"/>
      <inkml:brushProperty name="height" value="0.04286" units="cm"/>
      <inkml:brushProperty name="color" value="#FF0066"/>
    </inkml:brush>
  </inkml:definitions>
  <inkml:trace contextRef="#ctx0" brushRef="#br0">18 24 26637,'-4'-13'778,"1"3"-722,0 10-39,0 0 0,1 0 61,1 0 443,0 0-504,1 1 33,0 4-16,0 13-29,0 1 1,1 24-6,2-4 6,3 17-6,1 0 0,0 4 0,-1-12 0,-1-4 0,0-6-6,-1-13-470,2 6 146,-2-21-2393,1 2 2723,-4-10 0,1-1 0,-2-1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09.411"/>
    </inkml:context>
    <inkml:brush xml:id="br0">
      <inkml:brushProperty name="width" value="0.04286" units="cm"/>
      <inkml:brushProperty name="height" value="0.04286" units="cm"/>
      <inkml:brushProperty name="color" value="#FF0066"/>
    </inkml:brush>
  </inkml:definitions>
  <inkml:trace contextRef="#ctx0" brushRef="#br0">22 29 27085,'-12'-1'627,"3"0"-577,9 0 46,1 1 49,12 0-122,6 0-12,16 1-22,5 0-90,3 0-78,-4-1-152,0 0 331,27-12 0,-39 8 0,20-9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0.298"/>
    </inkml:context>
    <inkml:brush xml:id="br0">
      <inkml:brushProperty name="width" value="0.04286" units="cm"/>
      <inkml:brushProperty name="height" value="0.04286" units="cm"/>
      <inkml:brushProperty name="color" value="#FF0066"/>
    </inkml:brush>
  </inkml:definitions>
  <inkml:trace contextRef="#ctx0" brushRef="#br0">65 113 25348,'-3'3'2370,"0"1"-2286,3-4 33,0 1-66,11-1-51,7 0-303,14-4 146,6-4 17,2-7-44,-7 1 100,-3-1 84,-13 4 22,-5 0 84,-4 3 253,-19-8-342,-11 9-6,-13-5 202,-7 16-113,6 7-21,-2 8 5,8 2-45,2 4-5,5 10-23,9-8 6,0 8 5,10-9-11,14 1-11,11-9-207,17-4-275,14-13-2111,1-4 2593,-4-3 0,-20 2 0,-14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0.814"/>
    </inkml:context>
    <inkml:brush xml:id="br0">
      <inkml:brushProperty name="width" value="0.04286" units="cm"/>
      <inkml:brushProperty name="height" value="0.04286" units="cm"/>
      <inkml:brushProperty name="color" value="#FF0066"/>
    </inkml:brush>
  </inkml:definitions>
  <inkml:trace contextRef="#ctx0" brushRef="#br0">219 1 26592,'-13'0'1501,"-1"0"-1423,-3 2-27,1 2-1,-10 9-28,-7 11-22,3 1 0,-3 8-5,18-9-6,3 1-1,6-7 7,3-2-1,4-6 1,7-1-18,14 0-1578,31-5 1601,15-7 0,-17 1 0,-13-5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1.631"/>
    </inkml:context>
    <inkml:brush xml:id="br0">
      <inkml:brushProperty name="width" value="0.04286" units="cm"/>
      <inkml:brushProperty name="height" value="0.04286" units="cm"/>
      <inkml:brushProperty name="color" value="#FF0066"/>
    </inkml:brush>
  </inkml:definitions>
  <inkml:trace contextRef="#ctx0" brushRef="#br0">6 12 26032,'-3'-4'1792,"0"0"-1635,3 2 16,0 1-94,0 1-62,0 4-4263,0 16 4257,2 12 602,2 16-613,2 7 0,1-7 0,1 12-112,0-9-17,5 28 129,-5-40 0,-2 3 0,-6-42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2.524"/>
    </inkml:context>
    <inkml:brush xml:id="br0">
      <inkml:brushProperty name="width" value="0.04286" units="cm"/>
      <inkml:brushProperty name="height" value="0.04286" units="cm"/>
      <inkml:brushProperty name="color" value="#FF0066"/>
    </inkml:brush>
  </inkml:definitions>
  <inkml:trace contextRef="#ctx0" brushRef="#br0">8 90 26032,'-4'0'2106,"0"0"-2078,4 0-28,0 0 11,4 0 17,10 0-28,19 0-73,51-4 51,-8-2-3443,23-4 3269,-32-1 145,11-3 57,-37 7 84,10-5-79,-38 3-22,-4 2-1,1-1 3404,-8 7-3386,0 0 16,-1 1 202,-1 0-184,-4 4-24,0 1 12,-6 10-22,2 13-6,2-1 0,7 10-11,11-13 0,8-3-12,5-9-16,5-5-11,0-6 5,-1-3-6,-2-3 40,-3-4 106,0-17 40,-8-12-113,-2 6 1,-10-2 5,-4 21 5,-1 4-16,-1 4-17,0 2 0,-1 4 0,2 9 0,0 7 0,1 32 0,4-8-11,4 7-426,8-24-1769,3-15 2206,2-5 0,-9-4 0,-2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2.966"/>
    </inkml:context>
    <inkml:brush xml:id="br0">
      <inkml:brushProperty name="width" value="0.04286" units="cm"/>
      <inkml:brushProperty name="height" value="0.04286" units="cm"/>
      <inkml:brushProperty name="color" value="#FF0066"/>
    </inkml:brush>
  </inkml:definitions>
  <inkml:trace contextRef="#ctx0" brushRef="#br0">1 83 27897,'1'30'112,"12"11"-135,-5-14-16,9 3-134,-9-17 178,-4-7 40,-1-1 17,-4-9 16,-2-4-5,-2-6-23,2-13 12,1-5-62,1-11 0,1 1-6,13 9-16,1 12-6,18 12-1361,-3 8 1389,3 1 0,-14 0 0,-4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45.053"/>
    </inkml:context>
    <inkml:brush xml:id="br0">
      <inkml:brushProperty name="width" value="0.04286" units="cm"/>
      <inkml:brushProperty name="height" value="0.04286" units="cm"/>
    </inkml:brush>
  </inkml:definitions>
  <inkml:trace contextRef="#ctx0" brushRef="#br0">15 1 27981,'-3'0'207,"1"0"-207,1 0 0,1 0-84,-1 1 84,-2 6 0,1-4 0,0 4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3.614"/>
    </inkml:context>
    <inkml:brush xml:id="br0">
      <inkml:brushProperty name="width" value="0.04286" units="cm"/>
      <inkml:brushProperty name="height" value="0.04286" units="cm"/>
      <inkml:brushProperty name="color" value="#FF0066"/>
    </inkml:brush>
  </inkml:definitions>
  <inkml:trace contextRef="#ctx0" brushRef="#br0">252 0 27320,'15'2'1064,"-3"0"-1047,-12-2-6,0 0-11,-3 0 0,1 0 0,-3 0 0,-5 0 0,-3 4 0,-34 11 0,17-2 0,-21 8 0,26-9 0,2 2-6,-1 7-5,5 2 6,3 6 5,5-2-6,14-3 12,16-12-6,13-6-79,10-17 79,0-6 0,-5-8 6,-12 2 16,-3-10-5,-15 12 28,0-6-45,-6 23 0,-1 6-6,-2 15 6,1 3-5,-1 0 5,2-2 0,7-1-168,6-3-157,15-3-523,14-5 0,-44-4 0,-4-2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4.060"/>
    </inkml:context>
    <inkml:brush xml:id="br0">
      <inkml:brushProperty name="width" value="0.04286" units="cm"/>
      <inkml:brushProperty name="height" value="0.04286" units="cm"/>
      <inkml:brushProperty name="color" value="#FF0066"/>
    </inkml:brush>
  </inkml:definitions>
  <inkml:trace contextRef="#ctx0" brushRef="#br0">5 5 27762,'-2'-3'605,"0"2"-599,2 8-6,0 6 0,0 10 5,0 4-5,0 16 0,1 7 0,2 14 0,1-1-11,1 13 6,-1-24-7,-1-5-116,-1-30-113,1-12-991,-1-4 1232,2-7 0,-2 4 0,0-3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5.352"/>
    </inkml:context>
    <inkml:brush xml:id="br0">
      <inkml:brushProperty name="width" value="0.04286" units="cm"/>
      <inkml:brushProperty name="height" value="0.04286" units="cm"/>
      <inkml:brushProperty name="color" value="#FF0066"/>
    </inkml:brush>
  </inkml:definitions>
  <inkml:trace contextRef="#ctx0" brushRef="#br0">20 113 26295,'-11'0'1876,"3"0"-1848,8 0-11,0 0-11,6 0-6,4 0 0,11-3-90,17-7-1192,7-6 1063,29-14 488,-36 13 106,4-3-123,-40 16-134,-2 1 27,-4 1-27,-8 0 123,-8 0-230,-7 0 6,-1 1 5,-5 1-11,8 0 23,-8 7-17,15 6 28,-10 19-34,15-5 11,0 17-22,9-23 0,3 2 17,29-11-39,-2-6-186,42 2-172,-26-6 380,35-3 0,-53 1 0,15-2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5.989"/>
    </inkml:context>
    <inkml:brush xml:id="br0">
      <inkml:brushProperty name="width" value="0.04286" units="cm"/>
      <inkml:brushProperty name="height" value="0.04286" units="cm"/>
      <inkml:brushProperty name="color" value="#FF0066"/>
    </inkml:brush>
  </inkml:definitions>
  <inkml:trace contextRef="#ctx0" brushRef="#br0">30 26 27174,'-10'0'874,"1"0"-745,5 0-84,1 3-4269,1 2 4252,1 16 748,1 11-832,1-4 11,1 1 0,0-21-5,1-2 22,-2-3 16,0-2 3404,-1-1-3392,1-2 0,4-14 17,5-7-6,4-7 29,3 2-40,1 6 5,0 3-5,-1 7 28,-1 4 0,-1 7-11,0 1 0,1 3-6,2 3-33,22 22-242,-17-3 7,9 8-314,-25-11-639,-10-9-8621,-2 0 9103,-2-3 0,2-4 0,2-4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6.927"/>
    </inkml:context>
    <inkml:brush xml:id="br0">
      <inkml:brushProperty name="width" value="0.04286" units="cm"/>
      <inkml:brushProperty name="height" value="0.04286" units="cm"/>
      <inkml:brushProperty name="color" value="#FF0066"/>
    </inkml:brush>
  </inkml:definitions>
  <inkml:trace contextRef="#ctx0" brushRef="#br0">2 8 27337,'-1'-8'879,"0"24"-840,1 8-16,3 22-23,2-2 0,2 0 0,0-3 0,-2-3-17,-2-6 6,-1 0-1,-1-3-21,-1 20 16,1-24 28,0 10 23,1-34-34,3-14 5,0-7-16,5-11-6,2-4-11,3 3-11,1 2-78,23 6 167,5 50-22,2-11 6,-8 38-6,-20-21-163,-6-10-111,-2 1-471,-5-6 717,-8-8 0,2-4 0,-3-5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7.649"/>
    </inkml:context>
    <inkml:brush xml:id="br0">
      <inkml:brushProperty name="width" value="0.04286" units="cm"/>
      <inkml:brushProperty name="height" value="0.04286" units="cm"/>
      <inkml:brushProperty name="color" value="#FF0066"/>
    </inkml:brush>
  </inkml:definitions>
  <inkml:trace contextRef="#ctx0" brushRef="#br0">336 35 26962,'0'-3'1041,"0"-2"-895,-4 0-73,-1 0-34,-6 0-17,-8 0 1,-5 2-23,-36-1-6,23 9 6,-30 13 0,41 3-11,-16 30 0,25-24 5,-5 14-5,20-24-62,67-6-67,-26-16 47,12-6 1,1-5 159,-11-15 68,-2-15-68,-25 22-11,-9-2-22,-5 15-12,0 1-5,0 6-6,0 1-11,0 10-39,-5 30-23,3-3-1584,5 21 1646,7-22 0,-1-15 0,0-7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8.187"/>
    </inkml:context>
    <inkml:brush xml:id="br0">
      <inkml:brushProperty name="width" value="0.04286" units="cm"/>
      <inkml:brushProperty name="height" value="0.04286" units="cm"/>
      <inkml:brushProperty name="color" value="#FF0066"/>
    </inkml:brush>
  </inkml:definitions>
  <inkml:trace contextRef="#ctx0" brushRef="#br0">14 30 28294,'-7'-2'62,"1"4"-51,6 7-5,0 28-6,1-5-39,2 17 27,1-20 1,0-7 6,-1-10 5,1-5-12,1-10-55,18-40 56,8-16 11,0-1 0,-3 10 17,-19 42 0,-2 4-12,0 6 1,3 13 11,1 7-17,4 13 0,0 2-17,8 6-45,-7-16 62,5-2 0,-14-18 0,-1-6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8.714"/>
    </inkml:context>
    <inkml:brush xml:id="br0">
      <inkml:brushProperty name="width" value="0.04286" units="cm"/>
      <inkml:brushProperty name="height" value="0.04286" units="cm"/>
      <inkml:brushProperty name="color" value="#FF0066"/>
    </inkml:brush>
  </inkml:definitions>
  <inkml:trace contextRef="#ctx0" brushRef="#br0">230 12 27398,'-9'-7'740,"-1"2"-679,-4 5-10,-29 0-51,16 5 0,-21 3 0,23 9 0,6 2-12,1 3 12,9-2 6,4 0-6,2-3 11,4-2 40,29-3-57,26-6-56,-6-4-78,6-4-145,-39-3-309,-5 0-2604,-2 1 3198,-3 0 0,-4 2 0,-2 1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19.549"/>
    </inkml:context>
    <inkml:brush xml:id="br0">
      <inkml:brushProperty name="width" value="0.04286" units="cm"/>
      <inkml:brushProperty name="height" value="0.04286" units="cm"/>
      <inkml:brushProperty name="color" value="#FF0066"/>
    </inkml:brush>
  </inkml:definitions>
  <inkml:trace contextRef="#ctx0" brushRef="#br0">28 92 27018,'-4'6'817,"5"-2"-817,10-3-11,3-1-45,1 0 0,-1 0-202,14-9 174,6-17 84,-6 6 28,-2-7 12,-21 20 44,-3 2 235,-3 0-190,-7 3-29,-5 0-10,-6 2 0,-12 0-23,1 3-56,-5 10 23,6 8-34,10 14 0,5 3 5,11 18-5,9-22-302,60 7 302,16-44 0,-7 6 0,-15-14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20.900"/>
    </inkml:context>
    <inkml:brush xml:id="br0">
      <inkml:brushProperty name="width" value="0.04286" units="cm"/>
      <inkml:brushProperty name="height" value="0.04286" units="cm"/>
      <inkml:brushProperty name="color" value="#FF0066"/>
    </inkml:brush>
  </inkml:definitions>
  <inkml:trace contextRef="#ctx0" brushRef="#br0">7 124 28210,'-4'-3'118,"2"0"-101,2 3-17,7 14-23,0 4-5,5 14 0,-2 1 6,-4-10 11,-2-5 11,-3-11 5,0-4 7,-1-1 49,2-8-72,12-30 5,-5 9 6,10-22-11,-8 24 11,0 2-17,3 5 12,0 7-6,4 4 11,0 7-23,5 24 23,-11-10-5,2 22 5,-12-8 0,-2-10-12,-3 5 7,1-17 5,0-2 0,2-6 17,22-35-17,-1 4 8,11-9 0,3 0-3372,2 11 3364,16-1 12,-32 52-12,-4 14 5,0 7-10,-6 2 5,-3-14-594,-6-2 594,-2-21 0,0 0 0,0-6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45.358"/>
    </inkml:context>
    <inkml:brush xml:id="br0">
      <inkml:brushProperty name="width" value="0.04286" units="cm"/>
      <inkml:brushProperty name="height" value="0.04286" units="cm"/>
    </inkml:brush>
  </inkml:definitions>
  <inkml:trace contextRef="#ctx0" brushRef="#br0">1 0 23999,'0'0'0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21.516"/>
    </inkml:context>
    <inkml:brush xml:id="br0">
      <inkml:brushProperty name="width" value="0.04286" units="cm"/>
      <inkml:brushProperty name="height" value="0.04286" units="cm"/>
      <inkml:brushProperty name="color" value="#FF0066"/>
    </inkml:brush>
  </inkml:definitions>
  <inkml:trace contextRef="#ctx0" brushRef="#br0">0 153 27986,'14'1'163,"3"0"-118,12-1 27,22-8-4317,-8-5 4245,5-8 865,-20-2-865,-13 2 0,-4 0 11,-6-1-6,-3 9 29,-31 1-6,-8 22-22,-8-3-1,8 14 3398,16 3-3397,8-4-6,-3 12 6,8-6-6,4 5 5,3-2-27,43-3-34,7-13-56,30-7 112,-11-19 0,-35 6 0,-9-4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22.149"/>
    </inkml:context>
    <inkml:brush xml:id="br0">
      <inkml:brushProperty name="width" value="0.04286" units="cm"/>
      <inkml:brushProperty name="height" value="0.04286" units="cm"/>
      <inkml:brushProperty name="color" value="#FF0066"/>
    </inkml:brush>
  </inkml:definitions>
  <inkml:trace contextRef="#ctx0" brushRef="#br0">26 36 27572,'-14'-1'426,"3"0"-370,11 5-17,0 3-22,0 7-6,0 6-6,1 2-5,4 11 0,-3-15-11,4 1 11,-6-16 0,0-2 6,0 0 33,0-5-39,0-6-17,10-36-39,6 11 56,9-15 34,1 29-23,-3 14 0,-3 5-11,-3 4 6,-4 5 16,1 18-11,-6-6 1,5 15 21,-2-4-33,-2-5-134,3 8-157,-7-17 16,-3-1 275,-1-7 0,-1-5 0,0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22.765"/>
    </inkml:context>
    <inkml:brush xml:id="br0">
      <inkml:brushProperty name="width" value="0.04286" units="cm"/>
      <inkml:brushProperty name="height" value="0.04286" units="cm"/>
      <inkml:brushProperty name="color" value="#FF0066"/>
    </inkml:brush>
  </inkml:definitions>
  <inkml:trace contextRef="#ctx0" brushRef="#br0">14 7 27454,'-1'-3'796,"0"1"-768,1 1 28,0 1-56,0 9 0,0 6 0,0 12 0,0 3 5,0 3-5,0 1 0,-1 1 0,-2 1 0,-1 0 0,1 39-5,4-24 5,2 14-12,2-40 1,-2-18-17,0-3-5,-2-2 3,0-1 0,-1-1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6:23.227"/>
    </inkml:context>
    <inkml:brush xml:id="br0">
      <inkml:brushProperty name="width" value="0.04286" units="cm"/>
      <inkml:brushProperty name="height" value="0.04286" units="cm"/>
      <inkml:brushProperty name="color" value="#FF0066"/>
    </inkml:brush>
  </inkml:definitions>
  <inkml:trace contextRef="#ctx0" brushRef="#br0">6 97 27074,'-2'-2'1036,"1"0"-919,1 1-10,-1 1-85,0-1 68,1 0-85,6 1 12,5 0 0,10 0-12,10-1 1,8-3-6,15-5-252,3-6 252,17-13 0,-37 13 0,1-3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58.421"/>
    </inkml:context>
    <inkml:brush xml:id="br0">
      <inkml:brushProperty name="width" value="0.04286" units="cm"/>
      <inkml:brushProperty name="height" value="0.04286" units="cm"/>
      <inkml:brushProperty name="color" value="#00A0D7"/>
    </inkml:brush>
  </inkml:definitions>
  <inkml:trace contextRef="#ctx0" brushRef="#br0">6 28 27186,'-3'0'408,"1"0"-256,1 0 268,1 0-420,5 0 0,4 0 5,7 0 1,8-1-6,14 0 5,8 0-5,15 0-22,3 1-12,-7 0 20,-6 2 0,0 0 14,12 0 36,9 1 1,2-1 30,16-1-65,-26-3 0,9-1 0,-7 1-8,-15 1 1,3 0-5,26-1 1,13-1 0,-10 1-1687,-15 2 0,-3 0 1698,28 0 1,-3 0-3,-32 0 0,-4 0-221,-2 0 1,-2 0 220,25 0-12,-4 0 1,1 0 11,7 0 0,-6 1 0,-2 1 0,-11-2 0,8 0 0,-49-9 0,-12 4 0,-3-3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59.859"/>
    </inkml:context>
    <inkml:brush xml:id="br0">
      <inkml:brushProperty name="width" value="0.04286" units="cm"/>
      <inkml:brushProperty name="height" value="0.04286" units="cm"/>
      <inkml:brushProperty name="color" value="#00A0D7"/>
    </inkml:brush>
  </inkml:definitions>
  <inkml:trace contextRef="#ctx0" brushRef="#br0">10 149 26766,'-5'0'1226,"0"0"-1181,5 0-17,0 0-6,0-2 6,3-1 11,6-10-33,12-6-6,8-6 0,11-2 0,3 5 0,3 3-11,-8 7 11,-5 5-23,-4 7-21,-10 12 38,-4 6-16,-11 13-1,-13 3 6,-6 2 1,-7-5-1,-16 11-28,9-15 45,1-1 0,21-15 11,16-15-5,7-2-6,2-4-11,2 2 11,-3 3-23,8 2 12,-7 5-118,4 9 112,-6 6 6,-3 7-11,-5 0 5,-4 1-3375,-3-3 3398,-1 1-578,-15 20 729,2-14-73,-39 33-67,21-38 33,-30 13-22,34-27 3126,-33-26-3154,34-3 0,-15-26-11,32 20 703,4 3-1235,3 15 543,2 3 0,0 4 0,0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04.038"/>
    </inkml:context>
    <inkml:brush xml:id="br0">
      <inkml:brushProperty name="width" value="0.04286" units="cm"/>
      <inkml:brushProperty name="height" value="0.04286" units="cm"/>
      <inkml:brushProperty name="color" value="#00A0D7"/>
    </inkml:brush>
  </inkml:definitions>
  <inkml:trace contextRef="#ctx0" brushRef="#br0">18 151 26239,'-4'0'1277,"1"0"-1081,3 0 241,-1 0-381,0 0-51,0 0 7,-3 0-7,3 0 23,-2 0-28,3 0 17,9 0-11,7 0-1,44-6 12,30-11 0,12-2-12,-26 5 1,2 0-1150,-1-1 0,5-2 1,-10 3 1078,-16 3 1,-10 2-306,9-1-811,-33 6 1181,-32 5 0,4-1 0,-3 1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05.656"/>
    </inkml:context>
    <inkml:brush xml:id="br0">
      <inkml:brushProperty name="width" value="0.04286" units="cm"/>
      <inkml:brushProperty name="height" value="0.04286" units="cm"/>
      <inkml:brushProperty name="color" value="#00A0D7"/>
    </inkml:brush>
  </inkml:definitions>
  <inkml:trace contextRef="#ctx0" brushRef="#br0">180 0 22963,'-11'0'1153,"-5"4"-1080,4-2 381,-3 2 2005,2-2-2303,6-2 40,-5 0-196,5 0 34,-11 3-23,3 0 202,-6 2-157,7-2 218,3-1-206,6-1 16,3-1-34,2 0-50,0 0 17,33 4-17,-2-2 0,31 3 0,-6-3-3392,4-1 3392,3-1-1642,3 0 1642,-2 0 0,3 0-22,14-2-1,-24 1-16,-4-2-1814,-37 2 1802,-12 0 1406,-3 1-2256,-8 0 1311,-3-2 0,1 1 1,0-2-1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08.074"/>
    </inkml:context>
    <inkml:brush xml:id="br0">
      <inkml:brushProperty name="width" value="0.04286" units="cm"/>
      <inkml:brushProperty name="height" value="0.04286" units="cm"/>
      <inkml:brushProperty name="color" value="#00A0D7"/>
    </inkml:brush>
  </inkml:definitions>
  <inkml:trace contextRef="#ctx0" brushRef="#br0">1 208 28199,'36'-48'-134,"18"-8"117,-16 28 17,16-6 0,-14 17 0,-1 3 0,-5 4-90,4 11 90,-21 7 0,-1 35 6,-26-1 0,-2 9-6,-13-13 5,-12 0-5,4-7 0,-12 12-5,27-26-74,2 2 107,22-15-22,22 0-6,-6-3-6,14 0 6,-20 0 45,17 52-39,-19 2-6,10 17 0,-23-22 0,-5-32 0,-3-3 11,-37 9-11,13-11 0,-23 6 11,17-14 17,3-3-11,6-1 50,6-1-39,14-3-6,2-1 29,-1-8-40,4 3 0,-2-7 6,4 7-62,0 0 12,0 4-68,1 3 67,-1 2-1433,1-2-1910,0-1 3377,2-3 0,-2 3 0,2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09.684"/>
    </inkml:context>
    <inkml:brush xml:id="br0">
      <inkml:brushProperty name="width" value="0.04286" units="cm"/>
      <inkml:brushProperty name="height" value="0.04286" units="cm"/>
      <inkml:brushProperty name="color" value="#00A0D7"/>
    </inkml:brush>
  </inkml:definitions>
  <inkml:trace contextRef="#ctx0" brushRef="#br0">58 88 25651,'0'-18'1417,"4"1"-1249,2 7 78,3 1-44,-4 3-45,-2 2-28,-2 2-29,-1 0 113,0-1-129,0-5-73,0 5-5,0-3-6,0 6-6,-3 10 6,-2 10 0,-5 18 0,-1 12-5,-1-2-1,-2 17-5,2-13-6,3 2-184,4-15-85,4-16-313,0-7-1995,1-8 2594,-2-3 0,2-5 0,-1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45.568"/>
    </inkml:context>
    <inkml:brush xml:id="br0">
      <inkml:brushProperty name="width" value="0.04286" units="cm"/>
      <inkml:brushProperty name="height" value="0.04286" units="cm"/>
    </inkml:brush>
  </inkml:definitions>
  <inkml:trace contextRef="#ctx0" brushRef="#br0">0 0 24452,'0'0'0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11.039"/>
    </inkml:context>
    <inkml:brush xml:id="br0">
      <inkml:brushProperty name="width" value="0.04286" units="cm"/>
      <inkml:brushProperty name="height" value="0.04286" units="cm"/>
      <inkml:brushProperty name="color" value="#00A0D7"/>
    </inkml:brush>
  </inkml:definitions>
  <inkml:trace contextRef="#ctx0" brushRef="#br0">298 14 26446,'3'-7'1266,"0"1"-1109,-3 6-73,-1 0 78,-9 0-117,-5 1-23,-11 2-5,3 2 11,-10 14-22,1 21-313,4-5 307,1 13 0,15-20 0,1 0 0,-10 21 0,9-18 0,-9 37 0,16-32 0,-2 4 0,7-17 0,2-16 307,2 2-302,3-3-5,8-1-16,2 0-141,47-2 157,-23-9 11,26-6 0,-34-10-5,-7-1-1,-2 0-5,-7 4 17,-3-1-17,-9 8 79,-8-16-63,-18 5-10,2-1-6,-13 10 6,12 13-12,-3 3 6,-2 6-1159,-42 30-2235,14-5 2546,-30 22 0,73-49 0,16-9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15.793"/>
    </inkml:context>
    <inkml:brush xml:id="br0">
      <inkml:brushProperty name="width" value="0.04286" units="cm"/>
      <inkml:brushProperty name="height" value="0.04286" units="cm"/>
      <inkml:brushProperty name="color" value="#00A0D7"/>
    </inkml:brush>
  </inkml:definitions>
  <inkml:trace contextRef="#ctx0" brushRef="#br0">0 146 26530,'0'-16'1636,"0"1"-1586,0 9-5,0 0-12,0 3 1,0 1-17,0-1 0,0 0-3404,0-3 3387,2-2 0,22-18-5,5 8-1,11-8-16,17 19 16,-27 9-67,27 31 0,-40 24 23,-9 15 3386,-27 10-3336,-15-15 11,-1-5 28,-1-4-5,15-23 112,4-6-118,32-24-23,7 0-5,10-7 0,1-1-11,-6-1-73,15 0 67,-13 2 0,9 2 1,-23 0-40,-6 0-516,-6 0 572,-6 0 0,1 0 0,-2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16.605"/>
    </inkml:context>
    <inkml:brush xml:id="br0">
      <inkml:brushProperty name="width" value="0.04286" units="cm"/>
      <inkml:brushProperty name="height" value="0.04286" units="cm"/>
      <inkml:brushProperty name="color" value="#00A0D7"/>
    </inkml:brush>
  </inkml:definitions>
  <inkml:trace contextRef="#ctx0" brushRef="#br0">65 40 26771,'-4'-12'1462,"1"1"-1434,0 1-6,1 4-11,2 6-11,0 0 17,11 31 22,6 15-39,12 41-1707,-8-4 0,-2 1 1707,-7-32 0,-3 0-103,5 36 1,-7-4 102,-23-13 5,-6 11-5,-15-22 0,0-7 6,9-16-6,5-10-6,10-14-111,4-14 939,5-15 1,2 4-1,2-6 1</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17.501"/>
    </inkml:context>
    <inkml:brush xml:id="br0">
      <inkml:brushProperty name="width" value="0.04286" units="cm"/>
      <inkml:brushProperty name="height" value="0.04286" units="cm"/>
      <inkml:brushProperty name="color" value="#00A0D7"/>
    </inkml:brush>
  </inkml:definitions>
  <inkml:trace contextRef="#ctx0" brushRef="#br0">5 22 26749,'-2'-8'627,"0"1"-515,2 3-67,0 2-6,0 1 588,-1 1-621,4 0-1,4 0 1,6 1-6,19 5 0,-2-3 0,16 5-31,14-6 0,11 0-47,14 0 0,3 1 5,1 0 0,1-1-969,0 2 0,-9-1 958,3 1-1094,0-1 1172,0-2 6,-33-1 0,5-1 0,18-6 0,-1-1 0,11 4 0,12-11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18.577"/>
    </inkml:context>
    <inkml:brush xml:id="br0">
      <inkml:brushProperty name="width" value="0.04286" units="cm"/>
      <inkml:brushProperty name="height" value="0.04286" units="cm"/>
      <inkml:brushProperty name="color" value="#00A0D7"/>
    </inkml:brush>
  </inkml:definitions>
  <inkml:trace contextRef="#ctx0" brushRef="#br0">40 37 25186,'-2'-13'2739,"0"3"-2689,0 0 62,2 7-50,0 42-29,0-2-30,0 14 0,0 3-3,0 4 0,0 17 0,-2-43-6,0-5-5,-3-4-62,-3 9 40,2-12-141,-2 5-5,5-17-1652,9-14-8000,2-8 9609,7-10 1,-7 10 0,-1 2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19.376"/>
    </inkml:context>
    <inkml:brush xml:id="br0">
      <inkml:brushProperty name="width" value="0.04286" units="cm"/>
      <inkml:brushProperty name="height" value="0.04286" units="cm"/>
      <inkml:brushProperty name="color" value="#00A0D7"/>
    </inkml:brush>
  </inkml:definitions>
  <inkml:trace contextRef="#ctx0" brushRef="#br0">121 20 26082,'4'-7'1272,"1"1"-1048,-5 3 196,1 1-359,-1 1 79,0 1-129,-4 2 6,-2 4-11,-5 4 5,-4 11 0,-2 4-11,-2 11 0,2 3 0,4-1 0,0 16 6,6-16-6,1 22 0,4-16 0,1-5 5,12-4-369,47-32 0,11-13 364,-22 5 202,25-24 0,-12-10-146,-53 1-23,-2-17-16,-7 35 11,-1 14-17,-2 3 0,-4 1 1,-24 11-1,10 1 22,-33 15 12,28-9-45,-16 21-22,29-17-275,-1 22-95,14-20-456,-4 15 0,5-32 0,-1 2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20.558"/>
    </inkml:context>
    <inkml:brush xml:id="br0">
      <inkml:brushProperty name="width" value="0.04286" units="cm"/>
      <inkml:brushProperty name="height" value="0.04286" units="cm"/>
      <inkml:brushProperty name="color" value="#00A0D7"/>
    </inkml:brush>
  </inkml:definitions>
  <inkml:trace contextRef="#ctx0" brushRef="#br0">213 5 23276,'-5'-3'2689,"-1"2"-2241,0 1-174,-1 1-39,0 1-16,-4 2 330,-6 4-499,2 0 0,-3 4-22,6-2 28,-4 11-33,3-3-12,-5 10 6,4-1 50,0 4-56,0 4 0,3 0-11,6-7 12,2 4 4,20-4-10,2-5 11,19-4-17,-1-15 0,3-3-17,-3-1-17,-1-2 1,-5-4 22,-5-3 11,-1-4 61,7-23-38,-14 11 33,3-29-34,-18 27-5,-3-7 0,-7 14 22,-45-30-39,23 28-202,-46-11-436,27 58-1362,-1 3 1598,-6 14 1,32-24-1,4-6 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21.758"/>
    </inkml:context>
    <inkml:brush xml:id="br0">
      <inkml:brushProperty name="width" value="0.04286" units="cm"/>
      <inkml:brushProperty name="height" value="0.04286" units="cm"/>
      <inkml:brushProperty name="color" value="#00A0D7"/>
    </inkml:brush>
  </inkml:definitions>
  <inkml:trace contextRef="#ctx0" brushRef="#br0">220 116 27001,'-2'-10'778,"-1"3"-643,0 6-79,-1 1-40,-2 0 29,-2 0 6,-3 4 21,-1 1 7,-12 17-74,7-6-5,-7 13 6,-9 24-6,13-17 0,-13 26 0,23-35-6,3-3 6,5-1 0,1-6-11,38 13-17,-7-20-73,48 3 6,-35-23-132,2-11 1,-5-13 382,-28-29 1,-9-7-138,13 14 1,-5 1-9,-18-11 1,-12 9-1,-13 24-11,3 30-17,0 3-50,1 5-79,3 5-290,-1 11-3463,5 4 3899,-1 3 0,19-25 0,5-5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22.773"/>
    </inkml:context>
    <inkml:brush xml:id="br0">
      <inkml:brushProperty name="width" value="0.04286" units="cm"/>
      <inkml:brushProperty name="height" value="0.04286" units="cm"/>
      <inkml:brushProperty name="color" value="#00A0D7"/>
    </inkml:brush>
  </inkml:definitions>
  <inkml:trace contextRef="#ctx0" brushRef="#br0">51 48 26928,'-20'0'902,"3"0"-578,10 0-240,4 1-72,-1-1-12,4 1 0,0-1 5,1 1-5,5 0-134,25 0 33,0-2-420,31-10-2562,-19-2 3083,-6-2 0,-19 6 0,-13 6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24.173"/>
    </inkml:context>
    <inkml:brush xml:id="br0">
      <inkml:brushProperty name="width" value="0.04286" units="cm"/>
      <inkml:brushProperty name="height" value="0.04286" units="cm"/>
      <inkml:brushProperty name="color" value="#00A0D7"/>
    </inkml:brush>
  </inkml:definitions>
  <inkml:trace contextRef="#ctx0" brushRef="#br0">11 173 26855,'-3'-1'756,"2"0"-638,1 1 89,-1 0-106,1-1 117,-1 1-123,0-1-78,1 1-11,-2 0 5,2 0-11,-1 0 0,4 0 0,34-1 0,-4-2-6,27 0-22,-14 1 17,0-1 6,3 1 5,-5-3 0,20-1-6,-18 0 0,49-4-50,-30 4-3347,27-1 3386,-25 5 23,16-3 0,-24 4-1,13-2-78,24 2-33,-23 4 67,-1-2 0,0 1 72,-7 1 23,20-4 11,-47-7-11,33-9-56,-20 4 0,21-3 3398,-37 12-3398,8 1-3392,-8-1 3392,3-1 0,-4-3-6,-11 1-16,-4 1-191,-3 3 34,-5 2 179,-4-6 0,-4 5 0,-2-5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45.801"/>
    </inkml:context>
    <inkml:brush xml:id="br0">
      <inkml:brushProperty name="width" value="0.04286" units="cm"/>
      <inkml:brushProperty name="height" value="0.04286" units="cm"/>
    </inkml:brush>
  </inkml:definitions>
  <inkml:trace contextRef="#ctx0" brushRef="#br0">0 0 27258,'12'0'336,"-3"0"-1086,-9 0-2325,4 0 3075,2 1 0,-1 0 0,0-1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40.330"/>
    </inkml:context>
    <inkml:brush xml:id="br0">
      <inkml:brushProperty name="width" value="0.04286" units="cm"/>
      <inkml:brushProperty name="height" value="0.04286" units="cm"/>
      <inkml:brushProperty name="color" value="#5B2D90"/>
    </inkml:brush>
  </inkml:definitions>
  <inkml:trace contextRef="#ctx0" brushRef="#br0">9 230 26161,'-5'3'1176,"2"0"-1154,3-3 180,0 0-17,0 1-141,7 1 12,3 0-44,10 0-12,3-1 11,-1 1-6,3-2 12,-4 1-17,3-1 11,-2 0-5,20 1 0,1-1-6,0 1 28,-7-1-17,-17 0 0,3 0-11,4 0 0,12 0-39,6 2 33,12-1-5,0 3-6,1-2 17,-15 0 0,5-1 0,-13-1-39,9 2 22,0 1 6,43 4 11,-36-2-3,15 0 0,5 0 3,12-1 0,11 2-454,-30-2 454,-42-3 0,-5 0 0,-5 0 28,7-1-6,-2 1 73,26-1-84,-8 0-3246,34 0 3235,-25 2 298,43-1-298,-40 0 0,17-1 34,-32 0 5,-11 0-17,3-1-22,-7 0 12,28 1-12,-10-1 3403,60-1-3403,-40 0 0,24-3 0,4 1 5,-13-1-188,-13 1 0,-5 0 183,-23 2 0,-19 1 0,-4 0 11,15 0-11,-5-1 6,60-1-6,-17 0-6,27-1 373,-29 1-367,-10 0 0,-22 2 16,6-4-16,-20 3 34,67-10-34,-20 7 0,32-5-474,-39 6 474,-23 2 6,2-2-6,-3 1 5,0-1-5,2-1 6,-9 0-6,-1 2 491,-6 1-480,-1 1-11,14-2 0,6 1 0,39-4 0,-8 2 0,-1 0 0,-1 0 0,-7 0 5,27-2-5,-63 4 6,14-4-6,-11 2 0,29-4 0,-13 3 0,27 0 0,6 1 0,-2 0 0,9 0 0,-2-1 0,-21 2 6,27-4-6,-41 2 0,19-2 11,-24 1 17,52-4-23,-37 6-5,11-1 0,3 2-28,10 1 3,1 1 0,-2 0 25,-6 0 0,27-2 0,-71 0 22,52-9-22,-16 7-628,24-5 628,-25 9-11,-11 1 5,-11 0 6,47 0 0,-42 0 0,51-3 0,-49 2 0,9-3 0,-19 4 0,3-2 0,-12 1 623,25-1-623,-24 0 11,62 1-11,-45 0 0,24 1 0,-47 0 0,-12 0 6,-3 0-6,0 0 0,-1 0-23,1-1-21,-1 1-40,-2-1-247,0 1 331,-4-1 0,3 1 0,-3-1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51.260"/>
    </inkml:context>
    <inkml:brush xml:id="br0">
      <inkml:brushProperty name="width" value="0.04286" units="cm"/>
      <inkml:brushProperty name="height" value="0.04286" units="cm"/>
      <inkml:brushProperty name="color" value="#00A0D7"/>
    </inkml:brush>
  </inkml:definitions>
  <inkml:trace contextRef="#ctx0" brushRef="#br0">30 116 25590,'0'-8'879,"0"3"-650,0 3 617,0 1-605,0-3-213,0 2-28,1-1 11,-1 2-11,2 0-6,0-1-50,3-4 62,4-2-6,9-11 0,-5 7-11,9-5-6,-8 10 17,4 1-6,0 1 6,-4 1-16,0 2 16,-8 2-62,3 0 62,-5 4 0,1 11-6,-4-2-55,1 15 61,-2-13-6,-16 40-55,-14 21 61,3-5 0,-4 6 0,20-44 0,1-7 0,1-2 0,0-7 0,-1 0 0,1-2 0,0-3 11,-1 3 6,3-2 11,-1 0 56,4-2-17,0-3 22,2-2 203,2-2-242,0-2 6,6-14-56,6-4-6,5-5-10,6 3 4,0 7 12,4 2-5,18 2 5,-16 2-34,28 3 34,-35 2 0,8 0 11,-21 0-5,-7 0-6,-1 0-62,-1 0-10,1-1-3227,-1-5 3299,1 1 0,-1-2 0,0 4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0:55.698"/>
    </inkml:context>
    <inkml:brush xml:id="br0">
      <inkml:brushProperty name="width" value="0.04286" units="cm"/>
      <inkml:brushProperty name="height" value="0.04286" units="cm"/>
      <inkml:brushProperty name="color" value="#00A0D7"/>
    </inkml:brush>
  </inkml:definitions>
  <inkml:trace contextRef="#ctx0" brushRef="#br0">25 172 22722,'-14'8'3752,"3"-1"-3360,11-7 588,0 0-929,0-3-29,0-1-11,0-3-5,2 0-6,-1-1 0,3 0 56,4-18-17,-1 6-16,2-8-7,-4 14-16,-3 8-5,3 1-18,22-4 23,-5 3 6,39-10 5,-30 9-11,9-2 0,-23 6 0,-2 2-11,-1 1 11,-2 0 0,-2 0 0,-3 0 0,0 0 0,-2 0-50,5 12 44,-7 5 6,4 8 0,-11 2-45,-2-4 17,-4 1 23,-12 13 16,3-7-22,-10 12-57,-3 1 40,1 1-5,-12 19 89,10-10-51,5-5 68,4 2-34,16-33 51,-3 9-23,11-25-56,0-1-11,0-4 0,0-1 0,2-5 0,1 0 0,4-1 0,5 0-11,-1 3 6,12 1 5,-10 7-6,11-2-5,-11 2 11,26 0 0,6 4-11,-2-2 11,-5 4 0,-30-2 0,-4-2 28,-3 0 5,0-2 68,12-5-118,11-8 12,-2 4 5,2-5 5,-18 10 1,0 1 22,-3-3-28,-1 2-28,-1-2-39,-1 4 27,0 1-581,-4 0-9210,-4-1 9668,-4-3 1,4 2 0,1 1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08.022"/>
    </inkml:context>
    <inkml:brush xml:id="br0">
      <inkml:brushProperty name="width" value="0.04286" units="cm"/>
      <inkml:brushProperty name="height" value="0.04286" units="cm"/>
      <inkml:brushProperty name="color" value="#00A0D7"/>
    </inkml:brush>
  </inkml:definitions>
  <inkml:trace contextRef="#ctx0" brushRef="#br0">315 63 27667,'1'-6'521,"0"2"-487,-1-1 16,-4-4-44,-4 3-6,-7-5 0,-4 6 0,0 0 11,-10 0-6,8 2-5,-11-1 0,3 5 0,2 6 0,-15 14-5,18 0 5,-7 9 0,14-9-39,19 36 39,7-36 5,18 25-5,4-45 0,1-1 0,0-2 0,-2-2 101,8-10-73,-16 4 28,6-7-45,-22 10-16,1-3-1,-5 7-11,5-2 12,-2 4 10,4 0-5,-4 0 6,6-3-6,-4-1 0,3-2 0,-3 1 5,-3 1-5,-2 2-44,-1 1 49,-1 19-5,0-1 6,0 18-6,0-4 0,0 7-6,3 14 1,0 3-1,2 15-5,1 4 0,0-3 16,-2-21-5,0 4 0,-4-45-28,1-8-112,0-11-672,0-3 812,0-12 0,0 11 0,0 3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09.180"/>
    </inkml:context>
    <inkml:brush xml:id="br0">
      <inkml:brushProperty name="width" value="0.04286" units="cm"/>
      <inkml:brushProperty name="height" value="0.04286" units="cm"/>
      <inkml:brushProperty name="color" value="#00A0D7"/>
    </inkml:brush>
  </inkml:definitions>
  <inkml:trace contextRef="#ctx0" brushRef="#br0">34 149 16846,'-4'2'9830,"-2"0"-9085,3 0-448,-2 0 95,3-2-297,-2-3-67,0-3 5,1-6-33,1-5-16,2-2 10,0 2 0,3-1 1,2 3 5,5 0-129,38-4 73,1 11 34,7 1-1,-17 16-22,-26 7 45,-4 8 0,-3 4 84,-10 48-61,-6-17-1714,-6 5 1,-3-1 1701,-4-7 40,-16 24 55,24-56-89,4-2-17,5-13 17,6-8-1,19-3-4,39-12-46,-6 7 34,24-7-11,-37 13 11,-15 1 3392,-6 0-3392,-13 0 0,0 3 0,-1 0 5,-1 1-565,-1-2-2369,-1 0 2929,-1-2 0,0-1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0.155"/>
    </inkml:context>
    <inkml:brush xml:id="br0">
      <inkml:brushProperty name="width" value="0.04286" units="cm"/>
      <inkml:brushProperty name="height" value="0.04286" units="cm"/>
      <inkml:brushProperty name="color" value="#00A0D7"/>
    </inkml:brush>
  </inkml:definitions>
  <inkml:trace contextRef="#ctx0" brushRef="#br0">25 73 27258,'-7'0'880,"-1"0"-785,4 0-62,0 0 18,2 0-46,2 0 23,0-1-16,0 0-7,0 0-5,0-1-22,5-1 22,3 0 0,11-3-17,40-5 17,1 1 0,15-3 0,-20 5 0,-23 2 0,-8 3 11,-11 0-11,-5 2 0,-6 1-5,0 0 27,6 29-16,-3 16-6,3 6 0,-5 2 0,-4-24 0,-3-1 0,-2 2 0,-4 8 0,0 1 0,1 6 0,0-4 0,5-10 0,0-10 5,4-9-5,0-9 11,0-2-89,0-1 78,-9-7 0,7 5 0,-6-6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0.967"/>
    </inkml:context>
    <inkml:brush xml:id="br0">
      <inkml:brushProperty name="width" value="0.04286" units="cm"/>
      <inkml:brushProperty name="height" value="0.04286" units="cm"/>
      <inkml:brushProperty name="color" value="#00A0D7"/>
    </inkml:brush>
  </inkml:definitions>
  <inkml:trace contextRef="#ctx0" brushRef="#br0">5 16 28166,'2'-7'196,"0"1"-168,-2 5-17,0 0-6,0 1-16,0-1 11,3 14 0,0 0 0,1 14-5,-1-1-1,-1 1 0,0-1 1,0-1-18,-1-3 23,0-2-11,-1-4-22,0-5 10,0-3-33,-3-1 23,-3-5-1317,-1-1-6368,0-9 7718,3-5 0,2 3 0,2 2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1.660"/>
    </inkml:context>
    <inkml:brush xml:id="br0">
      <inkml:brushProperty name="width" value="0.04286" units="cm"/>
      <inkml:brushProperty name="height" value="0.04286" units="cm"/>
      <inkml:brushProperty name="color" value="#00A0D7"/>
    </inkml:brush>
  </inkml:definitions>
  <inkml:trace contextRef="#ctx0" brushRef="#br0">144 24 28289,'-16'0'67,"6"0"-61,-8 2-1,6 3-5,-3 3 0,-1 6 0,0 3 0,4 0 0,-3 17-5,9-8 5,-1 8-23,16-6 12,2-11-45,37 4 50,-20-15-50,46-6 56,-44-7 56,22-11-22,-34 4-6,-2-3-6,-10 6 23,-2-7-28,-2-1 11,-1-7-22,-6 0-6,-3 0 5,-5 4-5,-1 3-11,-9 4-11,6 8-18,-7 0 40,-44 28 0,46-15 0,-36 15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5.234"/>
    </inkml:context>
    <inkml:brush xml:id="br0">
      <inkml:brushProperty name="width" value="0.04286" units="cm"/>
      <inkml:brushProperty name="height" value="0.04286" units="cm"/>
      <inkml:brushProperty name="color" value="#00A0D7"/>
    </inkml:brush>
  </inkml:definitions>
  <inkml:trace contextRef="#ctx0" brushRef="#br0">86 44 25343,'-8'0'2134,"-2"0"-1977,2 0 78,-3 0-146,-7 0-61,7 0 0,-4 0-22,12 0 0,2 0-23,8 0-129,39 2 113,-9-1-46,16 1 1,10-2-48,8-3 0,0 0 114,-9 1 1,0-1 8,14-1 1,-6-1-15,-2 0-106,11 2-342,-2 0 459,5 2-16,-10 0 22,-25 1 67,-4-2 202,-23-2-157,-2 0-112,-8 1-230,-6 2-27,-3 0 257,-10 1 0,6 0 0,-7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5.872"/>
    </inkml:context>
    <inkml:brush xml:id="br0">
      <inkml:brushProperty name="width" value="0.04286" units="cm"/>
      <inkml:brushProperty name="height" value="0.04286" units="cm"/>
      <inkml:brushProperty name="color" value="#00A0D7"/>
    </inkml:brush>
  </inkml:definitions>
  <inkml:trace contextRef="#ctx0" brushRef="#br0">4 2 27578,'-2'-1'476,"1"0"-292,1 1-178,5 0-6,5 0 0,7 4 0,16 6-6,6 7 6,8 5-16,-1 0 16,-8-2 0,-4-3 0,-12-6 0,-8-4 0,-9-4-12,-2-1 12,-2 0 6,0 14 5,-19 11-5,6-2-6,-15 4 0,12-18 0,-2 0 0,-4 3-23,-2 0-21,-3 3-102,4-2 146,3 5 0,9-12 0,4 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48.736"/>
    </inkml:context>
    <inkml:brush xml:id="br0">
      <inkml:brushProperty name="width" value="0.04286" units="cm"/>
      <inkml:brushProperty name="height" value="0.04286" units="cm"/>
    </inkml:brush>
  </inkml:definitions>
  <inkml:trace contextRef="#ctx0" brushRef="#br0">23 11 24312,'-2'-2'557,"-19"2"1,32-4-1,-11 0 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6.822"/>
    </inkml:context>
    <inkml:brush xml:id="br0">
      <inkml:brushProperty name="width" value="0.04286" units="cm"/>
      <inkml:brushProperty name="height" value="0.04286" units="cm"/>
      <inkml:brushProperty name="color" value="#00A0D7"/>
    </inkml:brush>
  </inkml:definitions>
  <inkml:trace contextRef="#ctx0" brushRef="#br0">1 20 27354,'0'-11'862,"0"3"-795,0 8-5,0 0-62,0 9 5,4 48-10,1-11 2,2 13 0,0 4-81,5 11-1626,-5-22 0,0-1 1688,3 22-1,-3-24-27,0-6 28,-3-27 22,3-16 0,-5 0 0,1-13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7.858"/>
    </inkml:context>
    <inkml:brush xml:id="br0">
      <inkml:brushProperty name="width" value="0.04286" units="cm"/>
      <inkml:brushProperty name="height" value="0.04286" units="cm"/>
      <inkml:brushProperty name="color" value="#00A0D7"/>
    </inkml:brush>
  </inkml:definitions>
  <inkml:trace contextRef="#ctx0" brushRef="#br0">10 6 27572,'-6'-1'353,"2"0"-320,4 1-10,0 0-23,6 0 50,13 0-61,66-2-23,-27 2 17,-6-1 1,-2 0-1,-2 1 17,-4 0-17,1 4 6,-7 3 33,6 17-10,-23-5-1,-1 12-11,-24-11 11,-5 5-11,-8 0 0,-18 5-6,-6-2 6,-9 1 17,-6-5 6,27-11 10,2-4-16,31-10 0,10-6-45,9-1-79,50-4 96,-29 12-14,8 5 0,1 6-227,-1 13 238,-7 0 0,-1 1 8,-4 2-33,4 16 67,-38-26 190,-37 31 107,-39-10-246,5 2-35,-16-15-4,48-23-12,3-1-17,2-3-50,-3-16-29,11 2-3606,6-24 3674,14 24 0,5-4 0,-3 19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8.586"/>
    </inkml:context>
    <inkml:brush xml:id="br0">
      <inkml:brushProperty name="width" value="0.04286" units="cm"/>
      <inkml:brushProperty name="height" value="0.04286" units="cm"/>
      <inkml:brushProperty name="color" value="#00A0D7"/>
    </inkml:brush>
  </inkml:definitions>
  <inkml:trace contextRef="#ctx0" brushRef="#br0">358 62 26038,'6'0'1573,"-1"0"-1304,-3 0 151,-1 0-386,1 0 22,-1 0 5,0 0-55,-1-1-6,0-1 5,-9-6-16,-17-8 6,-6 1-12,-45-2 11,38 14-5,-23 10-11,14 58 16,18-6 6,-10 23-419,29-31 413,9-24 6,9-2 0,6-2 0,23-2-11,40-2-6,-4-8-132,-6-7 1,-1-5-821,5-11-1428,9-4 2397,-49-4 0,-20 11 0,-5 2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9.072"/>
    </inkml:context>
    <inkml:brush xml:id="br0">
      <inkml:brushProperty name="width" value="0.04286" units="cm"/>
      <inkml:brushProperty name="height" value="0.04286" units="cm"/>
      <inkml:brushProperty name="color" value="#00A0D7"/>
    </inkml:brush>
  </inkml:definitions>
  <inkml:trace contextRef="#ctx0" brushRef="#br0">22 26 28093,'-12'-13'263,"4"3"-235,7 9-11,1 0-28,0 7 11,0 12 0,0 13-28,2 32 5,2-16-27,4 14-6,1-27-23,2-4-89,-2-4 168,0 7 0,-4-19 0,-2 4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19.543"/>
    </inkml:context>
    <inkml:brush xml:id="br0">
      <inkml:brushProperty name="width" value="0.04286" units="cm"/>
      <inkml:brushProperty name="height" value="0.04286" units="cm"/>
      <inkml:brushProperty name="color" value="#00A0D7"/>
    </inkml:brush>
  </inkml:definitions>
  <inkml:trace contextRef="#ctx0" brushRef="#br0">1 22 27975,'3'-12'207,"20"2"-179,25 11-11,5 5-1857,21 10 1845,-15 9-5,8 9-5,-4 4-12,-13-3 558,1 9-564,-23-14 12,2 5-11,-17-14 304,-5 2-271,-14 12 0,-8-6-11,-12 3 6,-18-8 5,8-12 979,-27 5-1119,-18-13-140,21-3 269,-14-15 0,56 7 0,8-6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21.342"/>
    </inkml:context>
    <inkml:brush xml:id="br0">
      <inkml:brushProperty name="width" value="0.04286" units="cm"/>
      <inkml:brushProperty name="height" value="0.04286" units="cm"/>
      <inkml:brushProperty name="color" value="#00A0D7"/>
    </inkml:brush>
  </inkml:definitions>
  <inkml:trace contextRef="#ctx0" brushRef="#br0">437 121 27191,'14'-10'1036,"-3"0"-991,-11 7-23,0-1-10,0 0-12,0-1-6,-3 1-16,-3-4 16,-8 0 34,-56-15-28,-16 8-11,-1-4 5,14 12-5,52 14 11,3 4 0,0 11 0,1 20 0,-1 12 0,1 22 0,10-21 0,2 3-3,4-3 0,3 2-33,8 18 0,4-1-82,9 16-688,12-8 453,-16-52 353,7-10 0,-14-10 0,4-5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22.007"/>
    </inkml:context>
    <inkml:brush xml:id="br0">
      <inkml:brushProperty name="width" value="0.04286" units="cm"/>
      <inkml:brushProperty name="height" value="0.04286" units="cm"/>
      <inkml:brushProperty name="color" value="#00A0D7"/>
    </inkml:brush>
  </inkml:definitions>
  <inkml:trace contextRef="#ctx0" brushRef="#br0">1 96 26956,'35'-4'1025,"5"0"-1014,10 0-11,-1 1-28,6-1-78,-4 1-51,1 0-622,26-3 953,-35 3 481,16-1-476,-49 3 23,-3 1-163,-7 0 0,-9 14-39,0 4-11,-9 36 11,9-24-5,4 14-7,14-29-139,34-7 6,-5-3-214,55-39 410,-56 16 223,13-43 6,-59 32-252,-10-12-22,-16 13-6,4 11 0,-2 4-40,8 10-38,1 2-79,3 5-691,-4 16 0,28-31 0,0 6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22.524"/>
    </inkml:context>
    <inkml:brush xml:id="br0">
      <inkml:brushProperty name="width" value="0.04286" units="cm"/>
      <inkml:brushProperty name="height" value="0.04286" units="cm"/>
      <inkml:brushProperty name="color" value="#00A0D7"/>
    </inkml:brush>
  </inkml:definitions>
  <inkml:trace contextRef="#ctx0" brushRef="#br0">2 59 27785,'-1'2'173,"1"1"-122,0 1-23,13 15-6,3 6-22,14 14 0,-1 1 0,-8-11-3392,-6-5 3392,-10-14 13,-3-4 37,-1-3 96,-5-6-141,1-6-22,-2-32 6,2 10 3345,26-52-3743,2 42-280,9-6-5891,-8 39 6580,-15 18 0,-5-2 0,-1-2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23.225"/>
    </inkml:context>
    <inkml:brush xml:id="br0">
      <inkml:brushProperty name="width" value="0.04286" units="cm"/>
      <inkml:brushProperty name="height" value="0.04286" units="cm"/>
      <inkml:brushProperty name="color" value="#00A0D7"/>
    </inkml:brush>
  </inkml:definitions>
  <inkml:trace contextRef="#ctx0" brushRef="#br0">0 34 27062,'0'17'661,"0"-2"-605,1 3-17,1-2-27,2 8-35,1-1-16,0 6-112,0 1 184,-2-15 7,-1 0 167,-2-23-157,0-6-16,0-10 16,-1-2-22,1-2-28,0 1 0,5-1 0,3 2 28,30-1-17,19 23-11,-7 5 0,2 22 0,-36 2-22,-5-2-17,-4 0-23,-3-3 62,-3-3 0,-3-5 45,-2-7-34,1-7-11,0-9-45,32-37 40,-9 13-85,28-22 68,-28 37 27,1 25 7,-15 12-774,15 34-6693,-5-20 7455,13 10 0,-17-28 0,0-5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23.841"/>
    </inkml:context>
    <inkml:brush xml:id="br0">
      <inkml:brushProperty name="width" value="0.04286" units="cm"/>
      <inkml:brushProperty name="height" value="0.04286" units="cm"/>
      <inkml:brushProperty name="color" value="#00A0D7"/>
    </inkml:brush>
  </inkml:definitions>
  <inkml:trace contextRef="#ctx0" brushRef="#br0">341 80 28026,'-2'-7'224,"0"0"-180,2 2-27,0 0 6,0-3 33,0 2-51,-14-8-5,0 6-5,-31-5-1,11 10 6,-15-1-11,-12 23-17,10 28 17,4-9-6,25 13-17,32-34 1,8-4-12,16-6-17,3-4 68,7-7 5,-5-7 79,-8-21-18,-12 2-44,-9-3 28,-8 14-56,-2 14-11,0 3 11,0 2 0,1 7 0,2 3-5,3 9-12,4 0 17,43 13 0,-36-18 0,31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5.899"/>
    </inkml:context>
    <inkml:brush xml:id="br0">
      <inkml:brushProperty name="width" value="0.04286" units="cm"/>
      <inkml:brushProperty name="height" value="0.04286" units="cm"/>
      <inkml:brushProperty name="color" value="#00A0D7"/>
    </inkml:brush>
  </inkml:definitions>
  <inkml:trace contextRef="#ctx0" brushRef="#br0">53 150 26676,'-9'12'885,"2"-2"-784,7-10 16,0 0-554,33-13 297,-13 2 25,29-12-19,-21 6 722,9-19-448,-20 19-68,1-13-4,-33 21-3117,-23 2 3055,4 1 10,-11 4-1550,22 2 1557,1 5-12,2 4-11,4 9 0,4 4 0,4 17 2615,4-8-2627,2 10 2348,6-17-2381,10 2-207,16-9 101,-1-4-101,7-8-291,-10-6-305,7-9 0,-35 16 0,-3-3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59.670"/>
    </inkml:context>
    <inkml:brush xml:id="br0">
      <inkml:brushProperty name="width" value="0.025" units="cm"/>
      <inkml:brushProperty name="height" value="0.025" units="cm"/>
    </inkml:brush>
  </inkml:definitions>
  <inkml:trace contextRef="#ctx0" brushRef="#br0">1 1 24575,'0'0'0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24.308"/>
    </inkml:context>
    <inkml:brush xml:id="br0">
      <inkml:brushProperty name="width" value="0.04286" units="cm"/>
      <inkml:brushProperty name="height" value="0.04286" units="cm"/>
      <inkml:brushProperty name="color" value="#00A0D7"/>
    </inkml:brush>
  </inkml:definitions>
  <inkml:trace contextRef="#ctx0" brushRef="#br0">3 4 27303,'-1'-2'924,"0"1"-862,1 0-62,0 6 5,0 17-5,0 14 0,4 19 0,1 7-732,6 13 693,-4-16-3174,1 3 3124,-4-23-774,0 12 427,-1-17-93,-1 6 0,-2-28 0,0-5 1</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24.574"/>
    </inkml:context>
    <inkml:brush xml:id="br0">
      <inkml:brushProperty name="width" value="0.04286" units="cm"/>
      <inkml:brushProperty name="height" value="0.04286" units="cm"/>
      <inkml:brushProperty name="color" value="#00A0D7"/>
    </inkml:brush>
  </inkml:definitions>
  <inkml:trace contextRef="#ctx0" brushRef="#br0">22 10 27606,'-11'-2'627,"1"0"-566,11 2-10,6 0-18,5 2-16,17 0-6,9 1-39,12-1-61,5-1-208,-1-3-551,12-10 0,-50 14 0,-1-6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26.991"/>
    </inkml:context>
    <inkml:brush xml:id="br0">
      <inkml:brushProperty name="width" value="0.04286" units="cm"/>
      <inkml:brushProperty name="height" value="0.04286" units="cm"/>
      <inkml:brushProperty name="color" value="#00A0D7"/>
    </inkml:brush>
  </inkml:definitions>
  <inkml:trace contextRef="#ctx0" brushRef="#br0">1058 11 25987,'9'-5'1708,"0"1"-1618,-9 3 201,1 1-112,-1 0-179,-4 0 11,-9 10-11,-8 9 0,-12 17 0,-4 10 0,7-3 0,-6 9-49,-14 16 1,-8 10 0,2-4-1130,15-20 1,2-2 0,-4 3 1177,-18 23 0,-6 5 0,8-11-939,10-19 0,4-7 939,8-9 0,1-2-436,-28 27 436,17-21-246,6-2 246,4-4 1047,-1 15-1047,31-30 0,-18 11 0,23-31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29.319"/>
    </inkml:context>
    <inkml:brush xml:id="br0">
      <inkml:brushProperty name="width" value="0.04286" units="cm"/>
      <inkml:brushProperty name="height" value="0.04286" units="cm"/>
      <inkml:brushProperty name="color" value="#00A0D7"/>
    </inkml:brush>
  </inkml:definitions>
  <inkml:trace contextRef="#ctx0" brushRef="#br0">5 92 27370,'0'-3'885,"0"1"-885,0 1 0,-1 8 11,0 10-5,0 35 5,0 18-11,7 29-6,-2-48 1,1-2-17,9 27-6,2-12 16,-2-30-4,8-6 16,5-14-12,26-20 18,-8-15-6,-3-13 0,-2-5-17,6-12 31,-2-14 0,-4-9 14,-23 19 0,-2 1-410,6-3 1,-4 2 381,-15-25-11,-9 57-40,-2 6 51,-8 7 0,11 5 0,-5 5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0.399"/>
    </inkml:context>
    <inkml:brush xml:id="br0">
      <inkml:brushProperty name="width" value="0.04286" units="cm"/>
      <inkml:brushProperty name="height" value="0.04286" units="cm"/>
      <inkml:brushProperty name="color" value="#00A0D7"/>
    </inkml:brush>
  </inkml:definitions>
  <inkml:trace contextRef="#ctx0" brushRef="#br0">3 5 25303,'-1'-2'2280,"0"1"-1865,1 0-393,1 3-5,1 8-6,2 6-5,1 8-29,0 18-22,0-5-117,-1 7 162,-2-15 0,-1-6 207,-1-12-173,0-4-3409,0-11 3386,4-14 0,18-54-28,-6 28 23,16-39-6,-20 64 0,23 15 0,-14 19-6,21 29-22,-22-15 3219,3 14-3275,-17-26 84,-6 7 0,-1-17 0,-5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1.359"/>
    </inkml:context>
    <inkml:brush xml:id="br0">
      <inkml:brushProperty name="width" value="0.04286" units="cm"/>
      <inkml:brushProperty name="height" value="0.04286" units="cm"/>
      <inkml:brushProperty name="color" value="#00A0D7"/>
    </inkml:brush>
  </inkml:definitions>
  <inkml:trace contextRef="#ctx0" brushRef="#br0">1 14 27550,'2'-8'705,"0"3"-654,-2 4-23,0 1-12,0 18-16,2 4 6,2 41-12,3-12 6,1 18-11,2-20-17,-1-3-11,1 0-140,-1-5 128,-2-2 12,-1-8 6,-4-13-421,0-6 454,-2-28 0,0 32 0,0-11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1.794"/>
    </inkml:context>
    <inkml:brush xml:id="br0">
      <inkml:brushProperty name="width" value="0.04286" units="cm"/>
      <inkml:brushProperty name="height" value="0.04286" units="cm"/>
      <inkml:brushProperty name="color" value="#00A0D7"/>
    </inkml:brush>
  </inkml:definitions>
  <inkml:trace contextRef="#ctx0" brushRef="#br0">11 40 27158,'-6'-7'800,"2"1"-688,4 5-89,6-3 38,8-1-72,12-2-56,11 2 61,0 2-3402,2 2 3324,3 12-45,-7 14 129,-4 44 39,-23-28 62,-37 24-73,1-54-6,-19 2 17,0-10-78,16-2-241,-11-9-28,30 2 2832,7-7-10545,11 4 8021,5 1 0,-3 3 0,-1 2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2.544"/>
    </inkml:context>
    <inkml:brush xml:id="br0">
      <inkml:brushProperty name="width" value="0.04286" units="cm"/>
      <inkml:brushProperty name="height" value="0.04286" units="cm"/>
      <inkml:brushProperty name="color" value="#00A0D7"/>
    </inkml:brush>
  </inkml:definitions>
  <inkml:trace contextRef="#ctx0" brushRef="#br0">296 81 27242,'0'-13'812,"0"3"-639,0 7-122,-2 0-35,-4-1 18,-6 1-23,-4 0-11,-5 1 0,-1 1 0,-2 0 0,-11 1 0,9 3 0,-7 2-17,2 21 6,10-3-11,-8 28 16,19-24-16,3 15 11,12-27-303,58-8 269,-23-15 59,8-9 0,-2-5 53,-15-6 45,3-25-61,-27 25 94,-1-14-128,-6 20-34,0 5 17,0 21-39,-1 53 28,1-18-67,5 38-85,1-51-195,10-5-2415,-1-17 2773,3-3 0,-7-1 0,-3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3.161"/>
    </inkml:context>
    <inkml:brush xml:id="br0">
      <inkml:brushProperty name="width" value="0.04286" units="cm"/>
      <inkml:brushProperty name="height" value="0.04286" units="cm"/>
      <inkml:brushProperty name="color" value="#00A0D7"/>
    </inkml:brush>
  </inkml:definitions>
  <inkml:trace contextRef="#ctx0" brushRef="#br0">305 29 26525,'5'-12'1058,"-5"0"-655,-19 10-240,0 0-141,-13 1 23,-6 8-28,7-1-6,-7 8-11,12-1 6,-26 55-6,31-34 0,-12 44 5,44-55-5,25 1 0,-1-15-160,19-3 1,4-3-166,1-5-2246,39-11 2571,-73-2 0,-13 9 0,-12 8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3.760"/>
    </inkml:context>
    <inkml:brush xml:id="br0">
      <inkml:brushProperty name="width" value="0.04286" units="cm"/>
      <inkml:brushProperty name="height" value="0.04286" units="cm"/>
      <inkml:brushProperty name="color" value="#00A0D7"/>
    </inkml:brush>
  </inkml:definitions>
  <inkml:trace contextRef="#ctx0" brushRef="#br0">0 23 26402,'0'-13'1159,"0"3"-1075,0 10 168,1 12-207,1 9-29,1 20-10,1 9 0,0 6-40,0-6 0,-1 1-294,1 10 1,0 0 192,-1 32-2256,-2-7-505,-1-22 2896,0 1 0,0-43 0,0-15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18.493"/>
    </inkml:context>
    <inkml:brush xml:id="br0">
      <inkml:brushProperty name="width" value="0.04286" units="cm"/>
      <inkml:brushProperty name="height" value="0.04286" units="cm"/>
      <inkml:brushProperty name="color" value="#FF0066"/>
    </inkml:brush>
  </inkml:definitions>
  <inkml:trace contextRef="#ctx0" brushRef="#br0">52 86 26469,'-4'5'1377,"0"-2"-1214,4-3 16,-2 0-157,2 0 1,-2-1-12,2-2-5,9-7-6,-3 1-40,32-20 35,-22 17-6,25-10 11,-28 17-51,8 2 62,-14 6-11,3 15 6,-9 2-6,0 13-39,-12 25 5,1-23 1,-10 23-35,-22 0 68,18-26 0,-25 28 0,32-40 28,-5 15 0,15-22 96,17 7-208,29-18 33,-2-2-44,12-2-319,-14-1 262,-16 1-66,7 1 61,-19 1 157,2 0 0,-6 0 0,2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4.379"/>
    </inkml:context>
    <inkml:brush xml:id="br0">
      <inkml:brushProperty name="width" value="0.04286" units="cm"/>
      <inkml:brushProperty name="height" value="0.04286" units="cm"/>
      <inkml:brushProperty name="color" value="#00A0D7"/>
    </inkml:brush>
  </inkml:definitions>
  <inkml:trace contextRef="#ctx0" brushRef="#br0">419 5 26850,'1'-2'1136,"0"1"-1085,-1 0-12,0 1 39,-34 4-78,8 3-11,-33 5-50,-7 13 27,15-2-39,-6 5-61,23-1-197,13-6 275,-3 5 79,-2 4 50,13-14 167,3 0-273,24-13-23,-1 2-79,6 3-77,-4 1 38,2 1 84,3-1 18,2-1-2001,19 1-1349,-12-2 3422,13 0 0,-39-5 0,-6-3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5.009"/>
    </inkml:context>
    <inkml:brush xml:id="br0">
      <inkml:brushProperty name="width" value="0.04286" units="cm"/>
      <inkml:brushProperty name="height" value="0.04286" units="cm"/>
      <inkml:brushProperty name="color" value="#00A0D7"/>
    </inkml:brush>
  </inkml:definitions>
  <inkml:trace contextRef="#ctx0" brushRef="#br0">6 158 26581,'-5'6'1008,"7"-2"-947,9-4-61,11 0-44,5-1-130,2-2-28,0-2-61,0-3-3476,0-1 3700,21-19-80,-17-1 320,4-4 73,-25 5-167,-11 18 50,-21-3-34,-34 13-106,12 2 3008,-24 17-3081,39 27 39,9 9 17,11-5-17,16-11 1080,8-29-1147,5-3-649,57-1-600,-26-5 1333,41-5 0,-64 1 0,-9-2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5.809"/>
    </inkml:context>
    <inkml:brush xml:id="br0">
      <inkml:brushProperty name="width" value="0.04286" units="cm"/>
      <inkml:brushProperty name="height" value="0.04286" units="cm"/>
      <inkml:brushProperty name="color" value="#00A0D7"/>
    </inkml:brush>
  </inkml:definitions>
  <inkml:trace contextRef="#ctx0" brushRef="#br0">323 312 24455,'7'-8'1680,"-7"-4"-665,-7 6-1009,-15-5 355,-4 7-361,-11-1 0,-4 4-6,-1 3 6,8 3-3013,3 3 3013,10 5-1886,-5 12 1880,9 0-354,-3 18 354,14-16-39,12 0-33,6-18 456,54-32-1178,1-35 3627,1 4-2144,-20-18 469,-43 37-738,-2-2 258,-8-29-644,-3 21-6,-3-14-22,3 66 6,8 21-6,8 37-22,5 4-23,2-2 219,2 14-1065,-6-28 891,2 13 0,-10-48 0,1 1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6.803"/>
    </inkml:context>
    <inkml:brush xml:id="br0">
      <inkml:brushProperty name="width" value="0.04286" units="cm"/>
      <inkml:brushProperty name="height" value="0.04286" units="cm"/>
      <inkml:brushProperty name="color" value="#00A0D7"/>
    </inkml:brush>
  </inkml:definitions>
  <inkml:trace contextRef="#ctx0" brushRef="#br0">12 9 27303,'-7'-4'700,"2"1"-621,5 2-12,0 1-50,7 2-6,23 12-11,14 6 0,9 4-87,17 9 0,6 3-1092,-8-3 0,5 1 0,0 1 1123,5 2 0,1 1 0,2 2-41,-11-4 0,2 2 1,1 0-1,-3 0-684,13 6 1,-1-1 0,-3 0 699,-8-4 1,-2 1 0,-5-5-793,6 3 0,-10-7 22,4-2 851,-21-14 0,-17-6 0,-20-9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7.660"/>
    </inkml:context>
    <inkml:brush xml:id="br0">
      <inkml:brushProperty name="width" value="0.04286" units="cm"/>
      <inkml:brushProperty name="height" value="0.04286" units="cm"/>
      <inkml:brushProperty name="color" value="#00A0D7"/>
    </inkml:brush>
  </inkml:definitions>
  <inkml:trace contextRef="#ctx0" brushRef="#br0">2 6 28188,'-1'-3'168,"0"1"-157,1 1-11,0 1-11,0 15 11,7 22-50,2 23-12,6 19-44,-2 1-953,-4-1 1059,-3-27 0,-4-25 0,-2-30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8.298"/>
    </inkml:context>
    <inkml:brush xml:id="br0">
      <inkml:brushProperty name="width" value="0.04286" units="cm"/>
      <inkml:brushProperty name="height" value="0.04286" units="cm"/>
      <inkml:brushProperty name="color" value="#00A0D7"/>
    </inkml:brush>
  </inkml:definitions>
  <inkml:trace contextRef="#ctx0" brushRef="#br0">9 108 26290,'0'-9'1719,"-1"0"-1590,0 2 27,-1 1-128,0 3-11,1 0-11,0 1-6,1 1-6,0-1-11,0 0 17,3-2 0,6-1-3386,43-10 3380,-5 4-239,5 1 0,0 2 239,7 2 0,13 1 6,-35 10-5,-3 5-6,-6 8-6,-4 15-84,-2 25 101,-11-8 0,-1 5 6,-21-15-6,-1-18 3154,-26 9-3154,0-17 17,-37 4 706,19-12-847,-16 0-83,45-6 207,13 0 0,16 0 0,6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9.010"/>
    </inkml:context>
    <inkml:brush xml:id="br0">
      <inkml:brushProperty name="width" value="0.04286" units="cm"/>
      <inkml:brushProperty name="height" value="0.04286" units="cm"/>
      <inkml:brushProperty name="color" value="#00A0D7"/>
    </inkml:brush>
  </inkml:definitions>
  <inkml:trace contextRef="#ctx0" brushRef="#br0">379 39 27230,'0'-3'790,"0"-1"-667,-4 1-61,-3-1 5,-14-1-56,-8 2 0,-11 0-11,-7 2 0,-2 1 0,6 2 0,3 5 0,9 5-11,6 5-6,3 3-123,4 20 101,16-12-11,5 5-6,41-22 33,-4-21 23,15-5 185,2-33-129,-33 20 11,9-21-39,-29 35-16,0 0-12,-4 10 0,1 12-45,-1 14 0,0 14-313,5 13-490,13-20 0,-25-6 0,3-24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39.466"/>
    </inkml:context>
    <inkml:brush xml:id="br0">
      <inkml:brushProperty name="width" value="0.04286" units="cm"/>
      <inkml:brushProperty name="height" value="0.04286" units="cm"/>
      <inkml:brushProperty name="color" value="#00A0D7"/>
    </inkml:brush>
  </inkml:definitions>
  <inkml:trace contextRef="#ctx0" brushRef="#br0">296 5 26564,'-4'-2'1014,"0"1"-830,-3 0-55,-8 0 174,-21 2-270,2 4 12,-21 9-34,23 1-5,-13 15-6,23-10-6,-10 35 6,22-27-28,24 22-924,71-35 952,-17-6 0,17-9 0,-62-3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40.077"/>
    </inkml:context>
    <inkml:brush xml:id="br0">
      <inkml:brushProperty name="width" value="0.04286" units="cm"/>
      <inkml:brushProperty name="height" value="0.04286" units="cm"/>
      <inkml:brushProperty name="color" value="#00A0D7"/>
    </inkml:brush>
  </inkml:definitions>
  <inkml:trace contextRef="#ctx0" brushRef="#br0">14 1 28255,'-2'0'118,"0"0"-90,2 0-28,-2 15 5,1 16-5,-2 28-4251,1 22 4251,1 4-22,0 6 6,1-11-626,0-3 614,0-10 6,0-7-387,0 25 84,0-37 2529,0 7-3554,0-43 1645,0-12 0,0 0 0,0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40.679"/>
    </inkml:context>
    <inkml:brush xml:id="br0">
      <inkml:brushProperty name="width" value="0.04286" units="cm"/>
      <inkml:brushProperty name="height" value="0.04286" units="cm"/>
      <inkml:brushProperty name="color" value="#00A0D7"/>
    </inkml:brush>
  </inkml:definitions>
  <inkml:trace contextRef="#ctx0" brushRef="#br0">412 14 27001,'10'-4'957,"-3"0"-794,-7 2-57,0 0-100,-7 1 5,-3 1-5,-7 0-1,-13 3-5,-26 19-5,1 0-936,-17 16 929,21-8-369,4-1 381,12-9-6,9-4 6,14-9-17,5 0 0,3-1 884,15 15-856,16 0-11,1 4 406,10-5-406,-15-12 0,-1-3-1092,26 4-414,-20-3 1506,19 3 0,-45-8 0,-4-1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0.008"/>
    </inkml:context>
    <inkml:brush xml:id="br0">
      <inkml:brushProperty name="width" value="0.04286" units="cm"/>
      <inkml:brushProperty name="height" value="0.04286" units="cm"/>
      <inkml:brushProperty name="color" value="#FF0066"/>
    </inkml:brush>
  </inkml:definitions>
  <inkml:trace contextRef="#ctx0" brushRef="#br0">105 1148 24251,'-1'4'2117,"0"0"-1876,1-4 179,0 0-196,46 16 56,22-12-269,8 9 98,-14-21 0,-2-9 26,3-8-118,21-13-6,-35 10 0,21-15-11,-30 17 0,7-5 0,-2 0-11,-13 7-3426,32-32 3437,-43 31 118,14-42-85,-29 39-10,3-35-18,-9 35 107,-6-48-101,3 45 6,-17-46-17,12 57 0,-15-20 6,11 22-1,-30-44-5,19 29 1713,-5-12 0,0 1-1702,11 17 12,-13-23-18,22 41-5,-22-13 0,13 14 0,-24-10 0,18 10 0,-34-17 0,32 15 0,-38-10-5,44 16 5,-31 1 0,27 3-6,-45 10 6,38-3 0,-52 34 0,55-20 0,-26 29 0,37-25 22,-22 64-22,23-46 0,-1 10 0,1-1 6,7-11-6,-1 50 0,5-42 0,2 12 0,2 1 0,0-13 0,6 8 0,2-2 0,2-17-39,31 41 22,-21-54-2413,63 25 2430,-49-41 0,24 6 0,-44-15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41.214"/>
    </inkml:context>
    <inkml:brush xml:id="br0">
      <inkml:brushProperty name="width" value="0.04286" units="cm"/>
      <inkml:brushProperty name="height" value="0.04286" units="cm"/>
      <inkml:brushProperty name="color" value="#00A0D7"/>
    </inkml:brush>
  </inkml:definitions>
  <inkml:trace contextRef="#ctx0" brushRef="#br0">48 173 27141,'7'-4'599,"-1"1"-6119,6 3 5536,5 0 52,54-12-197,-35 5 129,26-9 191,-51 4 965,-5 1-831,-3-7 196,-3 0-409,-8-4 3368,-2 0-3435,-7 6 15,-10 5 35,-16 10-84,4 13 17,-8 8-22,18 9-1,4 1 12,3 12-11,10-16-118,16 25-7102,47-31 7214,-12 6 0,12-19 0,-37-7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41.812"/>
    </inkml:context>
    <inkml:brush xml:id="br0">
      <inkml:brushProperty name="width" value="0.04286" units="cm"/>
      <inkml:brushProperty name="height" value="0.04286" units="cm"/>
      <inkml:brushProperty name="color" value="#00A0D7"/>
    </inkml:brush>
  </inkml:definitions>
  <inkml:trace contextRef="#ctx0" brushRef="#br0">384 100 26838,'0'-9'1014,"-1"0"-840,-3 2-79,-6-2 11,-6-3-89,-7-1 17,-25-6-29,16 10-5,-28-3 0,32 11 23,-27 19-23,25-3 5,-19 42-5,33-30-5,5 31-46,22-40-66,22 12-35,-6-22-559,24 1-454,-21-9 1165,16-9 0,-27 7 0,1-7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42.504"/>
    </inkml:context>
    <inkml:brush xml:id="br0">
      <inkml:brushProperty name="width" value="0.04286" units="cm"/>
      <inkml:brushProperty name="height" value="0.04286" units="cm"/>
      <inkml:brushProperty name="color" value="#00A0D7"/>
    </inkml:brush>
  </inkml:definitions>
  <inkml:trace contextRef="#ctx0" brushRef="#br0">6 87 25769,'-2'-22'1478,"1"1"-1187,-1 11-89,2-1-56,-1 2-29,1 2 102,0 2-219,0 3 0,0 7 22,0 6-11,0 11 0,0 9 6,0 21 0,0 7-17,0 32 2,0-20 0,0 12 0,0-9-2,1-15 0,1-4 0,-1 24 0,1-8-112,3-19 22,-1-20-50,0-5 140,-3-12 0,1-5 0,-2-8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59.180"/>
    </inkml:context>
    <inkml:brush xml:id="br0">
      <inkml:brushProperty name="width" value="0.04286" units="cm"/>
      <inkml:brushProperty name="height" value="0.04286" units="cm"/>
      <inkml:brushProperty name="color" value="#00A0D7"/>
    </inkml:brush>
  </inkml:definitions>
  <inkml:trace contextRef="#ctx0" brushRef="#br0">30 5 27645,'0'-2'358,"0"0"-257,0 2-95,-1 2-6,-1 3 0,0 4 0,-1 13 5,2 2-5,0 9 6,1-1-6,0 2 5,0 2-5,0 0 6,-1 0 5,-3 19-5,0-9-1,-2 18-1698,4-9 0,1 3 1693,-1 33-491,2-1 1,0 0 490,2 9 8,-1-25 0,0-3-2,1 1 35,1-6 0,0 12 0,1-8-38,0-17 0,0 2 8,2 24 0,1 11 0,-1-12 1,3 12-4,-3-19 0,1-2 4,-1 3 2,-1-10 0,1 1-9,3 23 1459,2 3 1,-1 0-1465,0-2 5,-2-21 1,-1 10-1,0-11 1,0 21-1,0-4 1,0-3-6,-2-13 0,5 29 1468,-5-47-1466,1 24 1,1 3-3,0-2 3,-1 1 0,0-3-3,-2-20 0,-1 22 0,-2-37 0,0 23 0,-1-32 0,0 42 0,1-15-6,-1 7 1,1-26-1,-1-29-28,0-4-610,-2-22-2957,-3 9 3601,-4-14 0,3 18 0,1 4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8:59.696"/>
    </inkml:context>
    <inkml:brush xml:id="br0">
      <inkml:brushProperty name="width" value="0.04286" units="cm"/>
      <inkml:brushProperty name="height" value="0.04286" units="cm"/>
      <inkml:brushProperty name="color" value="#00A0D7"/>
    </inkml:brush>
  </inkml:definitions>
  <inkml:trace contextRef="#ctx0" brushRef="#br0">8 0 27751,'-4'0'566,"0"0"-437,4 0-90,0 0-28,28 31-11,-9-9 6,24 26-6,-14-17 0,-4-7 0,2 1-6,-10-12 6,-1 1-11,-8-9-79,0 0-44,-4-3-230,3-1-1915,-4-5 2279,1-3 0,-2 1 0,-1 1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0.096"/>
    </inkml:context>
    <inkml:brush xml:id="br0">
      <inkml:brushProperty name="width" value="0.04286" units="cm"/>
      <inkml:brushProperty name="height" value="0.04286" units="cm"/>
      <inkml:brushProperty name="color" value="#00A0D7"/>
    </inkml:brush>
  </inkml:definitions>
  <inkml:trace contextRef="#ctx0" brushRef="#br0">199 34 25382,'15'-8'1344,"0"0"-369,0 2-701,-4 1-106,-2 3-61,-7 1-35,0-1 68,-2 2-140,0-1 0,-13 7-28,-43 65 12,19-33 2,4 2 0,2 1-76,3-7-879,4-6-3758,3-1 4727,5-6 0,11-13 0,2-3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1.405"/>
    </inkml:context>
    <inkml:brush xml:id="br0">
      <inkml:brushProperty name="width" value="0.04286" units="cm"/>
      <inkml:brushProperty name="height" value="0.04286" units="cm"/>
      <inkml:brushProperty name="color" value="#00A0D7"/>
    </inkml:brush>
  </inkml:definitions>
  <inkml:trace contextRef="#ctx0" brushRef="#br0">26 78 27930,'-10'-4'292,"1"2"-259,5 6-10,3 3-7,0 8-4,1 2-3399,4 26 3370,6-5-2290,5 18 2262,5-12-509,27-6 251,4-54 286,0 6 104,-22-32 0,-7-8 64,-9 5 163,7-41-185,-17 52 2397,0-5-2521,-3 28 3421,0 43-3426,11 55-51,-2-7 26,-1-28 0,2-3-53,1-9-85,-3-14-274,-2-8-2531,-3-12 2968,-2-3 0,0-2 0,-1-1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2.183"/>
    </inkml:context>
    <inkml:brush xml:id="br0">
      <inkml:brushProperty name="width" value="0.04286" units="cm"/>
      <inkml:brushProperty name="height" value="0.04286" units="cm"/>
      <inkml:brushProperty name="color" value="#00A0D7"/>
    </inkml:brush>
  </inkml:definitions>
  <inkml:trace contextRef="#ctx0" brushRef="#br0">12 116 27796,'-6'-6'442,"1"1"-419,5 5-6,0 3-12,0 6-5,0 6 0,0 6 0,0 4-28,0 38 28,0-24 0,0 14 11,0-38 1,0-15-12,0 0-101,19-47 62,-2 9-29,12-25 1,5-2 112,6 7-17,14-18 34,-25 76-51,-8 23 6,-1 15-12,0 1 1,-3 0-6,-2-4 5,-3-4-5,-2-1-347,1 9-9484,0-12 8735,-3-2 0,-1-16 0,-6-9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3.258"/>
    </inkml:context>
    <inkml:brush xml:id="br0">
      <inkml:brushProperty name="width" value="0.04286" units="cm"/>
      <inkml:brushProperty name="height" value="0.04286" units="cm"/>
      <inkml:brushProperty name="color" value="#00A0D7"/>
    </inkml:brush>
  </inkml:definitions>
  <inkml:trace contextRef="#ctx0" brushRef="#br0">244 19 27578,'14'-10'504,"-2"3"-432,-11 6 102,-1 1-168,-5 0-6,-1 0 0,-6 0 0,-1 0 0,-3-1 0,-29 6-6,14 5 0,-22 6 1,17 9 5,11-6-6,4 0-5,14-9 17,6-6-6,10 0 0,3-1-12,13 0-21,3 0-18,4 0-38,2 1-12,10 4-185,-1 2 258,26 16 0,-36-8 112,6 7 45,-37-12 0,-4-1-34,-5-1-22,-5-1-28,-8-2-12,-1 1 23,-33 5-50,20-6-12,-17 3-386,28-13-588,10-5 980,1-6 0,6 4 0,2 1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3.700"/>
    </inkml:context>
    <inkml:brush xml:id="br0">
      <inkml:brushProperty name="width" value="0.04286" units="cm"/>
      <inkml:brushProperty name="height" value="0.04286" units="cm"/>
      <inkml:brushProperty name="color" value="#00A0D7"/>
    </inkml:brush>
  </inkml:definitions>
  <inkml:trace contextRef="#ctx0" brushRef="#br0">0 1 22150,'20'55'28,"-7"-11"1905,5 24-1944,-9-21-45,-3-5 17,-2-13 1066,-3-7-1184,-1-15 318,-5-2 1,4-5-1,-3 0 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5.608"/>
    </inkml:context>
    <inkml:brush xml:id="br0">
      <inkml:brushProperty name="width" value="0.04286" units="cm"/>
      <inkml:brushProperty name="height" value="0.04286" units="cm"/>
      <inkml:brushProperty name="color" value="#FF0066"/>
    </inkml:brush>
  </inkml:definitions>
  <inkml:trace contextRef="#ctx0" brushRef="#br0">1 3 28009,'11'-1'-105,"-14"0"1,1 1-1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3.932"/>
    </inkml:context>
    <inkml:brush xml:id="br0">
      <inkml:brushProperty name="width" value="0.04286" units="cm"/>
      <inkml:brushProperty name="height" value="0.04286" units="cm"/>
      <inkml:brushProperty name="color" value="#00A0D7"/>
    </inkml:brush>
  </inkml:definitions>
  <inkml:trace contextRef="#ctx0" brushRef="#br0">2 16 27477,'-1'-7'666,"0"1"-879,1 4-71,0 2 1,0 0-1</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5.080"/>
    </inkml:context>
    <inkml:brush xml:id="br0">
      <inkml:brushProperty name="width" value="0.04286" units="cm"/>
      <inkml:brushProperty name="height" value="0.04286" units="cm"/>
      <inkml:brushProperty name="color" value="#00A0D7"/>
    </inkml:brush>
  </inkml:definitions>
  <inkml:trace contextRef="#ctx0" brushRef="#br0">322 28 27264,'16'-12'672,"-3"3"-582,-13 7-57,0 0-16,0 1-17,-9 0 78,-7 1-61,-11 0 0,-8 0 17,-25 6-23,20 0-11,-38 32-23,44 1 18,-3 5-1,23-11 6,23-21-5,4-6-331,41-10 173,-14-9 85,39-32 341,-48 14-134,1-10 100,-29 23-195,-3 8-12,0 4-22,0 2 6,0 4 0,0 6-6,0 7 5,1 8-5,2 7 6,16 37-6,-1-13 0,-1-4 0,1 0 0,0 3-366,4 9 361,-13-28-1,-3-2 6,-2-3-11,-2 2 11,-1 10 6,-6-9 5,-20 7-11,3-23 371,-29-1-371,18-11-67,-11-5 5,10-3-95,2-5-257,6 1-1322,4 0 1736,5 4 0,15 4 0,4 2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6.119"/>
    </inkml:context>
    <inkml:brush xml:id="br0">
      <inkml:brushProperty name="width" value="0.04286" units="cm"/>
      <inkml:brushProperty name="height" value="0.04286" units="cm"/>
      <inkml:brushProperty name="color" value="#00A0D7"/>
    </inkml:brush>
  </inkml:definitions>
  <inkml:trace contextRef="#ctx0" brushRef="#br0">10 15 27180,'-4'-4'448,"1"1"-314,2 3-38,0 0 55,0 0-134,1 7-1,0 4 1,4 22-17,-2-3 0,2 9 0,-2-7-2802,-2-5 2808,0-1 16,0-6 79,0-10-84,0-4-6,0-20-5,10-27-29,9-28 2831,0 11-2814,9 2 6,-18 46 17,23 43-17,-15-6 0,13 27 0,-15-24 0,-5-9-17,-1 0-84,-4 8 68,-4-13-146,-3 8 78,-1-16-297,-1-1-492,2-5 890,2-4 0,-1 1 0,1-3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6.691"/>
    </inkml:context>
    <inkml:brush xml:id="br0">
      <inkml:brushProperty name="width" value="0.04286" units="cm"/>
      <inkml:brushProperty name="height" value="0.04286" units="cm"/>
      <inkml:brushProperty name="color" value="#00A0D7"/>
    </inkml:brush>
  </inkml:definitions>
  <inkml:trace contextRef="#ctx0" brushRef="#br0">8 117 27673,'-3'2'420,"1"0"-392,2-2-17,0 1 0,4 0-5,3-1-6,8 0-17,3 0 6,4 0-6,2-1 0,0-4 62,17-15 11,-17 3-39,5-6-6,-23 10-5,-6 6-6,0 0 16,-31-8 1,10 9 50,-41-2-50,27 25-11,0 1-1,16 12-5,12-5 0,3 2 0,3-6 0,0 0 0,1-8 6,0 2-6,1-4-3431,35 4 3358,-8-8-578,50 2-777,-34-15 1428,10-1 0,-34 0 0,-7 1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7.530"/>
    </inkml:context>
    <inkml:brush xml:id="br0">
      <inkml:brushProperty name="width" value="0.04286" units="cm"/>
      <inkml:brushProperty name="height" value="0.04286" units="cm"/>
      <inkml:brushProperty name="color" value="#00A0D7"/>
    </inkml:brush>
  </inkml:definitions>
  <inkml:trace contextRef="#ctx0" brushRef="#br0">361 24 27046,'1'-3'1131,"0"0"-1092,-1 1 0,0 0 0,-6-1-16,-4-1-18,-3 0 1,-9 2 0,1 2-1,-7 0-5,-4 2 0,3 2 0,0 5 6,2 1 5,2 2 28,-24 21-39,25-13 0,-15 21 0,33-24 6,4 0-6,2-7 0,1-3 5,5-1-38,26-3-18,-2-2-861,50-14-1139,-40 3 2051,17-11 0,-43 14 0,-6 2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08.247"/>
    </inkml:context>
    <inkml:brush xml:id="br0">
      <inkml:brushProperty name="width" value="0.04286" units="cm"/>
      <inkml:brushProperty name="height" value="0.04286" units="cm"/>
      <inkml:brushProperty name="color" value="#00A0D7"/>
    </inkml:brush>
  </inkml:definitions>
  <inkml:trace contextRef="#ctx0" brushRef="#br0">24 168 26004,'-4'-30'1361,"0"2"-1132,-1 1-38,2 5-74,-1 2-16,3 5-34,0 4 90,1 4-134,0 3 38,0 3-50,0 1 6,0-1-11,-1 0-1,1 1-5,-1 6 6,1 22-3,4 25 0,1 8-3,2 29-1696,-1-16 0,1-1 1701,1 12-5,-2-20-282,-2-8 282,-3-21 6,0-4-6,0-4 0,-1-4 0,1 8-151,-1-7-163,0-4 1111,0-10-797,-2-11 0,2 0 0,-2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44.218"/>
    </inkml:context>
    <inkml:brush xml:id="br0">
      <inkml:brushProperty name="width" value="0.04286" units="cm"/>
      <inkml:brushProperty name="height" value="0.04286" units="cm"/>
      <inkml:brushProperty name="color" value="#00A0D7"/>
    </inkml:brush>
  </inkml:definitions>
  <inkml:trace contextRef="#ctx0" brushRef="#br0">0 54 24396,'0'-3'2342,"0"-2"-1329,0 0-901,0-1-11,0 1-17,0 0-28,0 2 11,0 0-28,0 0 1,0 1 60,0-2-66,0 1-23,0 0-5,0 1-1,0 1-10,0 1-1,3 1 6,3 9-5,12 29 5,4 37 0,-9-22 0,0 4-3,0 9 0,-1 3 3,-1 2 0,-2-1 0,-2-15 0,-2 0-3,0 9 0,-3-3 3,-2 8 0,-5 13-16,-17-6 21,-7-15-10,2-6 5,7-25 11,17-28-11,1-2-6,1-1-5,1-14-543,-3-11-3322,-1-14 3876,-2-6 0,6 40 0,0 10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45.977"/>
    </inkml:context>
    <inkml:brush xml:id="br0">
      <inkml:brushProperty name="width" value="0.04286" units="cm"/>
      <inkml:brushProperty name="height" value="0.04286" units="cm"/>
      <inkml:brushProperty name="color" value="#00A0D7"/>
    </inkml:brush>
  </inkml:definitions>
  <inkml:trace contextRef="#ctx0" brushRef="#br0">1 20 26021,'9'-10'1036,"-2"3"-723,-6 7 281,-1 0-510,1-1 73,-1 0-118,1 1-22,-1 2 0,0 7-1,0 7-4,0 10-12,0 7 5,0 15 1,0 7-6,0 30 0,0-32 0,0-3 0,0 5 0,0-41 0,0-4 0,0-1 5,0-3 1,0-1 0,0-2-6,0-1-73,-2-1-196,1-9-78,-1-8 347,1-10 0,1 7 0,0 5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47.216"/>
    </inkml:context>
    <inkml:brush xml:id="br0">
      <inkml:brushProperty name="width" value="0.04286" units="cm"/>
      <inkml:brushProperty name="height" value="0.04286" units="cm"/>
      <inkml:brushProperty name="color" value="#00A0D7"/>
    </inkml:brush>
  </inkml:definitions>
  <inkml:trace contextRef="#ctx0" brushRef="#br0">203 18 26631,'2'-5'857,"0"2"-739,-2 3-12,0 0-44,1-1-34,-1 1 358,1-1-369,-1 0-6,0 1 6,0-2-6,0 1 11,-1-1-27,0 1 10,-2 0 1,-3 1 5,-6 1-8,-21 30 0,-3 15-3,-1 26 0,2-20 0,4 1 0,18 17 0,12-38 5,1-3-5,0-1 0,0-3-11,0 0 11,0-6 0,1-6-28,11-3-95,21-7 89,0-3-50,15-7 84,-16-6 0,-2-6 0,-6 0 12,-4 0-12,-7 2 22,-2-1-16,-2 2 139,0-16-100,-5 12-34,0-6 0,-7 15-11,-1 6 6,-3-1-6,-2 3 11,-3 0-5,-2 1-6,-4 2 5,-17 18-10,6 14 10,-5 3-16,13 4-22,10-18-74,3-5-94,4-5-236,2-5 437,10-3 0,-6-3 0,6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49.119"/>
    </inkml:context>
    <inkml:brush xml:id="br0">
      <inkml:brushProperty name="width" value="0.04286" units="cm"/>
      <inkml:brushProperty name="height" value="0.04286" units="cm"/>
      <inkml:brushProperty name="color" value="#00A0D7"/>
    </inkml:brush>
  </inkml:definitions>
  <inkml:trace contextRef="#ctx0" brushRef="#br0">27 6 25208,'-10'-2'1866,"1"0"-1558,7 2-96,0-1 208,1 1-341,0-1-18,0 1 152,1 0-213,4 0 0,3 0 0,7 0 0,3 0 0,4 0 0,5 0-22,36 3-4,-13 0 1,2 0 25,27 3-5,12 2 5,-60-6 0,-1-2 0,8 0 5,2 0-16,8 0 6,1 0-7,-7 1 1,-2 0 6,-8 2 5,18 0 0,3-1 0,3 1-34,12-1 0,-3-1 23,-21-1 11,29 0 0,-39 0-5,16 1-68,-12 0 45,4 1-23,31 3 51,-30-2 0,15 1 0,3 1 0,-2 0-5,22 2 5,-41 0 0,-18-3 0,-1 1 0,3-1 5,2-1-5,17 2 12,16 0-7,-11 0-5,5-1 0,-27-4 0,2 1 0,9-1-5,2 0-23,4 0-73,0 0-39,-11 0-8161,37-9 8301,-32 3 0,16-4 0,-37 6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5.811"/>
    </inkml:context>
    <inkml:brush xml:id="br0">
      <inkml:brushProperty name="width" value="0.04286" units="cm"/>
      <inkml:brushProperty name="height" value="0.04286" units="cm"/>
      <inkml:brushProperty name="color" value="#FF0066"/>
    </inkml:brush>
  </inkml:definitions>
  <inkml:trace contextRef="#ctx0" brushRef="#br0">0 0 27785,'10'0'280,"-2"0"-280,-8 0 0,13 3 0,2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51.551"/>
    </inkml:context>
    <inkml:brush xml:id="br0">
      <inkml:brushProperty name="width" value="0.04286" units="cm"/>
      <inkml:brushProperty name="height" value="0.04286" units="cm"/>
      <inkml:brushProperty name="color" value="#00A0D7"/>
    </inkml:brush>
  </inkml:definitions>
  <inkml:trace contextRef="#ctx0" brushRef="#br0">1 78 27074,'1'-2'582,"0"0"79,-1 2-656,0-1-5,3-4-11,3-1 0,5-5 11,2 1 0,3-2-6,3 3 1,1 1 5,1 1-17,18 3 11,0 10 1,-3 4-6,-12 9 5,-19 0-5,-3 3 5,-1-1 1,-9 9-12,-9 2 17,-10 7-6,-9 1 6,-10 15 0,15-19 0,-1 6 0,21-17 6,4-7-6,3-2 5,3-9-5,1-7 84,0 0-84,4 0 0,6 0 0,6-2-11,6-1-6,4-2-5,15-3-101,16-3 22,6 1 23,-18 3-1843,-17 4 1921,-26 3 0,-1 0 0,-1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53.654"/>
    </inkml:context>
    <inkml:brush xml:id="br0">
      <inkml:brushProperty name="width" value="0.04286" units="cm"/>
      <inkml:brushProperty name="height" value="0.04286" units="cm"/>
      <inkml:brushProperty name="color" value="#00A0D7"/>
    </inkml:brush>
  </inkml:definitions>
  <inkml:trace contextRef="#ctx0" brushRef="#br0">6 77 26642,'-2'6'919,"0"0"-723,1-3-107,1-2 1,0 0 128,0-1-201,7-5-84,10-7-17,28-18 45,-14 11 28,16-4 5,-31 20 6,0 2-11,-7 1 5,-1 2 1,-1 3 5,0 10 5,-3 7-5,-1 10-17,-2 5-151,-16 22 129,-3-12 101,-17 14-6,17-36-17,5-11-39,21-21-90,31-11 90,-16 10-16,24 12 16,-31 10 0,2 15 0,-9-6 28,-2 51-28,-10-36 39,-10 43-22,-5-55-12,-6 1 6,6-10 174,-35 7-140,24-13 50,-31-9-84,41-27-22,2 1-1210,11-1 1221,5 19 0,1 3 0,0 2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55.001"/>
    </inkml:context>
    <inkml:brush xml:id="br0">
      <inkml:brushProperty name="width" value="0.04286" units="cm"/>
      <inkml:brushProperty name="height" value="0.04286" units="cm"/>
      <inkml:brushProperty name="color" value="#00A0D7"/>
    </inkml:brush>
  </inkml:definitions>
  <inkml:trace contextRef="#ctx0" brushRef="#br0">24 100 24150,'-10'3'2162,"2"-1"-7374,6 0 5520,1-2 1717,1 1-1745,-1-1 601,1-2-858,-1-3-12,1-2-11,0-3 3392,0-2-3459,15-13 50,-1 11 0,22-9 17,-13 18 0,6 1 0,-9 4-45,17 17 45,-18 0-44,6 56 32,-34-19 12,-2 21-760,-15-19 760,5-13 0,-4 6 34,-2 15 5,13-32 157,-1 9-185,21-37-5,0-1 760,6-2-761,-1-1 6,1 0 6,-1 0 6,0 0-1,8-5-22,-3-1-6,31-7 6,-23 7 0,18-1 0,-19 7 0,-8 0 0,2 0-33,-7 0-57,-2-1-50,2-2-145,1-3 285,-2-1 0,-3 3 0,-3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55.786"/>
    </inkml:context>
    <inkml:brush xml:id="br0">
      <inkml:brushProperty name="width" value="0.04286" units="cm"/>
      <inkml:brushProperty name="height" value="0.04286" units="cm"/>
      <inkml:brushProperty name="color" value="#00A0D7"/>
    </inkml:brush>
  </inkml:definitions>
  <inkml:trace contextRef="#ctx0" brushRef="#br0">24 27 27258,'-13'0'672,"4"0"-487,8 0-39,1 0-124,6 0 17,9 0-39,13-2-16,10 0-68,2 0-135,0 0-386,2-1-4357,-3-1 4962,0-2 0,-19 3 0,-6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00.148"/>
    </inkml:context>
    <inkml:brush xml:id="br0">
      <inkml:brushProperty name="width" value="0.04286" units="cm"/>
      <inkml:brushProperty name="height" value="0.04286" units="cm"/>
      <inkml:brushProperty name="color" value="#00A0D7"/>
    </inkml:brush>
  </inkml:definitions>
  <inkml:trace contextRef="#ctx0" brushRef="#br0">0 0 25119,'3'0'275,"0"1"-275,0 4-371,-2 5-68,1 5 1,-2-21-1,0-7 1</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02.146"/>
    </inkml:context>
    <inkml:brush xml:id="br0">
      <inkml:brushProperty name="width" value="0.04286" units="cm"/>
      <inkml:brushProperty name="height" value="0.04286" units="cm"/>
      <inkml:brushProperty name="color" value="#00A0D7"/>
    </inkml:brush>
  </inkml:definitions>
  <inkml:trace contextRef="#ctx0" brushRef="#br0">8 142 23719,'-3'5'2699,"0"-1"-2643,3-4 56,-1 2-67,1-1 22,-1 1-27,1 0-12,0-1-6,0 1 605,0-2-621,3-8-6,1 3 0,2-9 0,2 6 0,0-2 5,2 2-10,4 0-40,14-2 23,0 4 16,8-1 6,3 2 6,1-2 33,1-1-34,6-1 91,15-2-74,-8 2-11,-2 2 0,1 1-5,5 1-6,35 1 0,5 1 0,-1 2 2,-29 0 0,9 1 0,-10-1-2,19 2 0,-33 1 0,-2 0 0,10 3 18,9 5 1,17 4 0,-8-2-17,-14-2 1,2 0-1134,27 4 1,13 4-1,-16-3 1134,-33-6 0,-4-1-490,29 6 0,-3 0 487,16 3 2,-17-3 0,14 1 0,-8 0-2,-17-4 0,1 1 0,25 4 0,13 2 0,-14-3 0,-33-5 0,-1 0 0,19 3 0,9 2 0,-9-2 1453,-19-3 1,1 1-1454,17 2 0,10 2 0,-10-2 0,-19-3 0,-2 0 0,36 6 0,-3 1 1464,-5-2-1462,-2 0 0,17 2 0,-4 0-2,-25-5 0,-3 0 0,2 0 0,14 2 0,4 1 0,1 0 2,-8-3 1,3 1 0,-3-1 0,-12-2-3,-10-2 0,-3-1 0,16 3 0,7 1 0,-8-1 0,-16-3 0,-3-1 0,12 4 0,1 0-6,-4-1 1,-1 0-911,11 3 0,-2 0 893,25 4-936,1 2 959,-14-4-6,-1-1 6,-12-2 0,2 0 0,-2-1-1278,6 3 0,4 2 1272,20 3-834,-15-3 0,-2 0 823,-5 0 353,-24-6 1,-2 0-353,18 3 16,4-1 0,14 2 0,-9-1 0,-23-3 0,-2 0 166,15 2 0,6 0 0,-11-1-138,9 2 28,-16-6-22,-4-1 2137,-5-3-2143,-13-2-28,2 0 106,11 0-55,-20 0 5,58-1 1659,-32 0 1,2-1-1705,10 1 0,2 1-481,-5-2 1,-4 1 497,17 1 11,-33 0-11,17 0-17,-23 0-11,12-1 6,-27 0-6,-2-2 0,-2 1 1120,-4-1-1142,0 1-51,-7 1-100,-1 1-147,-3-2 320,-7-1 0,6 0 0,-6 1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03.613"/>
    </inkml:context>
    <inkml:brush xml:id="br0">
      <inkml:brushProperty name="width" value="0.04286" units="cm"/>
      <inkml:brushProperty name="height" value="0.04286" units="cm"/>
      <inkml:brushProperty name="color" value="#00A0D7"/>
    </inkml:brush>
  </inkml:definitions>
  <inkml:trace contextRef="#ctx0" brushRef="#br0">184 38 24889,'-3'-3'2017,"-2"-2"-1743,0 1-95,0-2 112,-4 0-229,4 3 16,-5-2-44,7 5 11,0-2 140,1 2-146,0-1 0,1 0-11,0 1 50,1-1-78,3 2 6,2 3 0,6 1-1,16 14-5,13 16 0,-4-7 0,0 6 0,-23-21 0,-1-2 0,-3-2 6,1-1-17,0 0 11,2-1-6,-3 0 0,1-2 6,-5-1 0,-1-1-11,-3-2 11,-1 0-5,0-1-1,0 2 12,-7 2-6,-1 1 0,-6 3 0,-8 6 0,-10 15 0,5-5 0,-5 8 0,13-15 0,1-1 0,-3 0 0,-4-1 5,-2 0-5,-5-2 0,4-2 0,3-3 0,9-2 17,7-2 28,7-3-40,2 0 46,0-1-51,0 2-6,-5 5 6,3-1 6,-3 0 22,4-4-23,0-2-16,1 0-123,-1 0-863,0 0 997,-2-1 0,4 2 0,-1-1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03.312"/>
    </inkml:context>
    <inkml:brush xml:id="br0">
      <inkml:brushProperty name="width" value="0.04286" units="cm"/>
      <inkml:brushProperty name="height" value="0.04286" units="cm"/>
      <inkml:brushProperty name="color" value="#00A0D7"/>
    </inkml:brush>
  </inkml:definitions>
  <inkml:trace contextRef="#ctx0" brushRef="#br0">223 29 22912,'6'-2'3658,"0"0"-3339,0 0-17,-1 0-44,-2 1-51,0 0 219,-2 0-387,0 1 45,-32 32-67,-21 31-17,-3 7-625,24-27 1,3 0 624,3 10 0,5 0 28,8 3-5,14-21-34,62 2-152,17-37 129,-31-2 1,0-5-152,34-21 174,-35-10 11,-5-4 1259,-13 3-1259,-5-7-3392,-11 8 3398,-4-6-2218,-5-10 2256,-6 22 35,-14-13 38,-23 16-100,3 5-162,-55-4 2301,47 22-2492,-13 10 0,-1 6 2507,5 7-7447,-15 11 5276,37-13 0,20-10 0,2-1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04.289"/>
    </inkml:context>
    <inkml:brush xml:id="br0">
      <inkml:brushProperty name="width" value="0.04286" units="cm"/>
      <inkml:brushProperty name="height" value="0.04286" units="cm"/>
      <inkml:brushProperty name="color" value="#00A0D7"/>
    </inkml:brush>
  </inkml:definitions>
  <inkml:trace contextRef="#ctx0" brushRef="#br0">326 1 25942,'4'0'1479,"0"0"-1255,-4 0 330,0 0-543,-3 1 23,-15 17-23,-8 9-11,-16 19 11,-2 5-11,1 2 6,-1 0-6,11-13 6,4-5 5,11-16-11,3-4 0,5-5-6,5-5-772,2-5-1580,3-9 2358,1-3 0,-1 2 0,1 3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04.653"/>
    </inkml:context>
    <inkml:brush xml:id="br0">
      <inkml:brushProperty name="width" value="0.04286" units="cm"/>
      <inkml:brushProperty name="height" value="0.04286" units="cm"/>
      <inkml:brushProperty name="color" value="#00A0D7"/>
    </inkml:brush>
  </inkml:definitions>
  <inkml:trace contextRef="#ctx0" brushRef="#br0">0 1 28244,'12'7'101,"1"2"-5750,3 5 5705,15 13-92,7 3 36,2 1 867,2 0-867,-11-12 0,1 1-16,31 16 2682,-29-16-3831,19 9 1636,-45-23 0,-2-3 0,-8-3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6.011"/>
    </inkml:context>
    <inkml:brush xml:id="br0">
      <inkml:brushProperty name="width" value="0.04286" units="cm"/>
      <inkml:brushProperty name="height" value="0.04286" units="cm"/>
      <inkml:brushProperty name="color" value="#FF0066"/>
    </inkml:brush>
  </inkml:definitions>
  <inkml:trace contextRef="#ctx0" brushRef="#br0">0 0 26217,'9'3'228,"-1"0"0,-8-3 0,0 0 1</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27.082"/>
    </inkml:context>
    <inkml:brush xml:id="br0">
      <inkml:brushProperty name="width" value="0.04286" units="cm"/>
      <inkml:brushProperty name="height" value="0.04286" units="cm"/>
      <inkml:brushProperty name="color" value="#00A0D7"/>
    </inkml:brush>
  </inkml:definitions>
  <inkml:trace contextRef="#ctx0" brushRef="#br0">158 8 25674,'0'-3'1887,"0"0"-1820,0 3 454,0-1-532,-2 8 11,-2 18 5,-2 18-5,-1 20 0,-2 13 0,1-6 5,-1-11 1,-1 1-6,-6 24-601,4-31 0,1-1 601,-8 9 0,5-20 0,1-9 0,5-11 0,2-7 0,4-9 0,1-3-45,1-1 788,0-9-1252,0-3-339,0-12 0,0 24 0,0 2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27.934"/>
    </inkml:context>
    <inkml:brush xml:id="br0">
      <inkml:brushProperty name="width" value="0.04286" units="cm"/>
      <inkml:brushProperty name="height" value="0.04286" units="cm"/>
      <inkml:brushProperty name="color" value="#00A0D7"/>
    </inkml:brush>
  </inkml:definitions>
  <inkml:trace contextRef="#ctx0" brushRef="#br0">0 41 24889,'2'-4'2823,"2"-3"-2672,-4 5 68,4-6-135,-4 4-28,2-2-12,-1 3-10,-1 1 0,1 1-12,-1 0 28,0 0-38,0 0-12,1 1-28,52 28 22,-25-9 0,35 22 6,-40-19-5,-8-3 5,-3-1-6,2 8 6,-7-11 0,2 8 0,-6-17 0,-1 1-5,0-7-135,-2 1-17,1-1-711,-1-4-471,-1-1 1339,0-2 0,0 3 0,0 1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29.015"/>
    </inkml:context>
    <inkml:brush xml:id="br0">
      <inkml:brushProperty name="width" value="0.04286" units="cm"/>
      <inkml:brushProperty name="height" value="0.04286" units="cm"/>
      <inkml:brushProperty name="color" value="#00A0D7"/>
    </inkml:brush>
  </inkml:definitions>
  <inkml:trace contextRef="#ctx0" brushRef="#br0">234 42 24150,'5'-6'2280,"0"0"-1905,-5 5-118,1-1-83,0 2 16,6-7-190,0 3 0,4-4-28,-3 4 28,-4 3 17,0-1 11,-3 2 420,-1 0-425,-3-1 105,-4 3-105,-7 4 5,-4 6-11,-1 4 5,-3 1-5,2 3-6,-1-1-5,0 4 16,-17 26-5,6-5-17,-1 3 0,14-19 0,15-21 5,1 0-5,-1-2 0,1 0-11,0-2-190,2 0 201,-1-7 0,2 3 0,-1-4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38.901"/>
    </inkml:context>
    <inkml:brush xml:id="br0">
      <inkml:brushProperty name="width" value="0.04286" units="cm"/>
      <inkml:brushProperty name="height" value="0.04286" units="cm"/>
      <inkml:brushProperty name="color" value="#00A0D7"/>
    </inkml:brush>
  </inkml:definitions>
  <inkml:trace contextRef="#ctx0" brushRef="#br0">0 47 25651,'4'0'2296,"-1"0"-2212,-3 0 140,1 0-213,-1 6-5,0 6-3398,0 9 3398,0 10-1,0 4 1,0 32-6,2-14 0,6 37-11,10-39-1,0-4 3253,39-21-3246,-23-19 21,40-3 7,-45-11 44,13-14-33,-26-8-6,2-12-28,-5-5-34,-4-52 23,-3 43-6,-9 0 0,-3 4-162,-2 16-11,-10-6-281,6 24 471,-7 22 0,11-5 0,-3 14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39.921"/>
    </inkml:context>
    <inkml:brush xml:id="br0">
      <inkml:brushProperty name="width" value="0.04286" units="cm"/>
      <inkml:brushProperty name="height" value="0.04286" units="cm"/>
      <inkml:brushProperty name="color" value="#00A0D7"/>
    </inkml:brush>
  </inkml:definitions>
  <inkml:trace contextRef="#ctx0" brushRef="#br0">1 96 26805,'5'-6'677,"-1"2"-565,-4 3-106,0 1 22,0 2-6,0 3-5,0 4-17,0 2 0,0 1 6,0-1-3398,1 1 3392,2 5-11,2-2 11,-1 1-17,1-5 11,-3-5 6,0-2 291,1-2 3157,0-1-3414,1-5-3376,6-22 3354,-1-2-12,11-30-28,-2 9 5,-1 7-5,19 30 28,-18 19-56,24 30 45,-28-19 3330,6 11-3375,-16-18-185,0 5 141,-4-5-970,-2 6 555,2-10 515,-2 0 0,2-6 0,0-1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0.483"/>
    </inkml:context>
    <inkml:brush xml:id="br0">
      <inkml:brushProperty name="width" value="0.04286" units="cm"/>
      <inkml:brushProperty name="height" value="0.04286" units="cm"/>
      <inkml:brushProperty name="color" value="#00A0D7"/>
    </inkml:brush>
  </inkml:definitions>
  <inkml:trace contextRef="#ctx0" brushRef="#br0">15 10 25769,'-2'-5'1842,"-1"2"-1657,1 2-95,-1 1 55,1 8-122,1 8-18,0 11-5,1 5 6,0 2-6,9 46-62,-4-8 45,5 17-11,-8-21 17,-1-39-22,-1 0 5,0-20 28,-4-39 0,3 23 0,-4-29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1.001"/>
    </inkml:context>
    <inkml:brush xml:id="br0">
      <inkml:brushProperty name="width" value="0.04286" units="cm"/>
      <inkml:brushProperty name="height" value="0.04286" units="cm"/>
      <inkml:brushProperty name="color" value="#00A0D7"/>
    </inkml:brush>
  </inkml:definitions>
  <inkml:trace contextRef="#ctx0" brushRef="#br0">1 58 27757,'0'-10'353,"0"1"-331,0 0-16,0 1-6,4-1 0,3 2-124,53 1-27,13 14 129,8-1 11,-13 11 11,-42-7-6,-5 1 0,-4 3 12,-5 1-6,-4 4 17,-5-1 0,-2-2 39,-3 4 0,-16-1-34,-3-3 23,-18-2-34,1-8-5,-2-2 5,6-3 6,3-1-6,9-1-11,6-2-51,5-3 51,5-12 0,3 14 0,2-5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1.899"/>
    </inkml:context>
    <inkml:brush xml:id="br0">
      <inkml:brushProperty name="width" value="0.04286" units="cm"/>
      <inkml:brushProperty name="height" value="0.04286" units="cm"/>
      <inkml:brushProperty name="color" value="#00A0D7"/>
    </inkml:brush>
  </inkml:definitions>
  <inkml:trace contextRef="#ctx0" brushRef="#br0">364 26 26099,'-5'-13'1255,"0"1"-1082,1 12-94,-3-1-7,-3 1 225,-38 14-246,3 5-40,-17 7-11,20-1 0,15-7 5,2-1-10,-18 22 5,23-18 56,-1 15 11,62-29-61,1-4-6,25-12-28,-18-6 11,-5-5 17,-12 2 5,-7 0 7,-11 3-12,-4-2 11,-4 2 106,-4-16-94,-1 14 10,-1-10-33,0 20-5,-1 3-1,0 5-11,-8 49-11,6-26-173,-6 42-533,18-46-72,3-6-4756,13-8 5562,0-6 0,-9 0 0,-4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2.472"/>
    </inkml:context>
    <inkml:brush xml:id="br0">
      <inkml:brushProperty name="width" value="0.04286" units="cm"/>
      <inkml:brushProperty name="height" value="0.04286" units="cm"/>
      <inkml:brushProperty name="color" value="#00A0D7"/>
    </inkml:brush>
  </inkml:definitions>
  <inkml:trace contextRef="#ctx0" brushRef="#br0">360 11 25752,'8'-6'1747,"-2"2"-1551,-6 4 135,-9 0-247,-12 0-62,-2 0-11,-9 3 0,6 2-5,-3 3 61,-52 31-61,38-15-9,-1 8 0,6 2-2,21-2 5,7 11 0,23-19-12,10-6-10,10-1-34,45-1 11,-35-8-184,46-7-796,-62-9 177,13-11 0,-29 9 0,-1-2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3.038"/>
    </inkml:context>
    <inkml:brush xml:id="br0">
      <inkml:brushProperty name="width" value="0.04286" units="cm"/>
      <inkml:brushProperty name="height" value="0.04286" units="cm"/>
      <inkml:brushProperty name="color" value="#00A0D7"/>
    </inkml:brush>
  </inkml:definitions>
  <inkml:trace contextRef="#ctx0" brushRef="#br0">1 0 27796,'0'19'129,"0"4"-118,0 6-11,0 5 17,3 14-28,0 7-1,1 12-159,-2-2 1,0 3-121,-4 29 271,2-38 0,-1-5-383,-3-5 286,0-37-68,3-6-392,-1-4-1249,2-2 1826,0-4 0,0-2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6.213"/>
    </inkml:context>
    <inkml:brush xml:id="br0">
      <inkml:brushProperty name="width" value="0.04286" units="cm"/>
      <inkml:brushProperty name="height" value="0.04286" units="cm"/>
      <inkml:brushProperty name="color" value="#FF0066"/>
    </inkml:brush>
  </inkml:definitions>
  <inkml:trace contextRef="#ctx0" brushRef="#br0">1 0 27197,'6'4'409,"0"-2"-409,68 13 0,-130-26 0,38 7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3.572"/>
    </inkml:context>
    <inkml:brush xml:id="br0">
      <inkml:brushProperty name="width" value="0.04286" units="cm"/>
      <inkml:brushProperty name="height" value="0.04286" units="cm"/>
      <inkml:brushProperty name="color" value="#00A0D7"/>
    </inkml:brush>
  </inkml:definitions>
  <inkml:trace contextRef="#ctx0" brushRef="#br0">468 7 27421,'1'-2'582,"0"0"-481,-1 1-123,0 0 22,-7 1 28,-6 0-12,-9 5-10,-26 7-6,8 3 0,-9 3 0,-2 1 0,-4 4-3392,-31 16 3392,46-16 0,12-4-17,6 2 17,14-8 23,7 15-46,35 3-16,-11-4-2257,20-1 2256,-24-20 2029,2 0-2650,0-3 376,1-1 285,-2 0 0,-11-2 0,-2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4.174"/>
    </inkml:context>
    <inkml:brush xml:id="br0">
      <inkml:brushProperty name="width" value="0.04286" units="cm"/>
      <inkml:brushProperty name="height" value="0.04286" units="cm"/>
      <inkml:brushProperty name="color" value="#00A0D7"/>
    </inkml:brush>
  </inkml:definitions>
  <inkml:trace contextRef="#ctx0" brushRef="#br0">0 167 24715,'9'8'2493,"1"-1"-2191,-4-5-122,12 0 49,6-2-212,11-3-17,3-5 0,-6-3-17,5-12 17,-11-2-17,-4-10 45,-9 9-5,-10 1-6,-9 14-6,-4 2 6,-6 4 5,-13 2-3392,-3 1 3426,-9 2-16,-18 22-24,25 4-4,-6 11-7,38 31-5,12-32-291,37 32 2854,-6-49-5100,18-3 2537,-19-25 0,-23 4 0,-3-3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4.717"/>
    </inkml:context>
    <inkml:brush xml:id="br0">
      <inkml:brushProperty name="width" value="0.04286" units="cm"/>
      <inkml:brushProperty name="height" value="0.04286" units="cm"/>
      <inkml:brushProperty name="color" value="#00A0D7"/>
    </inkml:brush>
  </inkml:definitions>
  <inkml:trace contextRef="#ctx0" brushRef="#br0">322 34 25275,'3'-2'2415,"-1"0"-2180,-2 0 73,0-4-275,-17-1-27,2-1 0,-28 3-6,13 4 5,-13 1-5,6 4-17,0 7-3386,-11 20 3398,21 2 5,1 4-6,23-3-5,22-8 5,0-4-50,31-7-173,-10-16 1077,33-56 0,-44 38 0,13-37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4.971"/>
    </inkml:context>
    <inkml:brush xml:id="br0">
      <inkml:brushProperty name="width" value="0.04286" units="cm"/>
      <inkml:brushProperty name="height" value="0.04286" units="cm"/>
      <inkml:brushProperty name="color" value="#00A0D7"/>
    </inkml:brush>
  </inkml:definitions>
  <inkml:trace contextRef="#ctx0" brushRef="#br0">9 13 28003,'-4'-8'207,"2"4"-179,0 11-5,2 9-12,0 13-45,13 59-28,-5-35 1,0 1 10,1 1 1,0-2-749,5 41 519,-12-56-358,-1-4 638,-1-1 0,0-16 0,0-2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5.717"/>
    </inkml:context>
    <inkml:brush xml:id="br0">
      <inkml:brushProperty name="width" value="0.04286" units="cm"/>
      <inkml:brushProperty name="height" value="0.04286" units="cm"/>
      <inkml:brushProperty name="color" value="#00A0D7"/>
    </inkml:brush>
  </inkml:definitions>
  <inkml:trace contextRef="#ctx0" brushRef="#br0">6 4 27242,'-3'-2'890,"0"0"-828,3 2-40,0 0 6,4 16-6,3 11-4267,4 21 4245,1 12 585,-4 31-585,-7 5 0,-2-26 0,-2-18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6.553"/>
    </inkml:context>
    <inkml:brush xml:id="br0">
      <inkml:brushProperty name="width" value="0.04286" units="cm"/>
      <inkml:brushProperty name="height" value="0.04286" units="cm"/>
      <inkml:brushProperty name="color" value="#00A0D7"/>
    </inkml:brush>
  </inkml:definitions>
  <inkml:trace contextRef="#ctx0" brushRef="#br0">7 57 26530,'-3'-3'1277,"0"0"-1109,3 1-84,0-2 45,7-1-101,27-7-11,4 3 11,26-2-17,-9 6-5,1 3-6,-2 1-6,-2 6-56,-8 5 46,-4 7-18,-10 3-5,-14-3-17,-8-2 56,-63 25 0,-20 2 22,37-17-17,-35 17 1,11-8 22,56-31 0,3-3-16,2 1 21,24-1-33,1-1 0,21 1-3392,12-1 3387,-15 4-85,36 21 45,-32 18 40,-2-2 5,-23 2 0,-20-23 11,-13 14 90,-51 10-73,11-6 0,-32-4-6,40-23 0,8-4 3382,5-3-3393,4-1-6,4-2 1,3 0-773,4 0 767,0-7 0,14 12 0,4-3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7.268"/>
    </inkml:context>
    <inkml:brush xml:id="br0">
      <inkml:brushProperty name="width" value="0.04286" units="cm"/>
      <inkml:brushProperty name="height" value="0.04286" units="cm"/>
      <inkml:brushProperty name="color" value="#00A0D7"/>
    </inkml:brush>
  </inkml:definitions>
  <inkml:trace contextRef="#ctx0" brushRef="#br0">375 38 26917,'-3'-9'1265,"-9"0"-1237,0 3 0,-6 1-5,7 3-12,-1 0-11,0 0 6,-35 1-6,17 0 0,-23 1 0,16 7 0,10 4 0,-6 11 0,11 5 0,6 6 0,1 1-6,7 8 6,1-1-3375,22 11 3408,1-19-27,16 1-107,52-13-39,-26-12 11,36 0-1147,-29-34-1928,-27 3 3204,2-15 0,-26 22 0,-9 6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7.672"/>
    </inkml:context>
    <inkml:brush xml:id="br0">
      <inkml:brushProperty name="width" value="0.04286" units="cm"/>
      <inkml:brushProperty name="height" value="0.04286" units="cm"/>
      <inkml:brushProperty name="color" value="#00A0D7"/>
    </inkml:brush>
  </inkml:definitions>
  <inkml:trace contextRef="#ctx0" brushRef="#br0">29 28 27208,'-5'-6'935,"-1"-1"-784,0 1-128,1 1-12,1 2-11,2 3 0,1 0 11,1 7-5,0 20-17,4 46-12,0-12-3402,4 23 3369,-3-47-196,0 3 78,-4-19-393,0 6 0,-1-19 0,0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48.313"/>
    </inkml:context>
    <inkml:brush xml:id="br0">
      <inkml:brushProperty name="width" value="0.04286" units="cm"/>
      <inkml:brushProperty name="height" value="0.04286" units="cm"/>
      <inkml:brushProperty name="color" value="#00A0D7"/>
    </inkml:brush>
  </inkml:definitions>
  <inkml:trace contextRef="#ctx0" brushRef="#br0">1 6 28031,'10'-3'191,"6"0"-191,9 3 0,6 0 0,1 1 0,2 4 0,-1 2 0,2 4 0,1 4 0,40 28-6,-28-12-5,-5-1 0,-4 2-1,-10 8 1,-8 31 28,-25-29-6,-13 15 12,-9-32-1,-1-5 12,-13 3-18,11-10-4,-9 5-7,12-8 18,-27 7-23,18-7 0,-12 2 0,27-10 0,12-2-6,0 0 6,-33-7 0,29 5 0,-25-6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13.991"/>
    </inkml:context>
    <inkml:brush xml:id="br0">
      <inkml:brushProperty name="width" value="0.04286" units="cm"/>
      <inkml:brushProperty name="height" value="0.04286" units="cm"/>
      <inkml:brushProperty name="color" value="#00A0D7"/>
    </inkml:brush>
  </inkml:definitions>
  <inkml:trace contextRef="#ctx0" brushRef="#br0">127 123 26721,'-10'13'784,"1"-2"-622,-6 9-44,5-7-29,-3 4-33,5-4 0,1 3-22,-1 1 22,-1 15 17,-4 34-73,3-5 5,0 25-465,6-41 460,3-5 0,16-12-56,68-7 56,-16-5 0,-14-12 0,3-8 6,37-31-1,-45 7 1,-6-4 0,-5-3 66,-13-6-49,0-18-1,-17-6 438,-15 1-460,-5 2-5,-13 12 5,-1 17-12,-14 5 1,-8 1-50,-28-5-1,29 10 1,2 4-175,-8 12-206,34 22-740,2 4 1182,-2 13 0,10-16 0,2-3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6.408"/>
    </inkml:context>
    <inkml:brush xml:id="br0">
      <inkml:brushProperty name="width" value="0.04286" units="cm"/>
      <inkml:brushProperty name="height" value="0.04286" units="cm"/>
      <inkml:brushProperty name="color" value="#FF0066"/>
    </inkml:brush>
  </inkml:definitions>
  <inkml:trace contextRef="#ctx0" brushRef="#br0">0 0 27751,'42'14'-105,"-9"-4"0,-7-2 0,-32-9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14.998"/>
    </inkml:context>
    <inkml:brush xml:id="br0">
      <inkml:brushProperty name="width" value="0.04286" units="cm"/>
      <inkml:brushProperty name="height" value="0.04286" units="cm"/>
      <inkml:brushProperty name="color" value="#00A0D7"/>
    </inkml:brush>
  </inkml:definitions>
  <inkml:trace contextRef="#ctx0" brushRef="#br0">402 0 27662,'-18'11'33,"0"4"-33,-5 8 17,-1 5-17,-4 6 0,-1 4 6,-2 3-6,2-1 5,-1 0-5,2-4 17,-26 28-17,26-32 0,-18 17 0,37-40-34,3-4-22,6-4-621,0-1 677,0-4 0,0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15.348"/>
    </inkml:context>
    <inkml:brush xml:id="br0">
      <inkml:brushProperty name="width" value="0.04286" units="cm"/>
      <inkml:brushProperty name="height" value="0.04286" units="cm"/>
      <inkml:brushProperty name="color" value="#00A0D7"/>
    </inkml:brush>
  </inkml:definitions>
  <inkml:trace contextRef="#ctx0" brushRef="#br0">4 4 26273,'-3'-2'1534,"4"1"-1416,8 9-40,8 5-44,5 9-29,4 3 1,-2 2 0,27 26-6,-16-16-34,20 16-22,-22-26-62,-2-4-78,-10-9-666,3-4-723,-13-7 1585,3-2 0,-13-1 0,-1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16.534"/>
    </inkml:context>
    <inkml:brush xml:id="br0">
      <inkml:brushProperty name="width" value="0.04286" units="cm"/>
      <inkml:brushProperty name="height" value="0.04286" units="cm"/>
      <inkml:brushProperty name="color" value="#00A0D7"/>
    </inkml:brush>
  </inkml:definitions>
  <inkml:trace contextRef="#ctx0" brushRef="#br0">39 33 23993,'-4'3'2353,"2"-2"-2090,1-1-6,0 0 331,-5 0-492,1 1 66,-5-1-112,5 1-16,2-1 100,2 0-89,1 0-146,20-8 85,-8 4-7,19-7 23,-14 8 0,2-1 0,-2 2 0,1-1 17,-1 1-6,-1 1-11,0 0-11,2 5-3415,-1 23 3382,-4 1-1,-5 21-145,-43 43 195,16-41-5,-28 36 0,24-53 56,-13 26-16,16-25 200,-6 18-105,24-40 3179,14-9-3308,9-12 245,13-6-257,6-2-78,25-5 11,-24 9-280,22 1 325,-47 12 28,2 0-117,-17 2-684,-1-3 801,0-5 0,0 4 0,0-3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17.652"/>
    </inkml:context>
    <inkml:brush xml:id="br0">
      <inkml:brushProperty name="width" value="0.04286" units="cm"/>
      <inkml:brushProperty name="height" value="0.04286" units="cm"/>
      <inkml:brushProperty name="color" value="#00A0D7"/>
    </inkml:brush>
  </inkml:definitions>
  <inkml:trace contextRef="#ctx0" brushRef="#br0">9 61 27404,'-5'0'386,"2"0"-330,3 0 17,0 0-17,13-5 0,5-1-56,35-11 0,-16 7 0,15-3 0,-24 8 0,-3 3-5,7 0-74,-10 9-150,6 34 201,-20-15 28,-5 25-6,-13-29 6,-29 19 0,8-13 0,-21 15 0,30-27 67,7-5-56,24-13-22,11-5-6,13-3-16,34 8 33,-20 5 0,23 13 0,-26 9-56,-14 5 33,-6-2 23,-22 15 51,-29-5-23,-1 4 0,-16-2 11,15-19 0,2-4 12,4-7 72,-10 2 207,-15-14-330,12 1 0,1-9-11,28 1-6,6 6-39,-1 0 0,-1 2 56,-6-3 0,5 2 0,-2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52.271"/>
    </inkml:context>
    <inkml:brush xml:id="br0">
      <inkml:brushProperty name="width" value="0.04286" units="cm"/>
      <inkml:brushProperty name="height" value="0.04286" units="cm"/>
      <inkml:brushProperty name="color" value="#00A0D7"/>
    </inkml:brush>
  </inkml:definitions>
  <inkml:trace contextRef="#ctx0" brushRef="#br0">151 1 22453,'-20'6'3422,"0"0"-2867,3-2-191,1 0-79,-1 1-61,1-1 353,1-2-471,-1 0-89,9-2-6,1 0-11,6 0 0,0 0-61,7 1 38,7-1-436,61 1 179,-22-2 179,27 0 331,-45-1-90,-18 1-50,-5 0-46,-7 1-21,-2 0-23,-3 0-23,0 0-167,-8 0 207,-17 0-17,1 2 45,-11-1-1,13 3-4,3-3-18,1 2-11,6-3 6,1 1-17,4-1 11,3 0-11,3 0-134,18 0-191,15-5 325,19 0 0,-17 0 0,-7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52.363"/>
    </inkml:context>
    <inkml:brush xml:id="br0">
      <inkml:brushProperty name="width" value="0.04286" units="cm"/>
      <inkml:brushProperty name="height" value="0.04286" units="cm"/>
      <inkml:brushProperty name="color" value="#00A0D7"/>
    </inkml:brush>
  </inkml:definitions>
  <inkml:trace contextRef="#ctx0" brushRef="#br0">80 5 20229,'-36'-2'0,"25"0"0,-21 2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55.746"/>
    </inkml:context>
    <inkml:brush xml:id="br0">
      <inkml:brushProperty name="width" value="0.04286" units="cm"/>
      <inkml:brushProperty name="height" value="0.04286" units="cm"/>
      <inkml:brushProperty name="color" value="#00A0D7"/>
    </inkml:brush>
  </inkml:definitions>
  <inkml:trace contextRef="#ctx0" brushRef="#br0">261 68 24553,'1'-1'2420,"1"-1"-1647,-2 2-628,1-2-38,-1 2-51,0-1 44,-15 6-88,1 2 4,-11 5-4,-6 17 4,-1 5-16,0 10 0,0 4 6,-1 3 2,7 5 1,6-1-4,16-18 7,10 14-7,11-34-89,36-11 11,-12-6-5,8-12 0,0-4 16,0-5-3,0-9 1,0-5 70,4-16-1,1-5 113,-19 9-23,-19 17-33,-6 1-17,-4 3-6,-4 2-6,-3 3-21,-5 1-7,-3 0 23,-39-13-101,-20 13-11,-5-3-1193,-3 24 582,30 9-4289,6 7 4984,10-1 0,13-7 0,11-4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57.304"/>
    </inkml:context>
    <inkml:brush xml:id="br0">
      <inkml:brushProperty name="width" value="0.04286" units="cm"/>
      <inkml:brushProperty name="height" value="0.04286" units="cm"/>
      <inkml:brushProperty name="color" value="#00A0D7"/>
    </inkml:brush>
  </inkml:definitions>
  <inkml:trace contextRef="#ctx0" brushRef="#br0">64 6 24407,'-13'7'1939,"2"-1"-7303,2 0 5806,2 0 1074,-1 1-1315,1 3 709,3-5-770,0 2-39,4-7 465,-1 0 2831,3 0-3397,6-4 0,6-3-11,25-8-3415,-2 1 3421,6 2-4,-8 6-13,-9 4 16,3 2-38,-2 3 10,-6 3 0,2 11-27,-10 0-219,-10 44 280,-28-9 0,-2 13 0,-16-19 3421,15-22-3365,-1 1 34,2-2 186,-13 18-248,14-15 44,-10 17-10,24-29-51,3-1 0,9-12 23,0-1-28,11 0-6,-1 0 5,33-3 1,-7-4-6,20-5-6,-7-2-11,8-1 6,-21 6-17,11 2-11,-17 6 5,-6 1-5,1 0-11,-18 0-12,-1 0 62,-8 0 0,-1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1:58.980"/>
    </inkml:context>
    <inkml:brush xml:id="br0">
      <inkml:brushProperty name="width" value="0.04286" units="cm"/>
      <inkml:brushProperty name="height" value="0.04286" units="cm"/>
      <inkml:brushProperty name="color" value="#00A0D7"/>
    </inkml:brush>
  </inkml:definitions>
  <inkml:trace contextRef="#ctx0" brushRef="#br0">207 34 27762,'14'-7'258,"-2"0"-213,-12 7 22,1 0-39,-5 0-6,-4 3-5,-5 3 6,-10 10 33,-4 6-56,-6 7 5,1 4 1,0 33-6,4 27 5,10-19-5,5 3 12,11-58-7,1-6 18,10-3 5,11-5-45,15-2-78,52-8 83,-30-4 18,19-3-6,-46-2 6,-15 1-6,1 0 5,-2-1-38,24-23 10,-9 7 23,25-29 11,-29 27-3391,-2-5 3391,-19 18 17,-6-10-28,-4 10 5,-39-33-10,12 25-79,-51-19 45,47 32-51,-15 7-145,28 14 235,-17 36 0,23-27 0,-10 21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00.208"/>
    </inkml:context>
    <inkml:brush xml:id="br0">
      <inkml:brushProperty name="width" value="0.04286" units="cm"/>
      <inkml:brushProperty name="height" value="0.04286" units="cm"/>
      <inkml:brushProperty name="color" value="#00A0D7"/>
    </inkml:brush>
  </inkml:definitions>
  <inkml:trace contextRef="#ctx0" brushRef="#br0">25 101 28194,'13'-7'39,"34"-15"-39,-8 5 0,29-12 0,-29 16-6,4 3 6,-20 8-5,9 8-35,-21 6 40,-1 22-5,-17-7-6,-7 11 11,-5-15 0,-4-2 0,2 0 5,-18 12 6,19-16 17,-8 5 73,23-18-106,6-8-29,5 0-61,11-7 28,0 5-29,35-2 102,-14 12 44,8 2-27,-18 9-6,-14 7-6,-3-2 11,1 15-16,-9-13 72,-13 25-72,-8-24-1,-30 18 1,12-24 0,-34 6-1,36-14 34,-38 1-16,44-8 78,-17-2-101,29-6-6,5 3 6,5-2-17,5 5 6,-1 0-6,1-1 12,-1 1-214,-4-7 219,1-8 0,-1 6 0,4-4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6.609"/>
    </inkml:context>
    <inkml:brush xml:id="br0">
      <inkml:brushProperty name="width" value="0.04286" units="cm"/>
      <inkml:brushProperty name="height" value="0.04286" units="cm"/>
      <inkml:brushProperty name="color" value="#FF0066"/>
    </inkml:brush>
  </inkml:definitions>
  <inkml:trace contextRef="#ctx0" brushRef="#br0">0 0 27527,'0'7'616,"0"-2"-6433,17-5 5386,7 0 806,16-2-375,2 0 0,-19 1 0,-5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3.296"/>
    </inkml:context>
    <inkml:brush xml:id="br0">
      <inkml:brushProperty name="width" value="0.04286" units="cm"/>
      <inkml:brushProperty name="height" value="0.04286" units="cm"/>
      <inkml:brushProperty name="color" value="#00A0D7"/>
    </inkml:brush>
  </inkml:definitions>
  <inkml:trace contextRef="#ctx0" brushRef="#br0">0 1 27790,'7'0'471,"-2"0"-410,-5 0-161,0 0 16,2 0-84,-2 1-247,2 7-1578,-1 1 1993,-1 6 0,1-8 0,-1-1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3.521"/>
    </inkml:context>
    <inkml:brush xml:id="br0">
      <inkml:brushProperty name="width" value="0.04286" units="cm"/>
      <inkml:brushProperty name="height" value="0.04286" units="cm"/>
      <inkml:brushProperty name="color" value="#00A0D7"/>
    </inkml:brush>
  </inkml:definitions>
  <inkml:trace contextRef="#ctx0" brushRef="#br0">0 1 27998,'0'11'246,"0"-3"-240,0-8-6,2 0-12,2 4-895,3 2-8187,2 4 9094,1 1 0,-5-5 0,-1-2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3.721"/>
    </inkml:context>
    <inkml:brush xml:id="br0">
      <inkml:brushProperty name="width" value="0.04286" units="cm"/>
      <inkml:brushProperty name="height" value="0.04286" units="cm"/>
      <inkml:brushProperty name="color" value="#00A0D7"/>
    </inkml:brush>
  </inkml:definitions>
  <inkml:trace contextRef="#ctx0" brushRef="#br0">0 0 27986,'9'9'-461,"-9"-11"0,-1 1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3.906"/>
    </inkml:context>
    <inkml:brush xml:id="br0">
      <inkml:brushProperty name="width" value="0.04286" units="cm"/>
      <inkml:brushProperty name="height" value="0.04286" units="cm"/>
      <inkml:brushProperty name="color" value="#00A0D7"/>
    </inkml:brush>
  </inkml:definitions>
  <inkml:trace contextRef="#ctx0" brushRef="#br0">1 1 28093,'0'8'0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4.153"/>
    </inkml:context>
    <inkml:brush xml:id="br0">
      <inkml:brushProperty name="width" value="0.04286" units="cm"/>
      <inkml:brushProperty name="height" value="0.04286" units="cm"/>
      <inkml:brushProperty name="color" value="#00A0D7"/>
    </inkml:brush>
  </inkml:definitions>
  <inkml:trace contextRef="#ctx0" brushRef="#br0">0 1 28160,'13'9'-6878,"-5"-2"6878,1 3 0,-6-6 0,-1-1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4.405"/>
    </inkml:context>
    <inkml:brush xml:id="br0">
      <inkml:brushProperty name="width" value="0.04286" units="cm"/>
      <inkml:brushProperty name="height" value="0.04286" units="cm"/>
      <inkml:brushProperty name="color" value="#00A0D7"/>
    </inkml:brush>
  </inkml:definitions>
  <inkml:trace contextRef="#ctx0" brushRef="#br0">0 8 28294,'15'0'124,"-5"-1"-124,6-1 0,-8 0-34,-3 0-44,-3 1 78,-2 6 0,0-4 0,-1 3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4.638"/>
    </inkml:context>
    <inkml:brush xml:id="br0">
      <inkml:brushProperty name="width" value="0.04286" units="cm"/>
      <inkml:brushProperty name="height" value="0.04286" units="cm"/>
      <inkml:brushProperty name="color" value="#00A0D7"/>
    </inkml:brush>
  </inkml:definitions>
  <inkml:trace contextRef="#ctx0" brushRef="#br0">1 0 27904,'5'8'-184,"-1"8"-732,-2 6 916,-1 6 0,-1-13 0,0-3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4.888"/>
    </inkml:context>
    <inkml:brush xml:id="br0">
      <inkml:brushProperty name="width" value="0.04286" units="cm"/>
      <inkml:brushProperty name="height" value="0.04286" units="cm"/>
      <inkml:brushProperty name="color" value="#00A0D7"/>
    </inkml:brush>
  </inkml:definitions>
  <inkml:trace contextRef="#ctx0" brushRef="#br0">1 0 28076,'8'31'151,"-1"-3"-173,-4-14-85,0 3 29,2-2-241,-1 5-1720,1 17 2039,-3-10 0,0 2 0,-2-19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5.058"/>
    </inkml:context>
    <inkml:brush xml:id="br0">
      <inkml:brushProperty name="width" value="0.04286" units="cm"/>
      <inkml:brushProperty name="height" value="0.04286" units="cm"/>
      <inkml:brushProperty name="color" value="#00A0D7"/>
    </inkml:brush>
  </inkml:definitions>
  <inkml:trace contextRef="#ctx0" brushRef="#br0">0 1 25746,'5'46'969,"1"-2"-1551,-3-25 582,0 0 0,-1-8 0,-2-4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5.245"/>
    </inkml:context>
    <inkml:brush xml:id="br0">
      <inkml:brushProperty name="width" value="0.04286" units="cm"/>
      <inkml:brushProperty name="height" value="0.04286" units="cm"/>
      <inkml:brushProperty name="color" value="#00A0D7"/>
    </inkml:brush>
  </inkml:definitions>
  <inkml:trace contextRef="#ctx0" brushRef="#br0">0 1 28048,'0'72'-1328,"0"-9"1,0-45 0,0-4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6.749"/>
    </inkml:context>
    <inkml:brush xml:id="br0">
      <inkml:brushProperty name="width" value="0.04286" units="cm"/>
      <inkml:brushProperty name="height" value="0.04286" units="cm"/>
      <inkml:brushProperty name="color" value="#FF0066"/>
    </inkml:brush>
  </inkml:definitions>
  <inkml:trace contextRef="#ctx0" brushRef="#br0">0 1 24956,'10'3'757,"30"2"1,-32-4 0,23 2-1</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5.417"/>
    </inkml:context>
    <inkml:brush xml:id="br0">
      <inkml:brushProperty name="width" value="0.04286" units="cm"/>
      <inkml:brushProperty name="height" value="0.04286" units="cm"/>
      <inkml:brushProperty name="color" value="#00A0D7"/>
    </inkml:brush>
  </inkml:definitions>
  <inkml:trace contextRef="#ctx0" brushRef="#br0">33 0 26978,'-9'41'616,"2"-2"-616,-3 9 0,7-24 0,-1-6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5.629"/>
    </inkml:context>
    <inkml:brush xml:id="br0">
      <inkml:brushProperty name="width" value="0.04286" units="cm"/>
      <inkml:brushProperty name="height" value="0.04286" units="cm"/>
      <inkml:brushProperty name="color" value="#00A0D7"/>
    </inkml:brush>
  </inkml:definitions>
  <inkml:trace contextRef="#ctx0" brushRef="#br0">0 1 28350,'0'8'96,"0"-1"-91,2 6-5,0-3-11,4 21-6,-2-10-218,0 4-594,-2-7 829,-2-8 0,0-3 0,0-5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7.556"/>
    </inkml:context>
    <inkml:brush xml:id="br0">
      <inkml:brushProperty name="width" value="0.04286" units="cm"/>
      <inkml:brushProperty name="height" value="0.04286" units="cm"/>
      <inkml:brushProperty name="color" value="#00A0D7"/>
    </inkml:brush>
  </inkml:definitions>
  <inkml:trace contextRef="#ctx0" brushRef="#br0">43 258 27718,'-6'-27'408,"0"2"-296,3 13-95,0 0-6,0 3-5,2 4 5,0 3 6,1 0 5,0 1-5,0-16-11,0-1-6,0-13 0,0 4 0,0 5 5,0 2-5,0 7-3392,0 3 3404,0 7-12,0 1-17,0 16 17,0 29 0,0 7 0,0 0 0,1 1 0,1 17-1135,-1-4 1,-1 1 1129,2 15 1139,-2-27 0,-2 1-1134,-4 23 0,1-31-112,-3-3 112,5-59 0,2 16 0,1-24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8.176"/>
    </inkml:context>
    <inkml:brush xml:id="br0">
      <inkml:brushProperty name="width" value="0.04286" units="cm"/>
      <inkml:brushProperty name="height" value="0.04286" units="cm"/>
      <inkml:brushProperty name="color" value="#00A0D7"/>
    </inkml:brush>
  </inkml:definitions>
  <inkml:trace contextRef="#ctx0" brushRef="#br0">25 35 26642,'-12'-3'1462,"1"0"-1434,10 3-22,0 0 55,23-6-61,4 1-11,26-5-39,-4 6-18,18 0 52,-21 9-46,29 25 23,-43-5 39,9 18 0,-30-17 39,-6 8-17,-7-12 135,-36 31-123,-14-19-34,-4 7 0,5-16 0,33-17 0,-1-2-1109,-2-3-3500,11-7 4609,-2-2 0,13-1 0,0 2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9.074"/>
    </inkml:context>
    <inkml:brush xml:id="br0">
      <inkml:brushProperty name="width" value="0.04286" units="cm"/>
      <inkml:brushProperty name="height" value="0.04286" units="cm"/>
      <inkml:brushProperty name="color" value="#00A0D7"/>
    </inkml:brush>
  </inkml:definitions>
  <inkml:trace contextRef="#ctx0" brushRef="#br0">407 10 26805,'2'-4'1047,"0"1"-666,-8 2-348,-2 0-16,-5 1-11,0-1-1,2 1 1,-5 0 11,-1 0 5,-26 11-11,15-3 1,-39 28-1,29-5-11,-31 32 5,36-26-5,-6 9 0,30-26-16,35-5-158,31-26 68,3-2 134,10-23 28,-37 4-17,-13 6-6,-5 2-10,-11 6-1,0 1-16,-2 1 16,1-3-16,0 11-1,0 5 1,-1 14 0,0 7-6,-2 2 0,6 11-12,-3-13 12,22 8 0,-35-22 0,8-1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19.693"/>
    </inkml:context>
    <inkml:brush xml:id="br0">
      <inkml:brushProperty name="width" value="0.04286" units="cm"/>
      <inkml:brushProperty name="height" value="0.04286" units="cm"/>
      <inkml:brushProperty name="color" value="#00A0D7"/>
    </inkml:brush>
  </inkml:definitions>
  <inkml:trace contextRef="#ctx0" brushRef="#br0">300 14 27292,'2'-4'745,"0"0"-639,0 2-50,-1 0 62,0 1-101,-2 1-12,-4 0 6,-4 0-5,-7 2 0,-2 2 27,-33 23-27,13-2-6,-24 18 0,32-14 0,-2 11 0,13-5 0,3 3-6,7-7 17,8-9-5,6-5-17,28-6-12,-7-5-1181,64-22 356,-32-4 0,-27 16 0,-39 8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20.311"/>
    </inkml:context>
    <inkml:brush xml:id="br0">
      <inkml:brushProperty name="width" value="0.04286" units="cm"/>
      <inkml:brushProperty name="height" value="0.04286" units="cm"/>
      <inkml:brushProperty name="color" value="#00A0D7"/>
    </inkml:brush>
  </inkml:definitions>
  <inkml:trace contextRef="#ctx0" brushRef="#br0">10 5 27029,'-2'-2'801,"-1"0"-437,3 6-308,-2 8-23,1 10-16,0 7 5,0 60-22,2-35 0,1 2 0,0 0 0,-1 2-3,2 22 1,1-6 2,-2-12 0,0-3 0,-1-4 0,-1-18-39,-5 19-34,2-45-1109,-1-4-8649,2-28 8610,4-11 0,-1 8 1,2 2-1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20.823"/>
    </inkml:context>
    <inkml:brush xml:id="br0">
      <inkml:brushProperty name="width" value="0.04286" units="cm"/>
      <inkml:brushProperty name="height" value="0.04286" units="cm"/>
      <inkml:brushProperty name="color" value="#00A0D7"/>
    </inkml:brush>
  </inkml:definitions>
  <inkml:trace contextRef="#ctx0" brushRef="#br0">376 11 27846,'2'-4'364,"0"1"-285,-1 1-68,0 1-5,-3 1-1,-5 1 6,-6 4-11,-7 4 6,-6 5-6,-2 2 0,-5 1 6,-32 16-1,25-11 1,-20 11-1,21 2-5,18-13 0,-3 11 0,20-16 0,4-1-5,6 5 5,4-1 5,12 0-5,-1-7 6,14-1-17,-11-8-12,14 1 1,-15-2-17,1 0-12,-9 0-957,2 1-2447,-7-2 2607,1 0 0,-9-2 0,-3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21.391"/>
    </inkml:context>
    <inkml:brush xml:id="br0">
      <inkml:brushProperty name="width" value="0.04286" units="cm"/>
      <inkml:brushProperty name="height" value="0.04286" units="cm"/>
      <inkml:brushProperty name="color" value="#00A0D7"/>
    </inkml:brush>
  </inkml:definitions>
  <inkml:trace contextRef="#ctx0" brushRef="#br0">1 233 27449,'2'1'431,"11"-4"-717,12-5-139,14-6-85,-3-4 253,10-7 290,-19 6 454,9-11 118,-20 8-353,-4 1-89,-7 3 128,-13-4-274,0 9-6,-7-4-3386,-3 13 3459,-14 14-79,4 3 6,-13 21-11,20-9 6,-4 20 0,12-18-1,-1 18-5,8-20 6,2 14-45,34-4-465,38-13 504,4-9 0,-6-15 0,-40-7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22.140"/>
    </inkml:context>
    <inkml:brush xml:id="br0">
      <inkml:brushProperty name="width" value="0.04286" units="cm"/>
      <inkml:brushProperty name="height" value="0.04286" units="cm"/>
      <inkml:brushProperty name="color" value="#00A0D7"/>
    </inkml:brush>
  </inkml:definitions>
  <inkml:trace contextRef="#ctx0" brushRef="#br0">339 392 26743,'0'-4'1182,"0"-1"-813,-3-3-335,-10-1-12,-2 1-5,-9 3 22,-12 5-27,7 0-1,-24 9-11,23-1-6,-38 58 1,44-31 5,-18 29 0,40-44 5,11-13-5,5-4-196,71-28 163,-37 3 21,41-21 46,-65-2 0,-9-7 5,0-31-28,-4 27 0,-3 1-466,-6-16 477,-3 33 1,-2 8 10,1 7-10,-2 9-12,3 7-11,0 6 5,1 14-2913,19 85 2908,-11-26-569,4 4 1,-1-1 557,-7-9-342,-2 14-1394,-4-48 1747,0-2 0,0-21 0,1-7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6.685"/>
    </inkml:context>
    <inkml:brush xml:id="br0">
      <inkml:brushProperty name="width" value="0.04286" units="cm"/>
      <inkml:brushProperty name="height" value="0.04286" units="cm"/>
      <inkml:brushProperty name="color" value="#00A0D7"/>
    </inkml:brush>
  </inkml:definitions>
  <inkml:trace contextRef="#ctx0" brushRef="#br0">7 119 27242,'-1'-10'957,"0"2"-946,1 8-11,0 0 12,-2 9-12,2 3-3392,-2 11 3392,2 2 0,0 1-163,0 22 124,0-27 39,0 12 73,1-31-73,0-3 5,3-6 3393,0-6-3387,4-8-11,1-6 0,3-3 6,11-20-1,-4 13 51,15-20-33,-16 32-6,5 0-17,-10 18 0,6 9 5,-4 9-5,5 10 0,-4 7 0,3 18-17,-5-11-22,0 7-28,-6-19-45,-3-6-403,-2-1-79,-1-9 594,2-1 0,-2-6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6.959"/>
    </inkml:context>
    <inkml:brush xml:id="br0">
      <inkml:brushProperty name="width" value="0.04286" units="cm"/>
      <inkml:brushProperty name="height" value="0.04286" units="cm"/>
      <inkml:brushProperty name="color" value="#FF0066"/>
    </inkml:brush>
  </inkml:definitions>
  <inkml:trace contextRef="#ctx0" brushRef="#br0">1 1 27886,'3'0'358,"0"0"-386,8 0-420,6 0-123,7 0 571,31 0 0,-37 0 0,20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22.850"/>
    </inkml:context>
    <inkml:brush xml:id="br0">
      <inkml:brushProperty name="width" value="0.04286" units="cm"/>
      <inkml:brushProperty name="height" value="0.04286" units="cm"/>
      <inkml:brushProperty name="color" value="#00A0D7"/>
    </inkml:brush>
  </inkml:definitions>
  <inkml:trace contextRef="#ctx0" brushRef="#br0">26 6 27695,'-12'-5'560,"1"18"-6187,10 12 5655,-1 20-28,3 5 1014,3 5-1008,-1-6 907,6 17-919,-6-23-100,6 45-264,-7-46 96,3 10 1079,-5-38 1,0-14 0,0 0-1</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23.760"/>
    </inkml:context>
    <inkml:brush xml:id="br0">
      <inkml:brushProperty name="width" value="0.04286" units="cm"/>
      <inkml:brushProperty name="height" value="0.04286" units="cm"/>
      <inkml:brushProperty name="color" value="#00A0D7"/>
    </inkml:brush>
  </inkml:definitions>
  <inkml:trace contextRef="#ctx0" brushRef="#br0">29 68 26010,'-14'0'1629,"3"0"-1343,8 0-146,3 0 117,-1 0-206,12-4-46,12-3-5,17-4 0,42-7 0,-24 6-22,36 0 0,-52 9-46,23 17 57,-39 3 6,4 10 5,-27-4-6,-15-2 6,-8 2-6,-23 10 6,6-6-3386,-42 16 3403,32-20-17,-9 1 0,42-16 5,42-13-10,5 0-1,46-3 6,-37 5-129,48 31 118,-60-11 3403,19 27-3386,-42-24 16,-9 3-5,-10-7 11,-57 21-6,28-17 9,-21 3 0,-2-2-31,11-12-28,-16 5-28,46-19-84,21-4-196,6-9 336,15-9 0,-10 12 0,9-2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24.502"/>
    </inkml:context>
    <inkml:brush xml:id="br0">
      <inkml:brushProperty name="width" value="0.04286" units="cm"/>
      <inkml:brushProperty name="height" value="0.04286" units="cm"/>
      <inkml:brushProperty name="color" value="#00A0D7"/>
    </inkml:brush>
  </inkml:definitions>
  <inkml:trace contextRef="#ctx0" brushRef="#br0">446 78 26592,'8'-15'1333,"-2"4"-1154,-6 7-89,0 1-40,0-1 23,-8-5-51,-21-3-16,3 2 5,-17 1-11,14 8 11,-2 1 6,-29 10-11,22-2-1,-18 9 1,13 23-6,2 24 5,8 0-10,10 10 5,23-31 0,7-3-11,2-8 5,9-8 6,6-10 6,8-6-37,25-12 0,8-6-123,-16-4 0,1-2-6,14 1 1,-4-1-558,3-21-3478,-50 23 4195,-3 0 0,-5 8 0,-1 1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24.989"/>
    </inkml:context>
    <inkml:brush xml:id="br0">
      <inkml:brushProperty name="width" value="0.04286" units="cm"/>
      <inkml:brushProperty name="height" value="0.04286" units="cm"/>
      <inkml:brushProperty name="color" value="#00A0D7"/>
    </inkml:brush>
  </inkml:definitions>
  <inkml:trace contextRef="#ctx0" brushRef="#br0">11 18 28093,'-2'-10'269,"2"2"-197,0 8-66,-3 9 0,1 3-6,-1 13-6,4 71-16,17-6 13,-13-36 1,1-3-15,14 14 1,-15-52-12,-2-2-78,-2-6 112,0-1 0,-1-3 0,0-1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25.529"/>
    </inkml:context>
    <inkml:brush xml:id="br0">
      <inkml:brushProperty name="width" value="0.04286" units="cm"/>
      <inkml:brushProperty name="height" value="0.04286" units="cm"/>
      <inkml:brushProperty name="color" value="#00A0D7"/>
    </inkml:brush>
  </inkml:definitions>
  <inkml:trace contextRef="#ctx0" brushRef="#br0">20 10 27796,'0'-5'420,"5"1"-398,3 4 6,8 0 6,2 0-12,5 0-22,1 0 6,2 0-6,16 0-6,-10 0-3397,11 5 3392,-7 9-23,1 6 34,4 9-33,9 32 44,-29 17 0,-2-10 62,-49 10-51,6-57 3398,-30 14-3408,24-23-1,-24 4-6,10-8-33,-32 1-28,24-5 56,-11-5 0,43-1 0,6-2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30.212"/>
    </inkml:context>
    <inkml:brush xml:id="br0">
      <inkml:brushProperty name="width" value="0.04286" units="cm"/>
      <inkml:brushProperty name="height" value="0.04286" units="cm"/>
      <inkml:brushProperty name="color" value="#00A0D7"/>
    </inkml:brush>
  </inkml:definitions>
  <inkml:trace contextRef="#ctx0" brushRef="#br0">258 97 21417,'-18'0'789,"-1"5"1583,2 2-2349,-2 6 1038,3 0-1039,-8 11 557,8-4-576,-10 21 0,0 4-3,3 3 1010,-1 3 0,3 0-1010,13-5 0,21 8-11,9-31-6,23-3 6,0-24-6,2-5 0,4-6-5,-4-4-12,0-3-22,-3 0 34,-4-2 128,18-42-61,-27 9-34,7-17 0,-32 24-11,-9 18 6,-4 1-1,-4 0-5,-9 1-39,-22-4 17,3 14-12,-12 2-89,-4 24-594,-20 21 107,6-3 610,-7 10 0,48-23 0,9-4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30.982"/>
    </inkml:context>
    <inkml:brush xml:id="br0">
      <inkml:brushProperty name="width" value="0.04286" units="cm"/>
      <inkml:brushProperty name="height" value="0.04286" units="cm"/>
      <inkml:brushProperty name="color" value="#00A0D7"/>
    </inkml:brush>
  </inkml:definitions>
  <inkml:trace contextRef="#ctx0" brushRef="#br0">329 0 26749,'-9'0'711,"0"0"-554,3 0-45,-1 5-39,0 1-12,-1 7-27,0 2-6,-2 4 5,0 3 51,-39 49-36,11-26 0,-1 1-43,8-5 1,0-3-6,-32 28-403,59-61-426,4-5 829,0-1 0,0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31.340"/>
    </inkml:context>
    <inkml:brush xml:id="br0">
      <inkml:brushProperty name="width" value="0.04286" units="cm"/>
      <inkml:brushProperty name="height" value="0.04286" units="cm"/>
      <inkml:brushProperty name="color" value="#00A0D7"/>
    </inkml:brush>
  </inkml:definitions>
  <inkml:trace contextRef="#ctx0" brushRef="#br0">16 1 27779,'-8'0'571,"1"0"-6209,36 14 5638,-10 0 1353,26 12-1353,-18-4 868,1 0-912,18 12-1,-18-13-700,25 5 1586,-31-30 1,1 6-1,-14-12 1</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32.457"/>
    </inkml:context>
    <inkml:brush xml:id="br0">
      <inkml:brushProperty name="width" value="0.04286" units="cm"/>
      <inkml:brushProperty name="height" value="0.04286" units="cm"/>
      <inkml:brushProperty name="color" value="#00A0D7"/>
    </inkml:brush>
  </inkml:definitions>
  <inkml:trace contextRef="#ctx0" brushRef="#br0">31 54 26334,'-8'4'1333,"0"2"-1327,4-3-6,0 2 0,2-2 11,1-2 62,1 0 184,-1-1-223,0 0-12,0 0 40,0 0-23,15-3-44,53-19 5,-24 11 0,37-15 0,-52 20 0,-3 2-17,2 1 6,-11 2 11,1 8-68,-18 42 46,-6-2-3381,-11 35 3403,-9-23 5,-2-4-569,-6-6 586,2-6 12,8-13 22,4-4-45,12-16 90,2 5 3036,12-4-3125,5-2 874,8-3-881,4-6-5,3 0-44,35-12 4,-15 3-178,33-13-157,-50 12-140,0-1-1530,-27 6 2045,-1 1 0,0 1 0,0 1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2:33.907"/>
    </inkml:context>
    <inkml:brush xml:id="br0">
      <inkml:brushProperty name="width" value="0.04286" units="cm"/>
      <inkml:brushProperty name="height" value="0.04286" units="cm"/>
      <inkml:brushProperty name="color" value="#00A0D7"/>
    </inkml:brush>
  </inkml:definitions>
  <inkml:trace contextRef="#ctx0" brushRef="#br0">24 125 26878,'-13'2'1047,"3"0"-874,10-2 79,0 0-246,2 0-6,2-2 6,23-11-6,-6 2-17,41-19-39,-19 11 39,39-11 17,-43 18-11,9 0 5,-35 12 1,-2 0-1,-3 6-22,-3 25-11,-39 43 39,16-21 0,-30 15 22,24-53 17,8-7-27,3-1-7,9-6-5,8-5 0,4-2-22,4-3-17,9-2-23,3 3 62,5 0 22,16 4-5,-18 3 6,15 9-18,-28 1 1,3 6-6,-10-3 0,0 1 5,-3 0 40,-6 26 17,-38 12-45,-8 9-12,-10-15 1,12-22-1,25-16 1,-1-1 5,4-2 28,-5-2-16,11-1-29,-1-1-11,9 0-78,3 0 95,-8-8 0,6 6 0,-4-6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7.175"/>
    </inkml:context>
    <inkml:brush xml:id="br0">
      <inkml:brushProperty name="width" value="0.04286" units="cm"/>
      <inkml:brushProperty name="height" value="0.04286" units="cm"/>
      <inkml:brushProperty name="color" value="#FF0066"/>
    </inkml:brush>
  </inkml:definitions>
  <inkml:trace contextRef="#ctx0" brushRef="#br0">1 1 24760,'5'1'2722,"19"11"-3102,-12-7-1127,14 8 444,-10-10 0,-8-2 0,0 0 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16.660"/>
    </inkml:context>
    <inkml:brush xml:id="br0">
      <inkml:brushProperty name="width" value="0.04286" units="cm"/>
      <inkml:brushProperty name="height" value="0.04286" units="cm"/>
      <inkml:brushProperty name="color" value="#00A0D7"/>
    </inkml:brush>
  </inkml:definitions>
  <inkml:trace contextRef="#ctx0" brushRef="#br0">1 159 26217,'0'-4'1831,"0"0"-1730,0 4 95,0 0-196,0-3 0,1-4-6,3-5 1,4-4-1,3-2-5,2-1-12,14-10-89,7 8 23,11 0 72,-14 17-168,-5 37-285,-44 45 324,-2 4 146,-12-1 392,10-37-134,37-44-258,-4 1 0,21-17 0,-12 5-23,5 5-49,-1 3 38,4 6 6,-4 6 0,-8 3 0,-6 10 0,-7 2 28,-8 7 0,-8 2 17,-9 0-17,-6 3 22,5-8 1,0-1-1,7-10 40,2-2 16,-1-3 219,-5-5-258,-2-11-39,5-4 0,1-9-28,12 3-22,0 2-107,-2 6 157,1 3 0,1 3 0,1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17.483"/>
    </inkml:context>
    <inkml:brush xml:id="br0">
      <inkml:brushProperty name="width" value="0.04286" units="cm"/>
      <inkml:brushProperty name="height" value="0.04286" units="cm"/>
      <inkml:brushProperty name="color" value="#00A0D7"/>
    </inkml:brush>
  </inkml:definitions>
  <inkml:trace contextRef="#ctx0" brushRef="#br0">10 65 25079,'-5'-6'2874,"1"1"-2779,3 3 23,1 1-68,0 1-22,0-1-28,7 1 0,4 0 0,9 0 0,2 0-6,3 0-16,0 0 5,1-1-442,15-12 459,-10 1 0,-1-2 0,-17 5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49:18.423"/>
    </inkml:context>
    <inkml:brush xml:id="br0">
      <inkml:brushProperty name="width" value="0.04286" units="cm"/>
      <inkml:brushProperty name="height" value="0.04286" units="cm"/>
      <inkml:brushProperty name="color" value="#00A0D7"/>
    </inkml:brush>
  </inkml:definitions>
  <inkml:trace contextRef="#ctx0" brushRef="#br0">43 0 27527,'-13'1'336,"3"0"-229,10 4-79,0 6 5,-2 7-22,1 4-11,-3-1 0,2-1 0,-1-5-11,1 0 0,1-5 5,0 0-16,1-1 22,0-1-6,0-2 6,19-1 0,-8-3 23,35-1-23,-22-2 0,24 0 0,-23 0 0,25 26 5,-30-12 7,22 29-12,-24-18 11,2 8-11,-9-3 5,-6 0-5,-6-5 23,-27 15-23,1-14 11,-20 5 6,12-18 16,-10-8-5,16-1 23,-24-11-40,32 3 0,-9-7 40,16 1-91,8 6-44,-1-1-156,7 6-1142,0 0 0,0 0 1</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3:04.251"/>
    </inkml:context>
    <inkml:brush xml:id="br0">
      <inkml:brushProperty name="width" value="0.04286" units="cm"/>
      <inkml:brushProperty name="height" value="0.04286" units="cm"/>
      <inkml:brushProperty name="color" value="#00A0D7"/>
    </inkml:brush>
  </inkml:definitions>
  <inkml:trace contextRef="#ctx0" brushRef="#br0">38 12 23663,'-2'0'3427,"0"-1"-3298,2 0 11,0 0 45,0 0 17,0 0-34,0 1 151,0-3-314,0 2-5,0-2 0,0 3-5,0 0-74,-3 11-27,-1-4-1596,-6 13 1702,3-11 0,0 0 0,5-6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3:05.113"/>
    </inkml:context>
    <inkml:brush xml:id="br0">
      <inkml:brushProperty name="width" value="0.04286" units="cm"/>
      <inkml:brushProperty name="height" value="0.04286" units="cm"/>
      <inkml:brushProperty name="color" value="#00A0D7"/>
    </inkml:brush>
  </inkml:definitions>
  <inkml:trace contextRef="#ctx0" brushRef="#br0">10 1 26021,'0'5'683,"0"0"-330,1-5 106,1 0-101,0 0-296,1 0-17,-2 0 39,0 0-56,-1 1 56,0 1-67,0 2-6,0-1-6,0-1 12,0-1 62,0-1-74,0-2-5,2-1-11,0 0-17,-1 0-11,-1 6-62,-4 6-330,-3 6 431,-5 1 0,11-11 0,2-7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3:25.048"/>
    </inkml:context>
    <inkml:brush xml:id="br0">
      <inkml:brushProperty name="width" value="0.025" units="cm"/>
      <inkml:brushProperty name="height" value="0.025" units="cm"/>
      <inkml:brushProperty name="color" value="#00A0D7"/>
    </inkml:brush>
  </inkml:definitions>
  <inkml:trace contextRef="#ctx0" brushRef="#br0">0 0 24575,'0'0'0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12.589"/>
    </inkml:context>
    <inkml:brush xml:id="br0">
      <inkml:brushProperty name="width" value="0.04286" units="cm"/>
      <inkml:brushProperty name="height" value="0.04286" units="cm"/>
      <inkml:brushProperty name="color" value="#00A0D7"/>
    </inkml:brush>
  </inkml:definitions>
  <inkml:trace contextRef="#ctx0" brushRef="#br0">3 263 26984,'-2'-7'1310,"9"-26"-1293,7 2-17,11-23-5683,27-3 5667,-20 24 1020,20-6-1065,-35 33 947,1 4-886,-9 8 0,-5 41-39,-4 15 28,-5 5 11,-1-18 3196,2-36-3196,6-11 467,21-11-473,-1 2-28,38 9 40,-12 35-6,-3-5 0,-17 17 0,-24-28 0,-3 1 0,-5 4-6,-8 2 6,-8 5 6,-10 0-6,3-6 17,-15 8 44,15-18 1,-5 1 44,15-13-83,7-5-12,0-3 0,4-1-11,-1-3 0,3 0 0,0 1 0,1 2-526,-5-2 526,2 2 0,0 0 0,2 2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13.272"/>
    </inkml:context>
    <inkml:brush xml:id="br0">
      <inkml:brushProperty name="width" value="0.04286" units="cm"/>
      <inkml:brushProperty name="height" value="0.04286" units="cm"/>
      <inkml:brushProperty name="color" value="#00A0D7"/>
    </inkml:brush>
  </inkml:definitions>
  <inkml:trace contextRef="#ctx0" brushRef="#br0">14 57 27219,'-7'-11'835,"1"3"-824,6 8 56,0 0-50,7 5-17,11-1 17,13 2-51,14-3-39,6-2-22,-2-4-123,-5-2 218,6-17 0,-29 13 0,7-8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14.002"/>
    </inkml:context>
    <inkml:brush xml:id="br0">
      <inkml:brushProperty name="width" value="0.04286" units="cm"/>
      <inkml:brushProperty name="height" value="0.04286" units="cm"/>
      <inkml:brushProperty name="color" value="#00A0D7"/>
    </inkml:brush>
  </inkml:definitions>
  <inkml:trace contextRef="#ctx0" brushRef="#br0">3 0 26413,'-1'6'1277,"0"1"-1115,1 6-89,0 0-62,0 10-11,1-4 6,1-2-6,0-2 11,-1 0-11,0-4-39,7 5 100,8-12-38,2 3-18,8-8 6,-2-3-11,2 0-5,8 0-124,16 2 107,-9 10-34,10 23 28,-29 14 11,-5 4-39,-15-3 56,-18-3 5,3-16 40,-23 15-22,14-25 363,-39 16-280,35-23-89,-17 3-17,35-21-22,6-5-1,0 0-72,2 1-118,0 1 213,0 2 0,0 3 0,0 3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14.697"/>
    </inkml:context>
    <inkml:brush xml:id="br0">
      <inkml:brushProperty name="width" value="0.04286" units="cm"/>
      <inkml:brushProperty name="height" value="0.04286" units="cm"/>
      <inkml:brushProperty name="color" value="#00A0D7"/>
    </inkml:brush>
  </inkml:definitions>
  <inkml:trace contextRef="#ctx0" brushRef="#br0">0 9 27303,'1'-5'779,"0"2"-718,-1 3-10,0 0-40,0 4-6,0 9 1,0 9-6,0 11 0,0-1-6,0 3-10,0-4-7,0 0-100,0 15 56,0-23-157,0 9 33,0-28-133,1-2-298,1-4 622,1-4 0,-1 3 0,0-2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27.323"/>
    </inkml:context>
    <inkml:brush xml:id="br0">
      <inkml:brushProperty name="width" value="0.04286" units="cm"/>
      <inkml:brushProperty name="height" value="0.04286" units="cm"/>
      <inkml:brushProperty name="color" value="#FF0066"/>
    </inkml:brush>
  </inkml:definitions>
  <inkml:trace contextRef="#ctx0" brushRef="#br0">0 0 27354,'2'0'0,"0"0"0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15.186"/>
    </inkml:context>
    <inkml:brush xml:id="br0">
      <inkml:brushProperty name="width" value="0.04286" units="cm"/>
      <inkml:brushProperty name="height" value="0.04286" units="cm"/>
      <inkml:brushProperty name="color" value="#00A0D7"/>
    </inkml:brush>
  </inkml:definitions>
  <inkml:trace contextRef="#ctx0" brushRef="#br0">1 60 25987,'-1'25'1014,"1"2"-975,6 3-17,3 1-10,5-7-12,3-4-6,-1-10 90,22-5-56,-9-8 403,14-8-184,-16-9-51,-5-3-68,-8-1-49,-4 1-18,-8 2-27,-1 1-23,-1 1 12,-20-13-23,6 15-129,-45-2-1058,14 45-1771,-8-4 2958,19 19 0,24-27 0,4-5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16.985"/>
    </inkml:context>
    <inkml:brush xml:id="br0">
      <inkml:brushProperty name="width" value="0.04286" units="cm"/>
      <inkml:brushProperty name="height" value="0.04286" units="cm"/>
      <inkml:brushProperty name="color" value="#00A0D7"/>
    </inkml:brush>
  </inkml:definitions>
  <inkml:trace contextRef="#ctx0" brushRef="#br0">37 82 27415,'-16'4'639,"2"-2"-561,12-2-5,-1 0-68,2 0-49,0 0 44,9 1 5,2 1-5,8 0 0,2 0-28,1-1-17,2-1-403,42 0 291,3-5 1,3-1 172,-17 3 1,0 0 33,24-5 1,-5 0 22,-7 1-23,19 0-414,3 3 42,-37 2 0,1 1-473,45-1 493,-21 1-147,13-3-2674,-11-3 3123,17-2 0,-3-1 0,-42 5 0,-12 2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17.217"/>
    </inkml:context>
    <inkml:brush xml:id="br0">
      <inkml:brushProperty name="width" value="0.04286" units="cm"/>
      <inkml:brushProperty name="height" value="0.04286" units="cm"/>
      <inkml:brushProperty name="color" value="#00A0D7"/>
    </inkml:brush>
  </inkml:definitions>
  <inkml:trace contextRef="#ctx0" brushRef="#br0">0 41 25382,'79'-6'-370,"1"0"0,-27 2 1,-5 1 369,28-2 50,-55 5 572,-3-1 84,2-1 179,-1 0-885,3-2-185,-3 0-5147,-1 2 5332,-7 1 0,-3 1 0,-7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18.086"/>
    </inkml:context>
    <inkml:brush xml:id="br0">
      <inkml:brushProperty name="width" value="0.04286" units="cm"/>
      <inkml:brushProperty name="height" value="0.04286" units="cm"/>
      <inkml:brushProperty name="color" value="#00A0D7"/>
    </inkml:brush>
  </inkml:definitions>
  <inkml:trace contextRef="#ctx0" brushRef="#br0">17 16 27023,'-7'-6'1025,"0"0"-891,7 5-61,-1 0 50,1 0-117,-1 1-6,1 6 0,4 2 0,4 8-6,5-2-5,3-1 11,2-1 0,2-1-5,4 1-91,26 12 102,4 0 0,-2-2-1,-11-7-5,-31-13 11,1 1-5,-7-3 28,1 1-23,-5-1 28,0 0-33,0 2-6,0-2 0,0 3 5,-13 10-5,-12 10 0,-1 2 0,-6 2 0,16-12 0,-1-1 6,2-3-6,3-1-39,1-3-12,4-2-128,2-1 179,3-2 0,1-1 0,0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19.820"/>
    </inkml:context>
    <inkml:brush xml:id="br0">
      <inkml:brushProperty name="width" value="0.04286" units="cm"/>
      <inkml:brushProperty name="height" value="0.04286" units="cm"/>
      <inkml:brushProperty name="color" value="#00A0D7"/>
    </inkml:brush>
  </inkml:definitions>
  <inkml:trace contextRef="#ctx0" brushRef="#br0">240 9 27858,'1'-5'375,"0"2"-314,-1 3-55,0 0-6,-5 11 17,-5 10-17,-8 18 0,-5 11-11,2 0-12,-1 1 12,-2 6 5,6-16-106,-26 38-156,24-46 21,-9 15-122,22-38-891,8-12 1260,4-6 0,-3 4 0,4-3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0.253"/>
    </inkml:context>
    <inkml:brush xml:id="br0">
      <inkml:brushProperty name="width" value="0.04286" units="cm"/>
      <inkml:brushProperty name="height" value="0.04286" units="cm"/>
      <inkml:brushProperty name="color" value="#00A0D7"/>
    </inkml:brush>
  </inkml:definitions>
  <inkml:trace contextRef="#ctx0" brushRef="#br0">10 18 27869,'-5'-6'470,"1"1"-419,3 4-23,1 1-12,0-2 12,0 1-28,0 0-22,0 0 22,1 3 6,4 8-6,3 7 0,20 34-28,15 23 8,-16-27 0,1 1 0,-1-3 1,-1-1-20,12 23 28,-18-30-157,-8-6 61,-8-20-122,-1 0-619,-2-10 0,-1-1 0,0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0.553"/>
    </inkml:context>
    <inkml:brush xml:id="br0">
      <inkml:brushProperty name="width" value="0.04286" units="cm"/>
      <inkml:brushProperty name="height" value="0.04286" units="cm"/>
      <inkml:brushProperty name="color" value="#00A0D7"/>
    </inkml:brush>
  </inkml:definitions>
  <inkml:trace contextRef="#ctx0" brushRef="#br0">1 2 27998,'12'6'235,"14"2"-230,12-1-66,15 0-23,4-2-28,-11-3-5756,-4 0 5661,-15-2 242,-5-17 1,-10 13-1,-5-14 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1.704"/>
    </inkml:context>
    <inkml:brush xml:id="br0">
      <inkml:brushProperty name="width" value="0.04286" units="cm"/>
      <inkml:brushProperty name="height" value="0.04286" units="cm"/>
      <inkml:brushProperty name="color" value="#00A0D7"/>
    </inkml:brush>
  </inkml:definitions>
  <inkml:trace contextRef="#ctx0" brushRef="#br0">312 10 26620,'5'-3'1221,"-2"0"-885,-3 3-196,0-1-118,0 0 1,0 0-1,0 0-16,-4 1-1,-9 0-5,-9 0 0,-11 3 0,-14 7 0,3 5-5,-14 14 5,23-8 0,4 3-6,17-11 6,5-3-6,3-3 1,3-4-12,3-1-5,0-1 5,3 2-45,41 8-11,24 7-3341,2-1 3364,0 3 22,-45-8 22,28 35 6,-29-23 28,16 30 39,-35-38-28,-9-1-16,-11-6 22,-32 0 3369,1-2-3364,-36 1-44,42-5 16,-8-4-150,38-5-9703,7-11 9017,8 7 1,2-3 0,-3 11-1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2.387"/>
    </inkml:context>
    <inkml:brush xml:id="br0">
      <inkml:brushProperty name="width" value="0.04286" units="cm"/>
      <inkml:brushProperty name="height" value="0.04286" units="cm"/>
      <inkml:brushProperty name="color" value="#00A0D7"/>
    </inkml:brush>
  </inkml:definitions>
  <inkml:trace contextRef="#ctx0" brushRef="#br0">309 26 27298,'1'-3'862,"0"-1"-688,-1 1-158,0-1 1,0 1-17,-2-1 0,-10 2 0,-2 0 0,-38 1 0,18 6-3392,-23 2 3392,24 6-5,-7 16 5,15-8-45,-8 39 39,24-34-22,12 31 34,9-39-6,13 2-17,-1-15-101,46-3 107,-22-1 1668,8-6 0,-2-4-1915,-8-3-11,7-6 269,-38 7 0,-12 7 0,-2 2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2.803"/>
    </inkml:context>
    <inkml:brush xml:id="br0">
      <inkml:brushProperty name="width" value="0.04286" units="cm"/>
      <inkml:brushProperty name="height" value="0.04286" units="cm"/>
      <inkml:brushProperty name="color" value="#00A0D7"/>
    </inkml:brush>
  </inkml:definitions>
  <inkml:trace contextRef="#ctx0" brushRef="#br0">0 1 28429,'0'14'-6,"0"6"-498,1 21 488,3-7-1,1 9-6,3-15 175,1-1-236,6 10 145,-5-14-481,3 7-408,-9-24 1,-1 2 0,-3-8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45.496"/>
    </inkml:context>
    <inkml:brush xml:id="br0">
      <inkml:brushProperty name="width" value="0.04286" units="cm"/>
      <inkml:brushProperty name="height" value="0.04286" units="cm"/>
      <inkml:brushProperty name="color" value="#FF0066"/>
    </inkml:brush>
  </inkml:definitions>
  <inkml:trace contextRef="#ctx0" brushRef="#br0">15 119 24066,'-7'0'2744,"0"0"-2340,7 0 430,-1 0-823,6 0-11,0 0 11,4 0-11,0 0 6,9 0-6,-4 0 0,5 0 0,14-6-3392,-11 4 3392,11-4 0,-18 6 0,10-1 0,-6 0-22,35-5-62,-5 3 84,-7-1-6,-5 2-5,-17 1 11,-7-1-101,24-1 84,-23 1 3381,18 1-3381,-21 1-27,26-1-136,-5-2 85,4 1 28,-9 0 28,-10 2 39,-7 0-6,16-2 6,-12 0-17,31-2 17,-24 1-156,41-2 94,-39 3-56,17-1 29,-26 3-186,27 1 275,-18 0-212,51 0 161,-39 0 51,16-1 0,-23 0 62,12-1-62,-13-2 364,46-7-303,-41 4-257,52-6 146,-54 9-129,34-3 117,-44 3-67,18-1-207,-21 1 336,12 1 0,-19 1 0,3 1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3.069"/>
    </inkml:context>
    <inkml:brush xml:id="br0">
      <inkml:brushProperty name="width" value="0.04286" units="cm"/>
      <inkml:brushProperty name="height" value="0.04286" units="cm"/>
      <inkml:brushProperty name="color" value="#00A0D7"/>
    </inkml:brush>
  </inkml:definitions>
  <inkml:trace contextRef="#ctx0" brushRef="#br0">1 42 27835,'0'-15'566,"0"3"-566,0 6-11,0 2-40,0 1 51,0 2 0,0 1 0,0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3.771"/>
    </inkml:context>
    <inkml:brush xml:id="br0">
      <inkml:brushProperty name="width" value="0.04286" units="cm"/>
      <inkml:brushProperty name="height" value="0.04286" units="cm"/>
      <inkml:brushProperty name="color" value="#00A0D7"/>
    </inkml:brush>
  </inkml:definitions>
  <inkml:trace contextRef="#ctx0" brushRef="#br0">1 10 26441,'0'-3'1310,"0"0"-811,0 2-404,0 0-84,0 1-22,0-1 11,0 11 0,0 9 0,0 14 0,3 8-6,1-8-39,6 6-61,0-14 44,0-3-514,-1-9 21,-4-10-9276,-1-2 9047,0-3 0,-2 2 0,-1-2 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4.086"/>
    </inkml:context>
    <inkml:brush xml:id="br0">
      <inkml:brushProperty name="width" value="0.04286" units="cm"/>
      <inkml:brushProperty name="height" value="0.04286" units="cm"/>
      <inkml:brushProperty name="color" value="#00A0D7"/>
    </inkml:brush>
  </inkml:definitions>
  <inkml:trace contextRef="#ctx0" brushRef="#br0">0 60 27292,'0'-10'935,"1"-1"-840,0-1-55,2 2-12,-2 2-56,1 2-818,-2 4-1607,0 4 2453,0 2 0,0-1 0,0 1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5.737"/>
    </inkml:context>
    <inkml:brush xml:id="br0">
      <inkml:brushProperty name="width" value="0.04286" units="cm"/>
      <inkml:brushProperty name="height" value="0.04286" units="cm"/>
      <inkml:brushProperty name="color" value="#00A0D7"/>
    </inkml:brush>
  </inkml:definitions>
  <inkml:trace contextRef="#ctx0" brushRef="#br0">4 140 27981,'-2'-10'353,"0"0"-331,2 2-11,0 0-5,15-9-12,9-2 1,21-7-7,10 9 1,4 3-3409,9 4 3420,27 21 6,-75 31-1027,-17 26 1026,-9 2-5,-23 17 0,6-30-3,-6-9 1,-2-1-4,5 7 6,-7 5 2880,25-23-2913,17-20 1549,0-6-1959,28 2-77,-9-7 520,21-3 0,-35-2 0,-3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26.500"/>
    </inkml:context>
    <inkml:brush xml:id="br0">
      <inkml:brushProperty name="width" value="0.04286" units="cm"/>
      <inkml:brushProperty name="height" value="0.04286" units="cm"/>
      <inkml:brushProperty name="color" value="#00A0D7"/>
    </inkml:brush>
  </inkml:definitions>
  <inkml:trace contextRef="#ctx0" brushRef="#br0">45 128 27516,'0'2'627,"0"0"-324,0-2-303,2-2 0,-1 0 0,1-1 0,-1 2-12,-1 1 24,-11 5-12,3-2 0,-11 5 5,12-5-5,1 0-5,6-3 5,1-2 0,6-7 0,7-11 0,16-23 0,-6 9-34,-1 2 28,-17 26-16,-21 28-28,-4 7 50,-12 12 0,14-18 0,4-8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46.174"/>
    </inkml:context>
    <inkml:brush xml:id="br0">
      <inkml:brushProperty name="width" value="0.04286" units="cm"/>
      <inkml:brushProperty name="height" value="0.04286" units="cm"/>
      <inkml:brushProperty name="color" value="#00A0D7"/>
    </inkml:brush>
  </inkml:definitions>
  <inkml:trace contextRef="#ctx0" brushRef="#br0">11 1 27650,'-6'3'650,"2"-1"-622,4-1-6,0-1 12,3 4-174,91 3-353,-23-3 493,-10-2 0,-3 0 0,-9-2 0,-35-2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47.188"/>
    </inkml:context>
    <inkml:brush xml:id="br0">
      <inkml:brushProperty name="width" value="0.04286" units="cm"/>
      <inkml:brushProperty name="height" value="0.04286" units="cm"/>
      <inkml:brushProperty name="color" value="#00A0D7"/>
    </inkml:brush>
  </inkml:definitions>
  <inkml:trace contextRef="#ctx0" brushRef="#br0">12 58 26609,'-3'0'1501,"0"0"-1395,1 0-28,1-1 12,0 1-62,0 0 11,0 0-50,1-2 11,6 1 6,5-1-6,10 2 0,8-1-17,11 0-101,23-1 68,-12-1-68,1-1-9713,-22-9 9601,-14 3 1,-3-2 0,-8 6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48.271"/>
    </inkml:context>
    <inkml:brush xml:id="br0">
      <inkml:brushProperty name="width" value="0.04286" units="cm"/>
      <inkml:brushProperty name="height" value="0.04286" units="cm"/>
      <inkml:brushProperty name="color" value="#00A0D7"/>
    </inkml:brush>
  </inkml:definitions>
  <inkml:trace contextRef="#ctx0" brushRef="#br0">30 107 26172,'-15'3'1406,"2"0"-1238,12-3 330,0 0-476,1-4-10,1-2-12,4-6 0,6-6-101,17-10 67,-3 5-16,16 1 39,-12 27 11,0 7 0,-4 19 0,-8 2-6,0 9-16,-4 3-1,-6-3-16,-10 16 33,-8-16-3386,-7 12 3392,-12-3 0,2-7 28,1 0 62,12-20-34,10-15 106,52-18-167,-16 0-51,45-8 3420,-41 9-3409,5 1 28,-25 6-44,-1 0 10,-11 1 51,14-3 0,-13 2 0,10-2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49.254"/>
    </inkml:context>
    <inkml:brush xml:id="br0">
      <inkml:brushProperty name="width" value="0.04286" units="cm"/>
      <inkml:brushProperty name="height" value="0.04286" units="cm"/>
      <inkml:brushProperty name="color" value="#00A0D7"/>
    </inkml:brush>
  </inkml:definitions>
  <inkml:trace contextRef="#ctx0" brushRef="#br0">18 139 26250,'-7'-9'1451,"1"2"-1283,6 7-34,-1 0-39,0 0-16,1-1 50,-1 1-113,1-1 12,-1-1-11,2-5-11,12-6-40,6-7 12,14-1-12,4-2-5,-3 8 11,-1 2 6,-7 9-12,-5 1-5,-5 3 28,-5 7-1,-5 25 12,-20 25 0,3-7 0,-13 1 12,9-34-12,2-5 0,1-2 0,6-3-17,1-4-22,5-1 39,2-2-6,22-14-33,7 8 28,8-5 16,-5 20-5,-14 10 0,1 11 6,-6-2-6,-1 0 0,-6-2 0,-2-2-6,-3-1 6,-27 22 23,-28-2-1,5-1 23,-12-13 11,37-21-11,3-4 5,5-1 28,2-6-106,7-5-1825,8-18 1853,2 12 0,3-8 0,-5 20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0.072"/>
    </inkml:context>
    <inkml:brush xml:id="br0">
      <inkml:brushProperty name="width" value="0.04286" units="cm"/>
      <inkml:brushProperty name="height" value="0.04286" units="cm"/>
      <inkml:brushProperty name="color" value="#00A0D7"/>
    </inkml:brush>
  </inkml:definitions>
  <inkml:trace contextRef="#ctx0" brushRef="#br0">14 12 26738,'-1'-4'1506,"0"0"-1461,1 3-6,0-1-22,0 2 5,0-1-39,0 12 23,-1 49-6,1-23 0,-1 33 0,1-48-11,-1-2-51,1-4 34,-2-3-11,2-4-23,-2-5-83,1-1-152,-1-3 297,1-17 0,0 12 0,1-12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48.085"/>
    </inkml:context>
    <inkml:brush xml:id="br0">
      <inkml:brushProperty name="width" value="0.04286" units="cm"/>
      <inkml:brushProperty name="height" value="0.04286" units="cm"/>
      <inkml:brushProperty name="color" value="#FF0066"/>
    </inkml:brush>
  </inkml:definitions>
  <inkml:trace contextRef="#ctx0" brushRef="#br0">7 57 26934,'-2'0'700,"0"0"-560,1 0 106,1 0-229,-1-1 5,7-2-16,0 1 5,6-3-11,0 2 0,2 0 0,19-3-11,2 4-45,26-4 45,11 3-1,-22 1 1,2 0-56,4 1 39,-31 1-90,48-3 68,-55 3-152,33-2 180,-33 2 22,40 2 0,-39-1 0,32 6 0,-37-4 0,17 3 0,-15-6 6,33 4-62,-25-2-12,36 2 68,-42-3 62,23-1-62,-26 0 0,22 0 0,-21 0 78,27 0-55,-26 0 10,22 0 1,-26 0 89,13-2-123,-16 2 6,13-6 5,-11 5 39,22-9-50,-19 6-5,24-4-62,-21 7 55,5-1 7,-9 2 72,5-2-67,-8 1 6,14-2 27,-17 2-22,4 0-5,-9 1 16,-1 0-89,-1 0-624,0 0 1,-1 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0.800"/>
    </inkml:context>
    <inkml:brush xml:id="br0">
      <inkml:brushProperty name="width" value="0.04286" units="cm"/>
      <inkml:brushProperty name="height" value="0.04286" units="cm"/>
      <inkml:brushProperty name="color" value="#00A0D7"/>
    </inkml:brush>
  </inkml:definitions>
  <inkml:trace contextRef="#ctx0" brushRef="#br0">162 2 28205,'-11'-1'134,"-3"2"-128,0 5-6,-1 5 0,0 7 0,0 3 0,-2 4 0,1 10 0,1 3-6,-1 33 1,9-32 5,1 14-12,7-39-49,31 1-6,15-9 39,7-4 11,11-17 17,-37 0 0,7-5 190,-12-10-162,-9 8-11,-1-12 0,-11 16-6,-9 0-17,-5 11 6,-16 8 0,0 16-11,-7 9-11,-7 19-516,14-10-2022,1-4 2560,19-17 0,8-11 0,0-2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3.407"/>
    </inkml:context>
    <inkml:brush xml:id="br0">
      <inkml:brushProperty name="width" value="0.04286" units="cm"/>
      <inkml:brushProperty name="height" value="0.04286" units="cm"/>
      <inkml:brushProperty name="color" value="#00A0D7"/>
    </inkml:brush>
  </inkml:definitions>
  <inkml:trace contextRef="#ctx0" brushRef="#br0">0 27 27029,'0'-7'1288,"0"1"-1249,0 4-17,0 1-10,0 0-18,0 6 6,0 48 6,0-3-6,4 2 0,2 2 0,1 3-6,16 12 6,-7-45-3426,36 0 3415,-19-22 6,25-9-12,-15-35 22,-16 8 1,6-36 5,-28-14-16,-6 24-7,-8-11-38,-7 52-426,-5 11 2664,5 4-2188,-3 8 0,17-8 0,3 3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4.056"/>
    </inkml:context>
    <inkml:brush xml:id="br0">
      <inkml:brushProperty name="width" value="0.04286" units="cm"/>
      <inkml:brushProperty name="height" value="0.04286" units="cm"/>
      <inkml:brushProperty name="color" value="#00A0D7"/>
    </inkml:brush>
  </inkml:definitions>
  <inkml:trace contextRef="#ctx0" brushRef="#br0">14 47 27298,'-8'3'660,"2"1"-643,6 0 6,0 6-1,0 11 12,8 25-34,-2-3 0,7 21 5,-7-30-5,-3-5 0,-2-18 28,-1-8-5,0-2 66,0-1-78,0-11-11,0-2-11,11-54 11,-2 20 0,10-32-17,3 28-5,-1 22 5,3 7-11,-3 25-5,-3 8 21,26 42 12,-18-18-117,15 27-12,-29-38-11,-5-3-162,-5-6 302,-3 17 0,0-20 0,1 12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4.918"/>
    </inkml:context>
    <inkml:brush xml:id="br0">
      <inkml:brushProperty name="width" value="0.04286" units="cm"/>
      <inkml:brushProperty name="height" value="0.04286" units="cm"/>
      <inkml:brushProperty name="color" value="#00A0D7"/>
    </inkml:brush>
  </inkml:definitions>
  <inkml:trace contextRef="#ctx0" brushRef="#br0">279 14 25998,'9'-7'1736,"-1"0"-1528,-8 7-18,0 0-106,-10 0-78,-4 0-1,-14 6 1,-3 0-3398,-4 7 3392,2-1-2263,-21 11 2263,23-7-11,-11 6-6,31-11-11,5-4 50,11-3 2258,6-3-2622,84 12 107,-38 6 193,-6-8 0,-3 3 3389,-13 12-3347,-20-9 0,-5 2 376,-12 22-264,-8-19 50,-41 24-78,-12-29-73,0-2 23,8-8-34,35-11-56,7-5-67,8-5 123,14-24 0,-6 23 0,9-12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5.294"/>
    </inkml:context>
    <inkml:brush xml:id="br0">
      <inkml:brushProperty name="width" value="0.04286" units="cm"/>
      <inkml:brushProperty name="height" value="0.04286" units="cm"/>
      <inkml:brushProperty name="color" value="#00A0D7"/>
    </inkml:brush>
  </inkml:definitions>
  <inkml:trace contextRef="#ctx0" brushRef="#br0">1 4 26525,'0'-2'1271,"0"0"-1103,0 7-67,0 3-40,1 6-33,3 6-16,2 10-40,4 5-79,1 9-72,1 0-543,-2 7-846,-5-13 1568,-6-6 0,-1-20 0,-2-10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5.516"/>
    </inkml:context>
    <inkml:brush xml:id="br0">
      <inkml:brushProperty name="width" value="0.04286" units="cm"/>
      <inkml:brushProperty name="height" value="0.04286" units="cm"/>
      <inkml:brushProperty name="color" value="#00A0D7"/>
    </inkml:brush>
  </inkml:definitions>
  <inkml:trace contextRef="#ctx0" brushRef="#br0">8 26 28048,'-4'-11'286,"1"3"-505,3 3-1304,1 4 1523,2 1 0,0 0 0,-1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6.589"/>
    </inkml:context>
    <inkml:brush xml:id="br0">
      <inkml:brushProperty name="width" value="0.04286" units="cm"/>
      <inkml:brushProperty name="height" value="0.04286" units="cm"/>
      <inkml:brushProperty name="color" value="#00A0D7"/>
    </inkml:brush>
  </inkml:definitions>
  <inkml:trace contextRef="#ctx0" brushRef="#br0">268 14 27074,'2'-5'991,"-1"0"-896,-7 4-56,-6 0 12,-7 0-40,-33 3-11,20 4 0,-30 10 0,37 0-73,-15 34 45,26-21-11,6 22 50,38-40-67,1-9-302,12-20 318,-15-6 40,-5-2 152,1-7 16,-11 14 128,-2-2-251,-5 38-34,0-2-5,7 25-6,2-8 0,5 5 0,2 3-84,17 42 62,-12-21 13,-10 0 1,-8 0 8,-20-6 5,-18 12 12,-20-45-17,-3-10 0,-3-5-28,13-3-95,5-5-112,16-6-168,6-4-4546,5-5 4949,7-1 0,3 22 0,2 6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7.317"/>
    </inkml:context>
    <inkml:brush xml:id="br0">
      <inkml:brushProperty name="width" value="0.04286" units="cm"/>
      <inkml:brushProperty name="height" value="0.04286" units="cm"/>
      <inkml:brushProperty name="color" value="#00A0D7"/>
    </inkml:brush>
  </inkml:definitions>
  <inkml:trace contextRef="#ctx0" brushRef="#br0">0 78 26592,'6'-9'1316,"-2"0"-1176,-3 9-39,0 1-96,2 9 1,1 8-6,1 9-34,3 23-83,1 10 55,-2-10 174,-1-3-61,-5-38-12,-1-3-39,0-22 0,1 0-45,13-57 45,-1 20 11,3 2 0,2 3 1,2 9-12,10 0 0,-14 37 0,10 13 56,0 7-45,8 15 6,11 30-23,-21-14-179,3 8-16,-26-27-158,-5-14-604,0-6 963,-1-3 0,3-6 0,2-1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7.939"/>
    </inkml:context>
    <inkml:brush xml:id="br0">
      <inkml:brushProperty name="width" value="0.04286" units="cm"/>
      <inkml:brushProperty name="height" value="0.04286" units="cm"/>
      <inkml:brushProperty name="color" value="#00A0D7"/>
    </inkml:brush>
  </inkml:definitions>
  <inkml:trace contextRef="#ctx0" brushRef="#br0">80 184 27617,'2'2'532,"8"-1"-532,5-1-62,11 0-39,-1-3-55,1-3 27,-4-5 28,-1-3 51,-3 1 408,-2-18-145,-8-4-174,-2 3-11,-10 5-17,-2 20-5,-6 3-1,-12 1-5,-6 2 0,-11 6 0,-1 3 0,-6 27-5,15 6 5,7 16-11,18-7-1,15-10 7,4-5 5,8-14 17,13-7-17,-5-11-180,32-6 180,-21-5 0,0 2 0,-20-1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8.839"/>
    </inkml:context>
    <inkml:brush xml:id="br0">
      <inkml:brushProperty name="width" value="0.04286" units="cm"/>
      <inkml:brushProperty name="height" value="0.04286" units="cm"/>
      <inkml:brushProperty name="color" value="#00A0D7"/>
    </inkml:brush>
  </inkml:definitions>
  <inkml:trace contextRef="#ctx0" brushRef="#br0">396 1 26133,'-14'5'2184,"-18"-1"-2179,12-4 1,-19 0 0,-11 2-1,-13 15 1,4-1-6,5 15 0,27-7 0,10-3 0,5-2-6,7-5 1,2 2-1,6-6 0,11 3 6,12-9-33,15-2-34,1-2-320,23-10-100,-21 1 487,38-30 0,-56 26 0,14-15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49.847"/>
    </inkml:context>
    <inkml:brush xml:id="br0">
      <inkml:brushProperty name="width" value="0.04286" units="cm"/>
      <inkml:brushProperty name="height" value="0.04286" units="cm"/>
      <inkml:brushProperty name="color" value="#FF0066"/>
    </inkml:brush>
  </inkml:definitions>
  <inkml:trace contextRef="#ctx0" brushRef="#br0">5 1 25920,'-2'0'1254,"0"0"-682,2 0-96,-1 0-465,11 2-11,-3 0-6,39 3-5,-22-3 5,22 1 6,-24-2-5,-1 1-3398,0-1 3380,0 1-50,17 2 73,17-2 0,-10 1-28,34-2-5,-55 0-1,28 2 29,-37 0 5,17 3 5,-19-3 3415,13 0-3403,-17-2-17,14-1 0,-12 0-6,24 0 6,-24 0-5,16 0-18,-20 0-178,19 0 195,-14 0 12,15 0 5,-21 0 11,6 0-5,-9 0 39,4 0-56,-4 0 0,4 0 0,-6 1-252,2-1-285,-3 1 537,1-1 0,-1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1:59.440"/>
    </inkml:context>
    <inkml:brush xml:id="br0">
      <inkml:brushProperty name="width" value="0.04286" units="cm"/>
      <inkml:brushProperty name="height" value="0.04286" units="cm"/>
      <inkml:brushProperty name="color" value="#00A0D7"/>
    </inkml:brush>
  </inkml:definitions>
  <inkml:trace contextRef="#ctx0" brushRef="#br0">7 40 25987,'-2'-14'2083,"0"3"-2004,1 5-34,0 2-6,1 1-6,0 2 35,0 1-68,0 7 11,0 8-6,0 12-5,3 11 0,-1-1 0,7 40 0,-2-13 0,2 19-587,-1-26 587,0-17-5,0-7-7,-1-10-10,-2-6-191,0-6-140,-3-6-1394,1 1 1747,-3-5 0,0-1 0,0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12.943"/>
    </inkml:context>
    <inkml:brush xml:id="br0">
      <inkml:brushProperty name="width" value="0.04286" units="cm"/>
      <inkml:brushProperty name="height" value="0.04286" units="cm"/>
      <inkml:brushProperty name="color" value="#5B2D90"/>
    </inkml:brush>
  </inkml:definitions>
  <inkml:trace contextRef="#ctx0" brushRef="#br0">733 285 25012,'1'-5'1933,"0"2"-1597,-1 3-101,-1 0 308,0 0-464,-1 0-29,0 0-22,1 0 28,0 0-22,1-1-29,-1 0-5,0-2 0,-2-1 0,0-2-5,-1-3 5,0-1 0,-4-10 0,3 9 0,-2-5 5,4 9-5,-1 1 0,0 1 6,-4-6-6,2 4 0,-7-10 0,4 5 0,-3-4 0,2 3 0,0 0 0,1 1 0,1 3 0,0 0 0,3 5 0,-4-4 0,4 4-11,-9-4 11,7 5 0,-7-2 5,-2 1-5,-7-5 0,4 4 0,0-2 0,15 6 0,-3 1 0,-2-1 0,-3 1-5,0 0 5,1 0 5,-3 0-5,2 0-5,-5 0 5,0 0 0,-3 1 0,-1 4 0,3-1 0,-1 5 0,5-2-12,-19 19 12,5 6 0,-4 1 0,12-2 0,13-17 0,0 0 12,-15 34-7,5-9-5,-12 30 0,10-14 0,5-10 6,1 13-6,7 7 0,5-6 0,1 2 0,0 16 0,4-10 0,1-2 0,3-5 0,2 7-6,1-17 6,-2-25-17,2 0 12,1-2-6,9 3 50,0-1-39,7 1 0,5 2 0,-10-11 0,17 5 0,-15-14 5,11 2-5,-6-5-11,17 7 6,-20-5 5,21 6 5,-30-10-5,16 1 0,-15-4 0,12 0 0,-16 0 0,20 0 0,-7 0 0,3-3 0,-8 0 0,-11-4 0,0 1 6,0-2-6,3-1 0,-1-3 5,8-11-5,-2-7 0,-1 3 0,-4 0 0,-3 2 0,2-1 0,2-9 0,-1 2 6,-6 10 0,-2 4-6,-5 9 0,0 0 11,0-6-11,-1-5 5,0 1-5,-1-2 0,0 6 0,0 0 6,1-1 0,-1 2-6,2-1 0,-2 5 5,1 1-5,-1 2 11,0-3-11,0 2 0,0-7 0,0 4 6,-1-5-6,0 1 6,-4-16-6,2 14 0,-6-30-6,2 23 0,-1-4 6,3 13 0,3 13 0,0 0 0,0 0 0,-1-2 6,-1-1-6,0-2 0,-2-3 0,2 4 0,-6-5 0,2 5 0,-4-2 0,2 0 0,-11-9 0,9 7 0,-9-14 0,13 14-11,-1-9 5,6 11 6,-1-6 0,4 11 0,-4-9 0,2 6 0,-2-2 0,3 3-5,1 4 5,0-2 0,-1 1 0,0-2 0,-1 0 0,-1 1 0,1-2 0,-2-3 0,1 0 0,0 0-62,1 4-5,0 4 33,0 0 17,0 1 6,0 0-28,-2 0-62,1 0-67,-3-1-431,1-1 599,0-3 0,4 6 0,2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19.375"/>
    </inkml:context>
    <inkml:brush xml:id="br0">
      <inkml:brushProperty name="width" value="0.04286" units="cm"/>
      <inkml:brushProperty name="height" value="0.04286" units="cm"/>
      <inkml:brushProperty name="color" value="#FF0066"/>
    </inkml:brush>
  </inkml:definitions>
  <inkml:trace contextRef="#ctx0" brushRef="#br0">1 275 25427,'3'-5'1994,"-1"0"-1849,-2 5 539,0 0-684,0-2 16,0-1 1,1-4-6,1-2-11,1-3 0,1 0 0,2-2 0,-1 3-5,3-3-6,-1 4 5,4-2 6,-1 1 0,-1 0 0,-1 2 0,-2 1 0,0 2 0,0 0 0,3-3 0,1 0 0,0 1 0,-2 0 0,-3 5 0,0-2 0,2 0 0,5-2 0,3 0 0,3-1-6,9-1 12,-8 2-6,8-1-6,-8 3 6,4 1 0,-1 1-5,-4 1-3387,-4 1 3392,-6 1-6,-1 0-11,7 0 29,15 5-12,-8-2 0,13 6 0,-22-5 3397,15 11-3397,-12-7 0,15 12 0,-18-13 0,1 5 0,-7-7 0,4 5 0,-4-2 0,5 9 0,-6-5 0,3 4 6,-1-4-6,1-1 0,-1-2 0,0 1 0,-2-4 0,1 5 0,-1-2 0,-1 2 0,1-3 0,-3-3 0,-1-2 0,0 1 0,0 0 0,-1 0 0,1 1 0,0 5 0,1 0 0,-1 3 0,1-4 0,-2 1 0,1-2 0,-1 0 0,1-3 0,-1 0 0,2 0 5,-1 4-10,0-1 5,0 1 5,-1-5-5,0-2-5,0 0 5,0 1 0,0 1 0,1 2 5,-1 0-5,3 8 0,-3-6 0,3 3 0,-3-6 0,2-1 0,-2 2 0,2-2 0,-1 3 0,1-3 0,0 5-5,-1-2 5,0 6 0,-1-6 0,0 8 0,0-7 0,1 18 0,2 3 0,0 0 0,-1-1 0,-2-17 0,0-1 0,1 2 0,-1 0 0,2 3 0,-2 2 0,3 4 0,-3-7 0,2 3 0,-2-7 0,0 7 0,0-4 0,-1 1 0,0-5 0,-1-5 0,0 1 5,-1 1-10,0 11 5,0 2 5,-1 1-5,2-3 0,1-10 0,-1-1 0,1 0 0,-1 0 12,-1-1-7,0 1-5,-1 1 11,-2 3-5,2-3-12,-3 3 6,4-3 6,-1 2-6,2 0 0,-2 1 0,1 1 0,-3 8 0,3-5 6,-2 4-6,3-4 0,-1 0 0,-4 9 0,2-6 11,-3 5-11,2-8 0,1-1 0,0-2 0,1 0 5,0-1-5,0-1 0,-3 3 0,4-5 0,-8 7 0,1-4 6,-5 4-6,0-1 0,0 0 0,-1 1 0,4-5 6,-10 5-6,7-5 0,-16 8 0,17-9 0,-5 4 0,13-8 0,-9 8 0,2-4 5,-1 2-5,3-4 0,7-6 0,-1 2 0,-2-1 6,-3 1-6,-4 0 0,-1 0 5,-9 1 12,5 0-11,0 0 11,9-2-12,7 0 1,1-1-6,1 0 5,0 0-5,0 0 6,-2 0-12,-7 0 6,0 0 0,-5-2 0,5 1 0,0-2 0,4 1-11,1-1-11,2-1-40,0-7 62,0-1 0,2 1 0,-1 4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25.112"/>
    </inkml:context>
    <inkml:brush xml:id="br0">
      <inkml:brushProperty name="width" value="0.04286" units="cm"/>
      <inkml:brushProperty name="height" value="0.04286" units="cm"/>
      <inkml:brushProperty name="color" value="#00A0D7"/>
    </inkml:brush>
  </inkml:definitions>
  <inkml:trace contextRef="#ctx0" brushRef="#br0">187 20 25079,'0'-10'2476,"0"1"-2134,0 8 173,0 1-515,-1 10 0,-4 19 0,-3 21 0,-4 24 0,-3 20-13,7-21 0,0 12 0,1 0-1120,0-8 1,1 0-1,-1 5 1130,2-5 0,-1 4 1,1 1-1,0-4-7,1 7 1,1-4 0,0-3 9,0 18 0,0-4 0,2-6 0,-1-4 0,1-22 0,0-3 0,1 14 0,0-4 0,0 7 0,0-25 0,0 3 3,0 6 0,0 2-3,-3-2 0,0-1 2,2 0 1,-2-3 2968,-6 27-2971,2-53 0,0-6 6,2-6-6,1-6 6,2-3-12,-1-1 6,1 7 421,0-3-427,0 12-11,0-13 17,-1 0 0,2-10 0,-1-1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27.011"/>
    </inkml:context>
    <inkml:brush xml:id="br0">
      <inkml:brushProperty name="width" value="0.04286" units="cm"/>
      <inkml:brushProperty name="height" value="0.04286" units="cm"/>
      <inkml:brushProperty name="color" value="#00A0D7"/>
    </inkml:brush>
  </inkml:definitions>
  <inkml:trace contextRef="#ctx0" brushRef="#br0">51 76 26794,'-15'12'756,"3"-3"-594,11-7-22,-1 0-6,2-2 29,-1 0-118,0 0 55,1 0-100,-1-1 12,13-15-7,-1 3-5,11-11 0,-5 10-5,-2 3 5,0 3 0,-1 3-6,1 1 0,-1 1 6,2 2-39,12 5 39,-10 15 0,6 1 0,-17 11 0,-5-5-11,-2 1 11,0 2 0,-5 9-22,-6 6 16,-8 14-39,-15 24 36,12-33 1,0 0 8,-15 31 0,2-5 0,18-41 0,3-4 0,1-1 6,3-5-6,5-10 11,2-5 6,3-7 39,0-1-39,32-20-23,-10 7 1,21-10 5,-21 15 5,-8 6-5,-2 1 0,3 0 0,-5 0 0,5 0-5,3 0 5,-4 1 0,7 2 5,-12 0 1,2-1-1,-8-1 1,-2-1-51,-1 0-9786,-7-15 8181,2 6 1,-3-7 0,5 11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27.781"/>
    </inkml:context>
    <inkml:brush xml:id="br0">
      <inkml:brushProperty name="width" value="0.04286" units="cm"/>
      <inkml:brushProperty name="height" value="0.04286" units="cm"/>
      <inkml:brushProperty name="color" value="#00A0D7"/>
    </inkml:brush>
  </inkml:definitions>
  <inkml:trace contextRef="#ctx0" brushRef="#br0">20 24 24917,'1'-11'616,"0"2"-549,-1 8-16,0-1 1220,0 2-1254,0-1 425,0 4-436,0 7 223,0 5-223,0 10 717,-1 0-723,0 2 0,1 1 0,0 36 0,0-21 0,-1 37 0,-1-47 0,0 2 0,0-22-17,0 1-22,1-7-482,-3-21-3265,3-16 3786,-3-5 0,4 8 0,-1 19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29.229"/>
    </inkml:context>
    <inkml:brush xml:id="br0">
      <inkml:brushProperty name="width" value="0.04286" units="cm"/>
      <inkml:brushProperty name="height" value="0.04286" units="cm"/>
      <inkml:brushProperty name="color" value="#00A0D7"/>
    </inkml:brush>
  </inkml:definitions>
  <inkml:trace contextRef="#ctx0" brushRef="#br0">180 7 25331,'1'-2'2543,"0"1"-2436,-1-1-34,0 2 195,0-1-256,-4 1-7,0 0-5,-4 3 11,-11 13-11,-10 19 0,4-5 0,-3 9 0,16-20 0,1 1 6,-6 26-6,8-15 0,-3 19 0,10-14 0,1-6 0,4-2 0,2-9 0,6-8-28,21 0 22,-12-5-89,44-18 106,-29-17-5,8-2 11,-24-1 0,-17 17-1,-1 1-4,-1 0 4,0 0 1,0 1-17,0 2 6,-1 1-6,-6 5 0,-1 2 0,-4 2 0,-1 5 5,2 3-5,-3 4-39,-11 17-67,11-12 106,-18 26 0,39-52 0,-3 5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31.231"/>
    </inkml:context>
    <inkml:brush xml:id="br0">
      <inkml:brushProperty name="width" value="0.04286" units="cm"/>
      <inkml:brushProperty name="height" value="0.04286" units="cm"/>
      <inkml:brushProperty name="color" value="#00A0D7"/>
    </inkml:brush>
  </inkml:definitions>
  <inkml:trace contextRef="#ctx0" brushRef="#br0">15 123 18319,'-7'8'2672,"2"0"-2034,4-3-509,0 0 325,1-1 571,0-2 1826,0-1-2638,3-10-213,0 4-34,3-7 29,-3 5 5,-1 3-40,-2 0-32,0 3 452,0 0 416,2 0-483,-1 1 57,0-1-337,-1 5-10,0 0-12,-1 4-11,0 0 67,-2 3 51,0-5-79,2 0-17,1-6-10,0-4-7,1-4-5,2-4 6,12-25-6,-2 10-23,10-16-21,-13 27-7,1 5-16,-7 18 67,-2 2 0,-1-1 0,-1-2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33.027"/>
    </inkml:context>
    <inkml:brush xml:id="br0">
      <inkml:brushProperty name="width" value="0.04286" units="cm"/>
      <inkml:brushProperty name="height" value="0.04286" units="cm"/>
      <inkml:brushProperty name="color" value="#00A0D7"/>
    </inkml:brush>
  </inkml:definitions>
  <inkml:trace contextRef="#ctx0" brushRef="#br0">1 131 25584,'14'-1'2363,"-3"0"-2284,-11 1 44,0 0-95,5-3 45,0 0-57,5-3-10,-1-2 5,-1 1-5,0 0-1,-2 3-5,1-2 0,-1 2-5,12-3 5,3 0 0,2 0 5,-1 0 1,-12 3-6,0 1 6,-4 0-6,-1 1 11,-2 1-11,-2-1 5,0 2-5,0 0 0,5-2 0,-3 1 0,3-1-5,-4 1-6,-1 1-6,-1-1-11,2-1-17,2-2-67,2-1-45,2-1-61,0 0-62,-1 2 280,-3 2 0,-2 1 0,-2 1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03.095"/>
    </inkml:context>
    <inkml:brush xml:id="br0">
      <inkml:brushProperty name="width" value="0.04286" units="cm"/>
      <inkml:brushProperty name="height" value="0.04286" units="cm"/>
      <inkml:brushProperty name="color" value="#00A0D7"/>
    </inkml:brush>
  </inkml:definitions>
  <inkml:trace contextRef="#ctx0" brushRef="#br0">118 40 27090,'7'-5'818,"-1"0"-712,-6 2-50,1 1-5,0-2 33,-1 1-73,1 0 6,-1 1-12,0 2-5,-4 0 28,-5 5-22,-7 5-6,-7 8 0,1 6 0,-4 22 0,17 8 0,2 5 0,-6 23 0,9-19 0,4-2 0,5-5-73,23 26 68,-3-38 10,63-9-66,-16-88 52,-28 21 1,-3-4 8,-7-14 0,-7-2 17,-1-30-1,-6 2 24,-14-11-18,-7 34 23,-51-17-34,-13 55-22,-5-6-40,8 28-55,36 4-118,0 8-168,0 6-638,3 1 1030,-1 4 0,12-12 0,3-3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14.231"/>
    </inkml:context>
    <inkml:brush xml:id="br0">
      <inkml:brushProperty name="width" value="0.04286" units="cm"/>
      <inkml:brushProperty name="height" value="0.04286" units="cm"/>
      <inkml:brushProperty name="color" value="#FF0066"/>
    </inkml:brush>
  </inkml:definitions>
  <inkml:trace contextRef="#ctx0" brushRef="#br0">36 1 27398,'-10'12'717,"2"-2"-650,8-10-279,-1 0-175,-2 0-1612,-1 2 1999,-1 1 0,2-1 0,1 1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08.466"/>
    </inkml:context>
    <inkml:brush xml:id="br0">
      <inkml:brushProperty name="width" value="0.04286" units="cm"/>
      <inkml:brushProperty name="height" value="0.04286" units="cm"/>
      <inkml:brushProperty name="color" value="#00A0D7"/>
    </inkml:brush>
  </inkml:definitions>
  <inkml:trace contextRef="#ctx0" brushRef="#br0">223 40 27197,'7'-6'616,"-1"1"-347,0-1-213,-1 1-23,-1 0 12,1-1-34,-3 2 40,0 2-35,-2 2 35,0 0-62,-3 2 22,-7 10-11,-6 5 0,-6 11 0,2 0 0,1 2 5,3-2-5,0-1 0,-1 1 6,-23 32-17,18-29-6,-12 17-101,25-37 118,-7-1 0,24-12 0,-5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08.867"/>
    </inkml:context>
    <inkml:brush xml:id="br0">
      <inkml:brushProperty name="width" value="0.04286" units="cm"/>
      <inkml:brushProperty name="height" value="0.04286" units="cm"/>
      <inkml:brushProperty name="color" value="#00A0D7"/>
    </inkml:brush>
  </inkml:definitions>
  <inkml:trace contextRef="#ctx0" brushRef="#br0">1 8 26161,'1'-3'1848,"2"0"-1736,3 2-39,3 0-51,4 1-11,10 3 6,21 17-17,7 9 0,-1 4 6,-11-5-6,-12-9 0,-11-7 0,4 2 0,-13-9-583,-1 0-265,-5-15 0,0 19 0,-1-7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09.800"/>
    </inkml:context>
    <inkml:brush xml:id="br0">
      <inkml:brushProperty name="width" value="0.04286" units="cm"/>
      <inkml:brushProperty name="height" value="0.04286" units="cm"/>
      <inkml:brushProperty name="color" value="#00A0D7"/>
    </inkml:brush>
  </inkml:definitions>
  <inkml:trace contextRef="#ctx0" brushRef="#br0">168 18 27578,'2'-5'492,"0"1"-424,-2 3 4,0 1-10,-8 5-23,-5 6-28,-9 10-5,-5 8 0,5 4-6,0 1 5,5 0-5,3 2 0,3 1 0,2-2-3392,5 5 3398,1-2-313,26 33 307,-7-35 5,22 16 1,-11-43-6,3-4-134,10-5 83,3-12 23,8-8 0,-3-13 17,-12 0 6,-2-18-1,-13-14 6,-7 8 3159,-6-5-3159,-8 29 491,0 3-463,-13-5 200,2 12-183,-44-20-45,10 28-28,-13-7-881,13 30-553,18 7 1462,-4 11 0,14-11 0,5-3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2.320"/>
    </inkml:context>
    <inkml:brush xml:id="br0">
      <inkml:brushProperty name="width" value="0.04286" units="cm"/>
      <inkml:brushProperty name="height" value="0.04286" units="cm"/>
      <inkml:brushProperty name="color" value="#00A0D7"/>
    </inkml:brush>
  </inkml:definitions>
  <inkml:trace contextRef="#ctx0" brushRef="#br0">22 95 27062,'-8'-29'958,"2"4"-818,3 17-62,2 0-22,0 2-16,1 0 27,0 1-62,0 2 1,0 0-17,-1 2 0,1 13 11,-1 24 5,4 21-5,4 23 0,3 4 0,-1-16 0,0 8 0,-7-35 0,1 19 6,-3-36-1,0 2-5,0-21-5,2-5 5,0-7 0,4-5 0,7-27-56,4-9 39,4-19 6,2 2-51,0 20 57,11 39 5,-11 18 0,7 28 0,-16-11 0,-1-1 0,-4-3 0,-3 7 0,-4-8 0,-2 5-348,-15 3-172,1-4 139,-3-3-476,8-11-8974,9-20 9524,2-3 1,-1 1-1,2 0 1</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3.040"/>
    </inkml:context>
    <inkml:brush xml:id="br0">
      <inkml:brushProperty name="width" value="0.04286" units="cm"/>
      <inkml:brushProperty name="height" value="0.04286" units="cm"/>
      <inkml:brushProperty name="color" value="#00A0D7"/>
    </inkml:brush>
  </inkml:definitions>
  <inkml:trace contextRef="#ctx0" brushRef="#br0">63 219 27236,'0'3'599,"0"-2"-470,2-1-45,4 0-28,5 0-22,15-8-79,3-7-34,28-33 79,-28 20 0,8-18 6,-34 31 0,-3 0 22,-2 0 78,-8 2-95,-7 0-5,-8 6-6,-20 16 5,6 12-5,-7 16 0,16 8 0,11 1 6,3 0 0,8-11 10,3-3 12,5-11 6,0-2 0,6-4 5,36 2-39,-3-8-11,31 0-68,-8-9 51,-24-2-39,8-2-230,-32 1-67,5-2 17,-13 2 347,3-14 0,-9 12 0,3-10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3.416"/>
    </inkml:context>
    <inkml:brush xml:id="br0">
      <inkml:brushProperty name="width" value="0.04286" units="cm"/>
      <inkml:brushProperty name="height" value="0.04286" units="cm"/>
      <inkml:brushProperty name="color" value="#00A0D7"/>
    </inkml:brush>
  </inkml:definitions>
  <inkml:trace contextRef="#ctx0" brushRef="#br0">16 14 28222,'-9'-8'117,"2"2"-134,7 6 17,1 0 6,5 3-6,1 3 0,10 8 6,11 15-6,-1-3 0,19 15 0,-23-22 0,11 7-196,-14-16 95,-5-2-22,0-4-633,-9-3-751,-4-1 1507,0 0 0,-2 0 0,0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3.884"/>
    </inkml:context>
    <inkml:brush xml:id="br0">
      <inkml:brushProperty name="width" value="0.04286" units="cm"/>
      <inkml:brushProperty name="height" value="0.04286" units="cm"/>
      <inkml:brushProperty name="color" value="#00A0D7"/>
    </inkml:brush>
  </inkml:definitions>
  <inkml:trace contextRef="#ctx0" brushRef="#br0">324 22 27359,'3'-10'672,"0"2"-577,-3 6-72,0 1 5,0 0-11,-7 1 22,-23 29-34,9-11 23,-34 53-22,33-37-3,-13 20 0,-3 1-20,4-4-11,-21 26-6,36-50-39,13-18-100,2-2-79,2-4-359,1-2 611,1-3 0,0-2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5.268"/>
    </inkml:context>
    <inkml:brush xml:id="br0">
      <inkml:brushProperty name="width" value="0.04286" units="cm"/>
      <inkml:brushProperty name="height" value="0.04286" units="cm"/>
      <inkml:brushProperty name="color" value="#00A0D7"/>
    </inkml:brush>
  </inkml:definitions>
  <inkml:trace contextRef="#ctx0" brushRef="#br0">256 11 25450,'3'-5'2044,"-1"1"-1770,-2 4 140,0-1-363,-2 5-18,-10 17-27,0 2 0,-19 37-6,10-17-854,-14 27 854,9-17 0,-2 6-3107,2-6 3107,7-12 5,2-6-5,6-12 0,1-3-168,-1 12 65,11-26-2238,4 2 3189,12-32 0,-5 10 0,-2 1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5.699"/>
    </inkml:context>
    <inkml:brush xml:id="br0">
      <inkml:brushProperty name="width" value="0.04286" units="cm"/>
      <inkml:brushProperty name="height" value="0.04286" units="cm"/>
      <inkml:brushProperty name="color" value="#00A0D7"/>
    </inkml:brush>
  </inkml:definitions>
  <inkml:trace contextRef="#ctx0" brushRef="#br0">0 8 27074,'1'-4'750,"1"0"-604,-1 4-12,3 0-50,1 6-34,4 3 40,43 57-90,-13-20 3,10 14 0,2 2-9,7 11 3,-25-33 0,-3-1-253,4 10 251,-18-23 5,-5-6-6,-4-7-5,-4-6-185,-1-5-476,-2-4 672,-3-12 0,5 23 0,-1-6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6.034"/>
    </inkml:context>
    <inkml:brush xml:id="br0">
      <inkml:brushProperty name="width" value="0.04286" units="cm"/>
      <inkml:brushProperty name="height" value="0.04286" units="cm"/>
      <inkml:brushProperty name="color" value="#00A0D7"/>
    </inkml:brush>
  </inkml:definitions>
  <inkml:trace contextRef="#ctx0" brushRef="#br0">3 55 27589,'-3'2'543,"7"-1"-6147,8 0 5637,6 1 130,24-1-152,-11 0 1005,18-5-1027,-19-2-12,-3-6-363,-2-2-644,-7 4 1736,2 0 1,-14 7 0,3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54.230"/>
    </inkml:context>
    <inkml:brush xml:id="br0">
      <inkml:brushProperty name="width" value="0.04286" units="cm"/>
      <inkml:brushProperty name="height" value="0.04286" units="cm"/>
      <inkml:brushProperty name="color" value="#FF0066"/>
    </inkml:brush>
  </inkml:definitions>
  <inkml:trace contextRef="#ctx0" brushRef="#br0">188 39 25897,'0'-4'1086,"0"-1"-713,0 5 2,0-3-224,0 3-84,0-4-10,0 3-35,0-3 160,0 2-114,0-5-63,0 5 1,0-3-17,-1 5 5,-1-1 0,-1 1 12,-6 23-6,3-5 11,-17 44-11,6-22 6,-11 20-6,11-29 0,-10 5 0,15-23-73,-11 13-28,15-20 101,-2 1 0,9-5 0,1-2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6.968"/>
    </inkml:context>
    <inkml:brush xml:id="br0">
      <inkml:brushProperty name="width" value="0.04286" units="cm"/>
      <inkml:brushProperty name="height" value="0.04286" units="cm"/>
      <inkml:brushProperty name="color" value="#00A0D7"/>
    </inkml:brush>
  </inkml:definitions>
  <inkml:trace contextRef="#ctx0" brushRef="#br0">379 22 27124,'7'-12'879,"-1"3"-772,-8 9-46,-4 0-44,-3 0-6,-5 0 0,-25 8-11,-33 14 0,10-3 0,-12 9 0,45-16 0,6-3 0,6-1-5,7 0-1,3-2-5,5 1 11,0 1-22,7 4 61,32-1-39,2 1-73,26-2 45,-12 0 17,-1 4 11,-13 1 0,-5 2 0,-14-1 0,-3 0 39,0 15-5,-10-6-12,-5 7 0,-10-12 1,-6-8-1,-23 6-16,3-7-6,-22 6 11,7-9-11,-1-2 0,-13-2 6,25-3-510,-6-11 504,42 0 0,-11 5 0,11 7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7.922"/>
    </inkml:context>
    <inkml:brush xml:id="br0">
      <inkml:brushProperty name="width" value="0.04286" units="cm"/>
      <inkml:brushProperty name="height" value="0.04286" units="cm"/>
      <inkml:brushProperty name="color" value="#00A0D7"/>
    </inkml:brush>
  </inkml:definitions>
  <inkml:trace contextRef="#ctx0" brushRef="#br0">284 1 26357,'6'0'1792,"-4"0"-1753,-7 0 0,-4 0 0,-3 1-16,-2 1-1,1 3-5,-2 1-6,-2 1 17,-23 18-28,-11 22 6,5-5-6,4 12 0,31-26 0,2 0 5,5 4 7,0 1-12,6 5 16,35 9-4,-9-21-18,50 3-5,-27-26-12,14-2 23,-17-5 17,-7-11-28,-20 5 11,-7-17 0,-14 21 0,0-7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8.499"/>
    </inkml:context>
    <inkml:brush xml:id="br0">
      <inkml:brushProperty name="width" value="0.04286" units="cm"/>
      <inkml:brushProperty name="height" value="0.04286" units="cm"/>
      <inkml:brushProperty name="color" value="#00A0D7"/>
    </inkml:brush>
  </inkml:definitions>
  <inkml:trace contextRef="#ctx0" brushRef="#br0">12 10 28048,'-6'-5'252,"1"0"-224,4 5 11,1 0-22,0 7 28,0 9-45,0 10 0,3 10 5,1-1-5,5 4 0,0-6 0,2 1 0,7 15-33,-4-14-6,9 17 16,-13-32-78,0 2 12,-8-20 89,-1 2 0,0-4 0,-1 1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8.785"/>
    </inkml:context>
    <inkml:brush xml:id="br0">
      <inkml:brushProperty name="width" value="0.04286" units="cm"/>
      <inkml:brushProperty name="height" value="0.04286" units="cm"/>
      <inkml:brushProperty name="color" value="#00A0D7"/>
    </inkml:brush>
  </inkml:definitions>
  <inkml:trace contextRef="#ctx0" brushRef="#br0">1 36 26850,'0'-7'520,"0"-1"-1393,0 0 251,0 2-510,0 2 1132,0 2 0,0 2 0,0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19.496"/>
    </inkml:context>
    <inkml:brush xml:id="br0">
      <inkml:brushProperty name="width" value="0.04286" units="cm"/>
      <inkml:brushProperty name="height" value="0.04286" units="cm"/>
      <inkml:brushProperty name="color" value="#00A0D7"/>
    </inkml:brush>
  </inkml:definitions>
  <inkml:trace contextRef="#ctx0" brushRef="#br0">1 16 27594,'0'-8'605,"0"2"-571,0 5 50,0 1-84,0 5 0,0 4 5,0 8-5,0 4 0,3 16 6,3 2-6,3 9 0,2-3 0,-2-6 0,-1-12 0,-1-5 0,-5-14 6,2-3-130,-4-4-587,2-4-3361,-2-2 4072,1-4 0,-1 4 0,0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0.001"/>
    </inkml:context>
    <inkml:brush xml:id="br0">
      <inkml:brushProperty name="width" value="0.04286" units="cm"/>
      <inkml:brushProperty name="height" value="0.04286" units="cm"/>
      <inkml:brushProperty name="color" value="#00A0D7"/>
    </inkml:brush>
  </inkml:definitions>
  <inkml:trace contextRef="#ctx0" brushRef="#br0">6 28 24732,'-3'27'3114,"0"-8"-2946,3-7-44,0-8-35,0-4-61,0 0-28,6-11-28,0-1 17,6-16 11,-5 12 0,-2-1-45,-4 13-95,-1 2 17,0 2 11,-1 14 112,-9 18 0,17-39 0,-5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39.820"/>
    </inkml:context>
    <inkml:brush xml:id="br0">
      <inkml:brushProperty name="width" value="0.04286" units="cm"/>
      <inkml:brushProperty name="height" value="0.04286" units="cm"/>
      <inkml:brushProperty name="color" value="#00A0D7"/>
    </inkml:brush>
  </inkml:definitions>
  <inkml:trace contextRef="#ctx0" brushRef="#br0">39 382 26570,'-11'-5'1422,"1"1"-1327,4 3-11,0 0-33,3 1-12,2-1-11,1 1 95,-1 0-123,1-1 17,4 0-17,8 0 5,7-1-5,4 2 0,1-1 0,-2 1 0,-2 0 0,2 0 0,30 0 3,-1 0 0,2 0-9,25 0 6,-24 0 0,-5 0 0,-15 0 0,10 3 0,1-1 0,12 2 0,1-2 0,-8-1-5,22-1-1,6 0 1,20 0-4,-45 0 1,1 0 8,43 0 0,-1 0-262,-29 0 262,-8 0 0,-27 0 0,51-6 0,-31 1 0,1 0-585,-1 0 1,0 0 584,2-1 0,-5 1 0,-5 1-5,23-2-1,-16 2-2758,16-2 2764,-20 2 0,23-4 0,-19 2 401,9 0 1,9 0-402,0 2 0,-1 0-3,-4 1 0,-2-1 3,5 2 0,-8 1 0,-12 0 0,15-1-28,2-1 19,-8 1 1,0 0 8,13 0-487,21 0 487,-50 2 2898,2-1-2898,2 1 0,17-2 0,2 1-6,13-1-10,11 0 724,-29-1-708,35-3 0,-37 3 6,24-3 266,-14 5-272,-9-1 0,-1 1 0,9 1 0,-3 0 0,-3-1 0,-9 1-3392,21 0 3392,-18 0 0,12 0 0,-22 0 0,51 0 0,-22 0-259,10 1 259,-18-1 0,-21 2 0,-10-2 3247,43 1-3247,-29-1-12,9 0 1,1 0-28,5-2 11,26 0 11,-34-3 17,-4 0 399,1-2-393,13-2 0,-21 4-6,42-3 0,-26 5 11,6-1-232,-15 1 221,-26 1 0,0 1 5,14-1 7,-8 1-12,11 0 11,-10 1 34,12-1-40,-13-1 222,42-3-227,-10 2-6,1-1 6,-10 1 0,-32 2 0,2-3 0,9-1 0,3-1 0,8 0 0,-1 0 0,1 3 6,-10 0-6,3 2 0,-8-1 0,3 0 0,5 0 0,-11 1-3392,9 0 3392,-16 1 0,43-8-6,-17 1-73,13-3 1,0-2-50,-6 2-287,41-14 415,-60 9 0,-1 2 0,-17 3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43.326"/>
    </inkml:context>
    <inkml:brush xml:id="br0">
      <inkml:brushProperty name="width" value="0.04286" units="cm"/>
      <inkml:brushProperty name="height" value="0.04286" units="cm"/>
      <inkml:brushProperty name="color" value="#00A0D7"/>
    </inkml:brush>
  </inkml:definitions>
  <inkml:trace contextRef="#ctx0" brushRef="#br0">25 183 26514,'1'-30'901,"-1"4"-845,2 15 17,-2 1-11,1 0-29,-1 2-5,0 3 34,0 1-12,0 1 1,0 2 5,0 0 33,0 0-55,0-6-34,2-2 17,-1-5-12,2 1 12,-1 1 5,-1 5-10,0 2-1,-1 3 0,0 1 0,0 0 73,0 0-89,0 1 5,0 9 0,-1 7 0,-2 15 0,-2 6 0,0 4 0,-4 29 0,4-15 11,-2 23 0,3-19 14,4 12 0,2 5-19,4 17 5,1-4 0,2-3-5,4-11 5,4 5-5,-10-26 10,-3 12 1,0 2-17,-1 7 6,0 7 0,2 3-1,-1-32 1,0-2-782,0 3 1,0 1 778,-1 1 0,0 0-235,-2 7 0,-1-3 232,0 17 2,-1-18 1,1-4-3,0-12 5,5 21 1,2 5 0,2 8-3,-1-16 0,-1-2 1470,1-1-1468,-7-25-5,0 1 6,-1-1 541,1 5-541,5 16-6,0-9 0,2 3-3392,-3-20 3392,-1-8 0,-1 18 0,-1-8 0,-1 16 0,-1-14 0,1 1 0,0-7 0,2-1 0,-1-5 0,1-2 0,0 31 0,-1-19 3392,3 37-3392,-3-35 0,2 11 0,-1-12 11,6 64-5,-4-48 5,4 51 0,-7-70-5,-1 14-6,-1-15 11,6 55-11,-2-37 11,6 51-11,-5-56 3,-2 13 0,1 2-3,-1-1 0,0 6 0,-1 0 0,0-9 0,-1 10 0,-1-25 0,6 19 0,2 8 0,-2-11 0,1 1 0,1 16 0,1-2 0,0 24 0,-8-45 0,-1-1 0,1 8 0,1-3 0,2 6 0,2-4 0,0-10 0,3 12 0,2 17 0,-1-6 0,1 15 0,-4-28 0,0-3 0,5 7 0,-6-22 0,7 29 0,-5-15 0,0 2 0,-2-5 0,-4-26 5,0-1-5,0-3 0,0 2 0,0-2-5,2 1 5,0 0 0,4 11 0,0 11 5,-1-3-10,0 2 5,-4-18 0,0-3 0,-2-4 0,1 2 0,-2-4 0,1 5 0,-1 24 0,2-2 0,-1 6 0,2-17-6,-2-20 6,1-2-22,4 19 22,-1-4-12,6 37 1,-7-33-11,0 9-62,-4-40 84,-8-32 0,6 19 0,-5-15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8.021"/>
    </inkml:context>
    <inkml:brush xml:id="br0">
      <inkml:brushProperty name="width" value="0.04286" units="cm"/>
      <inkml:brushProperty name="height" value="0.04286" units="cm"/>
      <inkml:brushProperty name="color" value="#00A0D7"/>
    </inkml:brush>
  </inkml:definitions>
  <inkml:trace contextRef="#ctx0" brushRef="#br0">218 0 27029,'-3'0'554,"-1"0"-414,-1 0-56,-4 5 6,-1 1-6,-4 7 101,-36 51-174,18-19-11,-21 34 5,31 4-5,14-20 0,0 20-593,14-28 576,5-17-5,9-6 22,4-13-22,5-7-62,21-12 5,-9-9-321,6-14 0,1-7 500,0-13 9,-7-4 1,-4-2-9,-14-3 620,-4-12-603,-16 22-45,-2 2 5,-6 1 124,-48-25-202,12 30-20,-4 9 1,-2 6-21,-2 20-245,-18 23 50,31 3 235,-12 32 0,32-37 0,-1 11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8.753"/>
    </inkml:context>
    <inkml:brush xml:id="br0">
      <inkml:brushProperty name="width" value="0.04286" units="cm"/>
      <inkml:brushProperty name="height" value="0.04286" units="cm"/>
      <inkml:brushProperty name="color" value="#00A0D7"/>
    </inkml:brush>
  </inkml:definitions>
  <inkml:trace contextRef="#ctx0" brushRef="#br0">231 16 26446,'9'-7'1188,"-1"0"-1065,-7 6-45,1 0-11,-2 1 135,1 0-163,-2 6-5,-4 2 16,-11 16-39,-11 10-5,-2 0-6,-5 7 0,7-12 6,-2 2-6,3-4 0,8-8 0,4-4 0,8-7 0,1-1-745,-1 3-185,2-5 930,1 4 0,2-8 0,1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55.611"/>
    </inkml:context>
    <inkml:brush xml:id="br0">
      <inkml:brushProperty name="width" value="0.04286" units="cm"/>
      <inkml:brushProperty name="height" value="0.04286" units="cm"/>
      <inkml:brushProperty name="color" value="#FF0066"/>
    </inkml:brush>
  </inkml:definitions>
  <inkml:trace contextRef="#ctx0" brushRef="#br0">87 49 24178,'-13'1'2588,"4"0"-2320,9-1 186,-1 0-191,0-5-179,1 3-5,0-5 27,-6-9-117,5 10 0,-5-9-12,5 15 23,0 7 17,-6 53-17,4-27 0,-4 62 0,6-63-17,0 43-61,-1-47-258,-3 32 229,1-45-341,-2 8 62,3-20 386,-2 0 0,4-3 0,-2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9.150"/>
    </inkml:context>
    <inkml:brush xml:id="br0">
      <inkml:brushProperty name="width" value="0.04286" units="cm"/>
      <inkml:brushProperty name="height" value="0.04286" units="cm"/>
      <inkml:brushProperty name="color" value="#00A0D7"/>
    </inkml:brush>
  </inkml:definitions>
  <inkml:trace contextRef="#ctx0" brushRef="#br0">12 11 27191,'-7'-6'1047,"2"2"-1013,12 10-6,5 3-6,5 8-5,5 0-6,2 3 1,2 0-1,47 32-28,0-8-11,8 5 0,-28-24 0,-38-22-330,-9-2 134,-2 0 224,-6 2 0,1-1 0,-4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9.684"/>
    </inkml:context>
    <inkml:brush xml:id="br0">
      <inkml:brushProperty name="width" value="0.04286" units="cm"/>
      <inkml:brushProperty name="height" value="0.04286" units="cm"/>
      <inkml:brushProperty name="color" value="#00A0D7"/>
    </inkml:brush>
  </inkml:definitions>
  <inkml:trace contextRef="#ctx0" brushRef="#br0">1 25 27897,'0'-11'442,"0"2"-397,0 7-11,0 1-18,0 0-4,0 1-1,0-1-11,9 30-3392,1 7 3392,4 17-438,-1 5 444,-3-10-6,0 8 0,-1 0 0,-4-12 0,-1 5 0,-3-22-2129,0 7 2056,-1-23 2056,0 1-2537,0-16-3909,1-11 4463,0-7 0,-1 4 0,0 3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51.922"/>
    </inkml:context>
    <inkml:brush xml:id="br0">
      <inkml:brushProperty name="width" value="0.04286" units="cm"/>
      <inkml:brushProperty name="height" value="0.04286" units="cm"/>
      <inkml:brushProperty name="color" value="#00A0D7"/>
    </inkml:brush>
  </inkml:definitions>
  <inkml:trace contextRef="#ctx0" brushRef="#br0">312 86 25646,'12'-16'1332,"-2"3"-1136,-9 12-33,0-1-18,-1 2-33,0-1 292,0 0-276,0 0-105,0 0-18,0 1 1,-5 0 11,-2 0-12,-7 3-5,-2 4 0,-3 5 0,-3 3 6,-22 24-6,-9 14 0,6-3 0,5 3 0,29-25 0,0 2 0,-1 9 0,3 2 0,2 5 0,3-3 0,9 1 0,10-12 6,11-5-1,7-14 1,5-8-6,2-2 0,-3-3 0,-1-3 0,-3-5-11,0-5-6,3-4-34,25-28 51,4-21 0,-9 7 0,-15-7 0,-35 37 0,-4-1 6,-7-15-6,-7-3 6,-9-12 16,-11-5-11,2 26-11,-9 6 0,11 27-28,-11 12-50,16-2 78,-28 4 0,35-6 0,-12-1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52.693"/>
    </inkml:context>
    <inkml:brush xml:id="br0">
      <inkml:brushProperty name="width" value="0.04286" units="cm"/>
      <inkml:brushProperty name="height" value="0.04286" units="cm"/>
      <inkml:brushProperty name="color" value="#00A0D7"/>
    </inkml:brush>
  </inkml:definitions>
  <inkml:trace contextRef="#ctx0" brushRef="#br0">349 8 26088,'0'-4'1546,"0"2"-1423,0 0 84,0 2-145,-14 11-51,-1 6 17,-28 33-28,11-8 17,-11 19-6,14-16 6,-1 0 5,-2 4 12,2-5-29,1 0 1,5-8-12,10-17 1,5-5-807,8-12 22,0 0 790,-1-1 0,2 0 0,0-1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53.054"/>
    </inkml:context>
    <inkml:brush xml:id="br0">
      <inkml:brushProperty name="width" value="0.04286" units="cm"/>
      <inkml:brushProperty name="height" value="0.04286" units="cm"/>
      <inkml:brushProperty name="color" value="#00A0D7"/>
    </inkml:brush>
  </inkml:definitions>
  <inkml:trace contextRef="#ctx0" brushRef="#br0">8 16 27113,'-4'-9'1103,"0"2"-1047,21 30-45,6 9-5,14 20-6,-2-1-6,-4-6-16,-3-5-12,-10-12-95,0-3-44,-10-15-130,1 0 303,7-7 0,-10-1 0,7-2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54.012"/>
    </inkml:context>
    <inkml:brush xml:id="br0">
      <inkml:brushProperty name="width" value="0.04286" units="cm"/>
      <inkml:brushProperty name="height" value="0.04286" units="cm"/>
      <inkml:brushProperty name="color" value="#00A0D7"/>
    </inkml:brush>
  </inkml:definitions>
  <inkml:trace contextRef="#ctx0" brushRef="#br0">0 94 26306,'2'-16'1126,"0"3"-824,-2 12-251,1 0-51,0-2 11,5-4-11,9-2 6,8-5-12,8 1 0,24 2 1,-23 5-18,24 20 23,-42-2-56,7 27 34,-17-9 11,-4 31 11,-9-14 5,-9 1 1,-3-1 11,-5-1 95,-6 6 0,-1-1-101,10-15 23,-15 23-12,30-43 101,2-5-61,6-9 27,34-20-89,-9 4-16,39-19-1,-28 16-11,24-6 22,-30 15-11,17-1 12,-30 9-6,3 0-269,-6 0 280,-3 0 0,-1 0 0,-4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3.402"/>
    </inkml:context>
    <inkml:brush xml:id="br0">
      <inkml:brushProperty name="width" value="0.04286" units="cm"/>
      <inkml:brushProperty name="height" value="0.04286" units="cm"/>
      <inkml:brushProperty name="color" value="#00A0D7"/>
    </inkml:brush>
  </inkml:definitions>
  <inkml:trace contextRef="#ctx0" brushRef="#br0">191 42 26486,'3'-3'1372,"-2"0"-1216,-6 7-100,-2 2 6,-7 5-23,-1 3-5,-1 3-17,-5 13 16,-3 7-27,-3 17-1,-1 7-5,8-6 0,3 15-3369,17-10 3391,18-14-22,20-15-683,20-28 627,6-11-67,26-27 123,-33 5 75,-9-21 1,-6-10-54,-14-33-22,-9 42 0,-4 1 3082,-8-23-3071,-8 51 966,-7 4-971,-39-3-6,10 11-460,-54 8 460,37 40 0,5-18 0,25 17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4.245"/>
    </inkml:context>
    <inkml:brush xml:id="br0">
      <inkml:brushProperty name="width" value="0.04286" units="cm"/>
      <inkml:brushProperty name="height" value="0.04286" units="cm"/>
      <inkml:brushProperty name="color" value="#00A0D7"/>
    </inkml:brush>
  </inkml:definitions>
  <inkml:trace contextRef="#ctx0" brushRef="#br0">310 12 25135,'6'-6'1995,"0"1"-1760,-8 5-101,-7 10 68,-5 5-191,-9 14-11,-2 6 22,-24 38-22,17-23 6,-15 26 11,8-11-17,4-8 0,6-6 0,11-23-11,18-27-40,0-1 51,0-8 0,0 5 0,0-5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4.552"/>
    </inkml:context>
    <inkml:brush xml:id="br0">
      <inkml:brushProperty name="width" value="0.04286" units="cm"/>
      <inkml:brushProperty name="height" value="0.04286" units="cm"/>
      <inkml:brushProperty name="color" value="#00A0D7"/>
    </inkml:brush>
  </inkml:definitions>
  <inkml:trace contextRef="#ctx0" brushRef="#br0">1 14 27510,'0'-8'745,"0"2"-616,5 7-112,6 7-12,10 7 1,5 9-3398,5 5 3392,-2 0-2263,14 13 2246,-10-10-564,16 11 285,-22-25 260,0-2 1,-18-14 0,-5-2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5.517"/>
    </inkml:context>
    <inkml:brush xml:id="br0">
      <inkml:brushProperty name="width" value="0.04286" units="cm"/>
      <inkml:brushProperty name="height" value="0.04286" units="cm"/>
      <inkml:brushProperty name="color" value="#00A0D7"/>
    </inkml:brush>
  </inkml:definitions>
  <inkml:trace contextRef="#ctx0" brushRef="#br0">14 144 26438,'-6'0'677,"-1"0"-82,7 0-478,-1 0 80,1-4-191,4-1 91,3-6-97,5-1 285,5-4-279,13-5-6,5 0-6,12-2-11,-1 4-11,-3 8 23,-16 11 5,-9 18 0,-22 11 0,-9 13 0,-27 23 0,17-31-17,-14 12-11,32-40 33,6-6-5,10-8 0,6-3-5,3-2-18,2 2-61,21 5 84,-11 11 0,21 17 6,-31 1-3392,2 19 3386,-18-18 22,-1 29 6,-19-8 17,-21 8-34,-37-10 6,9-22-17,-9-8 11,29-11-11,14-1 0,7-2 3392,14-4-3398,2-2-27,2-3 33,2-11 0,1 13 0,1-6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56.831"/>
    </inkml:context>
    <inkml:brush xml:id="br0">
      <inkml:brushProperty name="width" value="0.04286" units="cm"/>
      <inkml:brushProperty name="height" value="0.04286" units="cm"/>
      <inkml:brushProperty name="color" value="#FF0066"/>
    </inkml:brush>
  </inkml:definitions>
  <inkml:trace contextRef="#ctx0" brushRef="#br0">7 1 28009,'-4'1'67,"2"0"-61,2-1-6,0 0 11,4 0 11,3 0-16,7 0-1,13 0-5,-3-1-28,24 1-145,24-1 128,-27 2 11,17 2 6,-40 6 17,-9-2-11,4 8 11,-14-8 11,0 4-17,-3-4-11,-4 8 5,-1-5-72,-12 12 67,3-9 23,-30 19 38,23-18 208,-22 11-196,34-21-68,-2 0 23,11-4-22,29 0-28,-12 0-23,53 0 0,-43 2-17,28 4 74,-36 1-124,15 14 134,-20-9 0,7 13 6,-18-12 6,-1 16 16,-2-16 197,-6 15-152,-4-18-45,-8 5-10,-1-7 10,-34 12-16,27-12 122,-55 8 35,36-19-135,-7-1-11,15-10 33,11-13-67,13 12-173,-4-7-124,16 20 314,1 5 0,0-6 0,0 3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26.267"/>
    </inkml:context>
    <inkml:brush xml:id="br0">
      <inkml:brushProperty name="width" value="0.04286" units="cm"/>
      <inkml:brushProperty name="height" value="0.04286" units="cm"/>
      <inkml:brushProperty name="color" value="#00A0D7"/>
    </inkml:brush>
  </inkml:definitions>
  <inkml:trace contextRef="#ctx0" brushRef="#br0">53 102 26732,'0'-8'1193,"0"2"-952,-6 17-213,-2 6-12,-6 15-4,3-1-12,3 3 5,4-4 1,3 1-1,1-2 1,4 23-12,8-2 6,1-3-22,5-15 22,-4-26 28,2-4-11,2-1-6,9-8-5,5-6-12,7-12 0,-1-7 1,5-17 5,-10 8 0,-5-5 67,-16 13-50,-9 5-6,-1-2-5,-2 4-1,-7-10-5,-1 12 0,-6-8-39,-20 2-62,-9 8-112,-10 4-380,2 19 593,9 12 0,20-2 0,4-1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32.256"/>
    </inkml:context>
    <inkml:brush xml:id="br0">
      <inkml:brushProperty name="width" value="0.04286" units="cm"/>
      <inkml:brushProperty name="height" value="0.04286" units="cm"/>
      <inkml:brushProperty name="color" value="#00A0D7"/>
    </inkml:brush>
  </inkml:definitions>
  <inkml:trace contextRef="#ctx0" brushRef="#br0">112 166 25275,'26'-32'2476,"-11"11"-2157,0 3-240,-13 13-23,-2 3-11,0 1 50,0 1-90,-20 10 1,5 1-6,-19 12 0,10 0 6,0 2-12,-5 36 12,14-14-9,8 5 0,6 1 3,12-2 0,17 8 0,9-42-22,8-13-18,8-3-32,-6-7-74,15-12 73,-23-1 34,9-10 140,-9-21 5,-8-8-67,-5-3-381,-13 5 354,-14 26-7,-4-1-5,-4 0 6,-14-3 27,-5 2-33,-10 0-5,-4 8-51,-23 12-123,6 17-17,-6 10-2779,20 11 3064,17-5 1,12-8 0,8-6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33.065"/>
    </inkml:context>
    <inkml:brush xml:id="br0">
      <inkml:brushProperty name="width" value="0.04286" units="cm"/>
      <inkml:brushProperty name="height" value="0.04286" units="cm"/>
      <inkml:brushProperty name="color" value="#00A0D7"/>
    </inkml:brush>
  </inkml:definitions>
  <inkml:trace contextRef="#ctx0" brushRef="#br0">312 5 27337,'2'-2'644,"0"1"-426,-2 0-151,-3 1-50,-9 7-6,-6 8-11,-8 13 6,-3 11-6,5-2 6,-9 16-6,12-18 0,-6 10 5,-7 1-5,0-5-5,3-3-18,11-17-22,18-20-55,1-1-197,1 0-302,3-7 599,5-8 0,-3 4 0,2-2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33.369"/>
    </inkml:context>
    <inkml:brush xml:id="br0">
      <inkml:brushProperty name="width" value="0.04286" units="cm"/>
      <inkml:brushProperty name="height" value="0.04286" units="cm"/>
      <inkml:brushProperty name="color" value="#00A0D7"/>
    </inkml:brush>
  </inkml:definitions>
  <inkml:trace contextRef="#ctx0" brushRef="#br0">10 6 27594,'-5'-2'661,"0"-1"-605,5 3-39,4-1 22,10 9-39,9 5 0,15 11-3386,-1 1 3386,22 14-1090,-2-7 1056,3 1-380,-8-10-1921,-7-14 2335,-21-5 0,0-4 0,-21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34.378"/>
    </inkml:context>
    <inkml:brush xml:id="br0">
      <inkml:brushProperty name="width" value="0.04286" units="cm"/>
      <inkml:brushProperty name="height" value="0.04286" units="cm"/>
      <inkml:brushProperty name="color" value="#00A0D7"/>
    </inkml:brush>
  </inkml:definitions>
  <inkml:trace contextRef="#ctx0" brushRef="#br0">138 106 23641,'-25'0'1882,"0"0"-5590,12 0 3797,1 0 1433,3 0-1477,5 0 893,2 0-899,13-8 404,3-1-437,25-12-6,-7 6 3397,36-12-3397,-32 16-22,24-3 28,-40 15 5,-2 41-11,-15-16-28,-13 46-39,0-40 55,-16 18 12,11-29 0,-5 3 0,14-21-44,18-2 27,15-4 17,6 0-6,3 0 6,-6 13 0,-8-1 6,13 30-6,-21-18 56,-3 36-6,-26-29-27,-15 12 27,-12-17-28,-29 1-22,22-9 17,-47 2-6,56-13-22,-36-11-78,53-2 10,-8-6-66,27 5-169,2 4-476,2 1 790,-2 2 0,2 0 0,-1 2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35.286"/>
    </inkml:context>
    <inkml:brush xml:id="br0">
      <inkml:brushProperty name="width" value="0.04286" units="cm"/>
      <inkml:brushProperty name="height" value="0.04286" units="cm"/>
      <inkml:brushProperty name="color" value="#00A0D7"/>
    </inkml:brush>
  </inkml:definitions>
  <inkml:trace contextRef="#ctx0" brushRef="#br0">0 20 26480,'4'-6'1439,"0"0"-1260,-4 5-78,0 0-28,0-1 84,0 1-152,0 0 12,0 0-17,2 12 17,2 6-11,3 16-6,0 6 0,-1 2 0,-2 3 0,-1-3 0,-1 1 5,0 0-10,-1 51-1,0-46-11,-1 28-44,0-59-130,0-12-657,0 0 0,0-4 0,0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55.743"/>
    </inkml:context>
    <inkml:brush xml:id="br0">
      <inkml:brushProperty name="width" value="0.04286" units="cm"/>
      <inkml:brushProperty name="height" value="0.04286" units="cm"/>
      <inkml:brushProperty name="color" value="#00A0D7"/>
    </inkml:brush>
  </inkml:definitions>
  <inkml:trace contextRef="#ctx0" brushRef="#br0">430 36 26827,'0'-10'1227,"0"2"-1171,0 5-6,0 1-22,0-1 34,0 1-1,-9-1-55,-4 0-1,-28 2-5,6 1 0,-22 5 0,25 0-3392,-3 3 3392,15 1-39,-34 37 34,23-17 2,-3 8 0,3 6-3,10 32 12,5-12-6,18 7 0,9-38 0,0-7 3392,-1-5-3392,0-6 0,10 2 0,-1-4 0,18-1-22,16-7-23,-6-5-157,35-22 129,-38 6 20,6-25 0,-1-7 70,-8 3 5,-1-5 1,-4 1-1,-16 14 28,-3-4-22,-15 22 112,-49-33-140,13 26-3,-10-2 1,-3 4-26,-2 10-151,-22 4-17,34 7 196,-14 1 0,35 1 0,-3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56.573"/>
    </inkml:context>
    <inkml:brush xml:id="br0">
      <inkml:brushProperty name="width" value="0.04286" units="cm"/>
      <inkml:brushProperty name="height" value="0.04286" units="cm"/>
      <inkml:brushProperty name="color" value="#00A0D7"/>
    </inkml:brush>
  </inkml:definitions>
  <inkml:trace contextRef="#ctx0" brushRef="#br0">311 0 26335,'-5'10'185,"-2"2"565,-5 5-727,-2 2 250,0 2-245,-13 14 113,6-5-107,-37 46 374,25-31-406,2-1 1,0-1-3,8-11 6,-2 8-6,21-33-196,2 0 34,1-6 162,-1 0 0,2-1 0,1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56.939"/>
    </inkml:context>
    <inkml:brush xml:id="br0">
      <inkml:brushProperty name="width" value="0.04286" units="cm"/>
      <inkml:brushProperty name="height" value="0.04286" units="cm"/>
      <inkml:brushProperty name="color" value="#00A0D7"/>
    </inkml:brush>
  </inkml:definitions>
  <inkml:trace contextRef="#ctx0" brushRef="#br0">1 1 27225,'6'-1'761,"3"5"-665,2 5-29,4 7-34,4 3-5,3 0-16,10 7 10,3 0-11,41 32-11,-37-29 0,22 16 0,-49-35 0,-4-3-140,0 0-571,1-3 711,3-1 0,-11-2 0,-2-1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58.272"/>
    </inkml:context>
    <inkml:brush xml:id="br0">
      <inkml:brushProperty name="width" value="0.04286" units="cm"/>
      <inkml:brushProperty name="height" value="0.04286" units="cm"/>
      <inkml:brushProperty name="color" value="#00A0D7"/>
    </inkml:brush>
  </inkml:definitions>
  <inkml:trace contextRef="#ctx0" brushRef="#br0">6 87 27690,'14'-5'190,"3"-3"-168,7-5-22,-1 0 0,1 0 0,0 2 0,1 1-16,1 2-91,19 2 74,-2 7 21,-6 2 12,-12 8 0,-25 2 0,0 2 0,-8 9 0,-6 3 0,-11 7 0,-4 0 79,-11 3-18,12-14-49,3-5 144,17-13-133,8-7-18,5-5-5,2-3 0,5-3-16,4 0-12,0 4-6,1 1-28,14 5 57,7 15 5,-7-4-17,-2 12 17,-23-8-11,-3 2 11,-2 6 0,-7 4 11,-6 7 73,-38 20-17,8-18-16,-23 10 72,22-26-106,4-8-12,5-4-5,8-4 11,2-3-27,13-2-29,0-3-134,8-4 179,2 0 0,1 4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7.143"/>
    </inkml:context>
    <inkml:brush xml:id="br0">
      <inkml:brushProperty name="width" value="0.04286" units="cm"/>
      <inkml:brushProperty name="height" value="0.04286" units="cm"/>
      <inkml:brushProperty name="color" value="#00A0D7"/>
    </inkml:brush>
  </inkml:definitions>
  <inkml:trace contextRef="#ctx0" brushRef="#br0">5 170 27040,'-3'1'778,"2"0"-699,1-1-208,52-16-39,-22 5-34,56-22 202,-51 15 717,6-25-678,-35 27-22,-7-14 6,-18 27-1,-5 2 40,-14 3-51,10 7-6,-8 6-5,16 9 0,3 19-5,8-9-18,3 11-5,6-19-16,5-2-108,14-5 108,2-8-477,42-6-2733,-17-13 3254,21-5 0,-40 4 0,-7 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57.691"/>
    </inkml:context>
    <inkml:brush xml:id="br0">
      <inkml:brushProperty name="width" value="0.04286" units="cm"/>
      <inkml:brushProperty name="height" value="0.04286" units="cm"/>
      <inkml:brushProperty name="color" value="#FF0066"/>
    </inkml:brush>
  </inkml:definitions>
  <inkml:trace contextRef="#ctx0" brushRef="#br0">1 0 27712,'0'11'28,"0"11"-28,0-2 0,0 9 0,0-9 6,0 1-6,0-3 0,0 8 0,1-12-51,9 7 96,11-24-90,-2-1-11,7-12-73,-3-22 129,-10 14 163,5-27-79,-15 35 84,0-6-168,-3 18 17,0 7-17,0 4 0,0 4-387,0 33 180,1-22-286,3 25-901,3-30 1394,4 4 0,-5-9 0,1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3:59.272"/>
    </inkml:context>
    <inkml:brush xml:id="br0">
      <inkml:brushProperty name="width" value="0.04286" units="cm"/>
      <inkml:brushProperty name="height" value="0.04286" units="cm"/>
      <inkml:brushProperty name="color" value="#00A0D7"/>
    </inkml:brush>
  </inkml:definitions>
  <inkml:trace contextRef="#ctx0" brushRef="#br0">0 71 27006,'12'-9'521,"1"0"-454,-3 5 6,3-2 11,0 1 252,25-7-325,-9 4-5,17-5-6,-18 9 0,-6 6 6,-7 14 10,-6 7-16,-4 11 6,-4 9 0,-2-13-1,-5 5-5,-12-6 6,-3 0-6,-8 9 0,4-3 5,1-1 46,2 6-18,5 0-27,6-15 16,5-4-10,6-21 27,0 1-28,7-1-11,6-3 0,12-4-6,3-3-22,19-12-5,25-6-51,-12 5-51,22-3 63,-55 20 38,2 1 23,-24 5 5,-2 0 1,-1 0-651,-2-1-1338,1-2 1994,-2 0 0,2 2 0,-1 1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0.621"/>
    </inkml:context>
    <inkml:brush xml:id="br0">
      <inkml:brushProperty name="width" value="0.04286" units="cm"/>
      <inkml:brushProperty name="height" value="0.04286" units="cm"/>
      <inkml:brushProperty name="color" value="#00A0D7"/>
    </inkml:brush>
  </inkml:definitions>
  <inkml:trace contextRef="#ctx0" brushRef="#br0">0 8 27729,'0'-4'386,"0"1"-324,1 2-34,0 1-448,0 0-1411,-1 7 1831,1 2 0,-1 0 0,0-3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0.799"/>
    </inkml:context>
    <inkml:brush xml:id="br0">
      <inkml:brushProperty name="width" value="0.04286" units="cm"/>
      <inkml:brushProperty name="height" value="0.04286" units="cm"/>
      <inkml:brushProperty name="color" value="#00A0D7"/>
    </inkml:brush>
  </inkml:definitions>
  <inkml:trace contextRef="#ctx0" brushRef="#br0">1 0 27718,'6'13'560,"0"-1"-560,-6-7-40,0 5-301,0 0 341,0 2 0,0-6 0,0-2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0.988"/>
    </inkml:context>
    <inkml:brush xml:id="br0">
      <inkml:brushProperty name="width" value="0.04286" units="cm"/>
      <inkml:brushProperty name="height" value="0.04286" units="cm"/>
      <inkml:brushProperty name="color" value="#00A0D7"/>
    </inkml:brush>
  </inkml:definitions>
  <inkml:trace contextRef="#ctx0" brushRef="#br0">0 1 28356,'15'25'-32,"-6"-6"0,-5-19 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3.126"/>
    </inkml:context>
    <inkml:brush xml:id="br0">
      <inkml:brushProperty name="width" value="0.04286" units="cm"/>
      <inkml:brushProperty name="height" value="0.04286" units="cm"/>
      <inkml:brushProperty name="color" value="#00A0D7"/>
    </inkml:brush>
  </inkml:definitions>
  <inkml:trace contextRef="#ctx0" brushRef="#br0">215 72 25808,'4'-7'1977,"-1"2"-1809,-3 5-95,0 0-68,-5 2 12,-2 5-11,-7 4-1,0 5-5,-3 1 17,-25 41-3403,8-7 3397,-10 18-6,21-24-5,13-18 0,3-4 0,4-2 0,2 4 0,19 14 0,0-8 0,16 5 0,9-15 0,18-15 0,-2-12 3392,10-13-3392,-20-14 0,-1-2 0,-10 0 0,-5 1 6,-10 4 0,-6 2 117,0-38-84,-24 11-28,2-10 0,-22 25-5,5 23 0,-4-1-6,-1 0 5,-4-1-5,0 3 0,-1 1-5,0 5-74,-16 4-3380,5 8 3381,-3 2-168,8 9 246,14 0 0,7-4 0,6-2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4.219"/>
    </inkml:context>
    <inkml:brush xml:id="br0">
      <inkml:brushProperty name="width" value="0.04286" units="cm"/>
      <inkml:brushProperty name="height" value="0.04286" units="cm"/>
      <inkml:brushProperty name="color" value="#00A0D7"/>
    </inkml:brush>
  </inkml:definitions>
  <inkml:trace contextRef="#ctx0" brushRef="#br0">293 4 26189,'3'-2'1557,"-1"1"-1485,-2 1 91,0 0-85,-3 1-22,-3 5-11,-5 4-17,-9 11 28,-2 5-17,-31 40-28,22-27 1,-16 25-1,28-37-6,3-1-5,0-1 0,2-3 0,1-1 6,-1-1-6,8-10 0,0-1-17,6-9-134,0 0 151,0-8 0,0 6 0,0-6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4.591"/>
    </inkml:context>
    <inkml:brush xml:id="br0">
      <inkml:brushProperty name="width" value="0.04286" units="cm"/>
      <inkml:brushProperty name="height" value="0.04286" units="cm"/>
      <inkml:brushProperty name="color" value="#00A0D7"/>
    </inkml:brush>
  </inkml:definitions>
  <inkml:trace contextRef="#ctx0" brushRef="#br0">8 18 26635,'-4'-9'1048,"1"1"-668,10 10-352,6 5 32,12 6-54,5 5-6,5 2 6,0 0-3355,4-1 3349,0 1-2219,2-1 2219,11 5 0,-17-9-39,7 4-225,-27-11 24,-2-2 807,-9-6 0,-3 0 0,-1-2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5.834"/>
    </inkml:context>
    <inkml:brush xml:id="br0">
      <inkml:brushProperty name="width" value="0.04286" units="cm"/>
      <inkml:brushProperty name="height" value="0.04286" units="cm"/>
      <inkml:brushProperty name="color" value="#00A0D7"/>
    </inkml:brush>
  </inkml:definitions>
  <inkml:trace contextRef="#ctx0" brushRef="#br0">408 8 26250,'2'-3'1725,"0"-1"-1557,-2 4-39,0-1-107,-11 1 6,-6 0-22,-16 1 5,-7 5 0,2 0 12,-12 8-23,20-2 0,-22 19 0,22-4 0,-10 17 0,11-5 0,4 7 0,10-15-6,14 4 1,49-30-18,-13-4-5,30-13-17,-34-3 6,-1-1-17,8-16 56,-13 8 11,7-35 1,-19 29-1,-2-8 56,-6 25-56,-4 10 6,1 1 22,-2 1-22,1 1 22,-1 24-16,3 31-7,3 17-4,4 18-7,3-17-5,-2-5 6,0-9-6,-4-23 0,-2-9 0,-4-23 5,0 0-16,-1-4-454,0-12-2043,0-4 2508,0-13 0,0 13 0,0 3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7.380"/>
    </inkml:context>
    <inkml:brush xml:id="br0">
      <inkml:brushProperty name="width" value="0.04286" units="cm"/>
      <inkml:brushProperty name="height" value="0.04286" units="cm"/>
      <inkml:brushProperty name="color" value="#00A0D7"/>
    </inkml:brush>
  </inkml:definitions>
  <inkml:trace contextRef="#ctx0" brushRef="#br0">309 122 27538,'0'-2'684,"0"0"-645,-2 2-11,-2 0 5,-5 3 18,-14 13-51,0 2 2,-14 13 1,-2 3-3,2 3 0,-8 17 0,4 4 6,21-8-6,-8 22 0,32-44 0,12-9 0,2-4-50,59 5 50,-28-12-6,11-11 0,3-5 6,-5-6 0,-8-7 0,-1-2 0,2-8 0,26-24 0,-34 20 0,12-28 6,-36 33 0,-3-49-6,-24 40-6,-20-40 0,-2 44-5,-34-11-11,21 29-454,-29 14 0,-5 8 67,3 7 409,-5 7 0,6 3 0,37-5 0,1 5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8.191"/>
    </inkml:context>
    <inkml:brush xml:id="br0">
      <inkml:brushProperty name="width" value="0.04286" units="cm"/>
      <inkml:brushProperty name="height" value="0.04286" units="cm"/>
      <inkml:brushProperty name="color" value="#00A0D7"/>
    </inkml:brush>
  </inkml:definitions>
  <inkml:trace contextRef="#ctx0" brushRef="#br0">380 4 27499,'1'-2'633,"0"1"-403,-1 1-219,-6 0-6,-3 5 1,-7 3-6,-3 7 6,-15 14-6,5-4 0,-12 13 0,-24 29 0,22-23-342,-12 16 342,35-37 0,14-13 0,1-4-179,-7 2 27,6-5-668,-5-13 1,8 20-1,2-7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9:58.652"/>
    </inkml:context>
    <inkml:brush xml:id="br0">
      <inkml:brushProperty name="width" value="0.04286" units="cm"/>
      <inkml:brushProperty name="height" value="0.04286" units="cm"/>
      <inkml:brushProperty name="color" value="#FF0066"/>
    </inkml:brush>
  </inkml:definitions>
  <inkml:trace contextRef="#ctx0" brushRef="#br0">323 0 28177,'-28'0'84,"2"0"-67,9 0-6,-1 0 0,-9 0-11,-6 0 0,7 1-6,1 0-44,13 6 28,3 0 22,-5 5 0,5-2 0,0-1 11,-3 0-11,7-3 0,-3 2 11,7-5-22,0-2 11,1 1 0,5 0-67,40 8 27,-20-4 18,63 10 16,-50-5 6,13 0 0,-28 1-5,-13-3 5,-4 0-17,-1 9 17,-3-9 95,-12 12-95,2-12 6,-24 10-1,14-10 1,-18 5-6,20-9 95,-24-1-78,23-3-17,-29-11-62,29 5 1,-8-7-74,12 10 135,-16 2 0,19 0 0,-14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8.507"/>
    </inkml:context>
    <inkml:brush xml:id="br0">
      <inkml:brushProperty name="width" value="0.04286" units="cm"/>
      <inkml:brushProperty name="height" value="0.04286" units="cm"/>
      <inkml:brushProperty name="color" value="#00A0D7"/>
    </inkml:brush>
  </inkml:definitions>
  <inkml:trace contextRef="#ctx0" brushRef="#br0">0 8 27583,'2'-7'795,"3"7"-772,2 8-6,5 5-6,4 1-11,4 2-3,26 7 0,6 2-8,10 4 0,4 0 0,-2-1-1,-15-9-4,-2-2 4,-31-11 12,-6-4 0,-6 0 0,-1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09.958"/>
    </inkml:context>
    <inkml:brush xml:id="br0">
      <inkml:brushProperty name="width" value="0.04286" units="cm"/>
      <inkml:brushProperty name="height" value="0.04286" units="cm"/>
      <inkml:brushProperty name="color" value="#00A0D7"/>
    </inkml:brush>
  </inkml:definitions>
  <inkml:trace contextRef="#ctx0" brushRef="#br0">0 145 28250,'4'-7'117,"20"-10"-117,4 0 6,14-6 16,12-3-5,14 2-17,-11 5-50,0 7 22,-37 20 11,-8 7-11,-5 6 11,-4 3 6,-6-2 0,-3 1-1,-4 1-38,-27 27 50,11-20 6,-29 25-6,31-37 0,-1-1 0,15-13 89,5-2-83,7-5-6,38-11-11,-5 7 5,30 2 0,-31 19-5,-5 12 11,-12 3 0,-7-3 0,-3 10 0,-5-13 6,-17 26-1,-3-23-5,-34 21 6,16-27 0,-29 4-1,32-16 46,-41-6-51,45-9-224,-18-8-286,39 5-3467,4-1 3977,4 8 0,0 2 0,0-1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11.158"/>
    </inkml:context>
    <inkml:brush xml:id="br0">
      <inkml:brushProperty name="width" value="0.04286" units="cm"/>
      <inkml:brushProperty name="height" value="0.04286" units="cm"/>
      <inkml:brushProperty name="color" value="#00A0D7"/>
    </inkml:brush>
  </inkml:definitions>
  <inkml:trace contextRef="#ctx0" brushRef="#br0">461 28 26060,'1'-3'1518,"0"-1"-1300,-1 2-67,0-1 68,-3 0-197,-2-1 51,-23 0-51,9 2 1,-28 0-23,22 2 16,-29 0-16,19 1 0,-44 28 0,43-12 0,-35 48 0,49-35-5,-8 26 5,23-35 5,5 5 1,12-20-17,68-10 0,9-29 11,5 9 5,-28-17-5,-58 24 0,-3 2 0,-2-3 17,0 2-6,-1 0 6,0 3 0,0 4 11,-1 4-23,1 3-5,-2 1 12,-1 10-12,0 5 0,-2 12 5,-2 26 1,2-13-6,1 18 0,1 6 0,1 33 0,0 3 0,2-33 0,0-57 0,0-3 0,0 0-11,0-2-12,0 0-33,0-2 56,-2-1 0,1-1 0,-1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38.177"/>
    </inkml:context>
    <inkml:brush xml:id="br0">
      <inkml:brushProperty name="width" value="0.04286" units="cm"/>
      <inkml:brushProperty name="height" value="0.04286" units="cm"/>
      <inkml:brushProperty name="color" value="#00A0D7"/>
    </inkml:brush>
  </inkml:definitions>
  <inkml:trace contextRef="#ctx0" brushRef="#br0">20 392 25870,'-4'0'1041,"0"0"-397,2-1-364,-1 0-196,2 0-17,0 0-27,1 1 60,-1 0-83,0 0 34,0 0-7,0 0-44,1-1-28,0 0 40,6-1-1,5 0 0,28-2-17,4 2-5,24-2-56,-1 1-45,7-1 112,4-2 0,-13-2 6,-2 0-6,-17 0-28,-2 0-17,-4 2-17,21-4 34,-14 4 23,20-6 5,-21 4 16,22-5-16,-19 5-22,46-3 16,-33 5-3391,25 1 3397,-19 1 134,26-4-128,-28 4-32,4 0 1,6 1 22,-14 1 1,-2 0-329,3 0 1,-1 0 341,-5-1 1,-6-1 5,-1-2-17,4 0 1456,-3 3 1,3 1-1501,26 0 16,3-2 0,1-1 28,10-3 0,-30 1 0,0 0 28,18-5-45,1 3 17,-2 0 1026,13 2-1026,-32 3 0,33 1 17,-46-1 39,3 0-22,-24 0-34,-20 2 0,3 0 0,16-2-230,9 1 174,15-3-11,0 2-90,-5 1 157,-13 1 0,-11 0 325,-10 0-325,-5 1 0,3-2-39,1 1-12,5 1 51,6 1-50,6-1 263,52-2-101,-2-2-90,9 1 12,-25-1-12,-43 3-22,-1 1 101,2-2-51,-4 0-16,23-4-34,-17 2-28,20-1-17,-12 4-50,11-1 95,-1 2 0,0-1 0,-9 1-17,5 0-50,-13 1-101,22 0 39,-13 0 124,13 0 5,-11 0-40,-1 0-184,-11 0 224,-1-2 0,-15 1 0,0-2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39.111"/>
    </inkml:context>
    <inkml:brush xml:id="br0">
      <inkml:brushProperty name="width" value="0.04286" units="cm"/>
      <inkml:brushProperty name="height" value="0.04286" units="cm"/>
      <inkml:brushProperty name="color" value="#00A0D7"/>
    </inkml:brush>
  </inkml:definitions>
  <inkml:trace contextRef="#ctx0" brushRef="#br0">102 6 27365,'-4'-2'633,"2"0"-549,2 1 123,0 0-174,8 4-27,15 12-6,-1-4 0,8 9 0,-11-9 0,-1-1 0,0-2 0,3 0 0,-1-3 0,2 0 6,3 0-6,-10-1 0,2-1-6,-10 2 6,-3-1 0,-1 1 0,-3 1 6,-8 9-6,1-4 0,-21 23 0,4-10 0,-15 14 0,4-5-6,-12 7 6,17-13-6,-6 2-94,10-9-505,-2-1-3333,0-1 3938,6-7 0,16-9 0,2-1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0.230"/>
    </inkml:context>
    <inkml:brush xml:id="br0">
      <inkml:brushProperty name="width" value="0.04286" units="cm"/>
      <inkml:brushProperty name="height" value="0.04286" units="cm"/>
      <inkml:brushProperty name="color" value="#00A0D7"/>
    </inkml:brush>
  </inkml:definitions>
  <inkml:trace contextRef="#ctx0" brushRef="#br0">219 10 25763,'5'-5'1193,"-1"0"-812,-4 5 498,0 0-879,0 5 0,-4 6 6,-11 24-6,0-1 0,-10 15 5,7-7-5,-3 4 0,1 4 0,0 3 0,-1 2-5,-1 6-18,-12 33 12,26-71-39,5-12-18,2-8 68,1-16 0,0 9 0,0-9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0.779"/>
    </inkml:context>
    <inkml:brush xml:id="br0">
      <inkml:brushProperty name="width" value="0.04286" units="cm"/>
      <inkml:brushProperty name="height" value="0.04286" units="cm"/>
      <inkml:brushProperty name="color" value="#00A0D7"/>
    </inkml:brush>
  </inkml:definitions>
  <inkml:trace contextRef="#ctx0" brushRef="#br0">1 32 26833,'3'-15'907,"-1"2"-661,-2 12-178,0-1 150,0 2-218,2 0 0,0 0 0,5 4 0,1 5 6,9 16-6,17 33 0,-2-4-3392,18 30 3392,-22-37-62,14 23 23,-23-36-118,11 19 135,-20-33-387,3 2 140,-9-15-5105,-2-5 5374,-2-6 0,0 2 0,0-3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1.143"/>
    </inkml:context>
    <inkml:brush xml:id="br0">
      <inkml:brushProperty name="width" value="0.04286" units="cm"/>
      <inkml:brushProperty name="height" value="0.04286" units="cm"/>
      <inkml:brushProperty name="color" value="#00A0D7"/>
    </inkml:brush>
  </inkml:definitions>
  <inkml:trace contextRef="#ctx0" brushRef="#br0">22 74 26928,'-12'0'834,"3"0"-587,8 0-34,1 0-202,22 0-39,-1 0-101,37-5 51,-16-1 61,31-11-39,-30 4-129,11-3-851,-25 7 241,-7 4-1356,-9 2 2151,-8 3 0,-3 0 0,-2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2.145"/>
    </inkml:context>
    <inkml:brush xml:id="br0">
      <inkml:brushProperty name="width" value="0.04286" units="cm"/>
      <inkml:brushProperty name="height" value="0.04286" units="cm"/>
      <inkml:brushProperty name="color" value="#00A0D7"/>
    </inkml:brush>
  </inkml:definitions>
  <inkml:trace contextRef="#ctx0" brushRef="#br0">345 10 26687,'3'-5'1081,"-3"1"-997,-6 4 17,-1 0-45,2 0-23,-2 0 29,-18 3-51,2 2-3397,-35 10 3397,23-4 23,-27 10-18,31-10-32,-22 22-91,36-10 90,-1 6-22,28-12 3392,10-12-3353,7 1-45,14-1-145,5 1 44,10 3 90,-2 2 28,-11 0 28,-1 8 0,-15 10 0,-6-2 0,-8 6 0,-11-13 17,-1-1 0,-1-5 78,-3-3 0,-3-3-39,-4-3 0,-4 0 258,-50 5-281,19-6-16,-24 3-6,37-7-11,19 0 6,4 0-6,2 0-17,4 0-688,1-11-130,3 2 835,2-8 0,-2 9 0,2 4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2.844"/>
    </inkml:context>
    <inkml:brush xml:id="br0">
      <inkml:brushProperty name="width" value="0.04286" units="cm"/>
      <inkml:brushProperty name="height" value="0.04286" units="cm"/>
      <inkml:brushProperty name="color" value="#00A0D7"/>
    </inkml:brush>
  </inkml:definitions>
  <inkml:trace contextRef="#ctx0" brushRef="#br0">363 18 26592,'6'-8'1086,"-2"0"-912,-9 7-62,-5 1 17,-3 0-96,-3 0-5,-6 0 0,1 0 17,-19 9 28,-19 15-67,7 6-1,-7 10 1,28-4-6,2 26 0,14-28-17,30 34-17,27-49-22,9 6-134,4-20-96,-23-5 29,2-1 257,30-16 0,-38 12 0,19-11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14.665"/>
    </inkml:context>
    <inkml:brush xml:id="br0">
      <inkml:brushProperty name="width" value="0.04286" units="cm"/>
      <inkml:brushProperty name="height" value="0.04286" units="cm"/>
      <inkml:brushProperty name="color" value="#FF0066"/>
    </inkml:brush>
  </inkml:definitions>
  <inkml:trace contextRef="#ctx0" brushRef="#br0">31 12 27214,'-7'-7'425,"2"2"-430,5 5-130,0 0 1,-2 0-286,0 3-689,-3 2 1109,1 2 0,1-1 0,1-3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3.365"/>
    </inkml:context>
    <inkml:brush xml:id="br0">
      <inkml:brushProperty name="width" value="0.04286" units="cm"/>
      <inkml:brushProperty name="height" value="0.04286" units="cm"/>
      <inkml:brushProperty name="color" value="#00A0D7"/>
    </inkml:brush>
  </inkml:definitions>
  <inkml:trace contextRef="#ctx0" brushRef="#br0">8 14 27790,'-3'-7'460,"1"1"-421,1 5-22,1 1-17,0 0 5,-1 12 1,1 7-6,0 14 0,0 7 0,0-4-23,11 10-55,7-1 50,0-8-73,0-4 62,-12-19-17,-2-5-896,-3-3 952,-8-3 0,5-1 0,-7-2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3.611"/>
    </inkml:context>
    <inkml:brush xml:id="br0">
      <inkml:brushProperty name="width" value="0.04286" units="cm"/>
      <inkml:brushProperty name="height" value="0.04286" units="cm"/>
      <inkml:brushProperty name="color" value="#00A0D7"/>
    </inkml:brush>
  </inkml:definitions>
  <inkml:trace contextRef="#ctx0" brushRef="#br0">4 34 27919,'-2'-9'415,"1"0"-455,0 1-122,1 3-510,0 2-2610,0 3 3282,0 5 0,0 1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4.416"/>
    </inkml:context>
    <inkml:brush xml:id="br0">
      <inkml:brushProperty name="width" value="0.04286" units="cm"/>
      <inkml:brushProperty name="height" value="0.04286" units="cm"/>
      <inkml:brushProperty name="color" value="#00A0D7"/>
    </inkml:brush>
  </inkml:definitions>
  <inkml:trace contextRef="#ctx0" brushRef="#br0">0 11 26368,'1'-6'1260,"0"2"-1030,-1 3 139,0 1-363,3 8-6,5 20 0,4 13 5,3 16-5,-1-4 6,-2-4-6,-5-16 0,-1-2 0,-4-18 0,1 2-56,-2-11-73,0 1-151,-1-5 280,-1 1 0,0-1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4.695"/>
    </inkml:context>
    <inkml:brush xml:id="br0">
      <inkml:brushProperty name="width" value="0.04286" units="cm"/>
      <inkml:brushProperty name="height" value="0.04286" units="cm"/>
      <inkml:brushProperty name="color" value="#00A0D7"/>
    </inkml:brush>
  </inkml:definitions>
  <inkml:trace contextRef="#ctx0" brushRef="#br0">1 70 28278,'6'-21'201,"-1"1"-212,-1 2-39,-1 7-1502,-4 41 1552,-3-7 0,1 15 0,-1-22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2:46.963"/>
    </inkml:context>
    <inkml:brush xml:id="br0">
      <inkml:brushProperty name="width" value="0.04286" units="cm"/>
      <inkml:brushProperty name="height" value="0.04286" units="cm"/>
      <inkml:brushProperty name="color" value="#00A0D7"/>
    </inkml:brush>
  </inkml:definitions>
  <inkml:trace contextRef="#ctx0" brushRef="#br0">59 135 27583,'1'-17'739,"0"3"-699,-1 13 44,0 0-68,0 0-10,0 0 0,0-2-1,0-2-5,4-16 0,0 2 6,0-6-12,0 10 1,-3 9-12,0 2-11,-1 3-73,0 0-56,-3 9-274,-9 15-1944,-4 10 2375,-8 11 0,11-20 0,3-6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28.510"/>
    </inkml:context>
    <inkml:brush xml:id="br0">
      <inkml:brushProperty name="width" value="0.04286" units="cm"/>
      <inkml:brushProperty name="height" value="0.04286" units="cm"/>
      <inkml:brushProperty name="color" value="#00A0D7"/>
    </inkml:brush>
  </inkml:definitions>
  <inkml:trace contextRef="#ctx0" brushRef="#br0">0 193 27566,'4'-10'437,"-2"1"-381,-1 7-22,-1-1 33,4-2-33,2-4-18,20-14-10,2 1 0,35-19-6,-18 16-6,23-3 0,-37 18-5,3 5-3392,-14 15 3392,-6 7 0,3 14-101,-10 19 11,-6 0 34,-7 0 22,-7-10 28,-5-16 17,-4-1 34,0-3 10,-1-3 29,3-5 3403,10-6-3459,4-6-28,34-21-12,-7 9-16,23-11 22,-20 19-27,8 10 21,-12 1 6,13 21 6,-19-7 11,5 27 0,-16-20 0,-1 11 6,-5-16-6,-4-1 274,-47 33-263,19-25-3,-13 5 1,-1-3-3395,14-14 3386,-17 8 5,37-21 40,-6-2-34,8-1-27,-9-20-46,14 9-644,2-24 1554,10 22 0,-1-3 0,0 11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29.586"/>
    </inkml:context>
    <inkml:brush xml:id="br0">
      <inkml:brushProperty name="width" value="0.04286" units="cm"/>
      <inkml:brushProperty name="height" value="0.04286" units="cm"/>
      <inkml:brushProperty name="color" value="#00A0D7"/>
    </inkml:brush>
  </inkml:definitions>
  <inkml:trace contextRef="#ctx0" brushRef="#br0">1 92 25387,'3'-5'2263,"0"1"-2134,-3 4 151,0 0-241,0-2 17,0 1 40,1-3-74,2 1-5,1-2-6,1-1 0,3-1-11,1 0 0,2-1 0,2 0 0,30-7 0,0 7-5,17-1-1,-23 14 6,-10 61 0,-21-20 0,-10 17 0,-6 1 0,-6-6 0,-8-7 0,-2-2 0,-3-7-6,-18 25 6,25-36 34,-3 7-6,19-27 28,18-14-56,7-9 0,17-10 0,2 2-11,19 3 11,-19 8-11,26 4-1,-38 9 7,2-3-1,-18 3-16,-10-2-6,0-2 28,-1 1 0,0-1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30.144"/>
    </inkml:context>
    <inkml:brush xml:id="br0">
      <inkml:brushProperty name="width" value="0.04286" units="cm"/>
      <inkml:brushProperty name="height" value="0.04286" units="cm"/>
      <inkml:brushProperty name="color" value="#00A0D7"/>
    </inkml:brush>
  </inkml:definitions>
  <inkml:trace contextRef="#ctx0" brushRef="#br0">34 1 26594,'8'10'1596,"-2"-3"-1513,-6-7-38,0 0-29,-3 11 1,0 4-12,-2 15-5,-1 5 9,3-4-9,-2 2 25,3-8-25,0 0-3387,-2 8 3387,1-8 0,-1 14 0,2-20 0,0-1-341,0-13-124,2-11 465,-1-12 0,1 23 0,0-1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31.042"/>
    </inkml:context>
    <inkml:brush xml:id="br0">
      <inkml:brushProperty name="width" value="0.04286" units="cm"/>
      <inkml:brushProperty name="height" value="0.04286" units="cm"/>
      <inkml:brushProperty name="color" value="#00A0D7"/>
    </inkml:brush>
  </inkml:definitions>
  <inkml:trace contextRef="#ctx0" brushRef="#br0">183 0 28373,'-13'7'50,"-5"5"-50,-5 11 6,1 0-6,2 4 0,4-3 0,1 2 0,-7 38 0,7-4 0,0 1-6,11-21 6,9-32 0,3-2-11,14-3-45,7-1 50,11-4-10,3-4 10,10-16 0,-11-3 6,-1-11 6,-18 5-6,-10 3 11,-4 1 6,-5 9 11,-5 2-22,-4 9-1,-28 8-16,-3 23-6,-7-3-11,9 14-17,19-15-78,0-2-185,0 0 308,-6 2 0,10-9 0,-2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42.266"/>
    </inkml:context>
    <inkml:brush xml:id="br0">
      <inkml:brushProperty name="width" value="0.04286" units="cm"/>
      <inkml:brushProperty name="height" value="0.04286" units="cm"/>
      <inkml:brushProperty name="color" value="#66CC00"/>
    </inkml:brush>
  </inkml:definitions>
  <inkml:trace contextRef="#ctx0" brushRef="#br0">4 195 22755,'0'2'3837,"-1"1"-2773,1-3-896,-2 1-62,2-1 197,-1 0-298,1-3-5,0-7 0,4-2 0,14-24 0,-3 12-3392,11-13 3392,-12 16-5,10-2-1,-8 9-55,43-1 61,-12 12-6,4 1-11,-19 2 6,-28 1 3397,0 3-3386,0 9-5,0 7 5,-2 10 0,-1 3-11,-1-1-40,-16 17 6,-17 7 23,1-10 16,-4 0 6,21-30 12,5-6 4,5-4 12,3-4 6,2-2-23,0 0-5,3-6-152,21-11 73,6 6 73,3-5 0,-7 20-5,-16 6 5,0 6 0,0 3 0,1 6 5,1 3 7,1 5-12,-2-1 72,-7 13 108,-24-2-158,-2-1 23,-19-7-34,8-15 0,1-2 17,4-6-11,4-3 11,4-5-11,2-2 50,-14-16-73,14-6-16,-5-2-28,18 1-68,5 14-179,0 0 297,2-1 0,-2 4 0,2-1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14.864"/>
    </inkml:context>
    <inkml:brush xml:id="br0">
      <inkml:brushProperty name="width" value="0.04286" units="cm"/>
      <inkml:brushProperty name="height" value="0.04286" units="cm"/>
      <inkml:brushProperty name="color" value="#FF0066"/>
    </inkml:brush>
  </inkml:definitions>
  <inkml:trace contextRef="#ctx0" brushRef="#br0">29 0 18175,'-16'61'716,"4"-13"1586,12-48-2302,0 0 0,0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44.348"/>
    </inkml:context>
    <inkml:brush xml:id="br0">
      <inkml:brushProperty name="width" value="0.04286" units="cm"/>
      <inkml:brushProperty name="height" value="0.04286" units="cm"/>
      <inkml:brushProperty name="color" value="#66CC00"/>
    </inkml:brush>
  </inkml:definitions>
  <inkml:trace contextRef="#ctx0" brushRef="#br0">0 121 26060,'0'-2'1971,"0"0"-1668,0 2-292,0-1-6,0-2-5,0-2 6,5-5-6,4-3 0,8-3 0,4-1-3392,-2 4 3386,9-3 6,-4 7 0,6 0-5,-1 5 5,-1 3 0,2 1-6,-8 1 3398,-3 3-3397,-7 2-1,-2 3-5,-3 2 5,-3 28 1,-3 15-7,-2 3 1,-4 0 6,-2-27-1,-5 1-11,-28 36 12,10-25-3393,-21 26 3398,21-35-6,9-10 6,1 1-5,8-6 5,3-2 0,3 2 0,4-11 3397,1 11-3391,6-3 5,-2 2 6,4-1 39,-4-10-39,-1-2-6,0-2 6,-1-2 22,0 0-17,3-7-22,-1 2 0,2-6 0,-3 7 0,0 0 0,-2 3 0,1 0 0,0 1 0,2-1 0,7-1-5,10 1-23,12-1 5,8 2 12,5 0 6,9 0-1,-19 1 17,9-1 6,-31 1-11,2-1-1,-9 0 6,0 0-5,2 0 5,2 0-11,0-1 0,-1 0-5,-2-1-18,-3 1 1,-2 0-264,-3-3-1170,-5-3 1456,-1-4 0,0 5 0,2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51.696"/>
    </inkml:context>
    <inkml:brush xml:id="br0">
      <inkml:brushProperty name="width" value="0.04286" units="cm"/>
      <inkml:brushProperty name="height" value="0.04286" units="cm"/>
      <inkml:brushProperty name="color" value="#66CC00"/>
    </inkml:brush>
  </inkml:definitions>
  <inkml:trace contextRef="#ctx0" brushRef="#br0">180 98 25668,'-4'-1'1898,"2"1"-1774,2-1 38,0 1-212,-3 0 61,0 0 0,-5 0-5,1 1-6,-1 3 0,-1 1 0,1 3 0,-1 0-6,-7 12 40,-6 13-18,3-4 1,0 5-11,12-15 11,0 1-17,-2 10 50,2 2-39,0 7 0,3-1-3397,3-1 3386,1-12 6,6 1-6,0-12 5,4 3-5,-2-6 6,-1-2-6,-2-4 3414,3-2-3403,0-3-5,6 0 5,23-2-5,6-10 5,-2 3-11,-6-8 11,-23 9-11,1-2 0,-2-1 0,4-2 6,-2-1-6,1-3 17,-1-4-12,-6 7 1,0-7 5,-6 6 17,-1-6-6,0-2-10,0-3-7,0-7-5,0 11 0,0-10 6,0 18 5,0-10-5,0 12-1,0-6 1,0 9-6,-11-16-11,-8-2 11,1 1-17,-2 5 11,12 15-5,0 0-6,-6-2-145,-3 1 61,-7-2-22,-3 3-975,-19 3 1098,-1 12 0,10-6 0,10 8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52.680"/>
    </inkml:context>
    <inkml:brush xml:id="br0">
      <inkml:brushProperty name="width" value="0.04286" units="cm"/>
      <inkml:brushProperty name="height" value="0.04286" units="cm"/>
      <inkml:brushProperty name="color" value="#66CC00"/>
    </inkml:brush>
  </inkml:definitions>
  <inkml:trace contextRef="#ctx0" brushRef="#br0">255 12 24463,'0'-6'2062,"0"1"-1782,0 5 403,0 0-526,-3 1-51,-3 6-27,-9 12-51,0 3-12,-7 10 24,-28 51 4,6-5-38,-4 4-6,22-34 6,25-46-1,1 0-5,-1-2-571,-4 1-303,1-1 874,-4-7 0,5 5 0,-1-4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53.062"/>
    </inkml:context>
    <inkml:brush xml:id="br0">
      <inkml:brushProperty name="width" value="0.04286" units="cm"/>
      <inkml:brushProperty name="height" value="0.04286" units="cm"/>
      <inkml:brushProperty name="color" value="#66CC00"/>
    </inkml:brush>
  </inkml:definitions>
  <inkml:trace contextRef="#ctx0" brushRef="#br0">0 12 25438,'0'-7'2162,"0"2"-1932,0 5-124,0 0-61,3 0 95,15 16-107,2-1 18,21 21-29,-14-13-11,5 5 12,-2-1-1,3 9-16,-3-3-6,0 4 0,-19-23-28,-2-1-79,-7-11-217,-2 0-1205,0-2 1529,0-3 0,0 2 0,0-2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54.816"/>
    </inkml:context>
    <inkml:brush xml:id="br0">
      <inkml:brushProperty name="width" value="0.04286" units="cm"/>
      <inkml:brushProperty name="height" value="0.04286" units="cm"/>
      <inkml:brushProperty name="color" value="#66CC00"/>
    </inkml:brush>
  </inkml:definitions>
  <inkml:trace contextRef="#ctx0" brushRef="#br0">18 53 24396,'-4'2'2515,"0"1"-2291,2-1 179,-1 0-330,1 1 280,1-1-303,0-1 158,1-1-208,1 0-12,7-6-10,4-1 5,8-5-22,29-6-262,-15 9 301,20-4 0,-16 11 0,-2 1 0,-2 2 0,-6 2 0,-10 3-22,1 34 5,-23 14 28,-4 5 318,-26-3-290,-1-31-22,6-7-6,3-4 0,7-5-5,9-5 67,2-1-45,20-13-67,1 3 11,12-8 5,-2 8 12,-4 3 11,0 3-6,-5 1 6,10 4-5,-6 1 5,8 9-6,2 12 6,-6-2-5,1 5-3387,-13-10 3392,-6-1 0,-2-3 5,-9 29 34,-17-5 6,-9 12-34,-5-18 73,-56-3 3325,55-19-3403,-42 7 11,68-17-6,7-6-11,5 0-790,1-10-8670,0 8 9460,0-3 0,0 8 0,0 1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55.597"/>
    </inkml:context>
    <inkml:brush xml:id="br0">
      <inkml:brushProperty name="width" value="0.04286" units="cm"/>
      <inkml:brushProperty name="height" value="0.04286" units="cm"/>
      <inkml:brushProperty name="color" value="#66CC00"/>
    </inkml:brush>
  </inkml:definitions>
  <inkml:trace contextRef="#ctx0" brushRef="#br0">0 49 25679,'11'-11'1708,"-1"2"-1461,-11 9 307,1 0-554,2 0 6,6 0-6,5 0 0,7 0 0,11-1 44,3 0-32,8-2-7,-4-1-5,-8 0-28,-4-1-795,-13 0-1378,-3 2 2201,-7 0 0,-3 3 0,0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56.546"/>
    </inkml:context>
    <inkml:brush xml:id="br0">
      <inkml:brushProperty name="width" value="0.04286" units="cm"/>
      <inkml:brushProperty name="height" value="0.04286" units="cm"/>
      <inkml:brushProperty name="color" value="#66CC00"/>
    </inkml:brush>
  </inkml:definitions>
  <inkml:trace contextRef="#ctx0" brushRef="#br0">30 0 28266,'-1'9'6,"-1"1"-6,-2 8 11,-2 4-11,1 4 0,-1 0 0,3 10-5,1-17 5,2 4 0,3-20 0,3-2 5,6-1-5,3 0 0,2 0 0,1-1 0,0 0 0,-1-1-11,25 3 5,6 18 6,1-4 0,-3 15 0,-27-12 0,2 0-5,-3 0 5,3 3-11,-1 1 11,1 4 0,-4 1-28,-5 16 16,-5-14 1,-12 16 6,-2-26 5,-10 2 100,-30 8-88,21-15 21,-52 14-16,36-23-6,-4 0-11,18-5 11,19-1-11,2-1 0,1-3-11,1 2-17,2-3-56,-1 3-285,0-5 369,0-5 0,3 15 0,2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58.279"/>
    </inkml:context>
    <inkml:brush xml:id="br0">
      <inkml:brushProperty name="width" value="0.04286" units="cm"/>
      <inkml:brushProperty name="height" value="0.04286" units="cm"/>
      <inkml:brushProperty name="color" value="#66CC00"/>
    </inkml:brush>
  </inkml:definitions>
  <inkml:trace contextRef="#ctx0" brushRef="#br0">2 55 24223,'-1'-2'2386,"0"0"-1395,1 2-918,4 0 16,1 0-16,5 0 11,0 0-11,9 0 45,3 0-102,11 0-10,5 0 0,21 0-1,-10 0 1,32 0-6,-18-1 0,20-2 5,-2-2-5,2-1 0,1 2 0,-3 0 0,-7 3 0,18-2 0,-38 0 0,5-1-33,-41 0-102,-10 2-139,-4 0-2073,-2 0 2347,-2-1 0,0 1 0,0 1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4:59.413"/>
    </inkml:context>
    <inkml:brush xml:id="br0">
      <inkml:brushProperty name="width" value="0.04286" units="cm"/>
      <inkml:brushProperty name="height" value="0.04286" units="cm"/>
      <inkml:brushProperty name="color" value="#66CC00"/>
    </inkml:brush>
  </inkml:definitions>
  <inkml:trace contextRef="#ctx0" brushRef="#br0">90 33 25180,'-24'4'2454,"3"-2"-2382,11-2 304,2 0-270,-1 0-33,1 0-17,3 0 45,2 0-101,2 0 11,1 0-11,5 0 0,2 0 5,8 0-5,2 0 0,53 0 0,-24 0-5,50-1-1,-53 1-16,42-3 22,-30 1 0,0 0 0,2-1 0,11-2 0,11 1 0,3 1-17,-1 2 17,-11 0-39,-13 1-56,-49 0-202,-4 0-941,-2-3 1238,-2-1 0,0 1 0,0-1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07.789"/>
    </inkml:context>
    <inkml:brush xml:id="br0">
      <inkml:brushProperty name="width" value="0.025" units="cm"/>
      <inkml:brushProperty name="height" value="0.025" units="cm"/>
      <inkml:brushProperty name="color" value="#66CC00"/>
    </inkml:brush>
  </inkml:definitions>
  <inkml:trace contextRef="#ctx0" brushRef="#br0">0 1 24575,'0'0'0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15.117"/>
    </inkml:context>
    <inkml:brush xml:id="br0">
      <inkml:brushProperty name="width" value="0.04286" units="cm"/>
      <inkml:brushProperty name="height" value="0.04286" units="cm"/>
      <inkml:brushProperty name="color" value="#FF0066"/>
    </inkml:brush>
  </inkml:definitions>
  <inkml:trace contextRef="#ctx0" brushRef="#br0">9 1 26413,'-5'19'929,"2"-3"-929,3 9 0,0-14 0,0-2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3:51.634"/>
    </inkml:context>
    <inkml:brush xml:id="br0">
      <inkml:brushProperty name="width" value="0.04286" units="cm"/>
      <inkml:brushProperty name="height" value="0.04286" units="cm"/>
      <inkml:brushProperty name="color" value="#00A0D7"/>
    </inkml:brush>
  </inkml:definitions>
  <inkml:trace contextRef="#ctx0" brushRef="#br0">349 79 26491,'7'-3'1708,"-1"0"-1669,-6-1 12,0-2-29,0-1 29,-8-13-57,1 11-11,-9-8 6,2 12-84,-49 1-3297,19 11 3392,-26-1 0,34 9-218,15-3 218,2-2-51,-4 19-55,13-12 72,17 25-145,34-17 129,3 2 11,8-1 3261,-16 6-3222,-15-9 332,3 18-332,-19-19 78,-4 38-16,-10-31-6,-2 18 11,-4-33-22,4-9-12,-1 0 1,0-1-6,-4-2-3347,-4 0 3330,-4-2 11,-9-2-16,2-8 11,-4-3-6,17 0 22,5 3-33,12 7 3381,0 2-3420,1-1-454,0 2 0,0 0 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3:52.119"/>
    </inkml:context>
    <inkml:brush xml:id="br0">
      <inkml:brushProperty name="width" value="0.04286" units="cm"/>
      <inkml:brushProperty name="height" value="0.04286" units="cm"/>
      <inkml:brushProperty name="color" value="#00A0D7"/>
    </inkml:brush>
  </inkml:definitions>
  <inkml:trace contextRef="#ctx0" brushRef="#br0">0 39 25931,'3'-6'1232,"-2"0"-1103,-1 5 67,0 0-112,5 1-34,13-1 1,9-2-96,13-3-28,0 0-3327,-3 1 3400,-15 2 0,-8 2 0,-14 1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3:52.380"/>
    </inkml:context>
    <inkml:brush xml:id="br0">
      <inkml:brushProperty name="width" value="0.04286" units="cm"/>
      <inkml:brushProperty name="height" value="0.04286" units="cm"/>
      <inkml:brushProperty name="color" value="#00A0D7"/>
    </inkml:brush>
  </inkml:definitions>
  <inkml:trace contextRef="#ctx0" brushRef="#br0">0 23 27146,'37'0'807,"6"-4"-1003,13-2-370,0-1-2072,-4 2 2638,-11 4 0,-20 1 0,-8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3:54.282"/>
    </inkml:context>
    <inkml:brush xml:id="br0">
      <inkml:brushProperty name="width" value="0.04286" units="cm"/>
      <inkml:brushProperty name="height" value="0.04286" units="cm"/>
      <inkml:brushProperty name="color" value="#00A0D7"/>
    </inkml:brush>
  </inkml:definitions>
  <inkml:trace contextRef="#ctx0" brushRef="#br0">34 111 22347,'-1'-12'2632,"0"2"-823,1 10-941,0 0-806,-2 0 134,1 0-146,-1 0-5,1 0 89,0-1-100,1-1-6,-1 0 101,1-3-101,-1 1-23,0 1 1,1 1-1,0 1 1,0-1 11,0-1-12,0-1 1,0 0 5,0 0 6,0-1-6,0-5-5,0 1 5,0-3-11,0 4 0,0 3-17,-2 3 17,1 6-5,-1 43-7,1 31 1,0 2 6,0 6-1,0-42 6,-1-1 0,-1 3 0,1-7 0,0-3 0,0-8 0,2-12 6,-1-6-1,1-8-139,0-12-409,0-12-7422,0-13 7965,0-3 0,0 15 0,0 9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3:56.054"/>
    </inkml:context>
    <inkml:brush xml:id="br0">
      <inkml:brushProperty name="width" value="0.04286" units="cm"/>
      <inkml:brushProperty name="height" value="0.04286" units="cm"/>
      <inkml:brushProperty name="color" value="#00A0D7"/>
    </inkml:brush>
  </inkml:definitions>
  <inkml:trace contextRef="#ctx0" brushRef="#br0">22 225 27068,'-8'-1'918,"2"-1"-794,4 1 32,0 0-94,1 0-56,-1 1-6,2 0-23,-1 0 18,4 0 5,5 0 0,5 0 0,8 0 0,1 0 0,19 0 0,-6-2 5,62-5-5,-32 1-11,-13 1 0,3 0-45,39 2-6,-6 1-757,-35 0 0,0 1 825,39-3-916,-1-2 904,-2 0-208,-23 3 163,-8 0 18,-24 3 21,-3 0 1437,-4 0-1336,28-3-78,16-4-5,0 1 346,3-2-352,-33 7 99,2-1-115,-3 2-7,9 0-33,-2-1 62,7 0-6,-7-2-3104,-4-1 3115,-11 0-2090,-5 0 2079,-6 0 318,25-2-318,-7 2 0,25-1 64,-18 1-76,23 0 2281,-22 1-2272,8 1 0,4 0 48,18 1-17,11 1 2969,-33-1-2991,-33 0-1,4 1-5,4-1 0,17 0 11,41 0-11,-9 0-3,-17 1 1,-1 0-4,-4 1 407,13-1-401,-35 1 22,33-2-5,-12-3-28,3 2 0,0-1-17,-1-1 11,-6 1 0,-1 0 34,-7 0 11,6-3 0,2-1-23,1-2-77,42-9-225,-62 11-551,12 0 0,-40 5 0,0 1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01.493"/>
    </inkml:context>
    <inkml:brush xml:id="br0">
      <inkml:brushProperty name="width" value="0.04286" units="cm"/>
      <inkml:brushProperty name="height" value="0.04286" units="cm"/>
      <inkml:brushProperty name="color" value="#00A0D7"/>
    </inkml:brush>
  </inkml:definitions>
  <inkml:trace contextRef="#ctx0" brushRef="#br0">0 22 26161,'0'-12'1036,"0"2"-829,0 10 689,0 0-851,0 4-40,0 6 1,2 10-6,8 46 0,-4-23 0,7 51 6,-9-47-6,0 33 0,-3-41 0,0 9 0,-1-31 0,0-3 0,0-3-23,0-1-302,0-16 325,2-7 0,-2-1 0,2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02.102"/>
    </inkml:context>
    <inkml:brush xml:id="br0">
      <inkml:brushProperty name="width" value="0.04286" units="cm"/>
      <inkml:brushProperty name="height" value="0.04286" units="cm"/>
      <inkml:brushProperty name="color" value="#00A0D7"/>
    </inkml:brush>
  </inkml:definitions>
  <inkml:trace contextRef="#ctx0" brushRef="#br0">1 40 27908,'14'-3'347,"-3"0"-324,-11 3-23,0 0 0,5 0 5,5 2 1,7 0-6,5 1 5,0-1 12,14-2-6,-14-4 1,8 0-52,-10-6-161,6 1-96,-1 1 297,2 3 0,-14 4 0,-6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03.316"/>
    </inkml:context>
    <inkml:brush xml:id="br0">
      <inkml:brushProperty name="width" value="0.04286" units="cm"/>
      <inkml:brushProperty name="height" value="0.04286" units="cm"/>
      <inkml:brushProperty name="color" value="#00A0D7"/>
    </inkml:brush>
  </inkml:definitions>
  <inkml:trace contextRef="#ctx0" brushRef="#br0">361 86 27460,'4'-13'711,"-2"3"-632,-2 7-74,0 1-5,0-2 6,0 2 5,0-2 11,-3 0-22,-2-1 6,-22-3 5,1 3-5,-8-2 11,9 2-6,10 2-11,1 0 5,3 0-5,-3 0 0,1 2 0,-2 1 0,-8 0 0,6 0 0,-27 0 0,26 2 0,-13 4-11,24 3 6,-3 16 5,5-4 0,-3 35 0,6-26 11,16 69-6,-2-46-5,6 24 0,-7-40 0,-6-11 0,0-8 0,-1 7 0,-1-12 12,0 14-12,-2-16 0,0 7 0,-1-16 5,0-1 1,0-1-6,0-17 0,0 13 0,0-14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04.336"/>
    </inkml:context>
    <inkml:brush xml:id="br0">
      <inkml:brushProperty name="width" value="0.04286" units="cm"/>
      <inkml:brushProperty name="height" value="0.04286" units="cm"/>
      <inkml:brushProperty name="color" value="#00A0D7"/>
    </inkml:brush>
  </inkml:definitions>
  <inkml:trace contextRef="#ctx0" brushRef="#br0">38 18 24710,'-12'-3'2784,"3"2"-2499,7 1-106,2 0-83,-1 0-35,-1 0-10,0 0 33,0 0-62,1 0 17,0-1 0,0 1 29,0-1-52,0 1-10,0 0 0,0 0-6,9-1 0,8 1-12,12-2-21,40-1 33,-27 1 0,24-1-6,-51 2-22,-3 1-17,-11 0-78,0 0-784,-4 0 907,-2 0 0,1 0 0,0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10.561"/>
    </inkml:context>
    <inkml:brush xml:id="br0">
      <inkml:brushProperty name="width" value="0.04286" units="cm"/>
      <inkml:brushProperty name="height" value="0.04286" units="cm"/>
      <inkml:brushProperty name="color" value="#00A0D7"/>
    </inkml:brush>
  </inkml:definitions>
  <inkml:trace contextRef="#ctx0" brushRef="#br0">80 16 25987,'-6'-1'1798,"2"0"-1647,2 0-50,2 1-34,-2-2-22,2 2-17,-2-1-23,0 1 1,-2 0 0,-3 0 10,-8 0 29,2 3-11,-1-2-6,7 1-6,6-2 6,1 0-28,2 0 0,5 0 0,7 0 0,6 0 0,7 0-134,54-4 106,-31 1-34,39-3 12,-59 4 11,-6 2-57,-12 0 96,-5 0 0,-2 0 0,-3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15.332"/>
    </inkml:context>
    <inkml:brush xml:id="br0">
      <inkml:brushProperty name="width" value="0.04286" units="cm"/>
      <inkml:brushProperty name="height" value="0.04286" units="cm"/>
      <inkml:brushProperty name="color" value="#FF0066"/>
    </inkml:brush>
  </inkml:definitions>
  <inkml:trace contextRef="#ctx0" brushRef="#br0">1 0 27141,'0'8'644,"0"-2"-846,0-6 202,3 33 0,0 7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11.170"/>
    </inkml:context>
    <inkml:brush xml:id="br0">
      <inkml:brushProperty name="width" value="0.04286" units="cm"/>
      <inkml:brushProperty name="height" value="0.04286" units="cm"/>
      <inkml:brushProperty name="color" value="#00A0D7"/>
    </inkml:brush>
  </inkml:definitions>
  <inkml:trace contextRef="#ctx0" brushRef="#br0">0 4 27376,'0'-2'706,"0"0"-555,0 2-146,1 15 7,2 4-12,1 17 5,1 4-5,-2-4 6,0 11-1,-3-3-5,1-12 0,-1-6 0,0-23 0,0 0 0,1-3-957,-1 1 957,1-3 0,-1 2 0,0-2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12.414"/>
    </inkml:context>
    <inkml:brush xml:id="br0">
      <inkml:brushProperty name="width" value="0.04286" units="cm"/>
      <inkml:brushProperty name="height" value="0.04286" units="cm"/>
      <inkml:brushProperty name="color" value="#00A0D7"/>
    </inkml:brush>
  </inkml:definitions>
  <inkml:trace contextRef="#ctx0" brushRef="#br0">300 65 26138,'5'-5'1641,"-2"1"-1378,-3 3-111,0 0-80,0 0-27,0 0-22,0 1-12,0-1 11,0 1-5,0-2-6,-11-5-11,-24-8-17,7 3 6,-15 0 11,24 10 0,-5 2 0,-1 2-5,-2 4 5,0 4 0,8 2-6,-3 9 6,10 1-6,2 11 1,5 4 10,9 3-5,4 1 0,4-8 6,3-3-6,-3-8-6,1-1 1,-2-2-29,1 16 34,-5-11-5,-1 18-1,-5-24 0,-1 2 1,0-11-1,-2 6 6,1-7 0,-1 2-28,0-8-33,-1-1-23,-1-5-1591,-3-5-8156,0-5 9830,-2-4 0,5 9 0,0 1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12.840"/>
    </inkml:context>
    <inkml:brush xml:id="br0">
      <inkml:brushProperty name="width" value="0.04286" units="cm"/>
      <inkml:brushProperty name="height" value="0.04286" units="cm"/>
      <inkml:brushProperty name="color" value="#00A0D7"/>
    </inkml:brush>
  </inkml:definitions>
  <inkml:trace contextRef="#ctx0" brushRef="#br0">14 25 26368,'-8'-8'1411,"2"0"-1232,6 7-83,0-1 133,0 2-206,1-1-12,6 0 0,3 0 0,18 1-11,-2 0 6,32 0-6,-18 0 0,29 0-11,-39-1-17,7 1-6,-30 0-814,4-1 0,-10 1 0,-1 1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13.587"/>
    </inkml:context>
    <inkml:brush xml:id="br0">
      <inkml:brushProperty name="width" value="0.04286" units="cm"/>
      <inkml:brushProperty name="height" value="0.04286" units="cm"/>
      <inkml:brushProperty name="color" value="#00A0D7"/>
    </inkml:brush>
  </inkml:definitions>
  <inkml:trace contextRef="#ctx0" brushRef="#br0">347 30 24855,'4'-10'2599,"0"1"-2285,-4 7 156,0 0-414,0 0-22,0 0-12,0 1 12,0 0-28,-7 1-6,-4 8 0,-9 6 0,-4 11 0,3 5 0,-2 3 0,4 0 0,0 1 0,0 1-23,-20 30 1,-7 8-693,4-9 710,6-11 5,26-41 0,2-2 0,2-3-6,3-3-16,2-1-34,1-2 233,19-19 0,-14 13 0,15-13 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14.182"/>
    </inkml:context>
    <inkml:brush xml:id="br0">
      <inkml:brushProperty name="width" value="0.04286" units="cm"/>
      <inkml:brushProperty name="height" value="0.04286" units="cm"/>
      <inkml:brushProperty name="color" value="#00A0D7"/>
    </inkml:brush>
  </inkml:definitions>
  <inkml:trace contextRef="#ctx0" brushRef="#br0">33 30 26866,'-4'-11'1462,"0"1"-1434,1 7-6,0 0-10,1 1-1,1 1 0,1 1-11,-1 0-17,0 5 12,-2 9 5,0 9 5,-1 46-10,2-31-180,0 45-790,2-50-1948,0 0 2923,0-16 0,0-16 0,0-1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14.895"/>
    </inkml:context>
    <inkml:brush xml:id="br0">
      <inkml:brushProperty name="width" value="0.04286" units="cm"/>
      <inkml:brushProperty name="height" value="0.04286" units="cm"/>
      <inkml:brushProperty name="color" value="#00A0D7"/>
    </inkml:brush>
  </inkml:definitions>
  <inkml:trace contextRef="#ctx0" brushRef="#br0">6 66 28210,'-3'-4'146,"0"2"-140,3 1-6,5 1 0,4 6 0,4 1 0,11 16 0,1 5 0,6 7 0,-2 2 0,-1-2 0,-1-4 0,-5-8 0,-2-4 0,-5-8 0,-1-3 0,14 3 0,-6-7 0,3 2 0,-12-6 0,-9 0 5,0-3-5,0 0 11,-1-14-5,-1 3-6,-3-23 6,-3 17-6,-4-20 0,-1 15 0,-2-9 0,2 4 5,0-16-10,3 23-315,-4-12-4720,0 29 5040,1-1 0,-1 5 0,8 1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22.756"/>
    </inkml:context>
    <inkml:brush xml:id="br0">
      <inkml:brushProperty name="width" value="0.04286" units="cm"/>
      <inkml:brushProperty name="height" value="0.04286" units="cm"/>
      <inkml:brushProperty name="color" value="#00A0D7"/>
    </inkml:brush>
  </inkml:definitions>
  <inkml:trace contextRef="#ctx0" brushRef="#br0">10 61 22878,'-5'0'3215,"1"0"-2615,4 0 380,0 0-822,2-1-158,3 3 77,2 1-77,2 4 241,7 4-241,-4-5 0,7 4 5,15-2-5,-12-4 6,25 1-6,-27-4 0,8-1 0,-1 0 0,-8 0 0,3 0 0,-6-1 0,-7 1 0,4-1 0,-8 1 0,-1-1 22,8-2-10,-4-1-40,38-13 84,-23 7-23,14-5-38,-23-2-7,-12 9 7,2-6 5,-2 11-45,-1 1-39,0 0-846,-1-2-2033,0-1 2963,0 0 0,0 2 0,0 1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25.681"/>
    </inkml:context>
    <inkml:brush xml:id="br0">
      <inkml:brushProperty name="width" value="0.04286" units="cm"/>
      <inkml:brushProperty name="height" value="0.04286" units="cm"/>
      <inkml:brushProperty name="color" value="#00A0D7"/>
    </inkml:brush>
  </inkml:definitions>
  <inkml:trace contextRef="#ctx0" brushRef="#br0">35 2 25102,'-2'-1'2509,"0"1"-2391,1 0 106,1 0-224,-2 0 11,2 0-5,-2 3 10,1 2 7,-1 8 22,-1 1-40,-1 4 1,-1 4 11,1-2-12,0 17-5,2-12 0,1 9-5,1-15 5,0-3-6,1-3 6,1-3-6,1-3 6,0-4 0,0 0-11,0-2-50,3 0 16,1-1 11,4-3-27,0-2 61,0-2 11,8-8-3358,-7 6 3347,3-5 0,-8 6 0,13-5-6,-10 5 6,10-3 6,-13 8-1,8-5-5,-8 4 3387,8-5-3387,-10 7 0,3 1 0,-5 1 0,3-1 0,-2 0 16,7-5-10,-1 3-6,3-2-6,-5 3-5,-4 2 11,-1 0 0,0 0 0,-1 0 0,-1 0 0,1 0 0,-2 0 6,4 2-1,5 12-5,0-1 0,5 10 0,-4-8 0,-2-1-5,-1-5-1,-4-2 6,-1-3 0,0 0 0,-2 1 6,1 9-1,-1 1-5,0 3 17,0-5-17,0-5 11,0-2 17,0-2-16,0-2-7,0 0-5,0 0 6,0 1-6,0 4 5,0 1 1,0-1 5,0-2 0,0-5-39,0 0-112,-2 0-50,0 0-191,-3-7 381,-1-3 0,2 2 0,2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27.640"/>
    </inkml:context>
    <inkml:brush xml:id="br0">
      <inkml:brushProperty name="width" value="0.04286" units="cm"/>
      <inkml:brushProperty name="height" value="0.04286" units="cm"/>
      <inkml:brushProperty name="color" value="#00A0D7"/>
    </inkml:brush>
  </inkml:definitions>
  <inkml:trace contextRef="#ctx0" brushRef="#br0">0 112 22979,'0'12'2667,"0"-1"-2651,0-11 2051,0 0-2017,0-2-11,0 1-11,0-3-5,0 2-6,0-3-6,4-2-11,1-1 5,18-12 1,-5 6-6,12-5-11,-11 9 11,3 3 0,1 1 0,-1 1 5,7 0 7,-12 2-12,7 0 44,-3 1-10,6-1-34,-4 1 6,1 0-1,-6 1-5,-2 1 6,3 0-6,-5 0 5,-1 0-5,-5-1 23,-1 0-12,-3 1 0,1 0-11,1-1 0,15 1 0,12 0 0,-4 0 0,1 0 6,-23 0-6,-2 0 0,-1 0 0,0 0 0,5 4 0,-2 0 0,5 1 0,-3 0 0,1-1 0,-2 1-45,2 3 45,-5 0-28,3 7 17,-6-6 11,1 0-11,-2-6 11,-1 4 0,1-2-73,4 14 50,-1-10 18,3 5 5,-5-12 11,-2-1-694,0-1 39,0 2-1490,0 1 2134,0 2 0,0-3 0,0-1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36.791"/>
    </inkml:context>
    <inkml:brush xml:id="br0">
      <inkml:brushProperty name="width" value="0.04286" units="cm"/>
      <inkml:brushProperty name="height" value="0.04286" units="cm"/>
      <inkml:brushProperty name="color" value="#00A0D7"/>
    </inkml:brush>
  </inkml:definitions>
  <inkml:trace contextRef="#ctx0" brushRef="#br0">80 15 26334,'0'-7'1227,"0"1"-1048,0 5 303,0 1-466,-4 6-4,-1 6-12,-4 9 5,-3 15-5,-1 5-5,-1 11-1,2 1 6,5-9-6,4-4-38,3 5 10,5-15-56,21 21-117,1-27 0,7 2-342,-10-16 549,-12-7 0,-5-1 0,-3-1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15.531"/>
    </inkml:context>
    <inkml:brush xml:id="br0">
      <inkml:brushProperty name="width" value="0.04286" units="cm"/>
      <inkml:brushProperty name="height" value="0.04286" units="cm"/>
      <inkml:brushProperty name="color" value="#FF0066"/>
    </inkml:brush>
  </inkml:definitions>
  <inkml:trace contextRef="#ctx0" brushRef="#br0">0 1 26866,'0'6'835,"0"0"-2251,10 21 1,-12-28 0,7 19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37.980"/>
    </inkml:context>
    <inkml:brush xml:id="br0">
      <inkml:brushProperty name="width" value="0.04286" units="cm"/>
      <inkml:brushProperty name="height" value="0.04286" units="cm"/>
      <inkml:brushProperty name="color" value="#00A0D7"/>
    </inkml:brush>
  </inkml:definitions>
  <inkml:trace contextRef="#ctx0" brushRef="#br0">33 224 26564,'-8'-7'1187,"1"1"-952,7 6-235,0 0 6,0 4-6,0 12 6,0 8 5,0 40-11,-2-28 0,-1 23 0,0-43-51,-1 1-21,2-13-438,0-10 241,1-26 180,0-1 72,1-16 17,0 14 56,2-1 353,1-9-213,0 15 285,4-2-458,-4 23 61,15 34-73,-6-6-6,12 25 1,16-1-12,-9-16-10,26 14 21,-30-29 40,1-11-45,-18-14 6,-1-24-6,-6 5 0,1-40 22,-9 0-16,2 8-6,-1 13 0,2 40 0,2 9-6,0 1-1835,0 0 0,0 1 1</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4:38.912"/>
    </inkml:context>
    <inkml:brush xml:id="br0">
      <inkml:brushProperty name="width" value="0.04286" units="cm"/>
      <inkml:brushProperty name="height" value="0.04286" units="cm"/>
      <inkml:brushProperty name="color" value="#00A0D7"/>
    </inkml:brush>
  </inkml:definitions>
  <inkml:trace contextRef="#ctx0" brushRef="#br0">51 6 26967,'0'-2'1109,"0"-1"-1059,0 3 29,0-1-51,2 4 11,18 21-33,-7-5-6,15 17 5,-13-11-5,-1 1 0,2 1 0,2 7 0,2 3-11,-1 7 5,-2 1-3397,-9 31 3403,-11-26-2263,-8 20 2291,-8-39 17,-10 3-34,6-13 29,-27 15-40,30-21 2246,-15 8-2510,24-20 3164,-1 0-7028,1-3 4128,2-2 0,5 1 0,0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19.637"/>
    </inkml:context>
    <inkml:brush xml:id="br0">
      <inkml:brushProperty name="width" value="0.04286" units="cm"/>
      <inkml:brushProperty name="height" value="0.04286" units="cm"/>
      <inkml:brushProperty name="color" value="#00A0D7"/>
    </inkml:brush>
  </inkml:definitions>
  <inkml:trace contextRef="#ctx0" brushRef="#br0">0 98 24839,'0'-15'2599,"0"3"-2465,0 9-28,0-2-16,0 2-17,2-3-6,-1 0 11,4-3-10,-3 0-18,1-3-22,-2 7 28,-1-2 28,0 5-95,0 0-56,0 1 72,1 10 6,0 3-5,3 12-17,7 46-12,-3-23-11,-3 9 1,0-1 33,-2-15 0,-2 23-22,-1-53-40,0 2-139,0-11 201,5-23 0,-4 17 0,4-17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0.597"/>
    </inkml:context>
    <inkml:brush xml:id="br0">
      <inkml:brushProperty name="width" value="0.04286" units="cm"/>
      <inkml:brushProperty name="height" value="0.04286" units="cm"/>
      <inkml:brushProperty name="color" value="#00A0D7"/>
    </inkml:brush>
  </inkml:definitions>
  <inkml:trace contextRef="#ctx0" brushRef="#br0">215 9 25629,'-5'-5'1669,"-2"2"-1529,-3 7-28,0 0 140,-6 8-168,4-4-28,-4 3 56,-12 10-90,0 4-16,-3 4-1,8-3-5,14-10 0,1-1 0,2 1 0,2-1-78,2 9 72,6-8-111,25 4 10,-6-13 34,33-15-50,-24-3 62,15-15-12,-14 2 84,1-5 11,-7 1 90,-11 6 101,-7-1-179,-8 11-1,-33-4 1,5 11-23,-53 0-11,38 8-33,-23 3-152,43 0 185,5 4 0,13-7 0,6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1.499"/>
    </inkml:context>
    <inkml:brush xml:id="br0">
      <inkml:brushProperty name="width" value="0.04286" units="cm"/>
      <inkml:brushProperty name="height" value="0.04286" units="cm"/>
      <inkml:brushProperty name="color" value="#00A0D7"/>
    </inkml:brush>
  </inkml:definitions>
  <inkml:trace contextRef="#ctx0" brushRef="#br0">209 7 27751,'-5'-4'303,"1"2"-225,-5 2-44,-4 0-29,-7 2 6,-4 5-11,-2 3 0,-1 9 0,7-3 0,-5 11 0,12-9-5,-4 8-426,11-2 447,8-7-16,6 0-39,10-11 17,1-10 16,2-2 353,11-19-246,-14 9 34,4-11-107,-18 20-28,-3 10 5,0 14 1,4 15-1,2 13-5,3-3 0,3 19 0,-4-20 0,1 27-11,-7-31-3381,-4 10 3392,-6-19-56,-20-1 23,5-11-712,-42-2 745,17-21 0,29 15 0,25-5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2.480"/>
    </inkml:context>
    <inkml:brush xml:id="br0">
      <inkml:brushProperty name="width" value="0.04286" units="cm"/>
      <inkml:brushProperty name="height" value="0.04286" units="cm"/>
      <inkml:brushProperty name="color" value="#00A0D7"/>
    </inkml:brush>
  </inkml:definitions>
  <inkml:trace contextRef="#ctx0" brushRef="#br0">263 8 27818,'-5'-3'297,"-1"0"-258,-1 2-22,0 0 0,-2 1-6,0 0 0,-12 4-5,-3 5-6,-12 6 6,-9 12-6,14-8-17,-8 12 17,28-12-51,-1 8-33,12-4 101,21-1-174,11-32-207,5 1 387,5-48 38,-29 27 63,0-10 38,-12 25-33,-1 3-45,0 3 11,0 10-78,7 37-17,-2-9 0,6 25 0,-5-31-51,2-3-66,5-9 117,1-5 0,-3-5 0,-2-1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2.981"/>
    </inkml:context>
    <inkml:brush xml:id="br0">
      <inkml:brushProperty name="width" value="0.04286" units="cm"/>
      <inkml:brushProperty name="height" value="0.04286" units="cm"/>
      <inkml:brushProperty name="color" value="#00A0D7"/>
    </inkml:brush>
  </inkml:definitions>
  <inkml:trace contextRef="#ctx0" brushRef="#br0">1 47 25634,'1'19'1412,"3"-4"-1317,0-2 17,1-3 5,-1 2 247,-1 0-229,-2 2-107,0-6-6,-1-1-11,0-5 6,0-2 269,0 1-208,0-19-72,0 5 5,0-16-5,1 10-6,2 0 0,3 0-23,2 4-33,1 4-33,1 3-824,6 5 913,8 0 0,-9 2 0,2-1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3.347"/>
    </inkml:context>
    <inkml:brush xml:id="br0">
      <inkml:brushProperty name="width" value="0.04286" units="cm"/>
      <inkml:brushProperty name="height" value="0.04286" units="cm"/>
      <inkml:brushProperty name="color" value="#00A0D7"/>
    </inkml:brush>
  </inkml:definitions>
  <inkml:trace contextRef="#ctx0" brushRef="#br0">1 1 27544,'0'8'650,"0"-1"-572,0-7-50,0 0-28,0 2 6,0 4-6,0 5 0,0 6 0,0 19-17,1-10 11,0 7-27,1-20 10,0-5 6,-1-3-16,1-2-12,-2-1-317,0-2 0,0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3.613"/>
    </inkml:context>
    <inkml:brush xml:id="br0">
      <inkml:brushProperty name="width" value="0.04286" units="cm"/>
      <inkml:brushProperty name="height" value="0.04286" units="cm"/>
      <inkml:brushProperty name="color" value="#00A0D7"/>
    </inkml:brush>
  </inkml:definitions>
  <inkml:trace contextRef="#ctx0" brushRef="#br0">1 31 27818,'0'-10'476,"0"2"-476,2 3 0,1 1-39,-2 2-62,0 0 101,-1 4 0,0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4.333"/>
    </inkml:context>
    <inkml:brush xml:id="br0">
      <inkml:brushProperty name="width" value="0.04286" units="cm"/>
      <inkml:brushProperty name="height" value="0.04286" units="cm"/>
      <inkml:brushProperty name="color" value="#00A0D7"/>
    </inkml:brush>
  </inkml:definitions>
  <inkml:trace contextRef="#ctx0" brushRef="#br0">0 6 26402,'0'-3'1411,"0"0"-1260,0 3-28,0 0-50,4 4-23,2 8-50,4 10 0,4 11 0,-1 5 6,0 1-23,1 18-5,-5-17-1,1 12-89,0 2 90,-4-24-364,2 9 386,-6-33 0,0-4 0,-2-3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15.715"/>
    </inkml:context>
    <inkml:brush xml:id="br0">
      <inkml:brushProperty name="width" value="0.04286" units="cm"/>
      <inkml:brushProperty name="height" value="0.04286" units="cm"/>
      <inkml:brushProperty name="color" value="#FF0066"/>
    </inkml:brush>
  </inkml:definitions>
  <inkml:trace contextRef="#ctx0" brushRef="#br0">0 0 27130,'0'6'-482,"3"17"-9349,-1-15 8282,2 15 1,-2-23-1,-3-1 1</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5.065"/>
    </inkml:context>
    <inkml:brush xml:id="br0">
      <inkml:brushProperty name="width" value="0.04286" units="cm"/>
      <inkml:brushProperty name="height" value="0.04286" units="cm"/>
      <inkml:brushProperty name="color" value="#00A0D7"/>
    </inkml:brush>
  </inkml:definitions>
  <inkml:trace contextRef="#ctx0" brushRef="#br0">0 0 27863,'1'22'123,"2"3"-111,2 7-7,1 4 6,8 53-11,-7-31 0,0-6 0,0-3 0,-3-12 0,1-3 0,-4-22 0,0-3 6,-1-4 33,1-3-61,0-2-6,2-8-17,0-4-162,7-24 5,5-11 107,1-2 39,6 2 11,-6 21 73,4 8 84,5 12-84,-8 11 140,8 17-101,-13-2-3363,10 19 3318,-10-17-240,4 20 134,-10-25 84,-4 4 0,-3-18 0,-3-2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5.782"/>
    </inkml:context>
    <inkml:brush xml:id="br0">
      <inkml:brushProperty name="width" value="0.04286" units="cm"/>
      <inkml:brushProperty name="height" value="0.04286" units="cm"/>
      <inkml:brushProperty name="color" value="#00A0D7"/>
    </inkml:brush>
  </inkml:definitions>
  <inkml:trace contextRef="#ctx0" brushRef="#br0">1 55 27202,'3'2'796,"-1"6"-780,-2 8-4,0 5-12,0 5 0,1-3-23,-1 0-27,2-1-45,-2-4 16,2-2 29,1-4 139,0-6-21,4-13-46,0-5 6,15-43-11,-5 17 28,26-35-1,-24 50-21,10-3 10,-17 33 35,4 54-35,-7-27-33,2 30 11,-11-52-5,0-11-6,0-1-22,2-12-1,5-8 18,4-15 5,5-6 0,-2 6-17,4-2 6,1 24 11,-3 14 28,4 54-28,-14-20-40,3 27-72,-8-47-736,2 2 0,-5-12 0,2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6.080"/>
    </inkml:context>
    <inkml:brush xml:id="br0">
      <inkml:brushProperty name="width" value="0.04286" units="cm"/>
      <inkml:brushProperty name="height" value="0.04286" units="cm"/>
      <inkml:brushProperty name="color" value="#00A0D7"/>
    </inkml:brush>
  </inkml:definitions>
  <inkml:trace contextRef="#ctx0" brushRef="#br0">1 0 27079,'0'17'756,"0"4"-481,0 3-264,0 2-6,0 1-5,0-7-5,0-1-46,0-6-66,1-1 117,3-1 0,-2-5 0,2-1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6.285"/>
    </inkml:context>
    <inkml:brush xml:id="br0">
      <inkml:brushProperty name="width" value="0.04286" units="cm"/>
      <inkml:brushProperty name="height" value="0.04286" units="cm"/>
      <inkml:brushProperty name="color" value="#00A0D7"/>
    </inkml:brush>
  </inkml:definitions>
  <inkml:trace contextRef="#ctx0" brushRef="#br0">1 12 27667,'12'-6'84,"-1"1"-487,-4 8-1540,-2 2 1943,1 1 0,-3-1 0,-1-3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6.815"/>
    </inkml:context>
    <inkml:brush xml:id="br0">
      <inkml:brushProperty name="width" value="0.04286" units="cm"/>
      <inkml:brushProperty name="height" value="0.04286" units="cm"/>
      <inkml:brushProperty name="color" value="#00A0D7"/>
    </inkml:brush>
  </inkml:definitions>
  <inkml:trace contextRef="#ctx0" brushRef="#br0">244 8 27510,'12'0'745,"-2"0"-706,-6 0-11,-1 0 0,-1 0-5,-2-1 5,0 1-17,-4-3-11,-6 2-6,-9-1 6,-7 2 0,-35 27 0,27-11 0,-22 20 0,38-15-3397,1 3 3391,4 1-298,2 19 304,6-20 6,5 9-6,8-25-806,57-6-796,-24-5 1602,39-6 0,-58 2 0,-6 1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27.765"/>
    </inkml:context>
    <inkml:brush xml:id="br0">
      <inkml:brushProperty name="width" value="0.04286" units="cm"/>
      <inkml:brushProperty name="height" value="0.04286" units="cm"/>
      <inkml:brushProperty name="color" value="#00A0D7"/>
    </inkml:brush>
  </inkml:definitions>
  <inkml:trace contextRef="#ctx0" brushRef="#br0">15 69 25427,'-6'1'1787,"0"0"-1216,4-1-50,1-1-421,12-7-72,-2 2-16,13-6-1,-2 5-6,4-1-5,6 1-848,53-14 0,-118 30 0,18-4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35.499"/>
    </inkml:context>
    <inkml:brush xml:id="br0">
      <inkml:brushProperty name="width" value="0.04286" units="cm"/>
      <inkml:brushProperty name="height" value="0.04286" units="cm"/>
      <inkml:brushProperty name="color" value="#00A0D7"/>
    </inkml:brush>
  </inkml:definitions>
  <inkml:trace contextRef="#ctx0" brushRef="#br0">3 136 27774,'-2'-4'313,"2"1"-257,0 3 185,0 0-230,0 2-5,0 4-1,0 13 1,0 4-6,0 11 0,0 0 0,0 0 17,2-11-17,0-8 11,3-11-11,6-5 0,6-11-28,12-11-67,37-42-168,-2 1-449,-21 21 1,0 1-137,18-19 0,-49 50 0,-17 16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6.400"/>
    </inkml:context>
    <inkml:brush xml:id="br0">
      <inkml:brushProperty name="width" value="0.04286" units="cm"/>
      <inkml:brushProperty name="height" value="0.04286" units="cm"/>
      <inkml:brushProperty name="color" value="#00A0D7"/>
    </inkml:brush>
  </inkml:definitions>
  <inkml:trace contextRef="#ctx0" brushRef="#br0">11 0 23898,'-4'0'2627,"1"0"-1866,2 0-363,1 0-518,-1 0 1,0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6.908"/>
    </inkml:context>
    <inkml:brush xml:id="br0">
      <inkml:brushProperty name="width" value="0.04286" units="cm"/>
      <inkml:brushProperty name="height" value="0.04286" units="cm"/>
      <inkml:brushProperty name="color" value="#00A0D7"/>
    </inkml:brush>
  </inkml:definitions>
  <inkml:trace contextRef="#ctx0" brushRef="#br0">1 0 26962,'3'0'-135,"1"0"-727,4 0-1676,3 0 2538,3 0 0,-5 0 0,-2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7.103"/>
    </inkml:context>
    <inkml:brush xml:id="br0">
      <inkml:brushProperty name="width" value="0.04286" units="cm"/>
      <inkml:brushProperty name="height" value="0.04286" units="cm"/>
      <inkml:brushProperty name="color" value="#00A0D7"/>
    </inkml:brush>
  </inkml:definitions>
  <inkml:trace contextRef="#ctx0" brushRef="#br0">1 0 27527,'7'0'34,"-1"0"-5947,0 0 5527,0 0 116,34 1 1,-36-2 0,16 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15.862"/>
    </inkml:context>
    <inkml:brush xml:id="br0">
      <inkml:brushProperty name="width" value="0.04286" units="cm"/>
      <inkml:brushProperty name="height" value="0.04286" units="cm"/>
      <inkml:brushProperty name="color" value="#FF0066"/>
    </inkml:brush>
  </inkml:definitions>
  <inkml:trace contextRef="#ctx0" brushRef="#br0">13 1 28087,'-5'21'-67,"3"-10"-1652,-3 11 1719,5-16 0,0-3 0,0-2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7.319"/>
    </inkml:context>
    <inkml:brush xml:id="br0">
      <inkml:brushProperty name="width" value="0.04286" units="cm"/>
      <inkml:brushProperty name="height" value="0.04286" units="cm"/>
      <inkml:brushProperty name="color" value="#00A0D7"/>
    </inkml:brush>
  </inkml:definitions>
  <inkml:trace contextRef="#ctx0" brushRef="#br0">0 1 27874,'2'0'-683,"9"3"-78,4-3-4410,13 3 5171,6-3 0,-14 0 0,-3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7.500"/>
    </inkml:context>
    <inkml:brush xml:id="br0">
      <inkml:brushProperty name="width" value="0.04286" units="cm"/>
      <inkml:brushProperty name="height" value="0.04286" units="cm"/>
      <inkml:brushProperty name="color" value="#00A0D7"/>
    </inkml:brush>
  </inkml:definitions>
  <inkml:trace contextRef="#ctx0" brushRef="#br0">1 0 27527,'5'0'482,"-1"0"-482,-4 0-17,0 0-201,2 0-197,9 0 415,5 0 0,-3 0 0,-2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7.675"/>
    </inkml:context>
    <inkml:brush xml:id="br0">
      <inkml:brushProperty name="width" value="0.04286" units="cm"/>
      <inkml:brushProperty name="height" value="0.04286" units="cm"/>
      <inkml:brushProperty name="color" value="#00A0D7"/>
    </inkml:brush>
  </inkml:definitions>
  <inkml:trace contextRef="#ctx0" brushRef="#br0">0 1 26939,'12'0'543,"-3"0"-543,-8 0-89,12 0 89,4 0 0,-1 0 0,-2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7.861"/>
    </inkml:context>
    <inkml:brush xml:id="br0">
      <inkml:brushProperty name="width" value="0.04286" units="cm"/>
      <inkml:brushProperty name="height" value="0.04286" units="cm"/>
      <inkml:brushProperty name="color" value="#00A0D7"/>
    </inkml:brush>
  </inkml:definitions>
  <inkml:trace contextRef="#ctx0" brushRef="#br0">0 0 27936,'19'0'-1423,"-1"0"1,-7 0-1,-2 0 1</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8.052"/>
    </inkml:context>
    <inkml:brush xml:id="br0">
      <inkml:brushProperty name="width" value="0.04286" units="cm"/>
      <inkml:brushProperty name="height" value="0.04286" units="cm"/>
      <inkml:brushProperty name="color" value="#00A0D7"/>
    </inkml:brush>
  </inkml:definitions>
  <inkml:trace contextRef="#ctx0" brushRef="#br0">0 0 26469,'6'0'935,"-2"0"-1086,5 0-661,0 0 812,10 0 0,-10 0 0,0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8.269"/>
    </inkml:context>
    <inkml:brush xml:id="br0">
      <inkml:brushProperty name="width" value="0.04286" units="cm"/>
      <inkml:brushProperty name="height" value="0.04286" units="cm"/>
      <inkml:brushProperty name="color" value="#00A0D7"/>
    </inkml:brush>
  </inkml:definitions>
  <inkml:trace contextRef="#ctx0" brushRef="#br0">0 2 27438,'6'-1'408,"2"0"-492,-3 1-840,20 0-491,9 0 0,-32 0 0,-8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8.440"/>
    </inkml:context>
    <inkml:brush xml:id="br0">
      <inkml:brushProperty name="width" value="0.04286" units="cm"/>
      <inkml:brushProperty name="height" value="0.04286" units="cm"/>
      <inkml:brushProperty name="color" value="#00A0D7"/>
    </inkml:brush>
  </inkml:definitions>
  <inkml:trace contextRef="#ctx0" brushRef="#br0">0 0 27141,'10'5'-252,"3"-1"-1137,-3-1 1389,5 1 0,-7-2 0,-1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8.634"/>
    </inkml:context>
    <inkml:brush xml:id="br0">
      <inkml:brushProperty name="width" value="0.04286" units="cm"/>
      <inkml:brushProperty name="height" value="0.04286" units="cm"/>
      <inkml:brushProperty name="color" value="#00A0D7"/>
    </inkml:brush>
  </inkml:definitions>
  <inkml:trace contextRef="#ctx0" brushRef="#br0">1 1 27208,'4'3'-174,"2"0"-716,5-1-525,11-1 0,-19-1 0,3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5:48.850"/>
    </inkml:context>
    <inkml:brush xml:id="br0">
      <inkml:brushProperty name="width" value="0.04286" units="cm"/>
      <inkml:brushProperty name="height" value="0.04286" units="cm"/>
      <inkml:brushProperty name="color" value="#00A0D7"/>
    </inkml:brush>
  </inkml:definitions>
  <inkml:trace contextRef="#ctx0" brushRef="#br0">0 24 27163,'22'-1'174,"-2"0"-174,-12 0-90,2 0-184,6-1-600,1-2 874,1-2 0,-8 2 0,-4 1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3.032"/>
    </inkml:context>
    <inkml:brush xml:id="br0">
      <inkml:brushProperty name="width" value="0.04286" units="cm"/>
      <inkml:brushProperty name="height" value="0.04286" units="cm"/>
      <inkml:brushProperty name="color" value="#00A0D7"/>
    </inkml:brush>
  </inkml:definitions>
  <inkml:trace contextRef="#ctx0" brushRef="#br0">4 8 24811,'0'-4'1792,"0"0"-1585,0 4-268,0 0 61,-1 0 0,0 0 0,-1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30.268"/>
    </inkml:context>
    <inkml:brush xml:id="br0">
      <inkml:brushProperty name="width" value="0.04286" units="cm"/>
      <inkml:brushProperty name="height" value="0.04286" units="cm"/>
      <inkml:brushProperty name="color" value="#00A0D7"/>
    </inkml:brush>
  </inkml:definitions>
  <inkml:trace contextRef="#ctx0" brushRef="#br0">0 127 28328,'26'-32'-39,"-10"16"22,25-21-11,-18 24-11,9 0 11,-9 5-101,13 2 62,-21 4-224,14 25 229,-20-9-22,-2 46 84,-13-36 11,-18 31 12,9-40 16,-11 9-78,20-20 50,1 1 17,11-5 0,25-3-28,-12 2-45,32 11 45,-36 0 22,14 19-22,-22-10 68,2 37-46,-8-30 174,-33 36-123,0-39-56,-16 6-12,14-15 1,-9 1-1,21-8 107,-14 5-50,29-11-28,-2-2-68,6-2-814,-18-8 0,24 9 0,-7-2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5.303"/>
    </inkml:context>
    <inkml:brush xml:id="br0">
      <inkml:brushProperty name="width" value="0.04286" units="cm"/>
      <inkml:brushProperty name="height" value="0.04286" units="cm"/>
      <inkml:brushProperty name="color" value="#00A0D7"/>
    </inkml:brush>
  </inkml:definitions>
  <inkml:trace contextRef="#ctx0" brushRef="#br0">1 1 24032,'0'6'2672,"0"-1"-2280,0-5 207,0 0-772,2 0-3306,3 0 3479,2 0 0,-5 0 0,-3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5.570"/>
    </inkml:context>
    <inkml:brush xml:id="br0">
      <inkml:brushProperty name="width" value="0.04286" units="cm"/>
      <inkml:brushProperty name="height" value="0.04286" units="cm"/>
      <inkml:brushProperty name="color" value="#00A0D7"/>
    </inkml:brush>
  </inkml:definitions>
  <inkml:trace contextRef="#ctx0" brushRef="#br0">1 1 22671,'17'0'2851,"1"0"-2851,-2 0 0,4 0 0,-18 0 0,-5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6.592"/>
    </inkml:context>
    <inkml:brush xml:id="br0">
      <inkml:brushProperty name="width" value="0.04286" units="cm"/>
      <inkml:brushProperty name="height" value="0.04286" units="cm"/>
      <inkml:brushProperty name="color" value="#00A0D7"/>
    </inkml:brush>
  </inkml:definitions>
  <inkml:trace contextRef="#ctx0" brushRef="#br0">1 7 27438,'9'1'744,"4"-1"-928,-3 0-304,16 0-1001,5-1 1489,6-1 0,-16-1 0,-7 2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6.803"/>
    </inkml:context>
    <inkml:brush xml:id="br0">
      <inkml:brushProperty name="width" value="0.04286" units="cm"/>
      <inkml:brushProperty name="height" value="0.04286" units="cm"/>
      <inkml:brushProperty name="color" value="#00A0D7"/>
    </inkml:brush>
  </inkml:definitions>
  <inkml:trace contextRef="#ctx0" brushRef="#br0">0 1 26805,'3'0'1198,"-2"0"-1103,-1 0-291,10 0-364,6 0-4027,11 0 4587,2 0 0,-12 0 0,-5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6.955"/>
    </inkml:context>
    <inkml:brush xml:id="br0">
      <inkml:brushProperty name="width" value="0.04286" units="cm"/>
      <inkml:brushProperty name="height" value="0.04286" units="cm"/>
      <inkml:brushProperty name="color" value="#00A0D7"/>
    </inkml:brush>
  </inkml:definitions>
  <inkml:trace contextRef="#ctx0" brushRef="#br0">0 1 27981,'70'0'0,"-15"0"0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7.209"/>
    </inkml:context>
    <inkml:brush xml:id="br0">
      <inkml:brushProperty name="width" value="0.04286" units="cm"/>
      <inkml:brushProperty name="height" value="0.04286" units="cm"/>
      <inkml:brushProperty name="color" value="#00A0D7"/>
    </inkml:brush>
  </inkml:definitions>
  <inkml:trace contextRef="#ctx0" brushRef="#br0">0 0 28194,'6'0'-812,"3"0"16,8 0-116,20 0-8919,7 0 8915,16 0 0,-28 0 1,-7 0-1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7.386"/>
    </inkml:context>
    <inkml:brush xml:id="br0">
      <inkml:brushProperty name="width" value="0.04286" units="cm"/>
      <inkml:brushProperty name="height" value="0.04286" units="cm"/>
      <inkml:brushProperty name="color" value="#00A0D7"/>
    </inkml:brush>
  </inkml:definitions>
  <inkml:trace contextRef="#ctx0" brushRef="#br0">1 1 27253,'67'0'-493,"-29"0"0,-11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7.572"/>
    </inkml:context>
    <inkml:brush xml:id="br0">
      <inkml:brushProperty name="width" value="0.04286" units="cm"/>
      <inkml:brushProperty name="height" value="0.04286" units="cm"/>
      <inkml:brushProperty name="color" value="#00A0D7"/>
    </inkml:brush>
  </inkml:definitions>
  <inkml:trace contextRef="#ctx0" brushRef="#br0">0 14 27914,'8'-7'380,"-2"3"-380,-4 2-1405,21 2 1405,17 0 0,-8 0 0,3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7.752"/>
    </inkml:context>
    <inkml:brush xml:id="br0">
      <inkml:brushProperty name="width" value="0.04286" units="cm"/>
      <inkml:brushProperty name="height" value="0.04286" units="cm"/>
      <inkml:brushProperty name="color" value="#00A0D7"/>
    </inkml:brush>
  </inkml:definitions>
  <inkml:trace contextRef="#ctx0" brushRef="#br0">0 0 27561,'6'0'487,"-1"0"-487,13 0 0,-12 0 0,12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7.924"/>
    </inkml:context>
    <inkml:brush xml:id="br0">
      <inkml:brushProperty name="width" value="0.04286" units="cm"/>
      <inkml:brushProperty name="height" value="0.04286" units="cm"/>
      <inkml:brushProperty name="color" value="#00A0D7"/>
    </inkml:brush>
  </inkml:definitions>
  <inkml:trace contextRef="#ctx0" brushRef="#br0">0 4 25685,'66'-2'0,"-44"1"0,32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7.631"/>
    </inkml:context>
    <inkml:brush xml:id="br0">
      <inkml:brushProperty name="width" value="0.04286" units="cm"/>
      <inkml:brushProperty name="height" value="0.04286" units="cm"/>
      <inkml:brushProperty name="color" value="#00A0D7"/>
    </inkml:brush>
  </inkml:definitions>
  <inkml:trace contextRef="#ctx0" brushRef="#br0">0 104 27634,'17'14'-258,"30"-15"0,6-7 258,-11-4 17,11-1 0,-6-1 112,-34 0 112,-7 2 27,-4-3-178,-5 4 16,-4-1-33,-6 6 157,-41 9-219,25 5-11,-29 11 0,31 19 0,9-7 0,-3 21-11,15-23 5,3 3-55,13-9 38,4-12 1,13 1-6,2-11-325,28-5-453,-13-2 806,17-5 0,-37 5 0,-8 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0:31.802"/>
    </inkml:context>
    <inkml:brush xml:id="br0">
      <inkml:brushProperty name="width" value="0.04286" units="cm"/>
      <inkml:brushProperty name="height" value="0.04286" units="cm"/>
      <inkml:brushProperty name="color" value="#00A0D7"/>
    </inkml:brush>
  </inkml:definitions>
  <inkml:trace contextRef="#ctx0" brushRef="#br0">92 1000 26200,'0'12'1299,"0"-3"-1136,0-9 83,8 9-140,-3-3 40,18 17-140,-10-14-1,8 9 6,-8-10 68,34 16-62,-20-13-6,25 9 0,-30-18 11,52-2-22,-38-4 6,61-9-6,-67 3 6,39-20-6,-38 14 2,11-11 1,0-2-3,-6 4 17,29-33-6,-44 34 23,26-57-29,-28 44-2,4-13 0,-3 1-3,-12 19 6,3-29-6,-10 34-12,-1-47 12,0 36-6,-8-22 1,-1-1 5,1 18-5,-17-44 5,16 63 0,-13-22 0,11 25 0,-27-26 0,21 30-6,-50-24 6,39 27 0,-25-2 0,-2 2 0,21 8 0,-61-3-6,73 10 6,-22 3 0,29 3-3392,-30 22 3392,22-13 0,-15 14 0,-1 1 0,13-10 0,-31 30 0,41-36-5,-22 41 10,22-28-5,-26 60 0,28-50 1699,-3 11 0,2 1-1699,3-11 3,-1 17 0,2-1-3,6-14 0,-2 32 5,7-43 12,2 36-17,1-35 0,9 44-6,-2-54 6,5 12 6,14-2-12,17-6-10,-7-3 16,40-17 0,-61-9 0,25-5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8.004"/>
    </inkml:context>
    <inkml:brush xml:id="br0">
      <inkml:brushProperty name="width" value="0.04286" units="cm"/>
      <inkml:brushProperty name="height" value="0.04286" units="cm"/>
      <inkml:brushProperty name="color" value="#00A0D7"/>
    </inkml:brush>
  </inkml:definitions>
  <inkml:trace contextRef="#ctx0" brushRef="#br0">1 0 24687,'7'0'333,"-1"0"1,-6 0-1,0 0 1</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5.820"/>
    </inkml:context>
    <inkml:brush xml:id="br0">
      <inkml:brushProperty name="width" value="0.04286" units="cm"/>
      <inkml:brushProperty name="height" value="0.04286" units="cm"/>
      <inkml:brushProperty name="color" value="#00A0D7"/>
    </inkml:brush>
  </inkml:definitions>
  <inkml:trace contextRef="#ctx0" brushRef="#br0">0 6 27516,'12'-3'476,"-2"0"-409,-10 3-112,0 0-106,6 3 0,3 0-157,13 1 308,15-1 0,-30-2 0,3-1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6.023"/>
    </inkml:context>
    <inkml:brush xml:id="br0">
      <inkml:brushProperty name="width" value="0.04286" units="cm"/>
      <inkml:brushProperty name="height" value="0.04286" units="cm"/>
      <inkml:brushProperty name="color" value="#00A0D7"/>
    </inkml:brush>
  </inkml:definitions>
  <inkml:trace contextRef="#ctx0" brushRef="#br0">1 0 27729,'11'7'218,"-3"-2"-229,-8-5-196,3 0 5,2 1-218,10 1-1081,1 1 1501,8 0 0,-12-1 0,-1-2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6.231"/>
    </inkml:context>
    <inkml:brush xml:id="br0">
      <inkml:brushProperty name="width" value="0.04286" units="cm"/>
      <inkml:brushProperty name="height" value="0.04286" units="cm"/>
      <inkml:brushProperty name="color" value="#00A0D7"/>
    </inkml:brush>
  </inkml:definitions>
  <inkml:trace contextRef="#ctx0" brushRef="#br0">1 1 27712,'3'4'330,"2"-1"-369,0-2-123,22 2-2426,6 1 2588,19 1 0,-23-2 0,-6-1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6.393"/>
    </inkml:context>
    <inkml:brush xml:id="br0">
      <inkml:brushProperty name="width" value="0.04286" units="cm"/>
      <inkml:brushProperty name="height" value="0.04286" units="cm"/>
      <inkml:brushProperty name="color" value="#00A0D7"/>
    </inkml:brush>
  </inkml:definitions>
  <inkml:trace contextRef="#ctx0" brushRef="#br0">0 2 28104,'19'0'-2352,"6"0"2352,17 0 0,-18-1 0,-4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09.678"/>
    </inkml:context>
    <inkml:brush xml:id="br0">
      <inkml:brushProperty name="width" value="0.04286" units="cm"/>
      <inkml:brushProperty name="height" value="0.04286" units="cm"/>
      <inkml:brushProperty name="color" value="#00A0D7"/>
    </inkml:brush>
  </inkml:definitions>
  <inkml:trace contextRef="#ctx0" brushRef="#br0">37 8 26749,'0'-4'907,"0"2"-801,0 1-16,0 1-73,0 4 0,-2 5 22,-3 21-17,-2-3-16,-1 8-1,3-13-5,0-7 0,4-3 6,-2-6 16,3-2 6,-1-4-22,1 0 61,15 0-67,21 1 0,0-1-28,13 2 0,-21-2 0,-3 2 6,-3-1-29,-5 2-195,-4-1 145,-5 2-168,-4-2 269,-2 4 0,-2-4 0,0 2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10.371"/>
    </inkml:context>
    <inkml:brush xml:id="br0">
      <inkml:brushProperty name="width" value="0.04286" units="cm"/>
      <inkml:brushProperty name="height" value="0.04286" units="cm"/>
      <inkml:brushProperty name="color" value="#00A0D7"/>
    </inkml:brush>
  </inkml:definitions>
  <inkml:trace contextRef="#ctx0" brushRef="#br0">98 21 26469,'0'-3'924,"0"1"-784,0 2-45,0-1 0,0 0 12,0-1 184,0 1-263,0-3-6,0 2 1,0 0-7,0 1 1,0 0 0,0 1-17,0 4 0,-1 4 6,-3 21-6,0-3 2,-3 25 1,-1 5-3,-2 13 0,0 5 0,0-1 0,0-7-558,-1 10 552,4-41-5,2-6-12,0-6-856,2 3-1552,1-14 1629,2 2 0,0-13 1,-1-1-1</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28.548"/>
    </inkml:context>
    <inkml:brush xml:id="br0">
      <inkml:brushProperty name="width" value="0.04286" units="cm"/>
      <inkml:brushProperty name="height" value="0.04286" units="cm"/>
      <inkml:brushProperty name="color" value="#00A0D7"/>
    </inkml:brush>
  </inkml:definitions>
  <inkml:trace contextRef="#ctx0" brushRef="#br0">0 1 26687,'1'1'1025,"0"0"-2923,-1-1 1898,1 0 0,0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28.767"/>
    </inkml:context>
    <inkml:brush xml:id="br0">
      <inkml:brushProperty name="width" value="0.04286" units="cm"/>
      <inkml:brushProperty name="height" value="0.04286" units="cm"/>
      <inkml:brushProperty name="color" value="#00A0D7"/>
    </inkml:brush>
  </inkml:definitions>
  <inkml:trace contextRef="#ctx0" brushRef="#br0">0 24 27482,'8'-3'-11,"2"0"-414,13 1-1894,3-1 2319,11-2 0,-17 1 0,-4 1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28.959"/>
    </inkml:context>
    <inkml:brush xml:id="br0">
      <inkml:brushProperty name="width" value="0.04286" units="cm"/>
      <inkml:brushProperty name="height" value="0.04286" units="cm"/>
      <inkml:brushProperty name="color" value="#00A0D7"/>
    </inkml:brush>
  </inkml:definitions>
  <inkml:trace contextRef="#ctx0" brushRef="#br0">0 1 27197,'7'6'302,"-2"-2"-526,2-3-1176,-1-1 1400,6 0 0,-12 0 0,-2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9.541"/>
    </inkml:context>
    <inkml:brush xml:id="br0">
      <inkml:brushProperty name="width" value="0.04286" units="cm"/>
      <inkml:brushProperty name="height" value="0.04286" units="cm"/>
      <inkml:brushProperty name="color" value="#00A0D7"/>
    </inkml:brush>
  </inkml:definitions>
  <inkml:trace contextRef="#ctx0" brushRef="#br0">276 332 27617,'3'0'616,"0"0"-549,-3 0 17,0 0-624,-43-1 546,25 1 130,-36-1-142,35 4 1,-13 9-12,-7 21 6,6-5 5,3 10-5,20-19 420,6 5-409,6-12 0,8 2 0,7-12-5,8-1 5,3-1-12,1 0-156,45-37 140,-35 4 0,-2-34 0,-8-9 68,-16 10-18,-9 4 0,-5 3 51,-9 14 17,0 12-73,0 6-17,5 16 16,3 46-10,4-5-6,3 32 0,4-14 0,7 18-17,-3-16-28,2 10-803,9 13 0,-27-70 0,7 17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6:29.164"/>
    </inkml:context>
    <inkml:brush xml:id="br0">
      <inkml:brushProperty name="width" value="0.04286" units="cm"/>
      <inkml:brushProperty name="height" value="0.04286" units="cm"/>
      <inkml:brushProperty name="color" value="#00A0D7"/>
    </inkml:brush>
  </inkml:definitions>
  <inkml:trace contextRef="#ctx0" brushRef="#br0">1 8 23186,'10'4'11,"6"-8"0,-14 3 0,5-5 1</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06.146"/>
    </inkml:context>
    <inkml:brush xml:id="br0">
      <inkml:brushProperty name="width" value="0.04286" units="cm"/>
      <inkml:brushProperty name="height" value="0.04286" units="cm"/>
      <inkml:brushProperty name="color" value="#00A0D7"/>
    </inkml:brush>
  </inkml:definitions>
  <inkml:trace contextRef="#ctx0" brushRef="#br0">67 1 25450,'-4'2'1428,"0"0"-1227,4-2 454,0 0-649,-2 0-6,2 0 0,-2 1 0,1 2 0,0 2 0,-2 6 0,0 5 0,0 4 0,-2 5 11,-6 57-11,3-11-5,-3 13 5,7-36 0,2-36-40,1-5-88,0-3 128,1-3 0,0-1 0,0-1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06.879"/>
    </inkml:context>
    <inkml:brush xml:id="br0">
      <inkml:brushProperty name="width" value="0.04286" units="cm"/>
      <inkml:brushProperty name="height" value="0.04286" units="cm"/>
      <inkml:brushProperty name="color" value="#00A0D7"/>
    </inkml:brush>
  </inkml:definitions>
  <inkml:trace contextRef="#ctx0" brushRef="#br0">0 1 26082,'0'16'1070,"0"1"-947,0 9 202,0 1-258,0 1 34,0-6 207,1-11-224,1-4-45,4-15-39,1-4-140,6-39 135,-7 22-12,1-16-286,-6 35 214,-1 11-1166,-10 39 1255,3-13 0,-5 15 0,8-28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08.013"/>
    </inkml:context>
    <inkml:brush xml:id="br0">
      <inkml:brushProperty name="width" value="0.04286" units="cm"/>
      <inkml:brushProperty name="height" value="0.04286" units="cm"/>
      <inkml:brushProperty name="color" value="#00A0D7"/>
    </inkml:brush>
  </inkml:definitions>
  <inkml:trace contextRef="#ctx0" brushRef="#br0">317 22 26463,'0'-5'773,"0"-1"-667,0 4 247,-6-2-263,-1 2-51,-18 0-28,5 2-5,-10 4-6,7 1 0,-1 6-3387,-25 15 3399,17-5-72,-29 44 60,44-36 0,-6 23-12,23-35-44,20 2 56,-1-10 0,28-19 0,3-5 0,-18 6 0,41-25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08.778"/>
    </inkml:context>
    <inkml:brush xml:id="br0">
      <inkml:brushProperty name="width" value="0.04286" units="cm"/>
      <inkml:brushProperty name="height" value="0.04286" units="cm"/>
      <inkml:brushProperty name="color" value="#00A0D7"/>
    </inkml:brush>
  </inkml:definitions>
  <inkml:trace contextRef="#ctx0" brushRef="#br0">63 38 22088,'0'-6'4437,"0"0"-4073,0-1 229,0 1-520,0 0-34,0 2-39,0 2-33,0 2 33,0 6 11,0 39-11,0 1 0,-3 35 0,0 7 6,-2-2-6,-1-21 0,-1 10 0,1-12 0,-4 8-9,1-9 1,2-5-37,3-19-101,1 4-38,3-34 184,3-14 0,-2 3 0,1-10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09.755"/>
    </inkml:context>
    <inkml:brush xml:id="br0">
      <inkml:brushProperty name="width" value="0.04286" units="cm"/>
      <inkml:brushProperty name="height" value="0.04286" units="cm"/>
      <inkml:brushProperty name="color" value="#00A0D7"/>
    </inkml:brush>
  </inkml:definitions>
  <inkml:trace contextRef="#ctx0" brushRef="#br0">47 214 24760,'-2'2'1446,"1"1"-1222,1-3-56,0 1-17,0 0 280,0-1-257,10 1-158,-1-1 18,12 0-34,-2-4-22,1-3-1,1-4-5,2-6 51,-3-3 10,0-5 74,-4-18-91,-8 14-16,-4-8-5,-11 21 5,-4 9 0,-6 3 0,-2 2 5,-9 6 1,6 1 28,-15 16-29,15 1 1,-14 31-6,20-20 0,0 23 0,14-32 0,1 4 101,22-8-107,22-8-89,-7-2 0,10-12-118,-33-5 213,2-11 0,-8 10 0,1-6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10.708"/>
    </inkml:context>
    <inkml:brush xml:id="br0">
      <inkml:brushProperty name="width" value="0.04286" units="cm"/>
      <inkml:brushProperty name="height" value="0.04286" units="cm"/>
      <inkml:brushProperty name="color" value="#00A0D7"/>
    </inkml:brush>
  </inkml:definitions>
  <inkml:trace contextRef="#ctx0" brushRef="#br0">366 7 26430,'0'-3'722,"0"1"-616,0 2 107,0-1-162,-6 1 49,-7 0-77,-9 0-12,-6 3-11,-1 2 11,-1 4-11,2 2 6,0 1-6,-1 0 5,-17 24 1,5 8-6,2-1 0,16-5 0,20-25 11,3-3 6,0-2 22,19-4 6,7-1-151,21-10-286,25-19 392,-29 4 100,13-21 46,-44 19 128,-3-3-206,-7 9-1,-2 6-50,0 6-17,-1 3 0,-1 8 0,0 5 16,2 22-32,17 4-68,-5-2-12,12-10-105,-7-18-449,-1-3 650,2-1 0,-9-1 0,-3-1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11.625"/>
    </inkml:context>
    <inkml:brush xml:id="br0">
      <inkml:brushProperty name="width" value="0.04286" units="cm"/>
      <inkml:brushProperty name="height" value="0.04286" units="cm"/>
      <inkml:brushProperty name="color" value="#00A0D7"/>
    </inkml:brush>
  </inkml:definitions>
  <inkml:trace contextRef="#ctx0" brushRef="#br0">14 80 26872,'0'-6'594,"0"0"-488,0 0-50,0-2-17,0 1 12,0-2 89,0 0-96,0-1 35,0 0-79,0 6-17,0 0-5,0 5 5,0 11 17,0 9 0,0 15 0,-1 4-3392,-1 55 3397,0-31-5,1-5 0,0 2 6,-1 19-6,1 11 0,0-7-11,-1-4-124,2-22-38,-1-14-5529,1-25 5702,0-10 0,0-5 0,0-2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29.432"/>
    </inkml:context>
    <inkml:brush xml:id="br0">
      <inkml:brushProperty name="width" value="0.04286" units="cm"/>
      <inkml:brushProperty name="height" value="0.04286" units="cm"/>
      <inkml:brushProperty name="color" value="#00A0D7"/>
    </inkml:brush>
  </inkml:definitions>
  <inkml:trace contextRef="#ctx0" brushRef="#br0">306 7 27522,'1'-1'386,"0"-1"-207,0 2-84,0-2-72,0 2-18,-1-1-5,-5 3 0,-11 10 0,-9 5 0,-12 9 0,-2 3 0,4-5 6,-15 14-6,14-9 6,-1 1-12,17-12 6,14-12 0,3-3 0,1-1 0,2 2 0,1 0 0,4 3 17,42 13-17,3-5 0,18 7 0,-17-10 0,-22-6-6,-5 0-11,-5-3 1,-3 1-24,-5 0 24,1-1-40,-2-1-56,-2-1-2442,0 3 2554,-4-3 0,-1 2 0,-3-2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32.767"/>
    </inkml:context>
    <inkml:brush xml:id="br0">
      <inkml:brushProperty name="width" value="0.04286" units="cm"/>
      <inkml:brushProperty name="height" value="0.04286" units="cm"/>
      <inkml:brushProperty name="color" value="#00A0D7"/>
    </inkml:brush>
  </inkml:definitions>
  <inkml:trace contextRef="#ctx0" brushRef="#br0">447 27 20823,'0'-6'5383,"0"1"-4723,0 4-200,0 0-141,1-1 78,1 0-245,1-3-141,0 3 0,-1-1-5,-2 3-29,0 0 23,-22 14 6,-6 4-6,-24 14 5,1 1-5,0 1 0,0 0-5,11-5-1,-7 8 6,20-16 6,-17 17 11,25-23-17,-2 4 0,17-16-12,4-1 12,0 1 12,42 18-12,-9-6-17,21 2 0,3-2-28,0-4 17,18-1-5,-50-9-18,-16-1-44,-4 1-51,-3 0-402,-1 6-404,-1-3 952,0 4 0,0-7 0,0-1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0.082"/>
    </inkml:context>
    <inkml:brush xml:id="br0">
      <inkml:brushProperty name="width" value="0.04286" units="cm"/>
      <inkml:brushProperty name="height" value="0.04286" units="cm"/>
      <inkml:brushProperty name="color" value="#00A0D7"/>
    </inkml:brush>
  </inkml:definitions>
  <inkml:trace contextRef="#ctx0" brushRef="#br0">60 178 26766,'-2'1'980,"0"0"-639,2-1-307,0 1-29,51-13-21,-24-3 16,35-13 16,-45 4 68,-10-12-56,-9 17 0,-4-7 23,-21 15-40,7 6 0,-14 1 0,12 9-11,2 4 6,0 9-6,2 4 0,-2 14 0,7-9 0,1 9 0,8-14 0,2-1-62,19 13 62,46-18 0,-30 7 0,25-20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31.067"/>
    </inkml:context>
    <inkml:brush xml:id="br0">
      <inkml:brushProperty name="width" value="0.04286" units="cm"/>
      <inkml:brushProperty name="height" value="0.04286" units="cm"/>
      <inkml:brushProperty name="color" value="#00A0D7"/>
    </inkml:brush>
  </inkml:definitions>
  <inkml:trace contextRef="#ctx0" brushRef="#br0">16 12 26127,'1'-3'958,"1"0"-891,-2 2-28,2 0 51,-2 1 50,1 0 17,-1-1-141,0 0 96,0 0-756,-2 1-9187,-5 0 8758,-4 0 1,9 0 0,4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33.875"/>
    </inkml:context>
    <inkml:brush xml:id="br0">
      <inkml:brushProperty name="width" value="0.04286" units="cm"/>
      <inkml:brushProperty name="height" value="0.04286" units="cm"/>
      <inkml:brushProperty name="color" value="#00A0D7"/>
    </inkml:brush>
  </inkml:definitions>
  <inkml:trace contextRef="#ctx0" brushRef="#br0">20 26 23640,'-2'-5'4139,"-2"-1"-4016,2 2 79,-3 0-135,3 2 56,-1 1-106,2-1-11,0 2-34,1-1 5,0 13 29,0 12 0,0 42-1,0-17-5,0 20-11,0-34-6,0-2-5,0-1-191,2 13 140,-1-16-151,2 10 62,-2-27 5,0-3-45,-1-9-240,0 0-4795,0-8 5237,-2-6 0,2 3 0,-2-1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34.533"/>
    </inkml:context>
    <inkml:brush xml:id="br0">
      <inkml:brushProperty name="width" value="0.04286" units="cm"/>
      <inkml:brushProperty name="height" value="0.04286" units="cm"/>
      <inkml:brushProperty name="color" value="#00A0D7"/>
    </inkml:brush>
  </inkml:definitions>
  <inkml:trace contextRef="#ctx0" brushRef="#br0">8 57 27141,'-4'-13'801,"0"5"-6434,9 14 5656,13 15-515,41 37 508,-3-4 482,-2-3 0,-1-1-493,-1-4-5,11 12 0,-42-41 0,-5-1 0,-3-6 2496,-3-2-2474,-3-2 2561,-3-4-2572,-2 0 146,-1-2-89,-1-5-68,0-24 5,0 1-5,-1-22 0,-2 0 17,-3-4-11,-2-9 10,1-3-10,4 27-6,0 3 0,2 28-11,0 3-28,-3 2 39,-7 1 0,6 2 0,-4-2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05.837"/>
    </inkml:context>
    <inkml:brush xml:id="br0">
      <inkml:brushProperty name="width" value="0.04286" units="cm"/>
      <inkml:brushProperty name="height" value="0.04286" units="cm"/>
      <inkml:brushProperty name="color" value="#00A0D7"/>
    </inkml:brush>
  </inkml:definitions>
  <inkml:trace contextRef="#ctx0" brushRef="#br0">17 149 25702,'-9'0'1836,"1"0"-1796,8 0 228,0 0-161,5 0-79,3 0-17,7 0 0,0 0-11,3 0 0,-1 0-5,5 0 5,1 0 22,58 0-28,-30 0 1,1 0-4,1-1 1,0 1-3,0-1 0,-5 0-6,-1-1 6,-1-2-1,1 2 1,10-2-112,3 1 123,11-2 0,-1 1-17,-21 1 0,3 0 23,-1-1 0,0 1-18,0 0 1,-2 1-39,37-2 50,-30 4-6,-1 0 6,-6 0-33,17 0 33,-21 0-40,14 0 1,3 0-3364,21-1 3403,-28 1 0,-2-1 0,13-1 0,-29 0-6,0 0 1,60 0 5,-19 1 30,-13 1 1,1-1-25,16 1-17,-17 0-6,-16 0-39,-15 0 3504,4-2-3286,39-7-184,-33 4-15,17-2 1,4-1 199,0 0-135,21-3-17,-38 6-11,-25 3 11,-1 0 0,43 1-11,-25-1-95,52 1 67,-59 0-3375,10 1 3392,-25 0-45,20 0 67,-7 0 6,42-3-17,-32 1 0,16-2 11,-25 3-28,12-1 17,-15 1 0,18-1 0,-24 0 3403,39 1-3403,-2 0 0,0 1 0,-12 0 0,-34 0 6,-1 0-6,14 0 0,-6 0 5,38 0-5,-23 0 0,14 1 0,-24 2 0,-5 1 12,-4 0 4,-2 0 18,-2-2 5,-3 0-16,2-2 10,30 3-33,4 2 0,5-2 0,-10 4 0,-25-5 11,3 0 113,9-2-119,-3 0 6,27 0-11,-21 0 0,14 0 6,-21 0-6,-4 0 0,-1 0 0,-5 0 6,8-1-6,-7-1 0,17-2 0,-9 2 0,20-2 0,-22 3-6,9 0 6,-19 1-6,18 0-27,3 0 27,-2 0 6,1 0 0,-19 0 0,4 0-45,1 0 34,2 0-56,12 0 67,-10 0 39,5-2-39,-14 1 0,-5-3 0,-3 2-39,1-1-28,-2 1 67,-1-6 0,-1 6 0,-1-5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15.155"/>
    </inkml:context>
    <inkml:brush xml:id="br0">
      <inkml:brushProperty name="width" value="0.04286" units="cm"/>
      <inkml:brushProperty name="height" value="0.04286" units="cm"/>
      <inkml:brushProperty name="color" value="#00A0D7"/>
    </inkml:brush>
  </inkml:definitions>
  <inkml:trace contextRef="#ctx0" brushRef="#br0">32 12 25029,'3'-4'1272,"0"0"-1026,-3 4 1076,0 0-1261,0-1-10,0 0 246,0-1-292,0 5 12,0 3 11,0 6-22,0 3-6,0 5 5,0-1-5,0 15 0,0-6 6,0 9-6,0-8 0,-2-4 0,0-1 5,-3 3-5,3-10 0,-2 5 12,3 11-12,0-9 0,0 13 0,1-6 5,-1-13-5,-2 30 0,1-26 0,-2 23 0,4-30 0,0 4 0,0-13 6,0 1-6,0 1 0,0-3 0,0 3 0,0-4 0,0 1 0,0 1 0,0-1 0,0-1 0,0-3 11,0 1-11,0-2-6,0 1 6,0 0 0,0 0 0,0 0-5,0 0 5,-4-27 0,3 19 0,-3-19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20.892"/>
    </inkml:context>
    <inkml:brush xml:id="br0">
      <inkml:brushProperty name="width" value="0.04286" units="cm"/>
      <inkml:brushProperty name="height" value="0.04286" units="cm"/>
      <inkml:brushProperty name="color" value="#00A0D7"/>
    </inkml:brush>
  </inkml:definitions>
  <inkml:trace contextRef="#ctx0" brushRef="#br0">189 108 26150,'0'-6'1170,"0"3"-963,0 2-117,0 1 128,-4 0-167,-4 0 61,-19 16-90,8-6 6,-20 22-11,17-8-6,-3 7-5,6-1 5,5 19 11,5-7 23,7 3-28,15-10-12,24-22-66,9 0 50,12-14 22,-9-9-11,-6-5 0,-1-6 0,-10 1 22,4-8-22,-17 9 0,4-7-3381,-9 4 3381,-2-2-5,4-19 5,-3 0 11,-3 4-5,-5-7-6,-9 29-6,-13-17 3392,4 24-3397,-16-4 6,10 11-18,-5 1 23,3 2-17,-4 0 12,4 2-1,-10 8 1,11 0 5,-9 10 0,17-10 0,0 11 11,10-8 50,9 31-3436,14-7 3381,1 6-6,8-15-194,-3-14 194,-7-3 5,28 13-5,-17-8 6,36 18-6,-33-18 0,11 1-28,-23-14-50,-5-3 2822,1-4-2744,-9-2 0,-1 0 0,-7 1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25.828"/>
    </inkml:context>
    <inkml:brush xml:id="br0">
      <inkml:brushProperty name="width" value="0.04286" units="cm"/>
      <inkml:brushProperty name="height" value="0.04286" units="cm"/>
      <inkml:brushProperty name="color" value="#00A0D7"/>
    </inkml:brush>
  </inkml:definitions>
  <inkml:trace contextRef="#ctx0" brushRef="#br0">14 591 24441,'-3'8'2224,"-1"0"-2112,4 2 11,-2-2-5,2-1 117,-2-3-112,2-1 280,-2-2-218,2-2-185,-1-3 0,3-4 78,22-32-3419,12-15 3341,3-4 11,1-3 0,-20 23-11,1-1 36,5-8 1,3-2-87,6-9 50,-3 1 0,-2 5 0,-11 23 0,-4-3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38.608"/>
    </inkml:context>
    <inkml:brush xml:id="br0">
      <inkml:brushProperty name="width" value="0.04286" units="cm"/>
      <inkml:brushProperty name="height" value="0.04286" units="cm"/>
      <inkml:brushProperty name="color" value="#00A0D7"/>
    </inkml:brush>
  </inkml:definitions>
  <inkml:trace contextRef="#ctx0" brushRef="#br0">0 91 26402,'1'-9'1461,"0"3"-1282,-1 5 1,0 0-96,0-2-84,0 2 0,0-2 5,0 2-5,0 0 0,0-2 0,0 0 6,0-3-6,0 3 0,0 0-6,0 2-5,0 1 11,0 5 0,2 4 0,1 8 0,1 4 0,2 6 6,6 57-6,-5-2 0,3 4 0,-7-33 0,-3-47 0,0-2 5,0-2 40,0-2-39,0-9-6,2-58-12,2 1 9,1 15 1,3 0-15,10-22 11,9 21 1,4 11-34,-2 19-141,6 13 7,-15 17-1104,3 14 510,-16-9 767,-2 5 0,-5-16 0,0-2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39.876"/>
    </inkml:context>
    <inkml:brush xml:id="br0">
      <inkml:brushProperty name="width" value="0.04286" units="cm"/>
      <inkml:brushProperty name="height" value="0.04286" units="cm"/>
      <inkml:brushProperty name="color" value="#00A0D7"/>
    </inkml:brush>
  </inkml:definitions>
  <inkml:trace contextRef="#ctx0" brushRef="#br0">65 14 26721,'5'1'1137,"-1"3"-1059,-4 2-11,0 2-5,0 0-6,-1-1-23,-2 0 107,-4-2-117,3-2-18,0-4-5,4-5 0,0-4 0,0 2-5,0 2-29,0 5 34,-1 7 0,-2 2 0,-4 7 0,2-7 39,-3 0-39,11-17 0,1 1 0,3-9 0,1 7 0,-4 4-5,-1 3-12,-2 5 11,-7 11 6,-4 6 23,-12 17 27,11-19-27,0-6-79,19-29-152,1-10-1970,4-7 2178,-7 14 0,-2 5 0,-4 14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42.128"/>
    </inkml:context>
    <inkml:brush xml:id="br0">
      <inkml:brushProperty name="width" value="0.04286" units="cm"/>
      <inkml:brushProperty name="height" value="0.04286" units="cm"/>
      <inkml:brushProperty name="color" value="#00A0D7"/>
    </inkml:brush>
  </inkml:definitions>
  <inkml:trace contextRef="#ctx0" brushRef="#br0">53 35 26486,'1'-7'1528,"0"2"-1376,-1 1-18,0-2-50,1 2-73,-1-2-5,2 3-12,-2 6 12,-1 15-6,-6 11 5,-3 16 1,-3 6-6,1 3 0,5-5 6,2 0-1,4 12-5,0-15 0,1 12 6,0 17-6,1-28 0,1 14 0,2-40 5,2-14-5,5-1-3386,38-2 3380,-12-3-16,41-10 16,-42 0 1,2-6-1,-24 6-16,0-4-729,-7-6 751,-2 3 0,-4 1 0,-2 9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0.575"/>
    </inkml:context>
    <inkml:brush xml:id="br0">
      <inkml:brushProperty name="width" value="0.04286" units="cm"/>
      <inkml:brushProperty name="height" value="0.04286" units="cm"/>
      <inkml:brushProperty name="color" value="#00A0D7"/>
    </inkml:brush>
  </inkml:definitions>
  <inkml:trace contextRef="#ctx0" brushRef="#br0">48 149 27650,'-12'6'353,"4"-2"-286,8-4-5,0 0-62,35 0-202,20-16 191,8-5 34,-12-4 16,-35 0 190,-56-8-201,17 20 12,-34-13 4,12 36-44,19 1 0,-11 12 6,26 2-6,4 31-11,6-7-12,5 9 1,4-21 0,2-20-51,7-2-11,-3-9-3064,32-3 3148,-20-9 0,-1 7 0,-27 1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43.544"/>
    </inkml:context>
    <inkml:brush xml:id="br0">
      <inkml:brushProperty name="width" value="0.04286" units="cm"/>
      <inkml:brushProperty name="height" value="0.04286" units="cm"/>
      <inkml:brushProperty name="color" value="#00A0D7"/>
    </inkml:brush>
  </inkml:definitions>
  <inkml:trace contextRef="#ctx0" brushRef="#br0">131 41 19815,'6'-2'5915,"-1"0"-5148,-5 2 140,0 0-437,-1 0-380,-1 0-34,-1 0-17,1 0 23,-3 0 22,-12 0-28,3 3-39,-15 1-17,16 0 5,-6 2 1,11-4 89,-7 2-78,10-3-12,-4 1-5,9-2 28,0 0-33,6 0 5,16 0-28,15 0 11,18 0-5,8-2-6,-5 0-12,14-3 35,-27 1-275,37-8-73,-43 3 353,25-7 0,-47 9 0,1 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45.495"/>
    </inkml:context>
    <inkml:brush xml:id="br0">
      <inkml:brushProperty name="width" value="0.04286" units="cm"/>
      <inkml:brushProperty name="height" value="0.04286" units="cm"/>
      <inkml:brushProperty name="color" value="#00A0D7"/>
    </inkml:brush>
  </inkml:definitions>
  <inkml:trace contextRef="#ctx0" brushRef="#br0">1 0 27191,'11'0'493,"-1"2"-420,-10 0 39,0 5-23,0 1-27,0 4-23,2 3 28,3 30-50,0-8 34,4 52-46,-6-47 1,0 18 5,-3-41 39,0 0-22,0-8 40,0-2-68,11-43-62,0 2 6,19-60 39,-13 43 0,7-16 12,-14 43-1,4-2-22,13 13 28,1-1 0,11 18 0,-3 7 0,-9 3 0,4 9 0,-13 7 22,-1 18 1,-2 3-12,0 6-295,6 31 296,-17-74-1,-4-15 0,1-1-17,-1 0-929,1-1 935,-1-10 0,0-4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46.348"/>
    </inkml:context>
    <inkml:brush xml:id="br0">
      <inkml:brushProperty name="width" value="0.04286" units="cm"/>
      <inkml:brushProperty name="height" value="0.04286" units="cm"/>
      <inkml:brushProperty name="color" value="#00A0D7"/>
    </inkml:brush>
  </inkml:definitions>
  <inkml:trace contextRef="#ctx0" brushRef="#br0">31 34 25774,'-16'-2'1776,"3"0"-1261,12 1-437,0 1 73,1-1-139,4 1 4,22 0-10,2 0-6,21 0-6,-7-1-5,0-1-22,-1-2-35,-3-1 68,5-2 0,-22 3 0,1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46.641"/>
    </inkml:context>
    <inkml:brush xml:id="br0">
      <inkml:brushProperty name="width" value="0.04286" units="cm"/>
      <inkml:brushProperty name="height" value="0.04286" units="cm"/>
      <inkml:brushProperty name="color" value="#00A0D7"/>
    </inkml:brush>
  </inkml:definitions>
  <inkml:trace contextRef="#ctx0" brushRef="#br0">1 8 28160,'10'1'207,"6"0"-173,23-1-29,9 0-10,16 0-34,-1 0-34,-7 0-112,-18 0 185,-9-4 0,-22 3 0,-1-4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7:59.886"/>
    </inkml:context>
    <inkml:brush xml:id="br0">
      <inkml:brushProperty name="width" value="0.04286" units="cm"/>
      <inkml:brushProperty name="height" value="0.04286" units="cm"/>
      <inkml:brushProperty name="color" value="#00A0D7"/>
    </inkml:brush>
  </inkml:definitions>
  <inkml:trace contextRef="#ctx0" brushRef="#br0">0 43 27398,'0'-17'616,"0"2"-565,0 11 55,0 0-89,0 2-23,0 1-5,2 11 17,3 10-1,2 16-5,3 12 6,-2-1-6,1 1 0,-5-8 6,-1 11-6,-2 1 0,-1-1 0,0-21 0,0-14-34,0-16-201,0 1-56,0-4 291,0-8 0,0 6 0,0-5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01.645"/>
    </inkml:context>
    <inkml:brush xml:id="br0">
      <inkml:brushProperty name="width" value="0.04286" units="cm"/>
      <inkml:brushProperty name="height" value="0.04286" units="cm"/>
      <inkml:brushProperty name="color" value="#00A0D7"/>
    </inkml:brush>
  </inkml:definitions>
  <inkml:trace contextRef="#ctx0" brushRef="#br0">1 150 26346,'0'-3'1551,"0"0"-1518,0 2 51,0 0-56,2 1-5,8 0 5,6 0-23,21 0-5,-11 0 0,8 0 0,-14 0 0,1 0 0,4 0 6,15-2-17,7-2-6,14-1-28,3-1-67,4 2 23,-14 2 10,15 2 79,-16 0 6,16-4-6,-3 0 0,4-4 0,-13 3-123,15 1 44,-29 4 23,12 0-78,7 0 139,-14 1 12,39 1-17,-37-2 6,31-6-6,-38 2-630,12 0 0,2 1 574,-4 0 204,11 2 1,0 1-138,-12 0-17,47-3-27,-37 3-15,-9-2 0,1 1 43,16 1 33,-17 0 0,-3 0 213,-3 0 198,8-1 1,1 0-440,0-2 0,5 1 0,-1 0 0,-3 0 0,26 1 0,-41 1 78,18 1 1,5-2-63,16 1-562,-23-1 0,-1 1 546,4-1 0,-29 1 0,7 0 168,21 0-134,-11 0-1524,5 0 0,0 0 1467,3 0-472,12 2 0,2 0 489,-2 0-29,-1 0 0,-1-1 58,-9 0-12,-5-1 0,-3 0-11,-14 0 2530,55 0-2496,-42-1-29,19 0-5,-18-1 1314,-9 0-1325,4-1 5,5 1 1301,10 2-1318,-4-1 1,4 2 22,31-1 0,-34 0 0,-3 0 0,4-2 0,-11 0-22,2-1 10,11 0-10,-2 2-17,-10 0 22,14 1-1539,-3-1 0,1-1 1573,7-1-45,-6 0 0,-9-1-140,-32-3 168,9-5 0,-21 8 0,4-3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29.926"/>
    </inkml:context>
    <inkml:brush xml:id="br0">
      <inkml:brushProperty name="width" value="0.04286" units="cm"/>
      <inkml:brushProperty name="height" value="0.04286" units="cm"/>
      <inkml:brushProperty name="color" value="#00A0D7"/>
    </inkml:brush>
  </inkml:definitions>
  <inkml:trace contextRef="#ctx0" brushRef="#br0">10 86 24687,'-5'0'2465,"0"0"-2196,5 0 593,0 0-834,20 0-28,-3 0 0,29 0 0,-15-1-5,8-1-7,-9-1-21,58-8 33,-36 4 2,9-2 1,4-2-3,29-3-793,-2 0 536,-4 3-14,-26 9 271,-28 1 11,2 1 0,-32 0-11,0 0 0,-4 0 0,0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30.801"/>
    </inkml:context>
    <inkml:brush xml:id="br0">
      <inkml:brushProperty name="width" value="0.04286" units="cm"/>
      <inkml:brushProperty name="height" value="0.04286" units="cm"/>
      <inkml:brushProperty name="color" value="#00A0D7"/>
    </inkml:brush>
  </inkml:definitions>
  <inkml:trace contextRef="#ctx0" brushRef="#br0">4 6 27404,'-1'-1'851,"-1"0"-728,2 0-111,-1 0 10,1 0-16,8 2-6,3 5 5,9 2 1,14 14-6,-6-6-6,33 17 1,-32-17 10,20 6-5,-36-16 0,-1-1 0,-11-5 6,2 2-1,-1 0-5,1-1 0,-2 1 6,-1-1-6,0 1 6,0 10-1,-7 6-5,-4 15 0,-10 4 0,0-1-3392,-1-1 3392,3-7-1046,-6 11 1046,11-18-28,-5 8 0,15-23 28,0-11 0,3 3 0,1-8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0.693"/>
    </inkml:context>
    <inkml:brush xml:id="br0">
      <inkml:brushProperty name="width" value="0.04286" units="cm"/>
      <inkml:brushProperty name="height" value="0.04286" units="cm"/>
      <inkml:brushProperty name="color" value="#00A0D7"/>
    </inkml:brush>
  </inkml:definitions>
  <inkml:trace contextRef="#ctx0" brushRef="#br0">55 154 23304,'10'-17'3159,"-1"1"-2750,0 9 313,1-1-548,3-3-40,0 1-33,-2 1-28,0 1-6,-3 1 51,3-1-96,-6 0 17,5-5-39,-6 5 17,1-4-11,-1 6 33,-2 2-33,-1 3-23,-1 1 17,-6 0 5,-3 2-5,-8 3 0,-6 8 0,-2 2 0,-3 3-3392,-3 5 3392,11-9 0,-1 4 0,16-12 0,0 0 0,4-4 6,32 12-17,-10-8 0,27 9 5,-20-10 3392,-7-1-3391,-4-1 5,-9-2-11,-1 1-1,-1-1-4,0 2-242,8 5-980,3 1-8593,-2 0 9016,-2-3 1,-11-6-1,-2 0 1</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1.105"/>
    </inkml:context>
    <inkml:brush xml:id="br0">
      <inkml:brushProperty name="width" value="0.04286" units="cm"/>
      <inkml:brushProperty name="height" value="0.04286" units="cm"/>
      <inkml:brushProperty name="color" value="#00A0D7"/>
    </inkml:brush>
  </inkml:definitions>
  <inkml:trace contextRef="#ctx0" brushRef="#br0">25 41 26620,'-14'-9'1523,"3"1"-1512,11 8 1,1 0-7,5 0-5,4 0 6,12 0-1,4 0-5,9-1 0,1-2-44,13-4-119,-12 2 68,-4-2-1003,-19 7-515,-12 0 1613,-2 0 0,0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1.221"/>
    </inkml:context>
    <inkml:brush xml:id="br0">
      <inkml:brushProperty name="width" value="0.04286" units="cm"/>
      <inkml:brushProperty name="height" value="0.04286" units="cm"/>
      <inkml:brushProperty name="color" value="#00A0D7"/>
    </inkml:brush>
  </inkml:definitions>
  <inkml:trace contextRef="#ctx0" brushRef="#br0">14 11 28378,'-2'-6'6,"-1"2"-17,0 78 0,1-34-6,0 10 0,0 1-33,2-5-34,0-3-62,0-4-84,0-7-716,0 3-521,0-15-8364,0-1 7557,0-14 0,0-4 0,0-1 1</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2.077"/>
    </inkml:context>
    <inkml:brush xml:id="br0">
      <inkml:brushProperty name="width" value="0.04286" units="cm"/>
      <inkml:brushProperty name="height" value="0.04286" units="cm"/>
      <inkml:brushProperty name="color" value="#00A0D7"/>
    </inkml:brush>
  </inkml:definitions>
  <inkml:trace contextRef="#ctx0" brushRef="#br0">0 66 28233,'0'12'11,"0"1"-11,0 1 0,0 3 0,0-3 6,0 2-6,0-5 0,0-2 0,0-4 0,0-2 11,0-1 0,0-1 0,0 0 34,0 0-39,2-2-6,1-6-6,5-10-61,3-8 50,4-8 11,6-12 6,-10 21-3392,3-4 3392,-10 25-11,14 1 17,0 7-1,27 6 7,-11 5-1,7 16 22,-22-7-33,-5 8 12,-12-8-1,-1 5-11,0-10 5,0 4 1,0-15-6,-1-2-381,0-5-851,0-12 1232,0 1 0,0-4 0,0 7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2.628"/>
    </inkml:context>
    <inkml:brush xml:id="br0">
      <inkml:brushProperty name="width" value="0.04286" units="cm"/>
      <inkml:brushProperty name="height" value="0.04286" units="cm"/>
      <inkml:brushProperty name="color" value="#00A0D7"/>
    </inkml:brush>
  </inkml:definitions>
  <inkml:trace contextRef="#ctx0" brushRef="#br0">22 0 27477,'-12'0'145,"3"0"-145,9 0 28,0 0-16,5 1-9686,3-1 9674,7 1 0,-6-1 0,-2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2.815"/>
    </inkml:context>
    <inkml:brush xml:id="br0">
      <inkml:brushProperty name="width" value="0.04286" units="cm"/>
      <inkml:brushProperty name="height" value="0.04286" units="cm"/>
      <inkml:brushProperty name="color" value="#00A0D7"/>
    </inkml:brush>
  </inkml:definitions>
  <inkml:trace contextRef="#ctx0" brushRef="#br0">1 1 27415,'32'1'-1949,"1"0"1949,11-1 0,-20 0 0,-3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4.337"/>
    </inkml:context>
    <inkml:brush xml:id="br0">
      <inkml:brushProperty name="width" value="0.04286" units="cm"/>
      <inkml:brushProperty name="height" value="0.04286" units="cm"/>
      <inkml:brushProperty name="color" value="#00A0D7"/>
    </inkml:brush>
  </inkml:definitions>
  <inkml:trace contextRef="#ctx0" brushRef="#br0">0 11 27886,'5'0'285,"-2"0"-173,10 0-112,-1 0-11,14 0-39,-5 0-292,14 0-610,1-1 426,6 0 268,-4-2 801,-10 1-95,-6 0 297,-6 1-521,-6 1-118,-2 0-94,-3 0-7,1 0 1,4 0-34,5 0-23,-3 0-217,21 0 268,-12 0 44,23 0-21,-26 0 5,10 1-17,-12 0 11,8 0-16,3 0-6,4-1 11,-7 0-11,21 3 28,7-1-17,8 2 1,4-3-12,-26-1 0,-1 0 5,-10 0 6,11 0-11,3 0 168,54 0-168,-46 0-3386,42 0 3386,-66 0 0,18 0 0,-22 0 6,35 0-6,-27 0 5,48 0-5,-49 0-5,23 0 10,-36 1 3387,15 0-3397,-9 0-119,42 1 80,-4 0 32,1 0 12,-14 1 0,-21-3-39,18 1-11,12-1 33,-8 0 17,-7 0 0,-23 0 0,0 0 0,1 0 28,20 0-28,-10 0 45,29 0-12,-31 0 12,17 0-45,-17 0 6,8 0-17,1 0 22,13 0 95,-6 0-89,3 0-3409,-11 0 3392,-6-1 0,-8 1-6,0-1 6,-10 1 12,10 0-12,1 0-6,-3 0-28,-1 0 3337,-14 0-3533,-2 0-257,-1 0 487,-3-2 0,3 2 0,-3-2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5.029"/>
    </inkml:context>
    <inkml:brush xml:id="br0">
      <inkml:brushProperty name="width" value="0.04286" units="cm"/>
      <inkml:brushProperty name="height" value="0.04286" units="cm"/>
      <inkml:brushProperty name="color" value="#00A0D7"/>
    </inkml:brush>
  </inkml:definitions>
  <inkml:trace contextRef="#ctx0" brushRef="#br0">180 10 28076,'-7'-4'302,"2"0"-296,5 4 112,0-1-118,3 4 0,2 2 0,11 5 0,-2-3-6,25 6 0,-19-7 1,20 5-1,-25-7 6,2 1 0,-11-3 0,-1-1-5,-2 1 5,-2-2-6,0 3 6,-1 1 0,-20 13 6,4-5-6,-35 16 5,10-9-10,-37 12-18,25-11-44,-4 1-3543,32-12 3610,13-3 0,14-7 0,4-2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6.561"/>
    </inkml:context>
    <inkml:brush xml:id="br0">
      <inkml:brushProperty name="width" value="0.04286" units="cm"/>
      <inkml:brushProperty name="height" value="0.04286" units="cm"/>
      <inkml:brushProperty name="color" value="#00A0D7"/>
    </inkml:brush>
  </inkml:definitions>
  <inkml:trace contextRef="#ctx0" brushRef="#br0">0 49 23147,'16'-11'2846,"-3"2"-2370,-12 7 336,2-3-588,1 1 280,-1-2-409,-1 2-22,0 1-34,-2 0-11,1 2-17,0 0 0,-1 1 40,5 45-40,-2 3-11,4 22 6,-1-13-1,-1-22 1,1 0 5,0-1 0,1 5 17,1 16-17,-3-13-5,-1 1 11,-3-20-12,-1-7-5,0-3 0,0 0 0,0-5-16,0-2-7,0-1-22,0-3-27,0-1-242,0-4 314,4-13 0,-7 25 0,2-5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7.579"/>
    </inkml:context>
    <inkml:brush xml:id="br0">
      <inkml:brushProperty name="width" value="0.04286" units="cm"/>
      <inkml:brushProperty name="height" value="0.04286" units="cm"/>
      <inkml:brushProperty name="color" value="#00A0D7"/>
    </inkml:brush>
  </inkml:definitions>
  <inkml:trace contextRef="#ctx0" brushRef="#br0">1 7 26682,'0'-3'1461,"0"1"-1410,0 1 10,0 1 118,0-1-179,0 12 6,3 2-6,1 15 0,3 6 6,-1 2-6,2 4 16,0 29 1,0 25-11,-2-21-6,-1 1 0,-4-55 0,0-4 5,1 1-5,-2-8-5,3 0-986,0-29 991,1 8 0,-1-10 0,-1 16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8.170"/>
    </inkml:context>
    <inkml:brush xml:id="br0">
      <inkml:brushProperty name="width" value="0.04286" units="cm"/>
      <inkml:brushProperty name="height" value="0.04286" units="cm"/>
      <inkml:brushProperty name="color" value="#00A0D7"/>
    </inkml:brush>
  </inkml:definitions>
  <inkml:trace contextRef="#ctx0" brushRef="#br0">1 1 27874,'12'0'409,"-3"0"-330,-9 0-119,0 0-72,2 0-235,4 0-5954,4 0 6301,4 0 0,-6 0 0,-1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8.394"/>
    </inkml:context>
    <inkml:brush xml:id="br0">
      <inkml:brushProperty name="width" value="0.04286" units="cm"/>
      <inkml:brushProperty name="height" value="0.04286" units="cm"/>
      <inkml:brushProperty name="color" value="#00A0D7"/>
    </inkml:brush>
  </inkml:definitions>
  <inkml:trace contextRef="#ctx0" brushRef="#br0">1 1 28154,'5'2'163,"-1"0"-158,-2-2-5,1 0 0,51 1 0,-39-1 0,36 1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8.577"/>
    </inkml:context>
    <inkml:brush xml:id="br0">
      <inkml:brushProperty name="width" value="0.04286" units="cm"/>
      <inkml:brushProperty name="height" value="0.04286" units="cm"/>
      <inkml:brushProperty name="color" value="#00A0D7"/>
    </inkml:brush>
  </inkml:definitions>
  <inkml:trace contextRef="#ctx0" brushRef="#br0">0 12 28132,'17'0'47,"60"-5"1,-57 3 0,45-3-1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1.566"/>
    </inkml:context>
    <inkml:brush xml:id="br0">
      <inkml:brushProperty name="width" value="0.04286" units="cm"/>
      <inkml:brushProperty name="height" value="0.04286" units="cm"/>
      <inkml:brushProperty name="color" value="#00A0D7"/>
    </inkml:brush>
  </inkml:definitions>
  <inkml:trace contextRef="#ctx0" brushRef="#br0">5 22 27589,'-1'-12'263,"0"2"-162,1 10-152,61 30-1168,-30-12 1202,39 20 17,-50-21 367,-14 1-355,-5-5 177,-8 4-178,-16 0 0,-2-5 0,-14 2 624,10-8-1032,-15-2-622,33-6 1019,-2-2 0,24 0 0,0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8.723"/>
    </inkml:context>
    <inkml:brush xml:id="br0">
      <inkml:brushProperty name="width" value="0.04286" units="cm"/>
      <inkml:brushProperty name="height" value="0.04286" units="cm"/>
      <inkml:brushProperty name="color" value="#00A0D7"/>
    </inkml:brush>
  </inkml:definitions>
  <inkml:trace contextRef="#ctx0" brushRef="#br0">1 0 28334,'17'0'7,"6"0"0,-5 0 0,0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8:58.927"/>
    </inkml:context>
    <inkml:brush xml:id="br0">
      <inkml:brushProperty name="width" value="0.04286" units="cm"/>
      <inkml:brushProperty name="height" value="0.04286" units="cm"/>
      <inkml:brushProperty name="color" value="#00A0D7"/>
    </inkml:brush>
  </inkml:definitions>
  <inkml:trace contextRef="#ctx0" brushRef="#br0">0 7 28367,'12'0'79,"-2"0"-79,-9 0 0,10-3 0,-9 2 0,9-1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59:00.832"/>
    </inkml:context>
    <inkml:brush xml:id="br0">
      <inkml:brushProperty name="width" value="0.04286" units="cm"/>
      <inkml:brushProperty name="height" value="0.04286" units="cm"/>
      <inkml:brushProperty name="color" value="#00A0D7"/>
    </inkml:brush>
  </inkml:definitions>
  <inkml:trace contextRef="#ctx0" brushRef="#br0">12 69 26295,'0'-8'1232,"0"2"-1069,0 6 397,0 0-538,0-1-5,0 0-6,0-1 6,0 0 5,0-2-22,0-4 0,0-1 11,0 1 1,0 3 10,0 2-16,0 2 10,0 0-16,0 0 17,0-1-11,0 0-1,0 0-10,0 1-6,0 0 11,0 7 0,0 1 0,0 7 0,0-1 0,0 14 0,0-3 11,0 30-6,0-18 1,0 28 0,0-28-1,0 32 1,0-30-6,-1 12-3392,-1-18 3392,0-8 11,0 21-5,0-11-6,1 4 11,0-20-6,1-14-66,0-30 61,1-12 0,-2 36 0,1 10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2.632"/>
    </inkml:context>
    <inkml:brush xml:id="br0">
      <inkml:brushProperty name="width" value="0.04286" units="cm"/>
      <inkml:brushProperty name="height" value="0.04286" units="cm"/>
      <inkml:brushProperty name="color" value="#00A0D7"/>
    </inkml:brush>
  </inkml:definitions>
  <inkml:trace contextRef="#ctx0" brushRef="#br0">7 1756 26771,'-4'6'493,"2"0"-314,2-5 510,0-1-616,9-35-73,2 3 0,7-36-1694,0 7 1,2-3 1696,-1 4 0,5-5-541,-1 2 1,4-10 0,3-1 0,1 5 537,5-6 0,2 4 0,2-2-389,-3 6 1,1-4-1,1 1 1,0 6 388,7-4 0,0 5 0,0 3-14,16-19 0,-2 7-59,-15 21 0,-2 5-67,-6 7 0,1 5 140,11 7 0,-4 5 0,-6-1 0,29-7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4.499"/>
    </inkml:context>
    <inkml:brush xml:id="br0">
      <inkml:brushProperty name="width" value="0.04286" units="cm"/>
      <inkml:brushProperty name="height" value="0.04286" units="cm"/>
      <inkml:brushProperty name="color" value="#00A0D7"/>
    </inkml:brush>
  </inkml:definitions>
  <inkml:trace contextRef="#ctx0" brushRef="#br0">280 17 27639,'2'-6'521,"0"2"-487,-2 3-12,0-1 45,0 2-28,0-1-27,0 0-12,0 1 0,-4-2-28,-10 2-34,-35 2 12,-15 19 33,-5 0 11,18 9-5,30-10-73,13-6 84,5-5 22,36 2-44,-7-5-177,24 4 0,3 2-741,4 6 464,34 13-152,-42 3 623,-20-3 55,-6-1 101,-19-9 197,-4-8-2699,-12 9 2458,0-5-2146,-24 13 2140,11-14 27,-9 1 152,-1-8-156,-15-9-1188,3-25-4062,8 8 5126,21-15 0,16 25 0,1 2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5.219"/>
    </inkml:context>
    <inkml:brush xml:id="br0">
      <inkml:brushProperty name="width" value="0.04286" units="cm"/>
      <inkml:brushProperty name="height" value="0.04286" units="cm"/>
      <inkml:brushProperty name="color" value="#00A0D7"/>
    </inkml:brush>
  </inkml:definitions>
  <inkml:trace contextRef="#ctx0" brushRef="#br0">6 1 26698,'-3'0'1092,"1"7"-974,2 6-51,0 12-44,0 9-12,1 4-3398,6 17 3393,2 5-638,2 6 1,1 2 592,1 10 11,-3-18 0,-1-5-39,-2-15-1176,5 18 352,-6-31 1581,5 13 0,-10-36 1,1-2-1</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5.619"/>
    </inkml:context>
    <inkml:brush xml:id="br0">
      <inkml:brushProperty name="width" value="0.04286" units="cm"/>
      <inkml:brushProperty name="height" value="0.04286" units="cm"/>
      <inkml:brushProperty name="color" value="#00A0D7"/>
    </inkml:brush>
  </inkml:definitions>
  <inkml:trace contextRef="#ctx0" brushRef="#br0">1 2 27908,'18'-1'101,"6"0"-101,17 1-34,7 1-89,-1 0-633,21 1-185,-19 0 941,48 3 0,-118-7 0,8 1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6.368"/>
    </inkml:context>
    <inkml:brush xml:id="br0">
      <inkml:brushProperty name="width" value="0.04286" units="cm"/>
      <inkml:brushProperty name="height" value="0.04286" units="cm"/>
      <inkml:brushProperty name="color" value="#00A0D7"/>
    </inkml:brush>
  </inkml:definitions>
  <inkml:trace contextRef="#ctx0" brushRef="#br0">359 10 27096,'11'-4'1030,"-1"0"-968,-14 4-28,0-1-12,-9 1 0,-4 0-22,-7 1 6,-5 3-6,-27 14 0,-2 8 0,1 2 0,13 1-6,25-10 1,3 3 5,1 3-11,4 5-68,2-1 40,5 0 5,5-6 74,16-10-180,24-27-252,11-24 403,-1-7 45,-15-6 302,-24 12-291,-4 16-16,-8 2-29,0 21-16,0 19-6,0 0 0,6 22-202,18-9-22,7-10 224,15-4 0,-22-18 0,-5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7.151"/>
    </inkml:context>
    <inkml:brush xml:id="br0">
      <inkml:brushProperty name="width" value="0.04286" units="cm"/>
      <inkml:brushProperty name="height" value="0.04286" units="cm"/>
      <inkml:brushProperty name="color" value="#00A0D7"/>
    </inkml:brush>
  </inkml:definitions>
  <inkml:trace contextRef="#ctx0" brushRef="#br0">8 2 26648,'-4'-1'1417,"1"18"-1417,2 5 11,6 19-11,3 2 0,8 13-269,1 2 185,1 7 11,-3-9 40,-6-17 22,-3-11 5,-5-16 6,0-3 0,-1-4 213,-4-10-202,1-6-50,0-33 39,8 16-34,48-15 23,13 57 11,1-6-22,-14 31-1,-44-18 12,-2 0 11,-4 2 28,-1 1-17,-9 2-11,-3 0 202,-42 7-68,-15-9-106,3-3-28,5-15-5,40-13-119,4-4-55,4-7-78,4-5 257,3-9 0,4 13 0,0-1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7.704"/>
    </inkml:context>
    <inkml:brush xml:id="br0">
      <inkml:brushProperty name="width" value="0.04286" units="cm"/>
      <inkml:brushProperty name="height" value="0.04286" units="cm"/>
      <inkml:brushProperty name="color" value="#00A0D7"/>
    </inkml:brush>
  </inkml:definitions>
  <inkml:trace contextRef="#ctx0" brushRef="#br0">2 0 28188,'-1'32'50,"7"10"-50,4 22-807,7 1 796,5 15 32,-1-9-99,1 7-3140,-2-8 3106,-6 4-2104,-6-24 2149,-5-8-158,-3-23 180,0-14 45,0-26 0,0 15 0,0-18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2.025"/>
    </inkml:context>
    <inkml:brush xml:id="br0">
      <inkml:brushProperty name="width" value="0.04286" units="cm"/>
      <inkml:brushProperty name="height" value="0.04286" units="cm"/>
      <inkml:brushProperty name="color" value="#00A0D7"/>
    </inkml:brush>
  </inkml:definitions>
  <inkml:trace contextRef="#ctx0" brushRef="#br0">3 136 27107,'-1'5'549,"0"0"-521,1-5-22,0 0-6,67-16-12,-38 7-21,52-13 33,-57 10 17,-6 1 425,-11-18-408,-10 16-6,-9-13 28,-22 22-34,7 1 0,-11 2 1,11 3-12,5 5-11,2 5 6,6 7-1,2 38 1,8-26-6,7 27-28,17-32-11,0-10-17,9 1-51,-5-11-741,45-12 0,-99 13 0,17-5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8.257"/>
    </inkml:context>
    <inkml:brush xml:id="br0">
      <inkml:brushProperty name="width" value="0.04286" units="cm"/>
      <inkml:brushProperty name="height" value="0.04286" units="cm"/>
      <inkml:brushProperty name="color" value="#00A0D7"/>
    </inkml:brush>
  </inkml:definitions>
  <inkml:trace contextRef="#ctx0" brushRef="#br0">0 187 26642,'40'2'331,"4"-9"-331,10-16 0,3-6 0,-16 5 73,-7 3 72,-18 7-22,-6 2 135,-5-2 22,-6-2-235,-7 3 28,-29 1-62,4 9 11,-47 30-22,44-8 6,-20 45-1,46-25 1,-1 18 5,10-16-11,2-11 0,6-4 6,3-13 5,15 3-11,15-9-3019,10-5 3019,10-12 0,-27 4 0,-8-3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9.562"/>
    </inkml:context>
    <inkml:brush xml:id="br0">
      <inkml:brushProperty name="width" value="0.04286" units="cm"/>
      <inkml:brushProperty name="height" value="0.04286" units="cm"/>
      <inkml:brushProperty name="color" value="#00A0D7"/>
    </inkml:brush>
  </inkml:definitions>
  <inkml:trace contextRef="#ctx0" brushRef="#br0">1 1 27242,'2'0'795,"1"6"-571,0 7-191,3 11-16,2 12-11,2 6-6,0 11 5,1 5-5,0 7-3,-3-15 1,0 2-15,5 33-232,-1-8 0,0-1 249,0-4 0,2 11 0,-11-69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39.922"/>
    </inkml:context>
    <inkml:brush xml:id="br0">
      <inkml:brushProperty name="width" value="0.04286" units="cm"/>
      <inkml:brushProperty name="height" value="0.04286" units="cm"/>
      <inkml:brushProperty name="color" value="#00A0D7"/>
    </inkml:brush>
  </inkml:definitions>
  <inkml:trace contextRef="#ctx0" brushRef="#br0">16 51 27006,'-9'0'784,"2"0"-700,8 0 28,6 0-50,8 2-28,11 2-62,62 3-51,-14-1-50,-3-6 1,0-2-455,1-5-1464,11-10-7784,-48 2 9268,-5 0 0,-16 6 1,-5 4-1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0.520"/>
    </inkml:context>
    <inkml:brush xml:id="br0">
      <inkml:brushProperty name="width" value="0.04286" units="cm"/>
      <inkml:brushProperty name="height" value="0.04286" units="cm"/>
      <inkml:brushProperty name="color" value="#00A0D7"/>
    </inkml:brush>
  </inkml:definitions>
  <inkml:trace contextRef="#ctx0" brushRef="#br0">73 173 26620,'13'8'1030,"1"-2"-806,-5-5-61,5-1-68,4 0-45,3 0-5,48-25-67,-15-2 16,14-8-5,-38 8-23,-27 17 34,-3 0 6,-7-1-6,-8 0-17,-12 1 6,-11-1 11,1 5 6,-29 1 5,17 14-6,-10 8-360,24 12 355,14 8 0,5 2 0,7-3 6,4-2-6,4-6 0,1-1-6,0-1 0,5-2-274,54 9-479,2-17 0,-34 3 0,-37-20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1.252"/>
    </inkml:context>
    <inkml:brush xml:id="br0">
      <inkml:brushProperty name="width" value="0.04286" units="cm"/>
      <inkml:brushProperty name="height" value="0.04286" units="cm"/>
      <inkml:brushProperty name="color" value="#00A0D7"/>
    </inkml:brush>
  </inkml:definitions>
  <inkml:trace contextRef="#ctx0" brushRef="#br0">0 33 27869,'0'8'140,"0"2"-107,2 6-10,4 3-12,2 3-50,17 15-17,-9-11-129,12 10 90,-18-24-549,10-60 616,-11 16-3364,10-40 3431,-9 42 62,1 11 218,2 5 84,21 39-386,-11-6-62,16 35 28,-28-30 3045,-1 9-3044,-10-26-12,0 4 78,0-15 23,0-5 0,5-6 229,47-55-212,-8 42 10,23-23-77,-28 62-6,-19 16-17,-3 0-40,-3 1-21,-5-4-113,-2-2-195,1-2-1188,0-5 1557,1-2 0,-3-7 0,-3-3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1.668"/>
    </inkml:context>
    <inkml:brush xml:id="br0">
      <inkml:brushProperty name="width" value="0.04286" units="cm"/>
      <inkml:brushProperty name="height" value="0.04286" units="cm"/>
      <inkml:brushProperty name="color" value="#00A0D7"/>
    </inkml:brush>
  </inkml:definitions>
  <inkml:trace contextRef="#ctx0" brushRef="#br0">26 16 28233,'-9'-6'145,"1"1"-139,4 2-6,1 2-11,2 15 5,4 49-16,4-12-29,5 37-66,3-39-102,1-3-122,3-1 341,0-6 0,-6-16 0,-4-7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2.091"/>
    </inkml:context>
    <inkml:brush xml:id="br0">
      <inkml:brushProperty name="width" value="0.04286" units="cm"/>
      <inkml:brushProperty name="height" value="0.04286" units="cm"/>
      <inkml:brushProperty name="color" value="#00A0D7"/>
    </inkml:brush>
  </inkml:definitions>
  <inkml:trace contextRef="#ctx0" brushRef="#br0">1 21 27062,'41'-10'969,"6"3"-946,1 3-5684,2 9 5661,-5 6 1252,16 47-1212,-37-17-29,3 21 859,-46-34-853,-6-15-6,-5-2-5,-2-3 3414,0-1-3386,-20-4-488,6-27-28,6 7-1803,17-20 2285,28 19 0,-2 9 0,1 3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2.502"/>
    </inkml:context>
    <inkml:brush xml:id="br0">
      <inkml:brushProperty name="width" value="0.04286" units="cm"/>
      <inkml:brushProperty name="height" value="0.04286" units="cm"/>
      <inkml:brushProperty name="color" value="#00A0D7"/>
    </inkml:brush>
  </inkml:definitions>
  <inkml:trace contextRef="#ctx0" brushRef="#br0">88 1 27096,'13'0'924,"-2"3"-913,-12 4 0,-4 4-5,-1 7-6,-6 0-90,1 2-94,-3-1-337,-1 1 521,-7 1 0,11-10 0,-3 1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3.586"/>
    </inkml:context>
    <inkml:brush xml:id="br0">
      <inkml:brushProperty name="width" value="0.04286" units="cm"/>
      <inkml:brushProperty name="height" value="0.04286" units="cm"/>
      <inkml:brushProperty name="color" value="#00A0D7"/>
    </inkml:brush>
  </inkml:definitions>
  <inkml:trace contextRef="#ctx0" brushRef="#br0">12 20 27505,'-5'-8'851,"1"0"-845,4 7-6,-2-2-12,2 3-21,-1 11 50,11 54-17,2 3 0,-2-12 0,1 1-6,7 33-5,0-3 0,-3 8 11,-7-38 22,-3 3-22,-5-66-11,1-1-6,3-30-33,3 2-12,3-6 23,4-2 5,11-22 40,-6 23-6,7-7-28,1 46 67,10 43-33,-4-2 5,3 24-6,-18-30-5,-1-4-28,-3 1-560,-1-5 236,-4-1 352,-4-6 0,-3-13 0,-2-6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4.304"/>
    </inkml:context>
    <inkml:brush xml:id="br0">
      <inkml:brushProperty name="width" value="0.04286" units="cm"/>
      <inkml:brushProperty name="height" value="0.04286" units="cm"/>
      <inkml:brushProperty name="color" value="#00A0D7"/>
    </inkml:brush>
  </inkml:definitions>
  <inkml:trace contextRef="#ctx0" brushRef="#br0">7 28 27214,'-2'-1'1024,"0"0"-1012,1 1-7,0 5 6,1 4-11,0 9-3386,0 7 3324,8 35-1449,8-13 1489,2 6-102,9-31-27,-12-19-101,31-50 303,-22 14 1526,2-17 1,-3-1-1478,-8 15-60,-1-15 2033,-13 54-2073,-1 13 0,-1 11-319,6 49-529,19-21 0,-28-6 0,10-42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2.458"/>
    </inkml:context>
    <inkml:brush xml:id="br0">
      <inkml:brushProperty name="width" value="0.04286" units="cm"/>
      <inkml:brushProperty name="height" value="0.04286" units="cm"/>
      <inkml:brushProperty name="color" value="#00A0D7"/>
    </inkml:brush>
  </inkml:definitions>
  <inkml:trace contextRef="#ctx0" brushRef="#br0">19 51 27779,'-10'4'364,"2"0"-319,8-4-17,34 54-28,-20-34 0,25 42 0,-31-50 17,-2 0 16,-3-7 18,-3-1-23,0-4 73,-4-18-101,3 4 0,-1-18 5,9 6-5,20-26 0,-8 22-5,11-13-7,-14 34-77,9 5-684,12 24-5456,-1-3 6229,2 15 0,-33-28 0,-8-6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5.008"/>
    </inkml:context>
    <inkml:brush xml:id="br0">
      <inkml:brushProperty name="width" value="0.04286" units="cm"/>
      <inkml:brushProperty name="height" value="0.04286" units="cm"/>
      <inkml:brushProperty name="color" value="#00A0D7"/>
    </inkml:brush>
  </inkml:definitions>
  <inkml:trace contextRef="#ctx0" brushRef="#br0">6 1 27723,'-2'6'191,"1"4"-141,-1 7-16,2 4-18,0 2-4,3 7-46,5-1-72,5 4 16,3-5 73,0-11 17,-6-7 95,6-46-95,-7 7 0,5-34-5,5 17 10,13 20-5,-4 15 12,5 24-12,-17 12 0,-1 0 0,-1 2-157,-5-2 146,-1-3-17,-5-5-56,-1-8 67,-2-11-90,0-9 107,6-10 0,2-3 34,9-4 11,1-1-12,5 2 180,1 7-196,1 8 95,2 33-101,-10-1-22,7 33-107,-10-22 118,5 4 0,-10-22 0,-1-5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5.304"/>
    </inkml:context>
    <inkml:brush xml:id="br0">
      <inkml:brushProperty name="width" value="0.04286" units="cm"/>
      <inkml:brushProperty name="height" value="0.04286" units="cm"/>
      <inkml:brushProperty name="color" value="#00A0D7"/>
    </inkml:brush>
  </inkml:definitions>
  <inkml:trace contextRef="#ctx0" brushRef="#br0">0 0 27863,'0'7'347,"1"1"-307,3 5-24,1 4-4,5 4-522,12 34 510,8 9 0,-7-11 0,-3-11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5.552"/>
    </inkml:context>
    <inkml:brush xml:id="br0">
      <inkml:brushProperty name="width" value="0.04286" units="cm"/>
      <inkml:brushProperty name="height" value="0.04286" units="cm"/>
      <inkml:brushProperty name="color" value="#00A0D7"/>
    </inkml:brush>
  </inkml:definitions>
  <inkml:trace contextRef="#ctx0" brushRef="#br0">18 34 28255,'-10'-19'79,"3"5"-113,7 14-84,0 0-2127,5 9 2245,0 0 0,1 2 0,-3-5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6.424"/>
    </inkml:context>
    <inkml:brush xml:id="br0">
      <inkml:brushProperty name="width" value="0.04286" units="cm"/>
      <inkml:brushProperty name="height" value="0.04286" units="cm"/>
      <inkml:brushProperty name="color" value="#00A0D7"/>
    </inkml:brush>
  </inkml:definitions>
  <inkml:trace contextRef="#ctx0" brushRef="#br0">351 14 27953,'0'-3'431,"-12"-3"-431,-1 5 6,-16-2-6,3 2 0,-5 2-6,1 4 6,-35 28-28,24-5 6,-28 34 10,50-34-16,4 9 28,24-26-100,55 1-169,-22-12 269,24-15 0,-2-3 0,-30 6 0,31-22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6.972"/>
    </inkml:context>
    <inkml:brush xml:id="br0">
      <inkml:brushProperty name="width" value="0.04286" units="cm"/>
      <inkml:brushProperty name="height" value="0.04286" units="cm"/>
      <inkml:brushProperty name="color" value="#00A0D7"/>
    </inkml:brush>
  </inkml:definitions>
  <inkml:trace contextRef="#ctx0" brushRef="#br0">10 40 26805,'-4'-21'1058,"1"4"-923,1 17-79,2-1-28,-1 1-56,1 14 50,5 7-11,7 62-1669,1-6 1649,-3-19 1,-1 2-76,-1-1 0,0 0-275,3 1 1,0-3-263,7 38 621,7-39 0,-10-16 0,-19-36 0,7 6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7.336"/>
    </inkml:context>
    <inkml:brush xml:id="br0">
      <inkml:brushProperty name="width" value="0.04286" units="cm"/>
      <inkml:brushProperty name="height" value="0.04286" units="cm"/>
      <inkml:brushProperty name="color" value="#00A0D7"/>
    </inkml:brush>
  </inkml:definitions>
  <inkml:trace contextRef="#ctx0" brushRef="#br0">0 1 27695,'2'0'465,"0"0"-459,-1 0-6,1 4 5,2 5 1,1 8-1,2 17-77,5 28-3365,-3-9 3370,0 4-488,-4-28 555,-3-18 0,0-2 0,-1-8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7.541"/>
    </inkml:context>
    <inkml:brush xml:id="br0">
      <inkml:brushProperty name="width" value="0.04286" units="cm"/>
      <inkml:brushProperty name="height" value="0.04286" units="cm"/>
      <inkml:brushProperty name="color" value="#00A0D7"/>
    </inkml:brush>
  </inkml:definitions>
  <inkml:trace contextRef="#ctx0" brushRef="#br0">0 1 27981,'14'12'0,"-3"-3"0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7.973"/>
    </inkml:context>
    <inkml:brush xml:id="br0">
      <inkml:brushProperty name="width" value="0.04286" units="cm"/>
      <inkml:brushProperty name="height" value="0.04286" units="cm"/>
      <inkml:brushProperty name="color" value="#00A0D7"/>
    </inkml:brush>
  </inkml:definitions>
  <inkml:trace contextRef="#ctx0" brushRef="#br0">19 1 25578,'-11'19'1983,"3"23"-1855,10 7 1,2 5-112,8 41-6,1-22 1,3 0-292,9 9-2249,-6-26 0,0-4 1913,-4-3 830,1 14 1,-15-50 0,-1 3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8.584"/>
    </inkml:context>
    <inkml:brush xml:id="br0">
      <inkml:brushProperty name="width" value="0.04286" units="cm"/>
      <inkml:brushProperty name="height" value="0.04286" units="cm"/>
      <inkml:brushProperty name="color" value="#00A0D7"/>
    </inkml:brush>
  </inkml:definitions>
  <inkml:trace contextRef="#ctx0" brushRef="#br0">16 65 26642,'-9'5'980,"2"0"-767,7-5 28,0 0-4386,10 0 4162,4 0 853,14 0-858,29-7-12,4-9 0,0 1 5,-14-4 1,-29 11 5,-3 3 39,5 2-33,-4 2-11,5 1 3419,44 8-3425,-27 2 0,35 10 0,-29 9 6,-15-7 0,37 25-6,-37-29-34,28 9-296,-34-24 33,1-2 297,-7-1 0,-11 0 0,-2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48.993"/>
    </inkml:context>
    <inkml:brush xml:id="br0">
      <inkml:brushProperty name="width" value="0.04286" units="cm"/>
      <inkml:brushProperty name="height" value="0.04286" units="cm"/>
      <inkml:brushProperty name="color" value="#00A0D7"/>
    </inkml:brush>
  </inkml:definitions>
  <inkml:trace contextRef="#ctx0" brushRef="#br0">314 10 28059,'0'-3'297,"0"0"-213,0 2-73,0-1 0,0 2-5,0-1-12,-4 1 6,1 2 0,-6 5 6,-14 36-6,3 0 0,-13 35 0,16-25 0,0 4-37,-6 13 1,-1 1-96,4-11 1,1-2-118,-5 3 0,2-8-3028,-1-16 3277,5-13 0,7-10 0,7-11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3.507"/>
    </inkml:context>
    <inkml:brush xml:id="br0">
      <inkml:brushProperty name="width" value="0.04286" units="cm"/>
      <inkml:brushProperty name="height" value="0.04286" units="cm"/>
      <inkml:brushProperty name="color" value="#00A0D7"/>
    </inkml:brush>
  </inkml:definitions>
  <inkml:trace contextRef="#ctx0" brushRef="#br0">4 92 27841,'-1'-2'274,"0"2"-207,0 18-67,1 0-11,-1 17-62,1-6-50,4 0-314,2 4 269,1-12 45,0-1 73,-4-14 100,-1-4 96,-1-3 33,-1-5 95,9-63-274,2 32 6,7-14 0,5 2 50,4 25-17,16-6-3392,12 96 3347,-34-43 6,20 51 17,-49-66 17,6-11-12,-6-5-16,9-12 22,24-34 3375,-8 20-3358,29-24-23,-25 43-11,5 3-5,-12 15 0,-1 7-57,11 57 51,-11-17 0,4 17 0,-14-42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59.173"/>
    </inkml:context>
    <inkml:brush xml:id="br0">
      <inkml:brushProperty name="width" value="0.04286" units="cm"/>
      <inkml:brushProperty name="height" value="0.04286" units="cm"/>
      <inkml:brushProperty name="color" value="#00A0D7"/>
    </inkml:brush>
  </inkml:definitions>
  <inkml:trace contextRef="#ctx0" brushRef="#br0">24 0 26642,'-13'4'1087,"3"0"-1009,10-2 90,3 1-157,4 4-11,5 4-3392,1 0 3392,7 9 0,3 6 6,1 1-6,2 3 0,-7-7 0,4 1 0,0 1 11,14 12 40,5 6-2303,13 14 2263,3 6 1504,-11-7-1509,-2 1 0,-12-9-1,1 0-5,0 0 5,-2-9 1,5 3-6,0-2 0,0-1 1210,0 0 1,-2-3-1211,23 18 870,-32-34-870,-8-6 0,18 14 0,-14-13-6,21 15-22,-26-18 17,3 1 604,-18-9-643,-2-4 127,0 1-77,-8-1 0,11 0 0,-4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04.675"/>
    </inkml:context>
    <inkml:brush xml:id="br0">
      <inkml:brushProperty name="width" value="0.04286" units="cm"/>
      <inkml:brushProperty name="height" value="0.04286" units="cm"/>
      <inkml:brushProperty name="color" value="#00A0D7"/>
    </inkml:brush>
  </inkml:definitions>
  <inkml:trace contextRef="#ctx0" brushRef="#br0">4952 1585 26194,'-2'1'1423,"0"0"-914,2-1-481,3-2-16,3-3-12,5-4-12,6-3 1,1-4-11,30-34 27,-4-4-321,6-9 321,-12 1 6,-9-9-11,-4 5 0,-5 1 0,-1 0 0,0-6 6,-6-2 0,-2 0-18,-6 7 35,-4-23-633,-11 43 616,-9 10-6,-8-7 0,-7-1 0,-2 4 297,-25-17-297,12 19-3,-4 0 0,-4 0-30,-26-9-1557,23 14 0,-1 0 1590,11 10 0,-1 1-9,-20-3 1,1 2-9,22 8 1,-4 1-22,-27 1 1,-15 1 0,-1 3-16,1 4 1,-1 2 0,2 0 24,6-1 0,1 0 0,1 1-619,-3 1 0,1 1 0,17 0 529,2 1-649,-21 7 644,-7 4 120,10 2 1,-2 1-1,31-6 0,0 0 0,-22 3 0,4-1 3,-7-5-22,-3-1-28,-3-1 22,0 1 0,-4 1 25,26 0 0,-1 1 3,-7 3 0,-8 2 0,11 1-3,17-1 0,4 2 3,-7 4 0,4 2 689,-18 16-689,24-12 0,0 0 0,-37 17-17,36-17 0,2-2 2162,-2 2-2324,4 0 62,12-4 61,-12 9 3442,-2 0-3375,-41 18 84,20-14 58,12-2 0,-20 11 0,-11 7 0,-2 2 1,8-5-1,16-10-361,0 0 1,1-1 127,-11 7 1,-23 14-1,-1 0 1,19-9 0,40-21-1103,37-21 1182,2-3 0,0 0 0,0-1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07.155"/>
    </inkml:context>
    <inkml:brush xml:id="br0">
      <inkml:brushProperty name="width" value="0.04286" units="cm"/>
      <inkml:brushProperty name="height" value="0.04286" units="cm"/>
      <inkml:brushProperty name="color" value="#00A0D7"/>
    </inkml:brush>
  </inkml:definitions>
  <inkml:trace contextRef="#ctx0" brushRef="#br0">714 146 26536,'1'-17'1137,"0"3"-1081,-1 13 0,0 0 112,0 0-11,0 0-124,-2-2-33,-3-2 11,-4-2-11,-2-2 6,-1-1 0,2 2-6,0-1-12,-2 2 12,2 2 6,-1 0-6,0 2 0,0 0 11,-2-2 0,-1 0 17,-11-4-28,5 4 0,-6-3 0,11 5-5,3 2 5,0 0-23,-12 1 23,3 5-5,-29 8 10,27-3-5,-8 3 0,25-10 0,3-2 0,-1 2 0,-2 1 0,-4 3-5,-3 4 5,-4 3 0,0 2 0,2-3 0,-6 10 0,-3 6 0,0 2 0,-2 4 0,10-11 0,-1 0 0,3-1 0,-3 4 0,3 1 0,0 2 0,-1 22 0,6-19 5,-1 30-5,8-32 0,0 19 0,2-21 0,4 54 0,1-42 0,5 7 0,4 1 6,12 0-6,2 0 0,-5-16 0,-12-17 6,-1-4-6,-1 0 11,12 5-17,-6-7 6,23 6 11,-13-10 1,38-1-12,-31-3 0,23-1 0,-37-1-12,38-21 1,-11-3 0,10-7 0,-17 5 5,-21 13 1,-1-2-1,4-6-28,-1 0 34,3-6-5,-1 1 5,-6 5 22,4-14-5,-7-2-11,-2-2-6,-3 0 5,-6 15-5,0-3 0,-1-1-11,-1-2 5,-5-1 6,-2 2 6,-6-1 16,-23-31-22,12 23 6,-15-17 5,20 33-5,3 5-1,3 0-5,2 2 0,1 0 0,3 5 0,2 1 0,-2 3-44,-4 0 21,1 4-3374,-4 0 3397,2 2 22,-13 0-5,10 0-6,-9 0-11,15-2-3495,-19 1 3495,4-1 0,-2 3 0,13-1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0.190"/>
    </inkml:context>
    <inkml:brush xml:id="br0">
      <inkml:brushProperty name="width" value="0.04286" units="cm"/>
      <inkml:brushProperty name="height" value="0.04286" units="cm"/>
      <inkml:brushProperty name="color" value="#00A0D7"/>
    </inkml:brush>
  </inkml:definitions>
  <inkml:trace contextRef="#ctx0" brushRef="#br0">291 1 23506,'10'0'3439,"-3"0"-2930,-7 0-469,0 0-40,0 2 5,0 2-5,0 1 17,0 22-11,0-1-6,-1 10 0,-1-7 0,-2-6 0,1 1 5,1 6-5,1 2 0,1 6 0,0 2 0,0 3 0,0 56 0,-5-39 0,-2 1 0,2 7 0,-1 0-896,-5 0 0,-2-3 896,-7 29-1297,-3 1 1297,4-12 0,0-6 0,6-16 0,0-1 0,2-1-1181,-1 9 1,-1 4 1180,-2 21 152,-1 0 1,2-2-243,3-7 67,4-31 1,2-3 300,0 15-468,1 2 50,0 1 95,0 2 39,1 1 1,-1-1 5,1-1 1564,0-2 0,1 4-1528,1-10 0,1 0 185,-2 10 0,1-2-213,1-13 1,0-2 7,1 1 1,1-2 758,2 42-772,0-16 0,1-2 42,2 0 36,-2-2 0,1-1-3,-1 0-55,2 25-851,-2-36 867,0-16 708,1 9-672,5 2 1,0 0-65,2-2-8,1-3 0,0-7-3,-3-28 6,5 6-1,-5-10 913,10 13-912,-5-10 61,38 31-61,-8-10-6,6 6 0,-17-15 0,-23-15 5,-1-1 1,0 0-6,0-1 0,2 1 0,-1 0 0,2 0 0,4-1 0,2-1 5,-3-1 18,0-3-23,-7-1 5,-1-1-5,0 3 0,5-2-56,2 0 56,8-2 6,13-2-6,4-4-56,19-12 39,-22 5 6,1-8 5,-25 10 62,-2 1-56,-7 3-11,0 1-78,-5 2 89,-3-9 0,3 6 0,-3-6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1.963"/>
    </inkml:context>
    <inkml:brush xml:id="br0">
      <inkml:brushProperty name="width" value="0.04286" units="cm"/>
      <inkml:brushProperty name="height" value="0.04286" units="cm"/>
      <inkml:brushProperty name="color" value="#00A0D7"/>
    </inkml:brush>
  </inkml:definitions>
  <inkml:trace contextRef="#ctx0" brushRef="#br0">10 95 26777,'-5'0'946,"1"0"-879,9 33-5,11 12-5722,8 37 5615,-4-31 0,0-1 1035,10 30-1052,-4-14-61,-14-38 828,-2-23-1444,0-7 739,3-8 34,1-9 3290,-3-7-3318,-1-5 887,-1-48-429,-5 30-352,1-22-100,-4 51 16,1 17 0,3 10-12,3 8-10,13 19 0,6 8-6,10 9 50,16-6-28,-20-35-16,2-8 11,-27-34 0,-6 2-6,-2-5 22,-8-14 1,-2-3-17,0-4-247,-8-7 1,-1 4-1295,4 31-8307,-4 2 8246,15 38 0,4 1 1,0-3-1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2.622"/>
    </inkml:context>
    <inkml:brush xml:id="br0">
      <inkml:brushProperty name="width" value="0.04286" units="cm"/>
      <inkml:brushProperty name="height" value="0.04286" units="cm"/>
      <inkml:brushProperty name="color" value="#00A0D7"/>
    </inkml:brush>
  </inkml:definitions>
  <inkml:trace contextRef="#ctx0" brushRef="#br0">178 1 26911,'-4'0'891,"0"0"-824,-8 1-6,3 2-10,-2 2-29,0 3-3408,-6 14 3397,-2 9-899,-15 37 888,12-14 0,-5 17-11,20-12-157,7-24 168,5 0 2359,36-54-2583,-11-9 257,15-22 1928,-26 6-1849,-12 4 0,-4 3-12,-3 10 1,0 5-78,0 14-23,0 3-51,3 15-27,16 19-68,-2-4-5,13 7-84,-10-21-521,4-5-1222,-1-3 1978,0-3 0,-11 0 0,-4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3.064"/>
    </inkml:context>
    <inkml:brush xml:id="br0">
      <inkml:brushProperty name="width" value="0.04286" units="cm"/>
      <inkml:brushProperty name="height" value="0.04286" units="cm"/>
      <inkml:brushProperty name="color" value="#00A0D7"/>
    </inkml:brush>
  </inkml:definitions>
  <inkml:trace contextRef="#ctx0" brushRef="#br0">2 0 27964,'-1'17'134,"5"6"-111,15 33-1,9 13-2852,-9-24 0,2 2 2832,-1 1 1,0-2 824,11 26-827,-4-9-39,-11-23 828,-4-3-946,-2-4-487,-3 14-745,-4-18-5932,-2 2 8099,-1-21 0,-1-10 0,0 0 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3.759"/>
    </inkml:context>
    <inkml:brush xml:id="br0">
      <inkml:brushProperty name="width" value="0.04286" units="cm"/>
      <inkml:brushProperty name="height" value="0.04286" units="cm"/>
      <inkml:brushProperty name="color" value="#00A0D7"/>
    </inkml:brush>
  </inkml:definitions>
  <inkml:trace contextRef="#ctx0" brushRef="#br0">9 216 27320,'-5'2'465,"2"0"-381,3-2-23,0 0 40,3 0-45,12-6-17,9-4-61,13-8-79,5-3-39,-4 3-11,1 0-230,4 1 331,-12 4 50,7-2 291,-8-1-235,-10 5-11,7-8-40,-14 8-5,2-1 0,-3 5 73,2 1-39,-7 4 274,-1 6-280,-16 19-23,5 0-5,-7 16 0,10-10 6,1 0-6,1 0 0,10 8 0,-4-17-11,20 4 28,-9-20-101,11-2-476,10-20 560,-2-7 0,-6 2 0,-11 3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4.440"/>
    </inkml:context>
    <inkml:brush xml:id="br0">
      <inkml:brushProperty name="width" value="0.04286" units="cm"/>
      <inkml:brushProperty name="height" value="0.04286" units="cm"/>
      <inkml:brushProperty name="color" value="#00A0D7"/>
    </inkml:brush>
  </inkml:definitions>
  <inkml:trace contextRef="#ctx0" brushRef="#br0">11 3 27253,'-4'-1'750,"1"-1"-627,1 2-117,1 11 0,1 15 5,10 17-6,6 13 1,9 4-6,0-7-3,1-2 0,1 3-25,5 23 17,10 12 11,-28-42 0,-13-36 0,0-4 11,-1-3 1,0-4-12,0 0-17,0-2 28,6-54-22,1 16-34,9-49 17,-5 49 6,2 4-6,-4 22 11,3 7 17,7 8 11,4 11-5,7 7-6,0 7 0,-7-5 5,1 1-246,-10-8-55,-4-2 296,-4-4 0,-6-5 0,0-1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5.592"/>
    </inkml:context>
    <inkml:brush xml:id="br0">
      <inkml:brushProperty name="width" value="0.04286" units="cm"/>
      <inkml:brushProperty name="height" value="0.04286" units="cm"/>
      <inkml:brushProperty name="color" value="#00A0D7"/>
    </inkml:brush>
  </inkml:definitions>
  <inkml:trace contextRef="#ctx0" brushRef="#br0">2 14 25416,'-1'-10'1596,"0"7"-1126,5 14-341,2 6 78,5 8-179,2 4-5,5 9-23,-1 2 11,17 51-11,-14-36-11,-2-5 0,-2-2-17,-6-12 0,2 1 28,-8-21-163,3-5 163,-5-5 95,5-23-22,4-49-56,0 16-17,7-25-17,-4 52 17,2 12 11,3 6 1,3 11-12,15 10 5,-7-2-5,10 10 6,-16-7 5,-1 5 0,-7 3 0,-8-2 17,-8 12 0,-8-10 96,-39 24 10,8-25-89,-48 13-40,45-27-10,-17-5-62,39-13 11,1-6-34,14-5-758,5-9 0,-1 32 0,0 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3.981"/>
    </inkml:context>
    <inkml:brush xml:id="br0">
      <inkml:brushProperty name="width" value="0.04286" units="cm"/>
      <inkml:brushProperty name="height" value="0.04286" units="cm"/>
      <inkml:brushProperty name="color" value="#00A0D7"/>
    </inkml:brush>
  </inkml:definitions>
  <inkml:trace contextRef="#ctx0" brushRef="#br0">4 212 27191,'2'-3'661,"0"0"-527,-2 3-61,0 0-112,47-13-6,-25 3-11,36-12 191,-22-34-102,-21 31 29,-2-35-51,-25 51 17,-11-2 6,2 11 22,-22 21-45,19-6-11,-20 30 0,30-20 0,1 9 0,9-12-11,6 7-79,14-6 17,2-3-509,29-9-1586,-14-9 2168,11-2 0,-26 0 0,-6-1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6.340"/>
    </inkml:context>
    <inkml:brush xml:id="br0">
      <inkml:brushProperty name="width" value="0.04286" units="cm"/>
      <inkml:brushProperty name="height" value="0.04286" units="cm"/>
      <inkml:brushProperty name="color" value="#00A0D7"/>
    </inkml:brush>
  </inkml:definitions>
  <inkml:trace contextRef="#ctx0" brushRef="#br0">220 8 27359,'2'-4'773,"0"1"-689,-2 3-45,-3 0 0,-25 2-33,2 7 0,-36 14-6,30-2-6,-9 15-28,25-9 23,6 9-11,4 0-62,11 9 39,3-18-17,7 1 18,9-22-169,15-31 213,-6-12 129,1-27 83,-25 15-139,-6 16-602,-3 22 518,0 13 22,0 27-5,16 21-23,-7-9 17,50-7 0,-44-33 0,26-8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6.776"/>
    </inkml:context>
    <inkml:brush xml:id="br0">
      <inkml:brushProperty name="width" value="0.04286" units="cm"/>
      <inkml:brushProperty name="height" value="0.04286" units="cm"/>
      <inkml:brushProperty name="color" value="#00A0D7"/>
    </inkml:brush>
  </inkml:definitions>
  <inkml:trace contextRef="#ctx0" brushRef="#br0">20 14 26631,'-8'-6'1159,"0"1"-912,7 4-225,0 0-22,0 1 6,1 3 39,2 9-1,5 11-21,10 22-6,7 10-17,7 13 0,-2 1-516,-11-20 1,0 0-1619,7 21 2134,-4-1 0,-13-43 0,-8-21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7.204"/>
    </inkml:context>
    <inkml:brush xml:id="br0">
      <inkml:brushProperty name="width" value="0.04286" units="cm"/>
      <inkml:brushProperty name="height" value="0.04286" units="cm"/>
      <inkml:brushProperty name="color" value="#00A0D7"/>
    </inkml:brush>
  </inkml:definitions>
  <inkml:trace contextRef="#ctx0" brushRef="#br0">6 5 26715,'-2'-2'1322,"1"0"-1294,-1 2-28,2 0 0,-1 1 5,1 7 18,15 36-12,-3-8-11,15 30 0,-7-24 0,1 1 6,7 16-6,-1 2-17,5 13-98,-13-25 0,-3-2-42,3 5 73,-1 5 84,-17-50 0,-1-7 0,0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7.575"/>
    </inkml:context>
    <inkml:brush xml:id="br0">
      <inkml:brushProperty name="width" value="0.04286" units="cm"/>
      <inkml:brushProperty name="height" value="0.04286" units="cm"/>
      <inkml:brushProperty name="color" value="#00A0D7"/>
    </inkml:brush>
  </inkml:definitions>
  <inkml:trace contextRef="#ctx0" brushRef="#br0">0 130 27589,'15'-10'302,"6"-4"-291,12-4-11,8-5 0,19-7 0,1 1 0,-49 23 0,-19 10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8.334"/>
    </inkml:context>
    <inkml:brush xml:id="br0">
      <inkml:brushProperty name="width" value="0.04286" units="cm"/>
      <inkml:brushProperty name="height" value="0.04286" units="cm"/>
      <inkml:brushProperty name="color" value="#00A0D7"/>
    </inkml:brush>
  </inkml:definitions>
  <inkml:trace contextRef="#ctx0" brushRef="#br0">71 139 23719,'8'4'2587,"0"-1"-2295,-5-3 94,6 0 247,2-3-616,5-3-12,2-5-5,-3-1 28,4-10 28,-7-1-22,-1 2 72,-7 0-61,-8 13-17,-3-2 11,-14 5 23,-5 2-57,-9 2 7,-11 13-7,20 0 6,-5 26-5,26-9-6,2 13 0,3-13 0,0-1 11,3-2 12,21 3-23,-1-10-325,31-3-297,-23-17 622,7-6 0,-25 0 0,-5 1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8.792"/>
    </inkml:context>
    <inkml:brush xml:id="br0">
      <inkml:brushProperty name="width" value="0.04286" units="cm"/>
      <inkml:brushProperty name="height" value="0.04286" units="cm"/>
      <inkml:brushProperty name="color" value="#00A0D7"/>
    </inkml:brush>
  </inkml:definitions>
  <inkml:trace contextRef="#ctx0" brushRef="#br0">18 111 26917,'-10'20'274,"2"0"-207,12-9-27,2 2-12,4 2-12,5 0 1,0 2-17,7 2 6,-11-8 16,1-1-5,-12-9 0,0-1 16,-1 0 410,-4-3-326,-1-5-16,-3-5-22,5-33-79,18-18-23,-5 9-72,15 3-95,-15 44-107,-1 2-291,0 3-260,3-1 0,-12 4 0,-1 1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9.108"/>
    </inkml:context>
    <inkml:brush xml:id="br0">
      <inkml:brushProperty name="width" value="0.04286" units="cm"/>
      <inkml:brushProperty name="height" value="0.04286" units="cm"/>
      <inkml:brushProperty name="color" value="#00A0D7"/>
    </inkml:brush>
  </inkml:definitions>
  <inkml:trace contextRef="#ctx0" brushRef="#br0">1 1 27656,'9'2'375,"4"6"-375,7 8 0,5 5 0,-3-4 0,0-1-22,-6-6-275,9 0 140,-8-5-1640,18-1 1797,-19-4 0,3 0 0,-15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19.613"/>
    </inkml:context>
    <inkml:brush xml:id="br0">
      <inkml:brushProperty name="width" value="0.04286" units="cm"/>
      <inkml:brushProperty name="height" value="0.04286" units="cm"/>
      <inkml:brushProperty name="color" value="#00A0D7"/>
    </inkml:brush>
  </inkml:definitions>
  <inkml:trace contextRef="#ctx0" brushRef="#br0">49 26 26687,'0'-8'1204,"0"1"-1019,0 4-67,0 1-40,0 0-28,-1 2-22,0-2 51,-2 2-74,1-1 1,-2 1-6,-3 19 0,-1 29 0,1 1 0,3 19 0,4-23 0,0 3 0,0-1 0,0 1-11,-1 16-6,1-17-157,-1 48 74,1-50-242,-1 25-134,-1-53 476,-1-3 0,1-14 0,0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5:57.518"/>
    </inkml:context>
    <inkml:brush xml:id="br0">
      <inkml:brushProperty name="width" value="0.04286" units="cm"/>
      <inkml:brushProperty name="height" value="0.04286" units="cm"/>
      <inkml:brushProperty name="color" value="#00A0D7"/>
    </inkml:brush>
  </inkml:definitions>
  <inkml:trace contextRef="#ctx0" brushRef="#br0">12 1 27090,'-5'4'880,"1"0"-836,3-4 85,0 0-112,1 3 33,0 2-38,5 5 4,23 19-10,-3-3-6,35 39 0,-25-26 6,21 32-6,-26-37 22,14 7 0,8 5-19,-1-1 0,0-1-3,0-1 0,-1 0-1696,-1 1 0,-7-4 1707,-11-3-5,1 2-350,0 0 349,2-2-5,2-1 0,4-3-5,37 14 2,-33-22 0,0 1-404,35 18 407,-11-4 2730,-44-21-2730,0-1 467,25 24-467,-12-11 0,3 3 0,2 0 0,3-1 0,12 10 620,-27-24-620,-6-4 326,-1 2-348,9 5 16,-13-6-27,12 8 33,-20-14 0,2-1 0,-9-6-6,-3-3-308,-1 0 314,-9-8 0,7 6 0,-7-7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00.272"/>
    </inkml:context>
    <inkml:brush xml:id="br0">
      <inkml:brushProperty name="width" value="0.04286" units="cm"/>
      <inkml:brushProperty name="height" value="0.04286" units="cm"/>
      <inkml:brushProperty name="color" value="#00A0D7"/>
    </inkml:brush>
  </inkml:definitions>
  <inkml:trace contextRef="#ctx0" brushRef="#br0">1 26 24839,'7'-14'84,"-1"3"-639,-6 11-626,0 0 1181,0 2 0,0 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8.133"/>
    </inkml:context>
    <inkml:brush xml:id="br0">
      <inkml:brushProperty name="width" value="0.04286" units="cm"/>
      <inkml:brushProperty name="height" value="0.04286" units="cm"/>
      <inkml:brushProperty name="color" value="#00A0D7"/>
    </inkml:brush>
  </inkml:definitions>
  <inkml:trace contextRef="#ctx0" brushRef="#br0">238 21 25102,'5'-2'2599,"-2"0"-2179,-3 2-269,0 0-112,-27-6-22,-8 3-17,-9-3 0,4 5-3403,12 9 3386,9 2-11,-4 9 11,11 0-11,3 1-5,4 0-1,2-3 6,2-2 3319,36-1-3352,-15-7-113,28-6-151,-24-9-1041,14-18-8324,-10 6 8842,7-11 0,-31 30 0,-6 3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4.691"/>
    </inkml:context>
    <inkml:brush xml:id="br0">
      <inkml:brushProperty name="width" value="0.04286" units="cm"/>
      <inkml:brushProperty name="height" value="0.04286" units="cm"/>
      <inkml:brushProperty name="color" value="#00A0D7"/>
    </inkml:brush>
  </inkml:definitions>
  <inkml:trace contextRef="#ctx0" brushRef="#br0">25 68 27269,'-14'0'180,"4"0"36,10 0-176,0 0-298,5 61 79,-4-39 54,5 44-15,-6-56 53,0-5 165,1-2 466,1-11-387,1-3-28,1-9-39,2-3 27,9-27-100,-3 17 22,6-16-16,-7 29-7,-1 7-16,-1 7 28,5 5-16,-4 8-7,3 6 1,-4 8-1,-3 3-5,-1 2-5,-2 0-1,-2-3-16,-1 6 22,-2-16 5,0 3 1,0-16 11,1-14-23,4 0 6,5-16-5,6 2 61,44-16-56,-34 45-12,30-6-27,-49 38-73,1-9 112,5-9 0,-7-8 0,6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01.088"/>
    </inkml:context>
    <inkml:brush xml:id="br0">
      <inkml:brushProperty name="width" value="0.04286" units="cm"/>
      <inkml:brushProperty name="height" value="0.04286" units="cm"/>
      <inkml:brushProperty name="color" value="#00A0D7"/>
    </inkml:brush>
  </inkml:definitions>
  <inkml:trace contextRef="#ctx0" brushRef="#br0">306 160 22823,'0'4'4206,"0"0"-4313,0-4 779,0 0-672,16-67 0,-11 46-16,11-49-7,-16 65-10,0 2-35,0 2 264,0 0-184,-14 56-7,1-17 17,-2 16 1,-2 3-12,-7 13-1196,-6 18 1213,4-20 0,-1-5-17,6-14 0,0-9 0,1 0 0,5-13 6,-13 23-6,10-20-11,-5 5 0,9-13 0,7-12 1253,2-3-1286,2-3-7,2-3-464,1-14-565,0-1 1069,0-11 0,0 22 0,0 5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23.492"/>
    </inkml:context>
    <inkml:brush xml:id="br0">
      <inkml:brushProperty name="width" value="0.04286" units="cm"/>
      <inkml:brushProperty name="height" value="0.04286" units="cm"/>
      <inkml:brushProperty name="color" value="#00A0D7"/>
    </inkml:brush>
  </inkml:definitions>
  <inkml:trace contextRef="#ctx0" brushRef="#br0">93 26 25618,'5'-2'1769,"-3"-1"-1528,1 1 145,3-4-380,-1 0-6,2 2 0,-4 2 0,-2 2 235,-1 0-229,-4 5-1,-17 22 1,2-2-6,-6 7-11,11-17-28,10-9-34,-2 0-56,0 3-890,-2 0-118,1 1 1137,1-5 0,3-1 0,1-3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23.908"/>
    </inkml:context>
    <inkml:brush xml:id="br0">
      <inkml:brushProperty name="width" value="0.04286" units="cm"/>
      <inkml:brushProperty name="height" value="0.04286" units="cm"/>
      <inkml:brushProperty name="color" value="#00A0D7"/>
    </inkml:brush>
  </inkml:definitions>
  <inkml:trace contextRef="#ctx0" brushRef="#br0">1 14 27936,'0'-7'252,"0"1"-235,0 6 22,0-1-33,1 1 10,6 2-3396,3 4 3391,17 13-6,-5 0-5,9 7 0,-8-6 0,14 17 0,-10-10 0,11 10-11,-20-18-11,-3-5-45,-8-5 3274,-1-3-3207,1 1 0,-6-5 0,0-1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24.711"/>
    </inkml:context>
    <inkml:brush xml:id="br0">
      <inkml:brushProperty name="width" value="0.04286" units="cm"/>
      <inkml:brushProperty name="height" value="0.04286" units="cm"/>
      <inkml:brushProperty name="color" value="#00A0D7"/>
    </inkml:brush>
  </inkml:definitions>
  <inkml:trace contextRef="#ctx0" brushRef="#br0">164 3 24687,'2'-1'2835,"0"0"-2443,-2 1-96,-7 10-240,-17 21-44,4-5-1,-11 12-6,15-19 1,2 0-6,-1-2 0,2 0 6,3-4-6,1-1 0,4-6-247,2-2 247,2-9 0,1 3 0,0-4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25.124"/>
    </inkml:context>
    <inkml:brush xml:id="br0">
      <inkml:brushProperty name="width" value="0.04286" units="cm"/>
      <inkml:brushProperty name="height" value="0.04286" units="cm"/>
      <inkml:brushProperty name="color" value="#00A0D7"/>
    </inkml:brush>
  </inkml:definitions>
  <inkml:trace contextRef="#ctx0" brushRef="#br0">1 4 28115,'0'-2'107,"0"0"-107,0 2 5,3 6-5,4 3 0,6 9 6,28 27-1,15 7-5,-8-6 0,-3-9-16,-36-30-12,-3-3 0,-1 2-762,-2-3-431,-1 2 1221,-1-2 0,-1 0 0,0-2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26.048"/>
    </inkml:context>
    <inkml:brush xml:id="br0">
      <inkml:brushProperty name="width" value="0.04286" units="cm"/>
      <inkml:brushProperty name="height" value="0.04286" units="cm"/>
      <inkml:brushProperty name="color" value="#00A0D7"/>
    </inkml:brush>
  </inkml:definitions>
  <inkml:trace contextRef="#ctx0" brushRef="#br0">121 1 26155,'11'0'1199,"-3"0"-1043,-7 0 483,-1 0-622,1 3 44,-2 8-50,-5 7 1,-2 6-7,-5-1 1,1-1-1,-1-5-5,1-1 0,-7 6-106,-1-1-140,5-4 246,-1-6 0,14-10 0,-3-1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26.375"/>
    </inkml:context>
    <inkml:brush xml:id="br0">
      <inkml:brushProperty name="width" value="0.04286" units="cm"/>
      <inkml:brushProperty name="height" value="0.04286" units="cm"/>
      <inkml:brushProperty name="color" value="#00A0D7"/>
    </inkml:brush>
  </inkml:definitions>
  <inkml:trace contextRef="#ctx0" brushRef="#br0">18 9 27970,'-9'-5'184,"1"2"-150,21 10 0,6 5-29,34 21-5,-16-11 0,13 8-22,-24-18-34,-2-2-45,-1-2-1691,11 9 944,-7 2 0,-15-15 0,-15-7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27.292"/>
    </inkml:context>
    <inkml:brush xml:id="br0">
      <inkml:brushProperty name="width" value="0.04286" units="cm"/>
      <inkml:brushProperty name="height" value="0.04286" units="cm"/>
      <inkml:brushProperty name="color" value="#00A0D7"/>
    </inkml:brush>
  </inkml:definitions>
  <inkml:trace contextRef="#ctx0" brushRef="#br0">98 1 26827,'7'0'784,"-2"0"-666,-5 0-1,0 0-10,0 2 106,-1 19-202,-5-3 6,-11 34-12,2-27 1,-11 16-6,15-27-163,-1 0-83,5-7-560,2-3 806,1-1 0,0-1 0,3-1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27.646"/>
    </inkml:context>
    <inkml:brush xml:id="br0">
      <inkml:brushProperty name="width" value="0.04286" units="cm"/>
      <inkml:brushProperty name="height" value="0.04286" units="cm"/>
      <inkml:brushProperty name="color" value="#00A0D7"/>
    </inkml:brush>
  </inkml:definitions>
  <inkml:trace contextRef="#ctx0" brushRef="#br0">2 14 28104,'-1'-8'151,"0"2"-128,1 6 5,2 0-6,5 4 0,12 3-10,9 5-12,11 3 5,14 5-5,-15-6-5,6 4 5,-23-7 0,-2 2-12,-4 0 7,-2 0-57,-3 1-11,-1-2 73,-4-3 0,-2-4 0,-1-2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29.725"/>
    </inkml:context>
    <inkml:brush xml:id="br0">
      <inkml:brushProperty name="width" value="0.04286" units="cm"/>
      <inkml:brushProperty name="height" value="0.04286" units="cm"/>
      <inkml:brushProperty name="color" value="#00A0D7"/>
    </inkml:brush>
  </inkml:definitions>
  <inkml:trace contextRef="#ctx0" brushRef="#br0">6 15 28177,'-2'0'140,"-1"0"-123,3 0-12,-1 0-22,6 0 23,2 0-23,6 0-56,1 0-156,1-4-617,-2 1-2,-2-4 0,-8 7 0,-4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5.156"/>
    </inkml:context>
    <inkml:brush xml:id="br0">
      <inkml:brushProperty name="width" value="0.04286" units="cm"/>
      <inkml:brushProperty name="height" value="0.04286" units="cm"/>
      <inkml:brushProperty name="color" value="#00A0D7"/>
    </inkml:brush>
  </inkml:definitions>
  <inkml:trace contextRef="#ctx0" brushRef="#br0">71 16 27802,'-10'-8'375,"2"2"-358,8 6-1,0 0 35,43 76-51,-22-57 0,34 57 0,-34-81 5,1-10 1,-9-1 39,0-27-40,-9 19 1,-8-16 0,-56 12-51,21 30-290,-32-5 128,37 38 0,20-16-560,-2 8 767,12-18 0,1-1 0,3-9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0.526"/>
    </inkml:context>
    <inkml:brush xml:id="br0">
      <inkml:brushProperty name="width" value="0.04286" units="cm"/>
      <inkml:brushProperty name="height" value="0.04286" units="cm"/>
      <inkml:brushProperty name="color" value="#00A0D7"/>
    </inkml:brush>
  </inkml:definitions>
  <inkml:trace contextRef="#ctx0" brushRef="#br0">3 66 27695,'-1'-1'308,"0"0"-257,1 1 83,0-2-89,3-1-17,6-2-17,6-2-5,8-4-135,0 0-84,1-1-173,-8 5-1446,-6 2 984,-7 4 0,-3 1 0,0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1.325"/>
    </inkml:context>
    <inkml:brush xml:id="br0">
      <inkml:brushProperty name="width" value="0.04286" units="cm"/>
      <inkml:brushProperty name="height" value="0.04286" units="cm"/>
      <inkml:brushProperty name="color" value="#00A0D7"/>
    </inkml:brush>
  </inkml:definitions>
  <inkml:trace contextRef="#ctx0" brushRef="#br0">0 53 27034,'5'3'913,"-2"0"-790,-3-3 45,5 0-145,1-1-12,6-3 0,3-3-11,4-4 0,3-1-28,-1 2-56,-4 1-168,-9 5 252,-7 4 0,-2 1 0,-3 1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2.002"/>
    </inkml:context>
    <inkml:brush xml:id="br0">
      <inkml:brushProperty name="width" value="0.04286" units="cm"/>
      <inkml:brushProperty name="height" value="0.04286" units="cm"/>
      <inkml:brushProperty name="color" value="#00A0D7"/>
    </inkml:brush>
  </inkml:definitions>
  <inkml:trace contextRef="#ctx0" brushRef="#br0">0 47 26967,'1'13'1103,"4"-3"-1035,1-10-35,8-2-10,28-15-191,8-1-51,-7-1-302,-11 7-8637,-32 12 9158,0-1 0,0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5.046"/>
    </inkml:context>
    <inkml:brush xml:id="br0">
      <inkml:brushProperty name="width" value="0.04286" units="cm"/>
      <inkml:brushProperty name="height" value="0.04286" units="cm"/>
      <inkml:brushProperty name="color" value="#00A0D7"/>
    </inkml:brush>
  </inkml:definitions>
  <inkml:trace contextRef="#ctx0" brushRef="#br0">7 1 27505,'-6'27'330,"7"4"-285,10 10 0,8 10-28,1 2-5672,1 5 5672,2 17 1392,-7-21-1505,5 41-27,-15-55 372,1 14-932,-7-43 683,-7-7 0,6-4 0,-5-3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5.877"/>
    </inkml:context>
    <inkml:brush xml:id="br0">
      <inkml:brushProperty name="width" value="0.04286" units="cm"/>
      <inkml:brushProperty name="height" value="0.04286" units="cm"/>
      <inkml:brushProperty name="color" value="#00A0D7"/>
    </inkml:brush>
  </inkml:definitions>
  <inkml:trace contextRef="#ctx0" brushRef="#br0">30 0 27460,'-16'0'851,"3"0"-851,13 0-5,0 0-1,19 0 12,45 6-6,-3-5 2,1 2 1,1-1-3,7-2-1064,23 0 1059,-31 2-597,-5 4 597,-4 3-1,-5 5 6,26 23 0,-36-5 0,-1 2 0,21 20 0,-14 13 0,-46-41 6,-6-4 988,-4-3-988,-10-5-2727,-18 3 2726,5-6-121,-13 1 122,12-7-6,2-3-331,-20-19-593,27 1 924,-12-16 0,36 29 0,3 5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6.659"/>
    </inkml:context>
    <inkml:brush xml:id="br0">
      <inkml:brushProperty name="width" value="0.04286" units="cm"/>
      <inkml:brushProperty name="height" value="0.04286" units="cm"/>
      <inkml:brushProperty name="color" value="#00A0D7"/>
    </inkml:brush>
  </inkml:definitions>
  <inkml:trace contextRef="#ctx0" brushRef="#br0">12 10 27298,'-4'-5'896,"1"2"-824,2 2-32,0 1-40,1 0-6,-1 2 6,0 8 0,0 8 0,1 9 0,0 5-3386,0 9 3386,0 4-255,6 35 255,-5-41-6,5 16-11,-6-49-11,1-3-67,0-1 95,-1-7 0,1 3 0,-1-3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6.904"/>
    </inkml:context>
    <inkml:brush xml:id="br0">
      <inkml:brushProperty name="width" value="0.04286" units="cm"/>
      <inkml:brushProperty name="height" value="0.04286" units="cm"/>
      <inkml:brushProperty name="color" value="#00A0D7"/>
    </inkml:brush>
  </inkml:definitions>
  <inkml:trace contextRef="#ctx0" brushRef="#br0">0 10 28210,'1'-5'129,"0"0"-129,-1 5 0,3 13 0,-2-10 0,3 9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7.936"/>
    </inkml:context>
    <inkml:brush xml:id="br0">
      <inkml:brushProperty name="width" value="0.04286" units="cm"/>
      <inkml:brushProperty name="height" value="0.04286" units="cm"/>
      <inkml:brushProperty name="color" value="#00A0D7"/>
    </inkml:brush>
  </inkml:definitions>
  <inkml:trace contextRef="#ctx0" brushRef="#br0">15 234 28037,'9'1'-6,"5"0"17,13-3-5,2-4 5,-4-4-11,3-9-5,-9-3-7,-2-6-4,-6 0 16,-6 1 0,-3 0 5,-2 5-5,0 3-11,-8 8 11,-2 2 0,-8 5 0,0 2 28,-10 10 6,-4 15-29,5 3 1,0 13-6,15-7 0,3 4 5,2-3-5,4 3 6,2-5 0,4 12-34,24-2-135,7-7 12,18-11-2190,-5-24-7490,-10-9 9663,-3-7 0,-16 6 0,-5 2 1</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8.878"/>
    </inkml:context>
    <inkml:brush xml:id="br0">
      <inkml:brushProperty name="width" value="0.04286" units="cm"/>
      <inkml:brushProperty name="height" value="0.04286" units="cm"/>
      <inkml:brushProperty name="color" value="#00A0D7"/>
    </inkml:brush>
  </inkml:definitions>
  <inkml:trace contextRef="#ctx0" brushRef="#br0">26 77 27242,'-13'-2'509,"3"2"-318,8 0-91,2 0-77,0 0-12,1-2 39,7 0-5,33-14-50,14-2 5,0-1-6,-9 4 0,-32 13-10,-4 2 16,-4 0 5,-1 0 23,-1 7-17,-1 4 12,-17 50-23,-16 6 5,-1 7-474,-3-16 469,20-34 0,5-2 0,4-3 28,2 12-11,2-11 22,10 11-22,0-21 5,18-2-22,-7-8 470,10-3-482,-7-2-10,1-4-17,-2 0-404,9-5-744,-9 3 1187,-2 0 0,-12 5 0,-8 4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39.494"/>
    </inkml:context>
    <inkml:brush xml:id="br0">
      <inkml:brushProperty name="width" value="0.04286" units="cm"/>
      <inkml:brushProperty name="height" value="0.04286" units="cm"/>
      <inkml:brushProperty name="color" value="#00A0D7"/>
    </inkml:brush>
  </inkml:definitions>
  <inkml:trace contextRef="#ctx0" brushRef="#br0">55 43 27146,'-9'0'1053,"-1"5"-1002,-4 18-40,5-3 0,-1 24-11,8-19 0,1 9 0,1-11-6,2-3-22,3-3-128,24-6 133,28-21 23,-6-7 6,9-19 5,-35 2 17,-8 6 6,-4 2-12,-9 9-11,-1 1 34,-2 2 22,-4-9-56,-11 7-11,-9-3-84,-13 12-112,-3 5-229,-7 3-1855,11 4 2280,-1 1 0,23-1 0,3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5.666"/>
    </inkml:context>
    <inkml:brush xml:id="br0">
      <inkml:brushProperty name="width" value="0.04286" units="cm"/>
      <inkml:brushProperty name="height" value="0.04286" units="cm"/>
      <inkml:brushProperty name="color" value="#00A0D7"/>
    </inkml:brush>
  </inkml:definitions>
  <inkml:trace contextRef="#ctx0" brushRef="#br0">0 61 21562,'2'-1'4190,"0"0"-2180,-2 1-1870,13 0-50,-9 0-40,9 0 12,-4 7-62,-3 0 0,5 8 0,-5-1 0,-2 2 28,-2 18 45,-1-20 0,-2 10-34,0-24-17,-2 0-5,1 0 0,0-2-17,2-9 0,2-1 0,5-9 5,3 1 1,16-24-6,-11 19-6,7-14-66,-16 30-24,-1 4-3710,4 3 2518,-2 3 1288,4 1 0,-6 0 0,-1-1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0.859"/>
    </inkml:context>
    <inkml:brush xml:id="br0">
      <inkml:brushProperty name="width" value="0.04286" units="cm"/>
      <inkml:brushProperty name="height" value="0.04286" units="cm"/>
      <inkml:brushProperty name="color" value="#00A0D7"/>
    </inkml:brush>
  </inkml:definitions>
  <inkml:trace contextRef="#ctx0" brushRef="#br0">32 192 28149,'19'-2'45,"5"-2"-45,6-3 0,4-3 0,4-5 5,-5-1 1,-2-1 11,-10 1-1,-9 5 24,-6-8-35,-11 1-5,1-1-11,-12-1 0,4 13 11,-7-1 0,-7 5 22,-2 4-22,-9 6 0,1 4 0,4 10-5,8-3 5,3 15 0,12-3-6,0 9 0,8-2-223,60 10 106,-21-25 123,26-14 0,0-7 0,-25-5 0,24-15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1.536"/>
    </inkml:context>
    <inkml:brush xml:id="br0">
      <inkml:brushProperty name="width" value="0.04286" units="cm"/>
      <inkml:brushProperty name="height" value="0.04286" units="cm"/>
      <inkml:brushProperty name="color" value="#00A0D7"/>
    </inkml:brush>
  </inkml:definitions>
  <inkml:trace contextRef="#ctx0" brushRef="#br0">6 6 26631,'-2'-1'1115,"-1"-1"-970,3 1 135,-1 0-280,1 4 23,0 26-12,3 12 5,1 6 1,1 6-17,4 28 3,2 8 0,0 1-3,0-6 3,2 10 0,1-6-37,-5-37-5,6 23-84,-12-64-197,-1-10-553,2-4 873,0-2 0,-1 0 0,-1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2.339"/>
    </inkml:context>
    <inkml:brush xml:id="br0">
      <inkml:brushProperty name="width" value="0.04286" units="cm"/>
      <inkml:brushProperty name="height" value="0.04286" units="cm"/>
      <inkml:brushProperty name="color" value="#00A0D7"/>
    </inkml:brush>
  </inkml:definitions>
  <inkml:trace contextRef="#ctx0" brushRef="#br0">2 167 25208,'-1'2'1759,"0"0"-796,1-2-879,4 0-44,2 0-12,28-3-28,-9 0 0,29-7 0,-26 1 16,3-2-4,-15 2 21,-7 2-5,-5-1-5,-3 2-7,-1-2-16,0-1 0,0-1 17,0-5-11,-12-6-6,-1 4 11,-13 0 23,-9 12-34,12 2 11,-21 52-11,29-20 0,-11 54 0,21-48-17,9 2-39,7-21-39,9-8-73,4-1 168,38-4 0,-38-1 0,24-3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2.963"/>
    </inkml:context>
    <inkml:brush xml:id="br0">
      <inkml:brushProperty name="width" value="0.04286" units="cm"/>
      <inkml:brushProperty name="height" value="0.04286" units="cm"/>
      <inkml:brushProperty name="color" value="#00A0D7"/>
    </inkml:brush>
  </inkml:definitions>
  <inkml:trace contextRef="#ctx0" brushRef="#br0">310 1 27919,'-10'-1'263,"-9"1"-235,1 2-5,-9 2 5,5 0 28,-22 8-56,12-2 0,-16 8 0,7 39 0,20-24-6,-4 26 1,22-33 5,7-13-28,28 1-68,-6-9-150,24-2-292,-10-9 538,14-9 0,-24 5 0,3-4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3.606"/>
    </inkml:context>
    <inkml:brush xml:id="br0">
      <inkml:brushProperty name="width" value="0.04286" units="cm"/>
      <inkml:brushProperty name="height" value="0.04286" units="cm"/>
      <inkml:brushProperty name="color" value="#00A0D7"/>
    </inkml:brush>
  </inkml:definitions>
  <inkml:trace contextRef="#ctx0" brushRef="#br0">13 16 26822,'-7'-9'1125,"2"2"-1114,5 7 40,0 5 38,0 6-10,1 27 5,15 49-79,-3-1-840,0-28 1,0-1 834,6 26 0,-1-3 0,-3-17 0,-1-7 0,-4-17 6,-1-6-12,5 13 1,-7-24-74,1 7 1625,-7-26-1966,-1-4-1075,0-6 1495,0-2 0,0 1 0,0 2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4.027"/>
    </inkml:context>
    <inkml:brush xml:id="br0">
      <inkml:brushProperty name="width" value="0.04286" units="cm"/>
      <inkml:brushProperty name="height" value="0.04286" units="cm"/>
      <inkml:brushProperty name="color" value="#00A0D7"/>
    </inkml:brush>
  </inkml:definitions>
  <inkml:trace contextRef="#ctx0" brushRef="#br0">340 0 26301,'7'0'1103,"-2"0"-806,-5 0-79,0 0-72,-4 0 22,-23 7-140,-1 1-28,-23 7-11,7 0-23,4-2-11,0-2-28,7-2-16,2-3-51,3 0-708,8-4 0,14 0 0,7-2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4.655"/>
    </inkml:context>
    <inkml:brush xml:id="br0">
      <inkml:brushProperty name="width" value="0.04286" units="cm"/>
      <inkml:brushProperty name="height" value="0.04286" units="cm"/>
      <inkml:brushProperty name="color" value="#00A0D7"/>
    </inkml:brush>
  </inkml:definitions>
  <inkml:trace contextRef="#ctx0" brushRef="#br0">0 0 27214,'0'5'436,"0"2"-324,0 4 112,0 3-196,0 5-11,1-2 0,1-1-11,1 1-1,2-2 1,-2 2-6,2-1 17,-4-3 89,1-5-56,-1-4 57,3-11-107,2-3 5,14-28-5,-6 12-11,22-27-28,-18 36-28,15-6 67,-11 22 0,-7 1 0,-3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4.993"/>
    </inkml:context>
    <inkml:brush xml:id="br0">
      <inkml:brushProperty name="width" value="0.04286" units="cm"/>
      <inkml:brushProperty name="height" value="0.04286" units="cm"/>
      <inkml:brushProperty name="color" value="#00A0D7"/>
    </inkml:brush>
  </inkml:definitions>
  <inkml:trace contextRef="#ctx0" brushRef="#br0">0 1 27835,'15'4'454,"-3"0"-415,-12-4-33,0 1-1,1 2-5,1 6 6,2 9-6,2 7-17,1 9-17,0 1-16,-1-6-34,-1 0-123,-4-14-40,1-3 247,-2-13 0,0 0 0,0-3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5.218"/>
    </inkml:context>
    <inkml:brush xml:id="br0">
      <inkml:brushProperty name="width" value="0.04286" units="cm"/>
      <inkml:brushProperty name="height" value="0.04286" units="cm"/>
      <inkml:brushProperty name="color" value="#00A0D7"/>
    </inkml:brush>
  </inkml:definitions>
  <inkml:trace contextRef="#ctx0" brushRef="#br0">0 31 27499,'0'-4'840,"0"1"-840,0 1 0,0-1-56,2 1 56,12-6 0,-8 5 0,7-3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5.897"/>
    </inkml:context>
    <inkml:brush xml:id="br0">
      <inkml:brushProperty name="width" value="0.04286" units="cm"/>
      <inkml:brushProperty name="height" value="0.04286" units="cm"/>
      <inkml:brushProperty name="color" value="#00A0D7"/>
    </inkml:brush>
  </inkml:definitions>
  <inkml:trace contextRef="#ctx0" brushRef="#br0">229 1 26715,'11'3'1165,"-3"0"-975,-8-3 62,0 0-235,-8 1-6,-7 5-3397,-14 3 3386,-8 4 0,4-1 0,0 0 0,11-1 0,1 1 0,3 1-22,-5 23 10,16 20-4,5-12 16,20 4 5,9-39 1,19-4 11,2-2-17,16-3-17,-6-3 3364,-17 0-3504,-4-4-509,-19-2-2784,-1-4 3450,-5-3 0,-6 6 0,-2 3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5.942"/>
    </inkml:context>
    <inkml:brush xml:id="br0">
      <inkml:brushProperty name="width" value="0.04286" units="cm"/>
      <inkml:brushProperty name="height" value="0.04286" units="cm"/>
      <inkml:brushProperty name="color" value="#00A0D7"/>
    </inkml:brush>
  </inkml:definitions>
  <inkml:trace contextRef="#ctx0" brushRef="#br0">13 0 28311,'-3'43'73,"-1"10"-146,1-13-5,1-2-1338,6-4 1,-7-28 0,2-2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7.784"/>
    </inkml:context>
    <inkml:brush xml:id="br0">
      <inkml:brushProperty name="width" value="0.04286" units="cm"/>
      <inkml:brushProperty name="height" value="0.04286" units="cm"/>
      <inkml:brushProperty name="color" value="#00A0D7"/>
    </inkml:brush>
  </inkml:definitions>
  <inkml:trace contextRef="#ctx0" brushRef="#br0">469 222 26838,'1'-6'1092,"1"-1"-918,-1-1-56,0-2-51,-1-1 34,-16-21-101,-13 3 0,-20-13 0,-9 14-6,0 8-5,1 5 0,16 6 11,-3 4 0,22 10-6,-20 30 6,22-4 0,-10 46-6,24-18 0,5-2 1,3 2 5,9 24-3,11 8 1,3-2 2,2-8 0,-2-13 0,-1-9-6,-12-31-44,-1-5-18,-9-20 68,-1 0 0,-1-3 0,0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8.077"/>
    </inkml:context>
    <inkml:brush xml:id="br0">
      <inkml:brushProperty name="width" value="0.04286" units="cm"/>
      <inkml:brushProperty name="height" value="0.04286" units="cm"/>
      <inkml:brushProperty name="color" value="#00A0D7"/>
    </inkml:brush>
  </inkml:definitions>
  <inkml:trace contextRef="#ctx0" brushRef="#br0">0 0 27754,'31'1'174,"0"2"-174,-4 2-6,0 1-28,7-1-1086,2-2 1170,18-3 0,-26 0 1,4-1-1</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8.847"/>
    </inkml:context>
    <inkml:brush xml:id="br0">
      <inkml:brushProperty name="width" value="0.04286" units="cm"/>
      <inkml:brushProperty name="height" value="0.04286" units="cm"/>
      <inkml:brushProperty name="color" value="#00A0D7"/>
    </inkml:brush>
  </inkml:definitions>
  <inkml:trace contextRef="#ctx0" brushRef="#br0">440 158 27202,'0'-17'1048,"0"3"-998,0 5 6,-1-5-34,-3 3-5,-3-5-11,-5 4-1,-5 0 1,-4-1-6,-5 0 0,-2 3 0,-3 0-34,-56 4 29,38 12-1,-2 4 1,5 7-1,18 25 0,1 48 1,22-20-1,14-4 1,4 2-18,8 21-926,10 2 949,-13-38-6,-11-32 6,-3-10-89,0-3-68,-3-7 157,2-7 0,-4 11 0,2-4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9.131"/>
    </inkml:context>
    <inkml:brush xml:id="br0">
      <inkml:brushProperty name="width" value="0.04286" units="cm"/>
      <inkml:brushProperty name="height" value="0.04286" units="cm"/>
      <inkml:brushProperty name="color" value="#00A0D7"/>
    </inkml:brush>
  </inkml:definitions>
  <inkml:trace contextRef="#ctx0" brushRef="#br0">8 20 28188,'-8'0'157,"18"0"-146,9 0-11,16 0-56,12-1-134,-4-2 190,11-3 0,-27 1 0,-8 1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49.761"/>
    </inkml:context>
    <inkml:brush xml:id="br0">
      <inkml:brushProperty name="width" value="0.04286" units="cm"/>
      <inkml:brushProperty name="height" value="0.04286" units="cm"/>
      <inkml:brushProperty name="color" value="#00A0D7"/>
    </inkml:brush>
  </inkml:definitions>
  <inkml:trace contextRef="#ctx0" brushRef="#br0">82 88 26917,'0'3'767,"0"0"-621,0-3 44,0 0-134,2 0-17,5 0-3408,4 0 3385,6 0-550,21-6 484,-10-2 10,16-6 40,-21 2 17,-3-2 67,-10 2 3077,-3 2-3161,-10 2 760,-59 2-760,15 4 0,-28 0 0,39 9 0,21 5 0,2 6-6,-6 46 6,11-29 0,-3 27-3397,15-44 3397,5-9-168,36 0 168,10-7 0,-7 0 0,-10-4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50.298"/>
    </inkml:context>
    <inkml:brush xml:id="br0">
      <inkml:brushProperty name="width" value="0.04286" units="cm"/>
      <inkml:brushProperty name="height" value="0.04286" units="cm"/>
      <inkml:brushProperty name="color" value="#00A0D7"/>
    </inkml:brush>
  </inkml:definitions>
  <inkml:trace contextRef="#ctx0" brushRef="#br0">265 38 27275,'2'-11'1025,"-1"2"-997,-1 4-17,-5 2 0,-2-1-5,-6 1 0,-2 2-6,-4 0-772,-20 1 772,8 3 0,-35 18-6,33 1 6,-6 8-22,49 22-6,36-27-12,0 15-3208,13-31 3030,-28-9-185,0-3 532,10-13 0,-19 10 0,2-10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51.047"/>
    </inkml:context>
    <inkml:brush xml:id="br0">
      <inkml:brushProperty name="width" value="0.04286" units="cm"/>
      <inkml:brushProperty name="height" value="0.04286" units="cm"/>
      <inkml:brushProperty name="color" value="#00A0D7"/>
    </inkml:brush>
  </inkml:definitions>
  <inkml:trace contextRef="#ctx0" brushRef="#br0">7 27 26435,'-1'-5'1423,"0"1"-1138,0 1-190,0-1-67,0 1 34,0-1-51,1 2-11,0 1 51,0 0-46,0 13 6,0 6-5,0 18 0,0 7-1,0 8-5,0 4-6,2 3 1,1 6-29,1-5 1,-1-1-536,1 4 1,1-3 523,3 23-85,-5-59 118,0-4-391,1 3 134,-2-11-480,4 1 0,-6-10 0,2-2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6:51.414"/>
    </inkml:context>
    <inkml:brush xml:id="br0">
      <inkml:brushProperty name="width" value="0.04286" units="cm"/>
      <inkml:brushProperty name="height" value="0.04286" units="cm"/>
      <inkml:brushProperty name="color" value="#00A0D7"/>
    </inkml:brush>
  </inkml:definitions>
  <inkml:trace contextRef="#ctx0" brushRef="#br0">0 90 27471,'9'-13'829,"24"2"-773,10 7-11,33-2-17,-8-2-90,10-4-139,-6-1-862,-19-2 0,-26 10 0,-19 2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07.674"/>
    </inkml:context>
    <inkml:brush xml:id="br0">
      <inkml:brushProperty name="width" value="0.04286" units="cm"/>
      <inkml:brushProperty name="height" value="0.04286" units="cm"/>
      <inkml:brushProperty name="color" value="#00A0D7"/>
    </inkml:brush>
  </inkml:definitions>
  <inkml:trace contextRef="#ctx0" brushRef="#br0">123 188 24609,'-4'-8'2817,"0"2"-2682,4 6 318,0 0-425,5 0-16,0 0-1,5 0-11,-2 0 5,-1 0 7,-1 0-12,0 0 5,0 0 1,3 0 5,6-4-11,-3 0 6,3-4-6,-7 1 0,0-1 33,4-2-5,-5 2 51,3-6-79,-7 3 0,0-4 5,-2 3-5,-1 0-5,0 0-1,0-3 6,0 5-39,-15-2 39,-3 7 0,-4 2 0,3 2 0,10 0 5,3 1-5,-8-1-5,5 1 5,-17 7-3409,8 0 3392,-6 6-11,2 2 45,4 0-6,2-2 0,1 10-11,12-10 6,-6 30 3392,6-13-3398,-1 6 0,4-15 5,0-12-5,0-1 0,0-1 11,4 3 17,5-2-22,7 5 0,21-2-6,-14-4 0,16 0 0,-20-6 0,4 1 0,-2 0 0,16 0 0,-11 0 22,6 1-11,-16 0 0,-4 0-5,-1 0-6,5-1 6,-5-1 5,10 0-6,-9-1 1,-1 0 0,-6 0-6,-5 0-23,0 0 23,-4 0 0,3 0 0,-2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35.069"/>
    </inkml:context>
    <inkml:brush xml:id="br0">
      <inkml:brushProperty name="width" value="0.04286" units="cm"/>
      <inkml:brushProperty name="height" value="0.04286" units="cm"/>
      <inkml:brushProperty name="color" value="#00A0D7"/>
    </inkml:brush>
  </inkml:definitions>
  <inkml:trace contextRef="#ctx0" brushRef="#br0">4 836 27113,'-2'1'599,"1"-1"-465,0 1 12,1 0-112,0 0 27,0 0 208,0-1-224,2-5-34,6-7-5,22-35-18,3 0 7,18-29-18,-6 9-2,-9 12 0,0-2-1047,-6 7 0,-1-1 890,9-11 0,-2-2-918,-6 2 1,-5 5 1099,2-4 0,-4 0 0,-23 55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6.188"/>
    </inkml:context>
    <inkml:brush xml:id="br0">
      <inkml:brushProperty name="width" value="0.04286" units="cm"/>
      <inkml:brushProperty name="height" value="0.04286" units="cm"/>
      <inkml:brushProperty name="color" value="#00A0D7"/>
    </inkml:brush>
  </inkml:definitions>
  <inkml:trace contextRef="#ctx0" brushRef="#br0">1 0 28289,'4'5'-307,"1"0"0,-1-1 1,-1-1-1</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36.253"/>
    </inkml:context>
    <inkml:brush xml:id="br0">
      <inkml:brushProperty name="width" value="0.04286" units="cm"/>
      <inkml:brushProperty name="height" value="0.04286" units="cm"/>
      <inkml:brushProperty name="color" value="#00A0D7"/>
    </inkml:brush>
  </inkml:definitions>
  <inkml:trace contextRef="#ctx0" brushRef="#br0">328 5 27107,'3'-1'1098,"0"1"-1059,-3-2-28,0 2 17,0-1 11,-7 1-33,-4 0-6,-12 0 0,-4 0 0,-4 0 6,1 0 5,-40 12-11,33-4 0,-26 12 0,46-8 0,7 1 0,3 6 0,6 3-51,60 1-1063,15-6-2549,13-12 3663,-14-10 0,-56 0 0,-7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36.938"/>
    </inkml:context>
    <inkml:brush xml:id="br0">
      <inkml:brushProperty name="width" value="0.04286" units="cm"/>
      <inkml:brushProperty name="height" value="0.04286" units="cm"/>
      <inkml:brushProperty name="color" value="#00A0D7"/>
    </inkml:brush>
  </inkml:definitions>
  <inkml:trace contextRef="#ctx0" brushRef="#br0">0 140 26446,'0'-23'1260,"0"0"-1052,0 8-57,0-1-39,0 2-51,0 0-3402,0 3 3397,0 3-45,0 1-11,0 2 0,0 3 17,0 0-23,0 10 6,0 9 0,4 62 0,1-24 0,1 3 0,-1 6 0,0 0 0,2 3 0,0-3 0,-1 22 0,0-4-22,-4 7-1,0-36 1,-2 0-756,0-34 778,7-29 0,-6 14 0,6-23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37.621"/>
    </inkml:context>
    <inkml:brush xml:id="br0">
      <inkml:brushProperty name="width" value="0.04286" units="cm"/>
      <inkml:brushProperty name="height" value="0.04286" units="cm"/>
      <inkml:brushProperty name="color" value="#00A0D7"/>
    </inkml:brush>
  </inkml:definitions>
  <inkml:trace contextRef="#ctx0" brushRef="#br0">1 4 27258,'0'-2'644,"0"1"-582,0 1-51,0 11 6,0 8-11,0 34-6,1-16 78,7 28-56,-2-40 1,5 6 5,-7-23-17,-1-2 6,-3-6 5,0 0-22,-7 0 0,-2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37.885"/>
    </inkml:context>
    <inkml:brush xml:id="br0">
      <inkml:brushProperty name="width" value="0.04286" units="cm"/>
      <inkml:brushProperty name="height" value="0.04286" units="cm"/>
      <inkml:brushProperty name="color" value="#00A0D7"/>
    </inkml:brush>
  </inkml:definitions>
  <inkml:trace contextRef="#ctx0" brushRef="#br0">0 14 28037,'2'-7'117,"-2"1"-268,0 5-1126,0 1 1277,0 8 0,0 2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38.736"/>
    </inkml:context>
    <inkml:brush xml:id="br0">
      <inkml:brushProperty name="width" value="0.04286" units="cm"/>
      <inkml:brushProperty name="height" value="0.04286" units="cm"/>
      <inkml:brushProperty name="color" value="#00A0D7"/>
    </inkml:brush>
  </inkml:definitions>
  <inkml:trace contextRef="#ctx0" brushRef="#br0">0 28 25965,'0'-11'1092,"0"2"-874,0 9 303,0 0-443,0 6 18,0 3-52,0 6 24,0 15 10,4 23-78,-2-17 0,5 10-45,-2-34 45,0-5 6,2-3-6,2-4-28,2 0 0,1 0 11,3-2 34,8-18 44,5-24-38,-5 6-12,-3-10 6,-15 26 0,-1 4 22,-1 0-45,1 10 6,0 1 0,1 7 0,4 0-11,6 3 11,-1 7 0,4 6 0,-4 8 0,0 2 6,6 12-6,-9-15-6,1 6-842,-16-9 0,9-25 0,-4 2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38.983"/>
    </inkml:context>
    <inkml:brush xml:id="br0">
      <inkml:brushProperty name="width" value="0.04286" units="cm"/>
      <inkml:brushProperty name="height" value="0.04286" units="cm"/>
      <inkml:brushProperty name="color" value="#00A0D7"/>
    </inkml:brush>
  </inkml:definitions>
  <inkml:trace contextRef="#ctx0" brushRef="#br0">0 35 26631,'0'-19'790,"0"3"-757,0 16-371,0 0 0,0 0 1</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39.986"/>
    </inkml:context>
    <inkml:brush xml:id="br0">
      <inkml:brushProperty name="width" value="0.04286" units="cm"/>
      <inkml:brushProperty name="height" value="0.04286" units="cm"/>
      <inkml:brushProperty name="color" value="#00A0D7"/>
    </inkml:brush>
  </inkml:definitions>
  <inkml:trace contextRef="#ctx0" brushRef="#br0">303 315 26402,'2'0'795,"0"0"-694,-6 0 33,-1 0-33,-9 0 128,-1 0-217,-6 0-7,-2 2-5,4 1 11,-2 2-11,5 1 0,-11 6 0,1 0 34,-19 10-28,16-5 27,-2 7 18,21-12 122,23 14-285,37-12-3375,-7 2 3442,17-11 17,-34-10 17,-1-4 11,0-15 11,-3-5-22,0-12-17,-6-4 6,-8-28 61,-2 24 11,-8-17 3734,-2 15-3728,1 8-61,-1 6 5,3 18 0,1 28 0,3 6 0,8 49 0,-3-12-28,-1 8 0,-4 2-3728,-6 6 3117,0 18 639,-4-45 0,5-22 0,2-7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40.615"/>
    </inkml:context>
    <inkml:brush xml:id="br0">
      <inkml:brushProperty name="width" value="0.04286" units="cm"/>
      <inkml:brushProperty name="height" value="0.04286" units="cm"/>
      <inkml:brushProperty name="color" value="#00A0D7"/>
    </inkml:brush>
  </inkml:definitions>
  <inkml:trace contextRef="#ctx0" brushRef="#br0">28 114 27449,'4'11'353,"10"-2"-325,7-13-12,8-1 18,-1-5 33,-8 2 112,0-8-123,-12 7 62,0-13-107,-6 9-11,-5-6-11,-8 6 22,-5 4-11,-7 3 6,2 6-6,2 6 0,0 4 0,3 5 0,1 4 0,1-2 0,3 3-6,-2 24 1,13-8 5,4 6-17,14-20-34,4-16-72,3-4-112,1 0-325,13-2 560,0-6 0,-11 5 0,-7-4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41.871"/>
    </inkml:context>
    <inkml:brush xml:id="br0">
      <inkml:brushProperty name="width" value="0.04286" units="cm"/>
      <inkml:brushProperty name="height" value="0.04286" units="cm"/>
      <inkml:brushProperty name="color" value="#00A0D7"/>
    </inkml:brush>
  </inkml:definitions>
  <inkml:trace contextRef="#ctx0" brushRef="#br0">320 69 25752,'7'-8'302,"-1"3"-722,-6 4-28,-1 1 95,0 0 2084,-2 0-1221,1 0-180,2 0-50,0-1-202,-1 1 113,0-1-186,0 1-5,1 0 0,-1 0 6,0 0-6,1-1 0,-5 0-6,0 0 1,0 0 5,1 1-11,4 0 106,0 0-95,-1-2 0,-1 0 0,0-1 17,-1-1-12,1 1-5,0 0 11,-1 0-11,0 0 6,-6-2 0,-1 0-6,-12-2 0,2 3 5,-29 0-5,22 3 23,-38 11-23,40-1 5,-15 19 23,30-9 11,4 13-16,6-16 61,13 11-62,-3-17-363,49 3-57,-27-12-9433,38-11 8599,-46 1 0,-3-5 0,-17 9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42.420"/>
    </inkml:context>
    <inkml:brush xml:id="br0">
      <inkml:brushProperty name="width" value="0.04286" units="cm"/>
      <inkml:brushProperty name="height" value="0.04286" units="cm"/>
      <inkml:brushProperty name="color" value="#00A0D7"/>
    </inkml:brush>
  </inkml:definitions>
  <inkml:trace contextRef="#ctx0" brushRef="#br0">1 41 26441,'0'-12'1170,"0"2"-957,0 5-34,0 1-72,0 1 61,0 0-152,0 1-27,0 1 11,0 8 0,4 41 0,3 9 14,1 9 0,0 7-14,-1-9 0,-1 2 3,1 20 0,-2 1-68,-3-15 1,0-4-4461,-2 28 3677,0-34 0,0-48 0,0-5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6.718"/>
    </inkml:context>
    <inkml:brush xml:id="br0">
      <inkml:brushProperty name="width" value="0.04286" units="cm"/>
      <inkml:brushProperty name="height" value="0.04286" units="cm"/>
      <inkml:brushProperty name="color" value="#00A0D7"/>
    </inkml:brush>
  </inkml:definitions>
  <inkml:trace contextRef="#ctx0" brushRef="#br0">36 102 28070,'0'3'73,"0"-1"-73,0-2 6,5 0-6,1 0-325,41-21 336,-27 10 107,25-21-45,-39 18 33,-3-5-72,-2 10 55,-32 13-83,15 5-6,-25 14 0,23-3 5,-3 9-10,3 10-1,3-9-16,7 2-1025,39-7-1614,-12-15 2661,27 6 0,-33-17 0,-2-1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48.302"/>
    </inkml:context>
    <inkml:brush xml:id="br0">
      <inkml:brushProperty name="width" value="0.04286" units="cm"/>
      <inkml:brushProperty name="height" value="0.04286" units="cm"/>
      <inkml:brushProperty name="color" value="#00A0D7"/>
    </inkml:brush>
  </inkml:definitions>
  <inkml:trace contextRef="#ctx0" brushRef="#br0">2 183 26978,'-1'6'1092,"0"-2"-1019,1-4 185,0 0-253,0-4-5,0-18 0,0 4-5,14-26-107,5 19-3319,17-8 3375,4 11-157,19 7 129,-18 6 67,1 10 11,-29 16 6,-10 11 0,-3 12 3392,0 0-3392,-6 20 0,-1-18 0,-6 13-84,-23 25 79,-7 5 5,-1-1-784,6-16 790,24-43 0,1-3 89,3 5-6,4-14 91,10 3-158,5-14 0,15-2-22,6-6 6,9-2-6,6-4 0,0 1 733,1 4-767,-19 2 23,-4 4 6,-20 1-723,0-5 728,-3 0 0,0-1 0,0 3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49.772"/>
    </inkml:context>
    <inkml:brush xml:id="br0">
      <inkml:brushProperty name="width" value="0.04286" units="cm"/>
      <inkml:brushProperty name="height" value="0.04286" units="cm"/>
      <inkml:brushProperty name="color" value="#00A0D7"/>
    </inkml:brush>
  </inkml:definitions>
  <inkml:trace contextRef="#ctx0" brushRef="#br0">305 12 27874,'2'-6'364,"-1"1"-347,-1 5-6,0 0 1,-6 1-7,-5 8 1,-11 6-6,-23 25 11,-9 9-8,14 2 0,0 4-3,-8 15 0,6 15 5,60-29-5,5-32 6,19 9-6,4-30-11,-16-9-6,21-24-3370,-31 5 3393,5-17 16,-28 3-44,-19 20 22,0 6 6,-18 39-6,22 3-174,1 12 3342,12-26-3168,15 0 0,-13-14 0,7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0.240"/>
    </inkml:context>
    <inkml:brush xml:id="br0">
      <inkml:brushProperty name="width" value="0.04286" units="cm"/>
      <inkml:brushProperty name="height" value="0.04286" units="cm"/>
      <inkml:brushProperty name="color" value="#00A0D7"/>
    </inkml:brush>
  </inkml:definitions>
  <inkml:trace contextRef="#ctx0" brushRef="#br0">1 1 28294,'0'36'17,"0"8"-17,3 13-50,1-3 27,3-1 18,-1-12-12,-2-6-22,-1-6-45,-2-5 84,0 12 0,-1-21 0,0 8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0.559"/>
    </inkml:context>
    <inkml:brush xml:id="br0">
      <inkml:brushProperty name="width" value="0.04286" units="cm"/>
      <inkml:brushProperty name="height" value="0.04286" units="cm"/>
      <inkml:brushProperty name="color" value="#00A0D7"/>
    </inkml:brush>
  </inkml:definitions>
  <inkml:trace contextRef="#ctx0" brushRef="#br0">18 53 27398,'-9'4'622,"1"4"-465,10 6-124,3 5-10,6-2-1,3-4 6,14-7-22,-7-3-6,29-12-34,-25 3-128,21-15-40,-30 7 202,2-29 0,-12 29 0,-3-15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0.786"/>
    </inkml:context>
    <inkml:brush xml:id="br0">
      <inkml:brushProperty name="width" value="0.04286" units="cm"/>
      <inkml:brushProperty name="height" value="0.04286" units="cm"/>
      <inkml:brushProperty name="color" value="#00A0D7"/>
    </inkml:brush>
  </inkml:definitions>
  <inkml:trace contextRef="#ctx0" brushRef="#br0">28 63 27471,'-15'-34'896,"3"6"-896,12 31 17,0 10 0,0 11-6,0 13-11,5 17 0,2 8-34,2-2 1,0 0-586,1 4-1,0-2-287,6 28-789,-12-66 1696,-2-6 0,-1-8 0,0-5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1.414"/>
    </inkml:context>
    <inkml:brush xml:id="br0">
      <inkml:brushProperty name="width" value="0.04286" units="cm"/>
      <inkml:brushProperty name="height" value="0.04286" units="cm"/>
      <inkml:brushProperty name="color" value="#00A0D7"/>
    </inkml:brush>
  </inkml:definitions>
  <inkml:trace contextRef="#ctx0" brushRef="#br0">8 59 26861,'-4'-9'1142,"0"1"-1002,4 7 11,0 1-134,9-4 11,9 1-28,13-4 0,10 0 6,-7 0-6,-3 1 0,-12 3 0,-4 1 0,-4 1 0,-5 1-3392,-1 0 3386,-1 3-2262,0 3 2268,-1 17 0,-18 50 2,-3-22 1,-2 1-3,-12 41 0,-10-4 0,36-66 28,35-4 2241,-2-14-2264,55-19 3387,-34-1-3392,2-4 0,-3 0 0,-15 5 0,18-7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3.204"/>
    </inkml:context>
    <inkml:brush xml:id="br0">
      <inkml:brushProperty name="width" value="0.04286" units="cm"/>
      <inkml:brushProperty name="height" value="0.04286" units="cm"/>
      <inkml:brushProperty name="color" value="#00A0D7"/>
    </inkml:brush>
  </inkml:definitions>
  <inkml:trace contextRef="#ctx0" brushRef="#br0">20 21 26861,'0'-4'1265,"2"-2"-1108,-1 3-134,1-2-12,-1 3-11,-1 1 0,0 14 5,0 4-5,-2 16 6,-2 19-6,-2 3-433,0 4 439,1-10-6,3-18 0,2-9 11,0-10 6,2-6 11,43-8-56,3-4-45,28 1-1068,-14-3-209,-14-1-8481,-7 0 8153,-14-4 1,-11 6 0,-12 1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3.503"/>
    </inkml:context>
    <inkml:brush xml:id="br0">
      <inkml:brushProperty name="width" value="0.04286" units="cm"/>
      <inkml:brushProperty name="height" value="0.04286" units="cm"/>
      <inkml:brushProperty name="color" value="#00A0D7"/>
    </inkml:brush>
  </inkml:definitions>
  <inkml:trace contextRef="#ctx0" brushRef="#br0">10 4 27639,'-5'-3'627,"1"14"-593,12 74-28,-4-21-6,1-6 0,-1 1-40,-2 6 7,-2-3 5,0 3-415,-1-7 74,1 1 369,-1-8 0,1-45 0,0-11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4.355"/>
    </inkml:context>
    <inkml:brush xml:id="br0">
      <inkml:brushProperty name="width" value="0.04286" units="cm"/>
      <inkml:brushProperty name="height" value="0.04286" units="cm"/>
      <inkml:brushProperty name="color" value="#00A0D7"/>
    </inkml:brush>
  </inkml:definitions>
  <inkml:trace contextRef="#ctx0" brushRef="#br0">222 4 27023,'0'-2'1221,"-5"0"-1210,-4 5-11,-5 5 6,-5 8-6,0 8 0,-4 8 0,3 11 0,-1 9 11,-2 22 0,2 2-11,1-19 0,4-1 5,5 15 1,14-17 11,19-43-50,43-8 10,-24-14 1,23-18 22,-42 3 67,1-44-67,-28 26 0,-1-7 0,-16 33-6,-4 36 1,2 5-130,-6 12 12,9-4-95,5-4-4479,9-13 4697,9-4 0,-7-10 0,2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4.772"/>
    </inkml:context>
    <inkml:brush xml:id="br0">
      <inkml:brushProperty name="width" value="0.04286" units="cm"/>
      <inkml:brushProperty name="height" value="0.04286" units="cm"/>
      <inkml:brushProperty name="color" value="#00A0D7"/>
    </inkml:brush>
  </inkml:definitions>
  <inkml:trace contextRef="#ctx0" brushRef="#br0">1 7 27583,'0'-7'627,"0"11"-610,0 14-11,0 14 5,0 9-11,0 6 0,1 3 0,2 9-168,0 0-39,-1 3-157,-2-4-699,0-15 0,0-29 0,0-17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7.446"/>
    </inkml:context>
    <inkml:brush xml:id="br0">
      <inkml:brushProperty name="width" value="0.04286" units="cm"/>
      <inkml:brushProperty name="height" value="0.04286" units="cm"/>
      <inkml:brushProperty name="color" value="#00A0D7"/>
    </inkml:brush>
  </inkml:definitions>
  <inkml:trace contextRef="#ctx0" brushRef="#br0">239 11 26323,'0'-6'1574,"0"2"-1423,0 4 67,0 0-201,-23 5-6,12-2 1,-28 10-7,22-5-5,-7 4 0,-5 8 0,13-6 0,-10 7 0,16-10 0,3-2-39,40 8 11,-13-10-11,30 7 22,-27-11-5,-3 2-12,-1 1 28,-3 1 6,-3 3 6,1 6 5,-6-2-11,2 6 0,-8-6 11,0 14-5,-3-7 0,-5 5-6,-2-11 11,-7-8 0,-15 1-11,4-4 0,-13 0-17,10-3-2503,-20-1 2520,23 0 0,-6 0 0,27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5.285"/>
    </inkml:context>
    <inkml:brush xml:id="br0">
      <inkml:brushProperty name="width" value="0.04286" units="cm"/>
      <inkml:brushProperty name="height" value="0.04286" units="cm"/>
      <inkml:brushProperty name="color" value="#00A0D7"/>
    </inkml:brush>
  </inkml:definitions>
  <inkml:trace contextRef="#ctx0" brushRef="#br0">6 398 27628,'-3'-3'582,"0"4"-565,3 5-6,0 5-5,0 0 5,5-1 6,1-2 28,23-4-174,58-52 34,-33 20 25,-6-5 0,-7-2-14,-19 2 67,-1-11 28,-12 4 286,0-24-230,-10 22 73,-9-16-129,5 37-11,-8 48 0,12 21 3,-1 10 0,1 4-3,5 13-11,0-20 0,2-3-23,5-6 34,24 26 0,-24-50 0,13 9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7:55.872"/>
    </inkml:context>
    <inkml:brush xml:id="br0">
      <inkml:brushProperty name="width" value="0.04286" units="cm"/>
      <inkml:brushProperty name="height" value="0.04286" units="cm"/>
      <inkml:brushProperty name="color" value="#00A0D7"/>
    </inkml:brush>
  </inkml:definitions>
  <inkml:trace contextRef="#ctx0" brushRef="#br0">0 119 28048,'0'-3'308,"4"-1"-286,6-1-10,10-3-1,11-4 0,6-4-5,32-15-12,-26 13 0,8-4 6,-38 26 12,-16 39-12,-6-5 5,-10 26 1,-3 4-1,-2-4-1693,4-5 1,2-5 1698,10-21-2268,8-8 2268,7-18 12,22-4-18,0-2-5,46-38 0,3-8 0,-30 25 0,14-22 0,0 1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05.296"/>
    </inkml:context>
    <inkml:brush xml:id="br0">
      <inkml:brushProperty name="width" value="0.04286" units="cm"/>
      <inkml:brushProperty name="height" value="0.04286" units="cm"/>
      <inkml:brushProperty name="color" value="#00A0D7"/>
    </inkml:brush>
  </inkml:definitions>
  <inkml:trace contextRef="#ctx0" brushRef="#br0">291 93 27914,'4'-1'397,"-1"0"-358,-3 0-16,0 0-1,0 0-5,0 0 17,0 0-40,0 1 17,0-2-11,0-1-5,-1-3 5,-9-9-34,-11-7 23,0 3 5,-9 1-50,-11 21 51,-11 27 10,3-1-5,5 18 0,28-18 11,8-5-11,4-3 0,5-7 0,5-3 0,2-1-375,25 3-722,17-6-2197,-1 1 3294,1-10 0,-34 1 0,-6-4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06.138"/>
    </inkml:context>
    <inkml:brush xml:id="br0">
      <inkml:brushProperty name="width" value="0.04286" units="cm"/>
      <inkml:brushProperty name="height" value="0.04286" units="cm"/>
      <inkml:brushProperty name="color" value="#00A0D7"/>
    </inkml:brush>
  </inkml:definitions>
  <inkml:trace contextRef="#ctx0" brushRef="#br0">14 60 26127,'0'-12'1367,"0"1"-1160,-1 4-39,1 2-11,-2-1-40,0 2-50,0 0 40,-1-1-102,1 2-5,1 0-22,1 16 28,1 6-1,21 75-5,-8-37 0,7 31 0,3 7 0,-9-38 0,-2-2 0,3 10 0,-2-2-345,7 13 345,-14-56 0,-1-3 0,-1-5 0,-1-3 0,-1-4-11,-2-2-45,0-2-389,-1-21-5990,-2 1 6435,-1-18 0,0 20 0,2 3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06.521"/>
    </inkml:context>
    <inkml:brush xml:id="br0">
      <inkml:brushProperty name="width" value="0.04286" units="cm"/>
      <inkml:brushProperty name="height" value="0.04286" units="cm"/>
      <inkml:brushProperty name="color" value="#00A0D7"/>
    </inkml:brush>
  </inkml:definitions>
  <inkml:trace contextRef="#ctx0" brushRef="#br0">0 0 26810,'3'26'1115,"0"0"-992,0-5-56,1 2-28,1 4-22,1-1-6,5 18-55,1-2-35,-2-5-212,-4-12-140,-5-23-5059,-1-1 5490,0-6 0,0 3 0,0-3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06.714"/>
    </inkml:context>
    <inkml:brush xml:id="br0">
      <inkml:brushProperty name="width" value="0.04286" units="cm"/>
      <inkml:brushProperty name="height" value="0.04286" units="cm"/>
      <inkml:brushProperty name="color" value="#00A0D7"/>
    </inkml:brush>
  </inkml:definitions>
  <inkml:trace contextRef="#ctx0" brushRef="#br0">1 10 26603,'0'-5'1361,"0"2"-1899,0 2 538,1 4 0,-1-2 0,1 3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07.788"/>
    </inkml:context>
    <inkml:brush xml:id="br0">
      <inkml:brushProperty name="width" value="0.04286" units="cm"/>
      <inkml:brushProperty name="height" value="0.04286" units="cm"/>
      <inkml:brushProperty name="color" value="#00A0D7"/>
    </inkml:brush>
  </inkml:definitions>
  <inkml:trace contextRef="#ctx0" brushRef="#br0">178 0 26973,'-44'12'963,"7"0"-885,7 9-55,11-4 5,-7 16-23,16-8 18,1 6-18,7-5 7,2-4 77,17-5-66,-3-7-158,46-31 135,-33 5 73,21-28-28,-39 24-12,-3-4 12,-6 12-11,0 0-6,0 4-17,0 2-11,0 3-17,11 38-44,5 1-40,3 12-168,5-18 269,-8-24 0,-4-5 0,-3-1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08.573"/>
    </inkml:context>
    <inkml:brush xml:id="br0">
      <inkml:brushProperty name="width" value="0.04286" units="cm"/>
      <inkml:brushProperty name="height" value="0.04286" units="cm"/>
      <inkml:brushProperty name="color" value="#00A0D7"/>
    </inkml:brush>
  </inkml:definitions>
  <inkml:trace contextRef="#ctx0" brushRef="#br0">1 18 27751,'0'9'448,"0"4"-409,0 5-16,3 6-18,3 1 7,4 3-12,1 0 0,2 3-28,4 7-17,-1-8 45,-4-6 0,-4-14 11,-8-13-56,2-42 45,-1 13 6,2-52 5,0 50-5,11-8-6,9 50 11,9 14-6,-5 10-5,-6 2 6,-12-13-6,-2-4 0,-3-2 6,-2-3-6,-1-2 5,-1-5-5,0-1-5,3-14 10,4-16 1,4-6 72,22-47-67,-7 43-11,8-17 12,-7 58-7,-10 9-100,23 50 39,-22-32-829,12 31 37,-23-46 0,-4-8 0,-4-10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09.042"/>
    </inkml:context>
    <inkml:brush xml:id="br0">
      <inkml:brushProperty name="width" value="0.04286" units="cm"/>
      <inkml:brushProperty name="height" value="0.04286" units="cm"/>
      <inkml:brushProperty name="color" value="#00A0D7"/>
    </inkml:brush>
  </inkml:definitions>
  <inkml:trace contextRef="#ctx0" brushRef="#br0">0 108 27667,'5'-8'499,"-2"7"-421,-3 11-39,0 7-11,0 6-11,0 2-11,0 3-6,5 4-12,3-10 18,15-4-12,-2-16 1,8-13 5,-5-9 0,-1-8 0,-3-1 0,-3-1 5,-5 3 1,-4 1 44,-8-19-44,-22 22-6,1-8 0,-15 26 0,11 6 0,0 5 0,-28 48 0,54-69 0,-14 25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09.856"/>
    </inkml:context>
    <inkml:brush xml:id="br0">
      <inkml:brushProperty name="width" value="0.04286" units="cm"/>
      <inkml:brushProperty name="height" value="0.04286" units="cm"/>
      <inkml:brushProperty name="color" value="#00A0D7"/>
    </inkml:brush>
  </inkml:definitions>
  <inkml:trace contextRef="#ctx0" brushRef="#br0">22 125 25842,'-10'-7'2038,"3"1"-1859,4 4-44,2 1-46,0-1-38,1 2 16,0-1-67,0 4 0,2 6-23,3 20 18,-1-8-12,4 14 6,-7-24 0,1 1-12,-2-8 12,0-2 5,0-1 1,0-1-29,0-10 17,17-47 6,-3 18 6,16-34-7,-9 45 7,-2 12-1,-2 7 6,-2 11 0,-1 6 0,1 4 0,1 5 62,10 16-57,7 8-33,-6-4-16,-2 0-52,-20-23 18,-2-1-96,-2-3-55,0-1 229,-1-2 0,0-4 0,0-1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04.103"/>
    </inkml:context>
    <inkml:brush xml:id="br0">
      <inkml:brushProperty name="width" value="0.04286" units="cm"/>
      <inkml:brushProperty name="height" value="0.04286" units="cm"/>
      <inkml:brushProperty name="color" value="#00A0D7"/>
    </inkml:brush>
  </inkml:definitions>
  <inkml:trace contextRef="#ctx0" brushRef="#br0">23 13 27062,'0'-6'947,"0"0"-673,0 6-240,0-1-34,-1 79 0,1-40-660,-1 19 1,0 1 519,-1-6-308,-2 8-246,-4-9 0,6-30 0,-2-7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10.439"/>
    </inkml:context>
    <inkml:brush xml:id="br0">
      <inkml:brushProperty name="width" value="0.04286" units="cm"/>
      <inkml:brushProperty name="height" value="0.04286" units="cm"/>
      <inkml:brushProperty name="color" value="#00A0D7"/>
    </inkml:brush>
  </inkml:definitions>
  <inkml:trace contextRef="#ctx0" brushRef="#br0">170 30 26284,'14'-4'1260,"-3"0"-734,-9 2-414,-1 0-33,0 1-18,-1 0-16,0 0-17,-2-2-28,-3 0 0,-4-1 0,-3 2 0,-17 0-11,-10 16 11,4-4 0,-1 14 0,24-5 0,2 1-6,3 12 6,4-10 17,12 10-11,8-22-17,11-1-594,7-19-974,-1-2 1579,1-8 0,-17 9 0,-5 2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10.921"/>
    </inkml:context>
    <inkml:brush xml:id="br0">
      <inkml:brushProperty name="width" value="0.04286" units="cm"/>
      <inkml:brushProperty name="height" value="0.04286" units="cm"/>
      <inkml:brushProperty name="color" value="#00A0D7"/>
    </inkml:brush>
  </inkml:definitions>
  <inkml:trace contextRef="#ctx0" brushRef="#br0">14 82 27555,'-8'-25'728,"2"2"-683,6 13-17,0 2-6,0 0-5,0 4-6,0 1 6,0 2-11,0 1-6,0 7 0,10 27 0,4 17 0,11 29 0,3 7 0,-8-16-11,2 12 11,-13-22 0,1 0-6,-6-13 0,-2-18-5,-1-7-22,0-10-35,0-4-150,-1-8-14,1 0 1,-1-1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12.026"/>
    </inkml:context>
    <inkml:brush xml:id="br0">
      <inkml:brushProperty name="width" value="0.04286" units="cm"/>
      <inkml:brushProperty name="height" value="0.04286" units="cm"/>
      <inkml:brushProperty name="color" value="#00A0D7"/>
    </inkml:brush>
  </inkml:definitions>
  <inkml:trace contextRef="#ctx0" brushRef="#br0">124 13 25236,'1'-3'2952,"1"1"-2896,0-1-17,-1 1-11,0 1 17,-1 0-45,-14 2 0,-13 9 6,-1-2-6,-2 10 0,17-6-6,5 2 6,2 1 0,4 1 0,0 7 0,4-5-6,3 4 18,25-3-12,-2-7-45,33 0-34,-18-14 79,25-17 0,-40 9 0,5-9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12.605"/>
    </inkml:context>
    <inkml:brush xml:id="br0">
      <inkml:brushProperty name="width" value="0.04286" units="cm"/>
      <inkml:brushProperty name="height" value="0.04286" units="cm"/>
      <inkml:brushProperty name="color" value="#00A0D7"/>
    </inkml:brush>
  </inkml:definitions>
  <inkml:trace contextRef="#ctx0" brushRef="#br0">5 32 27740,'-2'-4'358,"0"2"-330,2 2-11,0 0 62,0 2-46,0 10 29,0 6-57,0 20-5,0-13 0,3 6 0,0-19 0,4-2-16,2-1 10,2-3 6,9-3 0,-3-2-22,6-3-6,0-21 28,-7 3 16,6-27-10,-15 16 89,-1-5-89,-6 13-23,0 12 17,0 13-62,0 39-302,4-3-196,5 8-1299,3-21 1859,3-18 0,-6-3 0,-3-1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13.008"/>
    </inkml:context>
    <inkml:brush xml:id="br0">
      <inkml:brushProperty name="width" value="0.04286" units="cm"/>
      <inkml:brushProperty name="height" value="0.04286" units="cm"/>
      <inkml:brushProperty name="color" value="#00A0D7"/>
    </inkml:brush>
  </inkml:definitions>
  <inkml:trace contextRef="#ctx0" brushRef="#br0">0 0 28098,'0'36'252,"4"3"-252,3 9 0,7 5 6,2-3-6,0-3 0,0 2 0,9 22-1186,5 20 1052,-11-38-489,-3-19-7442,-7-17 8065,1-3 0,-8-14 0,-1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13.288"/>
    </inkml:context>
    <inkml:brush xml:id="br0">
      <inkml:brushProperty name="width" value="0.04286" units="cm"/>
      <inkml:brushProperty name="height" value="0.04286" units="cm"/>
      <inkml:brushProperty name="color" value="#00A0D7"/>
    </inkml:brush>
  </inkml:definitions>
  <inkml:trace contextRef="#ctx0" brushRef="#br0">44 53 27410,'-16'0'828,"5"0"-6410,-2 0 5672,10 0 1336,3 0-1415,15 1 848,0 0-859,14 2-5,-5-2-18,6 1 871,27-29 0,-31 20 0,15-20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19.175"/>
    </inkml:context>
    <inkml:brush xml:id="br0">
      <inkml:brushProperty name="width" value="0.04286" units="cm"/>
      <inkml:brushProperty name="height" value="0.04286" units="cm"/>
      <inkml:brushProperty name="color" value="#00A0D7"/>
    </inkml:brush>
  </inkml:definitions>
  <inkml:trace contextRef="#ctx0" brushRef="#br0">665 192 27841,'3'-4'582,"-2"1"-565,-1 1 5,0 0-16,0-2-6,-1-2-6,-9-3-5,-7-5 0,-11-3 0,-31-12 11,10 6 0,-20-6 5,2 7 1,18 8-6,-24 2 0,29 11 0,-25 23 0,26 0-3,8 28 0,5 6 3,8 5 0,19 35 0,11 5 6,20-9-6,5-2 0,2-3 0,2-15 0,4 19 0,-29-52 6,-2 27-12,-8-41-50,-1 9 11,-1-31-3388,-5-7 3433,0-3 0,-1 1 0,2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19.445"/>
    </inkml:context>
    <inkml:brush xml:id="br0">
      <inkml:brushProperty name="width" value="0.04286" units="cm"/>
      <inkml:brushProperty name="height" value="0.04286" units="cm"/>
      <inkml:brushProperty name="color" value="#00A0D7"/>
    </inkml:brush>
  </inkml:definitions>
  <inkml:trace contextRef="#ctx0" brushRef="#br0">8 133 27869,'-8'-15'526,"15"0"-503,17 4-1,47-7-4285,13 0 4230,3-1 101,9-1 0,-67 14 0,11-4 1</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20.660"/>
    </inkml:context>
    <inkml:brush xml:id="br0">
      <inkml:brushProperty name="width" value="0.04286" units="cm"/>
      <inkml:brushProperty name="height" value="0.04286" units="cm"/>
      <inkml:brushProperty name="color" value="#00A0D7"/>
    </inkml:brush>
  </inkml:definitions>
  <inkml:trace contextRef="#ctx0" brushRef="#br0">747 6 27376,'11'-3'655,"-2"0"-571,-11 6-33,-3 2-12,-4 5 73,-38 32-107,9-12 3,-7 4 1,-3-1-3,-7 1-4,4-6 1,0-1-3,-10 1-17,-7 5 1,0 0-12,11-6-51,-33 18 46,76-38-51,4-4-219,6-10-2895,-8-24 1636,3-1 5589,-7-38-3630,10 38 382,19-15-729,8 35 6,42-9-33,-18 9-1,20-3-11,-19 7-5,0 4-6,0 1-12,1 23 1,0 7 17,9 7-3,-7 3 0,-4 3-3,-12-3-28,4 2 5,-21-24 23,17-3 0,-24-10 0,9-2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24.924"/>
    </inkml:context>
    <inkml:brush xml:id="br0">
      <inkml:brushProperty name="width" value="0.04286" units="cm"/>
      <inkml:brushProperty name="height" value="0.04286" units="cm"/>
      <inkml:brushProperty name="color" value="#00A0D7"/>
    </inkml:brush>
  </inkml:definitions>
  <inkml:trace contextRef="#ctx0" brushRef="#br0">315 18 26564,'16'-8'1254,"-3"3"-1007,-13 4-107,0 1-23,0-1-89,0 0 0,0 0-11,0 0 11,-4 1-22,-7 0-6,-9 0 0,-10 0-6,-7 2-5,-4 3 11,0 2-34,-26 14 6,26-4 17,-6 6 0,43-9 17,19-6-6,15 0 0,4-2 0,6 0 0,0 0 0,1 0-12,-2 2-72,16 18 79,-10 10 5,-7-2 0,-17 2-6,-21-22 6,0 2-5,-5 0 16,-9 1-6,-9 1 12,-54 5 28,22-12-28,-21 2-6,41-13-5,21-2-6,4-4-12,5-5-16,4-5 28,4 0 0,-6 13 0,3 5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05.126"/>
    </inkml:context>
    <inkml:brush xml:id="br0">
      <inkml:brushProperty name="width" value="0.04286" units="cm"/>
      <inkml:brushProperty name="height" value="0.04286" units="cm"/>
      <inkml:brushProperty name="color" value="#00A0D7"/>
    </inkml:brush>
  </inkml:definitions>
  <inkml:trace contextRef="#ctx0" brushRef="#br0">6 77 26978,'-3'-4'796,"0"2"-729,3 2 123,0 0-145,5 0-6,4 0-36,46-11 0,11-3-31,-8 4-12,26-5 1,-4 1 17,-41 9 0,11 4 16,-41 9 6,-4 4 0,-5 6-297,-26 45 146,-31-4 330,19 2-56,41-32-145,25-32-68,44-6 23,-39 8 28,-1 4-17,3 15 34,-11-1 22,0 11-17,-13-5 17,-5-2 0,-3 0 0,-2-2 0,-1-1 0,-3-1 5,-57 19-5,28-18 101,-60 14-84,59-26 28,-9 0 268,7-4-313,19 0-89,-4-2-298,21-5-1550,4-2 1937,1-2 0,-1 4 0,-1 2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25.366"/>
    </inkml:context>
    <inkml:brush xml:id="br0">
      <inkml:brushProperty name="width" value="0.04286" units="cm"/>
      <inkml:brushProperty name="height" value="0.04286" units="cm"/>
      <inkml:brushProperty name="color" value="#00A0D7"/>
    </inkml:brush>
  </inkml:definitions>
  <inkml:trace contextRef="#ctx0" brushRef="#br0">12 1 27572,'-6'0'700,"0"-1"-661,6 5-16,0 13-23,4 12 0,2 15 0,2 0 0,2-1 0,-3-8 0,-1-4 0,-1-4-68,1 5-150,-3-14-112,0-1 330,-2-19 0,-1 1 0,0-5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25.584"/>
    </inkml:context>
    <inkml:brush xml:id="br0">
      <inkml:brushProperty name="width" value="0.04286" units="cm"/>
      <inkml:brushProperty name="height" value="0.04286" units="cm"/>
      <inkml:brushProperty name="color" value="#00A0D7"/>
    </inkml:brush>
  </inkml:definitions>
  <inkml:trace contextRef="#ctx0" brushRef="#br0">6 53 27712,'-3'-19'510,"0"3"-650,3 6-196,8 6-936,1 0 1272,6 4 0,-6 0 0,-3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26.324"/>
    </inkml:context>
    <inkml:brush xml:id="br0">
      <inkml:brushProperty name="width" value="0.04286" units="cm"/>
      <inkml:brushProperty name="height" value="0.04286" units="cm"/>
      <inkml:brushProperty name="color" value="#00A0D7"/>
    </inkml:brush>
  </inkml:definitions>
  <inkml:trace contextRef="#ctx0" brushRef="#br0">440 0 26575,'9'4'1439,"-2"0"-1383,-8-4 6,-4 0-17,-3 0 5,-11 0-33,3 2 0,-20 2-12,0 5-5,-40 12 0,15-3 0,10 4 0,3 3 0,3 4 12,-4 34-12,44-36 50,21 15-33,15-28 5,14 0-27,2-10-651,31-20-587,-35 1 1243,20-15 0,-61 28 0,-4 4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26.824"/>
    </inkml:context>
    <inkml:brush xml:id="br0">
      <inkml:brushProperty name="width" value="0.04286" units="cm"/>
      <inkml:brushProperty name="height" value="0.04286" units="cm"/>
      <inkml:brushProperty name="color" value="#00A0D7"/>
    </inkml:brush>
  </inkml:definitions>
  <inkml:trace contextRef="#ctx0" brushRef="#br0">12 12 27712,'-6'-6'498,"2"1"-475,3 4-12,1 1-5,0 15 22,0 11-28,3 22 5,2 14-5,4-2 0,2 12 0,0 5-9,-4-24 1,1 0-9,2 19 1,0-4-752,-1 2 728,-4-40-16,0-6-5,-2-7-40,0-4-33,-1-5-79,0-2-190,0-3 403,12-11 0,-15 14 0,7-6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8:27.476"/>
    </inkml:context>
    <inkml:brush xml:id="br0">
      <inkml:brushProperty name="width" value="0.04286" units="cm"/>
      <inkml:brushProperty name="height" value="0.04286" units="cm"/>
      <inkml:brushProperty name="color" value="#00A0D7"/>
    </inkml:brush>
  </inkml:definitions>
  <inkml:trace contextRef="#ctx0" brushRef="#br0">84 176 25455,'-2'6'1165,"2"0"-913,0-3-73,3 1 51,3-1-85,7 1-61,2-3-3392,17 1 3426,-7-4 16,29-16-61,-28-2-56,6-7-23,-20-22 18,-8 27 133,-19-24 3281,-1 37-3376,-63-2-39,27 22-11,-18-2 0,35 16 6,21-2-6,2 4 6,5 7 83,4 19-78,9-11-5,3 2 28,21-19-18,-4-14-4,13-2-7,-6-7-201,54-20 196,-19-14 0,-27 34 0,-50 5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9:00.211"/>
    </inkml:context>
    <inkml:brush xml:id="br0">
      <inkml:brushProperty name="width" value="0.04286" units="cm"/>
      <inkml:brushProperty name="height" value="0.04286" units="cm"/>
      <inkml:brushProperty name="color" value="#00A0D7"/>
    </inkml:brush>
  </inkml:definitions>
  <inkml:trace contextRef="#ctx0" brushRef="#br0">1 553 27057,'8'-1'935,"-1"-1"-633,-7 0-290,0 1-7,0-1 1,0 2 11,1 0-17,2 5 5,1 7-5,5 24 6,1 24-1,1 9 29,1-16-17,1-29-6,17-47-11,23-39-1161,-9 11 0,6-7 1133,-4 3 0,3-6 0,2 0 28,5-6 0,0 0 0,-2 3 0,4-7 0,-5 6 0,-12 16 0,-1-1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9:05.280"/>
    </inkml:context>
    <inkml:brush xml:id="br0">
      <inkml:brushProperty name="width" value="0.04286" units="cm"/>
      <inkml:brushProperty name="height" value="0.04286" units="cm"/>
      <inkml:brushProperty name="color" value="#00A0D7"/>
    </inkml:brush>
  </inkml:definitions>
  <inkml:trace contextRef="#ctx0" brushRef="#br0">1 662 26273,'0'-3'1349,"0"1"-1270,0 2 610,0-1-689,0 0 5,2 5-5,3 10 6,0 7-6,2 10 0,-2-1 0,0-4 0,-1-8 0,0-5 0,9-8-11,10-18-1,25-23-41,4-19 0,16-22 0,3-7 0,-10 12-552,2-1 0,0-1 120,1-3 1,12-14-1,-7 7 1,-23 29-1,-24 29 1,-28 34-1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9:08.064"/>
    </inkml:context>
    <inkml:brush xml:id="br0">
      <inkml:brushProperty name="width" value="0.04286" units="cm"/>
      <inkml:brushProperty name="height" value="0.04286" units="cm"/>
      <inkml:brushProperty name="color" value="#00A0D7"/>
    </inkml:brush>
  </inkml:definitions>
  <inkml:trace contextRef="#ctx0" brushRef="#br0">1 477 26284,'0'-3'1053,"0"0"-885,0 3-51,0-1-38,0 0-23,0-1-23,0-1 74,0-1-46,0 0 119,0 1-147,0 1-27,0 1-6,0 8 0,2 3 5,1 8-5,1 2 6,1 10 0,1 11-6,-1-9 5,2 0 6,-1-22 6,3-5 50,26-38-67,-5 0-71,9-21 0,12-19 1,-2 4 70,1-2 0,0 1 0,-9 11 0,0-3 0,-4 8 0,22-23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09:15.615"/>
    </inkml:context>
    <inkml:brush xml:id="br0">
      <inkml:brushProperty name="width" value="0.04286" units="cm"/>
      <inkml:brushProperty name="height" value="0.04286" units="cm"/>
      <inkml:brushProperty name="color" value="#00A0D7"/>
    </inkml:brush>
  </inkml:definitions>
  <inkml:trace contextRef="#ctx0" brushRef="#br0">0 328 25987,'0'-9'1322,"0"2"-1126,0 3 61,0-6-223,1 1 50,0-8-45,0 6 12,0-2-18,0 5 1,3-18-34,-2 10 5,4-20 23,-4 22-16,1 0-12,-2 10-17,0 3 0,-1 1 17,0 8 0,0 44 6,1-7-6,1 9 0,1-2 0,1-11 11,2 11 6,-2-48-31,44-40 0,14-22-104,-4 0-151,13-14 0,-5 0-2266,-26 13 2535,-14 5 0,-19 37 0,-5 7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6.296"/>
    </inkml:context>
    <inkml:brush xml:id="br0">
      <inkml:brushProperty name="width" value="0.04286" units="cm"/>
      <inkml:brushProperty name="height" value="0.04286" units="cm"/>
      <inkml:brushProperty name="color" value="#00A0D7"/>
    </inkml:brush>
  </inkml:definitions>
  <inkml:trace contextRef="#ctx0" brushRef="#br0">25 22 22705,'-13'-11'5567,"2"2"-5528,11 8-33,0 0-1,3 1-5,1 0 0,4 5 0,4 11 6,-1 9-6,1 11 0,-4 25 6,-5-23-3398,-5 11 3397,-6-30-5,-3-5-5,-2 0-555,3-7 560,1-2 0,7-3 0,2-2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05.524"/>
    </inkml:context>
    <inkml:brush xml:id="br0">
      <inkml:brushProperty name="width" value="0.04286" units="cm"/>
      <inkml:brushProperty name="height" value="0.04286" units="cm"/>
      <inkml:brushProperty name="color" value="#00A0D7"/>
    </inkml:brush>
  </inkml:definitions>
  <inkml:trace contextRef="#ctx0" brushRef="#br0">20 0 25130,'-11'0'2050,"2"0"-1916,9 0-55,0 0-51,7 43-527,2 35 113,0-9-398,-2 8-633,-7-60 1417,-9-1 0,14-15 0,-3-3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7.035"/>
    </inkml:context>
    <inkml:brush xml:id="br0">
      <inkml:brushProperty name="width" value="0.04286" units="cm"/>
      <inkml:brushProperty name="height" value="0.04286" units="cm"/>
      <inkml:brushProperty name="color" value="#00A0D7"/>
    </inkml:brush>
  </inkml:definitions>
  <inkml:trace contextRef="#ctx0" brushRef="#br0">397 0 26452,'-1'10'1103,"-2"2"-3287,-26 25 2207,5-4 515,-29 38-538,22-29 17,-11 11-17,15-21 11,0-4-11,1-1 492,-4 1-470,10-7-11,-17 16-263,19-16 79,-3 4 1100,14-15-1963,6-9 1036,1-1 0,0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7.620"/>
    </inkml:context>
    <inkml:brush xml:id="br0">
      <inkml:brushProperty name="width" value="0.04286" units="cm"/>
      <inkml:brushProperty name="height" value="0.04286" units="cm"/>
      <inkml:brushProperty name="color" value="#00A0D7"/>
    </inkml:brush>
  </inkml:definitions>
  <inkml:trace contextRef="#ctx0" brushRef="#br0">0 41 26463,'0'-10'1568,"0"2"-1422,0 7-113,0-2 40,3 1-67,3-2-6,5-1 0,1 3 5,2-1-5,-1 2 0,2 0 23,28 5-23,-3 16 0,7 1 0,-16 17 5,-19-5-5,-2 4 0,0-1 6,1 3 0,-1-4-6,0-4 0,0-4 0,-4-14-62,5-3-106,1-13 168,6-3 0,-6 1 0,-2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8.465"/>
    </inkml:context>
    <inkml:brush xml:id="br0">
      <inkml:brushProperty name="width" value="0.04286" units="cm"/>
      <inkml:brushProperty name="height" value="0.04286" units="cm"/>
      <inkml:brushProperty name="color" value="#00A0D7"/>
    </inkml:brush>
  </inkml:definitions>
  <inkml:trace contextRef="#ctx0" brushRef="#br0">22 5 26911,'1'-4'913,"-3"22"-902,-1 1-11,-3 19 0,3-14 0,-1-2 0,3-8 6,-1-2 39,1-3 218,0-4-252,1-1-45,8-21-50,5-6 34,18-22 50,11 7 11,-9 13-5,-1 16-1,-18 18 29,3 8 61,2 3-78,2 5-6,0 2 6,-6-8-6,0 2-5,-7-7-6,-2-1-62,-3-1-16,-3-5-157,0 0-370,0-2-6083,-1-1 6688,-1-3 0,1-1 0,0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4.730"/>
    </inkml:context>
    <inkml:brush xml:id="br0">
      <inkml:brushProperty name="width" value="0.04286" units="cm"/>
      <inkml:brushProperty name="height" value="0.04286" units="cm"/>
      <inkml:brushProperty name="color" value="#00A0D7"/>
    </inkml:brush>
  </inkml:definitions>
  <inkml:trace contextRef="#ctx0" brushRef="#br0">1 1 27393,'2'0'795,"-1"0"-711,-1 0-174,1 0-251,1 0-2477,3 0 2818,0 0 0,-1 0 0,-1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4.930"/>
    </inkml:context>
    <inkml:brush xml:id="br0">
      <inkml:brushProperty name="width" value="0.04286" units="cm"/>
      <inkml:brushProperty name="height" value="0.04286" units="cm"/>
      <inkml:brushProperty name="color" value="#00A0D7"/>
    </inkml:brush>
  </inkml:definitions>
  <inkml:trace contextRef="#ctx0" brushRef="#br0">1 1 28115,'5'0'84,"3"0"-257,0 1-1020,3 0 1193,3 0 0,-7-1 0,-2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5.146"/>
    </inkml:context>
    <inkml:brush xml:id="br0">
      <inkml:brushProperty name="width" value="0.04286" units="cm"/>
      <inkml:brushProperty name="height" value="0.04286" units="cm"/>
      <inkml:brushProperty name="color" value="#00A0D7"/>
    </inkml:brush>
  </inkml:definitions>
  <inkml:trace contextRef="#ctx0" brushRef="#br0">1 3 28138,'6'0'-68,"-1"0"-396,13-1-595,-2 1-2626,11-1 3685,-8 1 0,-12 0 0,-1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09.529"/>
    </inkml:context>
    <inkml:brush xml:id="br0">
      <inkml:brushProperty name="width" value="0.04286" units="cm"/>
      <inkml:brushProperty name="height" value="0.04286" units="cm"/>
      <inkml:brushProperty name="color" value="#00A0D7"/>
    </inkml:brush>
  </inkml:definitions>
  <inkml:trace contextRef="#ctx0" brushRef="#br0">15 104 23478,'-1'5'4352,"-5"3"-4296,4-6 140,-3 3-168,5-5-23,-1 0 1,1-2-6,0-3-17,5-15-67,-1 5 56,5-11-6,-2 10-128,17-3 151,-10 9 5,20 0-11,-12 14 17,1 9 12,-2 9-1,-2 22-11,-6-13 0,4 23 0,-11-28-6,9 40-22,-6-35 17,5 17 11,-3-35 0,-4-10 11,2-1 0,12-9-72,-7 0 61,19-52 0,-23 41 0,6-34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0.380"/>
    </inkml:context>
    <inkml:brush xml:id="br0">
      <inkml:brushProperty name="width" value="0.04286" units="cm"/>
      <inkml:brushProperty name="height" value="0.04286" units="cm"/>
      <inkml:brushProperty name="color" value="#00A0D7"/>
    </inkml:brush>
  </inkml:definitions>
  <inkml:trace contextRef="#ctx0" brushRef="#br0">204 15 24587,'0'-8'2274,"0"2"-1938,0 5 285,0 1-430,-4 16-163,-1 1-4246,-7 25 4224,2-11 238,-10 22-244,5-19 0,-8 15 5,-4 1 1,4-10-12,-7 12-330,13-26-2313,4-7 3420,9-14 0,4-6 0,2-2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1.246"/>
    </inkml:context>
    <inkml:brush xml:id="br0">
      <inkml:brushProperty name="width" value="0.04286" units="cm"/>
      <inkml:brushProperty name="height" value="0.04286" units="cm"/>
      <inkml:brushProperty name="color" value="#00A0D7"/>
    </inkml:brush>
  </inkml:definitions>
  <inkml:trace contextRef="#ctx0" brushRef="#br0">1 11 27510,'5'-6'370,"0"2"-275,-5 9-39,0 4-4274,0 6 4252,0 13 39,0 4 193,-1 26-255,0-24-11,-1 12 0,-1-35 0,1 1 0,1-21 0,0 8 0,2-10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1.613"/>
    </inkml:context>
    <inkml:brush xml:id="br0">
      <inkml:brushProperty name="width" value="0.04286" units="cm"/>
      <inkml:brushProperty name="height" value="0.04286" units="cm"/>
      <inkml:brushProperty name="color" value="#00A0D7"/>
    </inkml:brush>
  </inkml:definitions>
  <inkml:trace contextRef="#ctx0" brushRef="#br0">41 0 27174,'10'22'549,"-1"1"-465,-6-5-22,-1 3 11,-1 0-12,-5 6-27,-5-1-34,-5 4-28,-4-3 28,0-9 0,16-11 0,4-8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8.591"/>
    </inkml:context>
    <inkml:brush xml:id="br0">
      <inkml:brushProperty name="width" value="0.04286" units="cm"/>
      <inkml:brushProperty name="height" value="0.04286" units="cm"/>
      <inkml:brushProperty name="color" value="#00A0D7"/>
    </inkml:brush>
  </inkml:definitions>
  <inkml:trace contextRef="#ctx0" brushRef="#br0">8 21 28222,'-1'-9'95,"0"2"-84,1 7 11,0 0 34,0-2-50,0 2-23,0-2 12,0 8 10,0 24-5,0 4 0,2 23 0,-1-9 0,0 22-11,-1-18-6,0 12-5,-1-27-73,-2 5 5,1-16-285,-2 5-846,6-22 1221,4-2 0,-3-6 0,2-1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05.772"/>
    </inkml:context>
    <inkml:brush xml:id="br0">
      <inkml:brushProperty name="width" value="0.04286" units="cm"/>
      <inkml:brushProperty name="height" value="0.04286" units="cm"/>
      <inkml:brushProperty name="color" value="#00A0D7"/>
    </inkml:brush>
  </inkml:definitions>
  <inkml:trace contextRef="#ctx0" brushRef="#br0">1 11 27337,'0'-6'235,"0"1"-537,0 5 302,9 21 0,-7-16 0,7 16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2.529"/>
    </inkml:context>
    <inkml:brush xml:id="br0">
      <inkml:brushProperty name="width" value="0.04286" units="cm"/>
      <inkml:brushProperty name="height" value="0.04286" units="cm"/>
      <inkml:brushProperty name="color" value="#00A0D7"/>
    </inkml:brush>
  </inkml:definitions>
  <inkml:trace contextRef="#ctx0" brushRef="#br0">229 2 24979,'8'-1'2470,"-2"2"-2358,-6 3-17,-2 6-4279,-2 4 4212,-3 5 882,-19 33-894,2-10 63,-13 23-62,8-24 5,-11 9-22,19-24-241,-11 12 3359,24-26-3566,-1 1-2062,5-7 2510,4-10 0,0 3 0,0-3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3.044"/>
    </inkml:context>
    <inkml:brush xml:id="br0">
      <inkml:brushProperty name="width" value="0.04286" units="cm"/>
      <inkml:brushProperty name="height" value="0.04286" units="cm"/>
      <inkml:brushProperty name="color" value="#00A0D7"/>
    </inkml:brush>
  </inkml:definitions>
  <inkml:trace contextRef="#ctx0" brushRef="#br0">1 45 23087,'1'-10'1204,"3"0"542,1 5-1679,2-1 474,2 0-513,-1 2 248,2 1-276,0 3 864,1 2-831,3 7-10,1 4-1,16 22 1,-11-12 16,15 21-34,-21-23 63,11 30-63,-12-17 18,14 25 16,-11-37-11,5-3-135,-4-28-145,-1-8-470,-1-6 722,-6 2 0,-3 9 0,-5 6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3.763"/>
    </inkml:context>
    <inkml:brush xml:id="br0">
      <inkml:brushProperty name="width" value="0.04286" units="cm"/>
      <inkml:brushProperty name="height" value="0.04286" units="cm"/>
      <inkml:brushProperty name="color" value="#00A0D7"/>
    </inkml:brush>
  </inkml:definitions>
  <inkml:trace contextRef="#ctx0" brushRef="#br0">47 62 25478,'-1'-11'2273,"16"-10"-2273,-3 11-5,15-5-1,-14 11 0,-2 5 6,-7 7 23,-3 18 78,-23 60-85,11-37-3396,-23 41 3391,21-71 0,-3 2 11,3-7 18,3-4 116,0 0-122,20-5 0,25-10 3358,6-2-3415,8-4-16,-25 7-28,-4 5 5,-11-1 62,20 1 0,-22 0 0,12-1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14.182"/>
    </inkml:context>
    <inkml:brush xml:id="br0">
      <inkml:brushProperty name="width" value="0.04286" units="cm"/>
      <inkml:brushProperty name="height" value="0.04286" units="cm"/>
      <inkml:brushProperty name="color" value="#00A0D7"/>
    </inkml:brush>
  </inkml:definitions>
  <inkml:trace contextRef="#ctx0" brushRef="#br0">103 0 26536,'7'3'1126,"-2"4"-1026,-5 4-27,0 4-4279,0 1 4250,-1 6 838,-1-5-815,-7 11-44,-3-11-12,-17 13-11,11-14-162,-9 6-18,19-16 180,7-12 0,-5 15 0,4-6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25.540"/>
    </inkml:context>
    <inkml:brush xml:id="br0">
      <inkml:brushProperty name="width" value="0.04286" units="cm"/>
      <inkml:brushProperty name="height" value="0.04286" units="cm"/>
      <inkml:brushProperty name="color" value="#00A0D7"/>
    </inkml:brush>
  </inkml:definitions>
  <inkml:trace contextRef="#ctx0" brushRef="#br0">0 19 24979,'1'-8'2212,"0"2"-2240,-1 5 1098,0 1-1065,4 0 1,3 0 0,6 0-6,5 0 0,1 0-34,27 0-5,7 0 22,-7-1-39,-5 0-39,-32 0-84,-2 1-62,-3 0 241,-2 0 0,-2 0 0,0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26.409"/>
    </inkml:context>
    <inkml:brush xml:id="br0">
      <inkml:brushProperty name="width" value="0.04286" units="cm"/>
      <inkml:brushProperty name="height" value="0.04286" units="cm"/>
      <inkml:brushProperty name="color" value="#00A0D7"/>
    </inkml:brush>
  </inkml:definitions>
  <inkml:trace contextRef="#ctx0" brushRef="#br0">74 0 27102,'-9'0'677,"1"0"-559,8 0 167,0 0-268,3 0-11,2 0-6,5 2 0,1 0 0,11 6 0,-6-2 0,6 3-28,5 5 28,-2 1 0,-1 1 0,-9-2 0,-12-5 0,-2-1 0,0 2 0,-3 7 5,-6 1-5,-4 9 0,-7-1 0,0-3 0,1 0-3392,-6 4 3392,5-5 6,-21 28-6,8-9 39,2 3 28,12-13-33,20-20-28,18-6-6,1-5 3392,14-2-3404,-8-3 1,4-3 6,0-1-91,17-4 12,-11 3-28,-4 2 23,-18 5-186,-15 3-626,-3 0 901,1 0 0,-2 0 0,2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27.149"/>
    </inkml:context>
    <inkml:brush xml:id="br0">
      <inkml:brushProperty name="width" value="0.04286" units="cm"/>
      <inkml:brushProperty name="height" value="0.04286" units="cm"/>
      <inkml:brushProperty name="color" value="#00A0D7"/>
    </inkml:brush>
  </inkml:definitions>
  <inkml:trace contextRef="#ctx0" brushRef="#br0">362 0 27930,'-7'8'185,"0"2"-151,-13 11 11,-4 6-40,-14 13-5,-4 5 6,-19 21-6,14-15 0,-1 1 0,24-24-11,13-14-17,2-2-28,2-3-40,1-2-1259,1-3 1355,0-2 0,5-1 0,0-1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27.632"/>
    </inkml:context>
    <inkml:brush xml:id="br0">
      <inkml:brushProperty name="width" value="0.04286" units="cm"/>
      <inkml:brushProperty name="height" value="0.04286" units="cm"/>
      <inkml:brushProperty name="color" value="#00A0D7"/>
    </inkml:brush>
  </inkml:definitions>
  <inkml:trace contextRef="#ctx0" brushRef="#br0">0 14 27718,'0'-6'392,"3"1"-359,2 3-16,4 2 5,2 0-10,8 8 44,2 9-45,21 29-6,0 2-5,3 6-5,-13-20-12,-11-12-5,-7-11-1,-4 0 1,0-3-12,-1-1-285,1-3-39,2-1-606,0-2 964,-1-1 0,-5 0 0,-3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28.350"/>
    </inkml:context>
    <inkml:brush xml:id="br0">
      <inkml:brushProperty name="width" value="0.04286" units="cm"/>
      <inkml:brushProperty name="height" value="0.04286" units="cm"/>
      <inkml:brushProperty name="color" value="#00A0D7"/>
    </inkml:brush>
  </inkml:definitions>
  <inkml:trace contextRef="#ctx0" brushRef="#br0">39 4 27494,'0'-2'543,"0"0"-476,-1 6 6,-2 6-56,-1 6-12,-4 7 1,2-1-1,0 1-5,2-3 0,2-1 0,-1 0 0,3-3 6,-1 9-12,1-8-5,1 8 17,3-15-6,1 0 0,3-8-1249,21 0 185,-13-8 216,15-2 0,-30 8 0,-2 2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28.968"/>
    </inkml:context>
    <inkml:brush xml:id="br0">
      <inkml:brushProperty name="width" value="0.04286" units="cm"/>
      <inkml:brushProperty name="height" value="0.04286" units="cm"/>
      <inkml:brushProperty name="color" value="#00A0D7"/>
    </inkml:brush>
  </inkml:definitions>
  <inkml:trace contextRef="#ctx0" brushRef="#br0">24 32 27314,'0'-2'600,"1"0"-511,-1 1-33,1-1-5,-1 0 38,1-1-16,0 0-67,0 0 22,1-2 0,0 0-79,0 2-44,-7 11-196,0 1 291,-7 14 0,6-14 0,0 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06.615"/>
    </inkml:context>
    <inkml:brush xml:id="br0">
      <inkml:brushProperty name="width" value="0.04286" units="cm"/>
      <inkml:brushProperty name="height" value="0.04286" units="cm"/>
      <inkml:brushProperty name="color" value="#00A0D7"/>
    </inkml:brush>
  </inkml:definitions>
  <inkml:trace contextRef="#ctx0" brushRef="#br0">251 1 25478,'4'0'1696,"0"0"-1511,-4 0 526,0 0-683,-8 0 0,-3 0-5,-21 4-18,5 0-5,-10 5 6,8-3-415,-36 47 359,45-35 33,-10 33 17,51-48-22,9-2-51,-7-7 90,15-13 78,-17 3 157,12-15-140,-24 17-34,-1-1-33,-5 8-6,-1 2-39,-1 3-5,0 0 5,0 3 5,-1 6 6,3 7 1,-1 10-1,7 23-11,-2-8 0,4 15 0,-3-15 0,1 0-56,-1 14 5,-4-14-10,-1 8 38,-3-18-72,-43 20-78,22-26-197,-34 13-1288,20-31-179,7-3-7994,-5-4 9684,13-6 0,10 3 1,5-1-1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30.866"/>
    </inkml:context>
    <inkml:brush xml:id="br0">
      <inkml:brushProperty name="width" value="0.04286" units="cm"/>
      <inkml:brushProperty name="height" value="0.04286" units="cm"/>
      <inkml:brushProperty name="color" value="#00A0D7"/>
    </inkml:brush>
  </inkml:definitions>
  <inkml:trace contextRef="#ctx0" brushRef="#br0">40 11 27102,'1'-6'1058,"0"2"-1013,-1 4 67,-3 3-101,1 5-5,-5 6-6,2 4 5,-5 11-5,5-7 0,-2 14-5,6-16-1,-1 10 12,2-17-6,5 1-23,0-10 23,19-6 0,-16 1 0,10-3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31.083"/>
    </inkml:context>
    <inkml:brush xml:id="br0">
      <inkml:brushProperty name="width" value="0.04286" units="cm"/>
      <inkml:brushProperty name="height" value="0.04286" units="cm"/>
      <inkml:brushProperty name="color" value="#00A0D7"/>
    </inkml:brush>
  </inkml:definitions>
  <inkml:trace contextRef="#ctx0" brushRef="#br0">29 1 27723,'-16'0'-185,"3"0"-246,13 0-750,0 0 1181,3 0 0,-3 0 0,2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31.631"/>
    </inkml:context>
    <inkml:brush xml:id="br0">
      <inkml:brushProperty name="width" value="0.04286" units="cm"/>
      <inkml:brushProperty name="height" value="0.04286" units="cm"/>
      <inkml:brushProperty name="color" value="#00A0D7"/>
    </inkml:brush>
  </inkml:definitions>
  <inkml:trace contextRef="#ctx0" brushRef="#br0">4 34 26956,'-2'2'1002,"1"-1"-694,1-1-364,9-2 12,-1-1-29,8-3-34,-5 1-61,-1-1-117,0 1-505,-1 1 790,-3 1 0,-1 1 0,-3 1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31.848"/>
    </inkml:context>
    <inkml:brush xml:id="br0">
      <inkml:brushProperty name="width" value="0.04286" units="cm"/>
      <inkml:brushProperty name="height" value="0.04286" units="cm"/>
      <inkml:brushProperty name="color" value="#00A0D7"/>
    </inkml:brush>
  </inkml:definitions>
  <inkml:trace contextRef="#ctx0" brushRef="#br0">1 18 27919,'0'2'291,"1"0"-274,7-1-50,4 0-74,7-1-1774,18-7 1881,-15 2 0,6-3 0,-23 5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32.357"/>
    </inkml:context>
    <inkml:brush xml:id="br0">
      <inkml:brushProperty name="width" value="0.04286" units="cm"/>
      <inkml:brushProperty name="height" value="0.04286" units="cm"/>
      <inkml:brushProperty name="color" value="#00A0D7"/>
    </inkml:brush>
  </inkml:definitions>
  <inkml:trace contextRef="#ctx0" brushRef="#br0">29 29 25063,'1'-16'1865,"-1"4"-1495,0 12 246,0 0-269,0 2-325,0 5-11,0 5 1,0 5-7,0 2-5,0 2 0,0 0 0,-1 3-28,-4 19-392,-2 1-705,1-5 1125,-1-12 0,5-25 0,0-1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33.657"/>
    </inkml:context>
    <inkml:brush xml:id="br0">
      <inkml:brushProperty name="width" value="0.04286" units="cm"/>
      <inkml:brushProperty name="height" value="0.04286" units="cm"/>
      <inkml:brushProperty name="color" value="#00A0D7"/>
    </inkml:brush>
  </inkml:definitions>
  <inkml:trace contextRef="#ctx0" brushRef="#br0">1 0 23030,'4'12'4363,"-1"-2"-4251,-1-10-34,-2 1 51,1 3-39,0 2-23,0 6 0,2 3-3420,0 5 3364,1 16-2118,0 4 2107,-2 0 16,0-7-16,-2-16 6,0-5-12,0-7 2340,1-8-2513,5-39 84,1 5 67,4-19 3155,1 25-3133,0 12-5,2 7 22,6 7 11,-7 7 258,17 27-240,-13 7-24,2 4-4,-10-7-12,-8-19 0,-1 0 0,0-1-6,0 9 0,0-8-27,1 6-46,0-14 79,4-7 0,-4-1 0,3-4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35.569"/>
    </inkml:context>
    <inkml:brush xml:id="br0">
      <inkml:brushProperty name="width" value="0.04286" units="cm"/>
      <inkml:brushProperty name="height" value="0.04286" units="cm"/>
      <inkml:brushProperty name="color" value="#00A0D7"/>
    </inkml:brush>
  </inkml:definitions>
  <inkml:trace contextRef="#ctx0" brushRef="#br0">15 166 26553,'-8'6'1237,"1"0"-1052,7-6-84,0 0-51,0 2-10,11 1 38,5 3-56,16-1-10,10-1-7,5-3 32,17-17 1,19-9-1,-6 2-40,-3 4 1,-1 1-644,4-5 0,6-3 1,-12 4 611,27 0-1280,-43 19 1079,-17 2 235,8 0 0,-32 1 0,-4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36.433"/>
    </inkml:context>
    <inkml:brush xml:id="br0">
      <inkml:brushProperty name="width" value="0.04286" units="cm"/>
      <inkml:brushProperty name="height" value="0.04286" units="cm"/>
      <inkml:brushProperty name="color" value="#00A0D7"/>
    </inkml:brush>
  </inkml:definitions>
  <inkml:trace contextRef="#ctx0" brushRef="#br0">0 71 26900,'0'-10'498,"0"3"-313,0 7-22,0 0-85,0 4-33,0 3-3398,0 12 3403,0 7-977,1 40 927,-1-29 5,1 20 6,-1-42 303,0-2-314,1-13 2927,2-7-2978,14-45-139,10-20 162,3 2 1415,2 7-1353,-10 44 5,-2 9 34,0 5-28,3 11 78,18 29-117,-18-11-6,10 20 5,-27-25-5,-3 1-56,-1 31-33,-2-25-1580,0 22 1669,0-40 0,0-3 0,0-5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41.818"/>
    </inkml:context>
    <inkml:brush xml:id="br0">
      <inkml:brushProperty name="width" value="0.04286" units="cm"/>
      <inkml:brushProperty name="height" value="0.04286" units="cm"/>
      <inkml:brushProperty name="color" value="#00A0D7"/>
    </inkml:brush>
  </inkml:definitions>
  <inkml:trace contextRef="#ctx0" brushRef="#br0">2339 276 23758,'6'-1'2246,"-1"-1"-1288,-4 2-762,0 0-146,0 0 616,0 0-548,-3-2-107,0 1-11,-3-3 6,-3 3-6,-1 0 0,-3-1 0,1 1 5,0 0-5,-3-3 0,3 2 12,-10-6-12,5 3 0,-14-6 0,13 5 0,-6-3 0,13 5-90,-16-6 90,9 3 0,-24-13 0,21 11 0,-7-6 0,12 9 0,-13-6 0,9 4 17,-16-7 0,20 8-17,-6-4 0,7 5 0,-4-3 0,-27-1 0,20 3 0,-18-1 0,17 4 0,7 2 0,-9-3 0,14 3 0,-6-2 0,6 1 0,-23-1-6,6 2-3386,-14-1 3392,6 1 11,-5-3-11,17 2 0,-16-3 0,5 4-5,3 0 5,-2 1 0,22 1 0,-6 0 0,0 0 3392,-3 0-3392,1 1 0,6-1-12,-4 3-4,2 0 10,-6 3 6,1-1 0,3 0 0,1-2 0,-7 1 0,9 0 0,-28 5 0,11 0 0,-2 0 0,12-4 0,18-2 0,-2-1 0,-2 4-6,-2-1 6,-4 2 0,1-1 40,-2-1-40,2-3 5,-4 1-10,2 0 5,-3 5 0,0 1 0,2 0 0,0 2 0,4-2 0,0 1 0,0 0-6,-17 16 6,-4 9 0,0 1 0,6 2 0,17-15 0,-1 2 11,0 2 34,-22 33-34,7-13 20,-2 1 0,0-1-20,4-2-5,-13 26-1,25-28 6,-5 16 6,1 6-6,-1 2 23,-6 21-28,10-30 5,-5 37 28,12-43-3425,0 24 3391,2-13 23,4 23-17,0-29-5,4 14 16,16 6-22,-2-25 0,1 2 0,13 38 0,-12-42 0,-1-6 0,-2-9 0,0-2 6,7 9 33,3 1-33,7 9-6,3 0 3397,21 15-3391,-4-13-6,15 3 0,-10-22 0,-4-12 0,1-5 0,-10-6 0,-3-3 0,-9-4 0,-1-1-6,52 6 6,3 1 6,11-1-887,-17-3 881,-38-6-301,0 1 301,1 0-12,12-1 1,1 0 11,12 0 6,-2-1-3006,1-7 3016,-16 1-59,12-10 43,-16 3 6,12-3 559,-6 0-559,40-14 212,-41 11-221,8-5 1,0-3-4,5-6 6,8-4 2963,-22 10-2963,-28 15 38,-1 0-38,0-2 0,7-7 0,2-3 0,8-6 0,7-8 398,-14 12-398,16-20 0,-22 15 0,10-18 43,-9 2-43,-6 1 0,-1-2 0,2-2 0,-3 2 0,-2 2 11,-5 15-11,10-29 0,-9 27 6,6-26-6,-11 30 0,1-51 0,-9 15 0,1-4 0,-5 22 5,1 30-5,-2-2 0,-2-10-5,-1-7 5,-4-12-11,1-5 11,1 6-6,-7-25 6,5 27 0,-5-13 6,5 29-6,0 6 0,1 1 5,2 2-5,-1-2 0,3 2 0,-3-4 0,2-2 0,-25-62 0,12 31 0,-13-30-548,19 50 548,6 17 0,2 1 5,-7-21-5,8 22-17,-6-12 1,8 26 10,-1 2 504,1 0-565,1 0-79,1 0-156,1 1-779,0 1 1081,0 3 0,2-5 0,0 1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3:43.541"/>
    </inkml:context>
    <inkml:brush xml:id="br0">
      <inkml:brushProperty name="width" value="0.04286" units="cm"/>
      <inkml:brushProperty name="height" value="0.04286" units="cm"/>
      <inkml:brushProperty name="color" value="#00A0D7"/>
    </inkml:brush>
  </inkml:definitions>
  <inkml:trace contextRef="#ctx0" brushRef="#br0">1 893 22772,'0'8'1523,"0"-2"-1450,0-6 3170,0 0-3237,3 0 33,-1 0 79,7 0-46,-4 0 7,3 0-34,-1 0-29,0 0-4,3 0-7,1-2 1,10 0-6,-3 0 33,17-2 7,-17 2-12,18-3-17,-12 0-11,9-1 0,-1-1 5,-1 1-5,-3 1 34,18-1-28,-20 1-1,28-5 1,-24 2-1,39-12-5,-32 9 0,29-8 0,-40 12 6,52-13 0,-18 1-6,14-4 0,-23 5 0,-25 9-12,1 1 12,4-1-5,3-1 5,6 0 0,0 0 5,-5 0 1,9-6-6,5-5 0,-2 2-383,5-3 377,-15 7 6,0 1 0,-3 2 0,-2 0 0,-5 2 0,-1 0 0,0 1 288,44-21-316,-19 9 17,23-11 5,-36 17 6,-12 5 0,-1 0 6,2 2-6,6-4-11,18-8 22,-8 1 23,30-17-6,-13 7-28,1 0-570,-5 6 570,-16 9-96,-2 0 102,-6 3-6,-2 0 0,-7 3 0,-1 0 0,-1 1-90,35-8 84,-18 5 565,42-12-559,-42 11-6,9-4 108,-19 7-24,62-2-61,-42 5-9,7 1 1,-1 2-9,-15 5 0,2-2 5,-12 3-5,6 4 0,-5 1 23,21 7 10,-26-7 35,18 4-68,-28-10-73,5 1-207,-17-4 280,-6-1 0,3 1 0,-3-1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07.384"/>
    </inkml:context>
    <inkml:brush xml:id="br0">
      <inkml:brushProperty name="width" value="0.04286" units="cm"/>
      <inkml:brushProperty name="height" value="0.04286" units="cm"/>
      <inkml:brushProperty name="color" value="#00A0D7"/>
    </inkml:brush>
  </inkml:definitions>
  <inkml:trace contextRef="#ctx0" brushRef="#br0">277 23 28059,'-13'-12'34,"0"2"-29,-1 10-5,-13 0 0,5 0 0,-11 0 0,10 2-16,-7 9-281,0 32 263,9-21 23,7 19 11,20-37 34,4-2-6,13-2-28,-6-4 16,7-1 332,-1-11-337,-14 10 0,6-6-11,-13 16 6,3 6-1,4 9-5,2 9 0,3 9-45,14 41-5,-12-27-82,-17 23 1,-12 0 47,-18-28-453,-1 3 1,-4-9 356,-8-33 7,6-6 38,17-7-1332,4-16-426,8 1 1893,3-12 0,6 20 0,0 3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12.702"/>
    </inkml:context>
    <inkml:brush xml:id="br0">
      <inkml:brushProperty name="width" value="0.04286" units="cm"/>
      <inkml:brushProperty name="height" value="0.04286" units="cm"/>
      <inkml:brushProperty name="color" value="#5B2D90"/>
    </inkml:brush>
  </inkml:definitions>
  <inkml:trace contextRef="#ctx0" brushRef="#br0">13 610 27897,'-7'-13'235,"1"3"-196,6 10 0,0 0-33,0 1-6,31 38 0,-16-18 0,25 27 0,-25-29 0,3 1-34,1 0 23,2 4 11,0-3-11,-5-6 0,3-1 5,-7-9 6,1 0 0,-2-6-17,-3-6 17,0-5 6,-4-2-6,-1-2 6,-3 1-1,0-2 18,-8-43-23,1 16-12,-1-10 1,-1-2-6,2 6-22,-3-20 11,8 40-168,-1-31 196,1 16 0,0-26 90,-1 4-6,1 15-56,0 1-331,1 23-122,1 18 425,0 4 0,0 5 0,0 1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14.422"/>
    </inkml:context>
    <inkml:brush xml:id="br0">
      <inkml:brushProperty name="width" value="0.04286" units="cm"/>
      <inkml:brushProperty name="height" value="0.04286" units="cm"/>
      <inkml:brushProperty name="color" value="#5B2D90"/>
    </inkml:brush>
  </inkml:definitions>
  <inkml:trace contextRef="#ctx0" brushRef="#br0">0 86 24335,'6'-1'2800,"-2"-1"-2609,-4 2-51,1 0-84,0 0 72,0 0-72,0 0-16,0 0 60,3 5-49,0 1-1,8 13-44,-3-3 5,5 6-5,-4-5-6,-1-3 5,-3-5-5,-3-3 0,-2-4 6,0-2 229,-1 0-224,0-2-11,0-20 0,0 2-5,2-22 5,-1 21-6,3-6 6,-1 17-17,9-8 17,-4 9 0,5-6-11,-1 9 11,-4 1-6,6 3-5,-2 2 0,12 8 5,-10-2 6,7 13 0,-13-6 6,11 21-12,-3-6 6,0 3-11,-4-9-17,-6-10 0,-2-5-89,0 1-4762,-3-6 4879,-6-12 0,4 7 0,-4-9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15.943"/>
    </inkml:context>
    <inkml:brush xml:id="br0">
      <inkml:brushProperty name="width" value="0.04286" units="cm"/>
      <inkml:brushProperty name="height" value="0.04286" units="cm"/>
      <inkml:brushProperty name="color" value="#5B2D90"/>
    </inkml:brush>
  </inkml:definitions>
  <inkml:trace contextRef="#ctx0" brushRef="#br0">1 790 26357,'0'-11'935,"0"2"-750,0 9 515,0 0-689,3-2 0,11-3-11,4-1 0,31-8 0,-20 6 0,27-7 0,-29 8 0,7-1 0,0-1-11,26-6-6,-5 0-28,27-6 29,-35 10-7,36-6 23,-31 7-3,0 0 1,2-2 2,11-3-12,0 1 1,5-1-3,-15 4 0,-2 0 17,6-1 0,-1 1-3,34-9 0,-37 4 0,-8 1 0,-1 0 5,-6 2-5,0-1 0,1 1 0,1 1 3,11-2 0,4 1-3,34-9-633,-31 7 0,-1 2 633,16-5-11,-30 7-393,-2 1 258,0 1 34,9-3-274,3 1 358,9-3 28,1 0 6,-9 2 16,19-6-89,21-7-163,-9 4-237,-35 7 0,-3 1-726,13-1 267,-4 4 735,-13 3 186,-4 3-6,-12 1 11,0 0 627,0-2 1479,39-9-2095,-24 3 845,35-7-10687,-44 12 8788,-7 2 0,-17 4 0,-10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17.440"/>
    </inkml:context>
    <inkml:brush xml:id="br0">
      <inkml:brushProperty name="width" value="0.04286" units="cm"/>
      <inkml:brushProperty name="height" value="0.04286" units="cm"/>
      <inkml:brushProperty name="color" value="#5B2D90"/>
    </inkml:brush>
  </inkml:definitions>
  <inkml:trace contextRef="#ctx0" brushRef="#br0">155 1 28020,'-5'29'112,"-1"4"-112,-5 6 6,-1-4-5661,1 0 5655,1-8 1286,-13 37-1280,8-26-1,-9 28-5,12-36 0,5-8 880,0-5-880,4-8 0,1-3 0,0-3 3330,2-2-3705,-1-1 421,-2-9 1,3 15 0,-1-4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18.022"/>
    </inkml:context>
    <inkml:brush xml:id="br0">
      <inkml:brushProperty name="width" value="0.04286" units="cm"/>
      <inkml:brushProperty name="height" value="0.04286" units="cm"/>
      <inkml:brushProperty name="color" value="#5B2D90"/>
    </inkml:brush>
  </inkml:definitions>
  <inkml:trace contextRef="#ctx0" brushRef="#br0">1 5 26592,'0'-2'1070,"0"1"-734,0 0-264,2 1-44,4-1-11,7 4 0,4 2-11,3 5-6,2 2 0,0 3 11,1-1-11,-1 3 0,15 7 5,7 0-5,-8-4 0,-4-7 0,-24-10 0,-2-2-184,-1 1 83,-2-1 101,1 0 0,-3-1 0,-1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18.490"/>
    </inkml:context>
    <inkml:brush xml:id="br0">
      <inkml:brushProperty name="width" value="0.04286" units="cm"/>
      <inkml:brushProperty name="height" value="0.04286" units="cm"/>
      <inkml:brushProperty name="color" value="#5B2D90"/>
    </inkml:brush>
  </inkml:definitions>
  <inkml:trace contextRef="#ctx0" brushRef="#br0">4 0 26413,'-2'7'1215,"0"2"-1131,2 2-22,0 3-18,0 0-16,4 8-22,-2-5-6,7 21 11,-5-18-22,1 14-39,-3-24-46,-1 1-133,-1-10-460,1-1 689,0-9 0,0 7 0,1-7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19.339"/>
    </inkml:context>
    <inkml:brush xml:id="br0">
      <inkml:brushProperty name="width" value="0.04286" units="cm"/>
      <inkml:brushProperty name="height" value="0.04286" units="cm"/>
      <inkml:brushProperty name="color" value="#5B2D90"/>
    </inkml:brush>
  </inkml:definitions>
  <inkml:trace contextRef="#ctx0" brushRef="#br0">16 31 25253,'-6'0'2056,"2"-1"-1939,4-2 1,0 0-23,0-1 84,0 2-67,0 1 101,0 1-190,-2 1-12,1 2-11,-1-1 5,2 2-5,0-3 6,0 1-168,0-2-68,0-4-263,0-4 493,0-10 0,0 19 0,0 2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0.241"/>
    </inkml:context>
    <inkml:brush xml:id="br0">
      <inkml:brushProperty name="width" value="0.04286" units="cm"/>
      <inkml:brushProperty name="height" value="0.04286" units="cm"/>
      <inkml:brushProperty name="color" value="#5B2D90"/>
    </inkml:brush>
  </inkml:definitions>
  <inkml:trace contextRef="#ctx0" brushRef="#br0">206 0 27415,'-5'8'594,"-1"3"-566,-4 4-11,0 2-6,1 2-11,-1 3 0,0 2 5,-12 31-5,1-9 0,-6 14-309,7-20 309,6-13 0,2-6 0,5-7 0,3-5-180,3-6 1,-1 0-246,0-1 503,-4-2 1,3 1 0,-2-1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0.692"/>
    </inkml:context>
    <inkml:brush xml:id="br0">
      <inkml:brushProperty name="width" value="0.04286" units="cm"/>
      <inkml:brushProperty name="height" value="0.04286" units="cm"/>
      <inkml:brushProperty name="color" value="#5B2D90"/>
    </inkml:brush>
  </inkml:definitions>
  <inkml:trace contextRef="#ctx0" brushRef="#br0">5 12 26564,'-3'-6'1439,"1"2"-1388,2 3 21,2 1-32,4 0-29,4 3 0,5 3-11,3 5-3392,9 10 3403,2 3-1588,22 21 1566,-21-17-6,7 7 0,-21-17 0,-5-7-162,3 3 2661,-9-9-2482,1-2 0,-5-2 0,0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1.394"/>
    </inkml:context>
    <inkml:brush xml:id="br0">
      <inkml:brushProperty name="width" value="0.04286" units="cm"/>
      <inkml:brushProperty name="height" value="0.04286" units="cm"/>
      <inkml:brushProperty name="color" value="#5B2D90"/>
    </inkml:brush>
  </inkml:definitions>
  <inkml:trace contextRef="#ctx0" brushRef="#br0">1 26 26777,'22'-11'672,"-4"2"-616,-9 6-34,-3 2-11,2 0-11,-1 1 45,1 6-28,1 11-11,-5-1-6,1 9 28,-5-1-17,0-4 28,-8 29 0,1-23 107,-16 25-96,11-31-39,-4 2-11,11-13 107,5-6-74,5-1 29,19-6-51,-4-1-56,39-17 34,-36 10 11,14-7-11,-30 15-23,-5 2-16,0 1 5,-1 0-22,0 1-1091,-1-1 1,0 1-1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08.122"/>
    </inkml:context>
    <inkml:brush xml:id="br0">
      <inkml:brushProperty name="width" value="0.04286" units="cm"/>
      <inkml:brushProperty name="height" value="0.04286" units="cm"/>
      <inkml:brushProperty name="color" value="#00A0D7"/>
    </inkml:brush>
  </inkml:definitions>
  <inkml:trace contextRef="#ctx0" brushRef="#br0">42 79 28104,'13'0'-34,"2"0"-16,6 0-17,1 0-12,9-5 18,-11 0 44,2-6 17,-13 3 78,-4-3-38,-2 4 4,-2 0 40,-1 4-61,0 1-1,0 1 90,0 1-89,0-1-18,0-1-5,0 0 0,-1-2 0,-1 2-5,-2-1-7,-2 1 1,-9 1 11,1 0 0,-8 1 0,6 0 6,-31 39-6,26-17-6,-22 32-22,36-10 23,3-18 5,2 11-12,5-23-21,2-4-12,6-4-45,3-3-402,17-2-466,-1-6-8004,9-3 8114,-8-6 0,-15 5 0,-4 2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2.390"/>
    </inkml:context>
    <inkml:brush xml:id="br0">
      <inkml:brushProperty name="width" value="0.04286" units="cm"/>
      <inkml:brushProperty name="height" value="0.04286" units="cm"/>
      <inkml:brushProperty name="color" value="#5B2D90"/>
    </inkml:brush>
  </inkml:definitions>
  <inkml:trace contextRef="#ctx0" brushRef="#br0">1 0 26480,'3'9'1014,"-1"0"-365,-2-7-509,0 0-101,0-1 34,0-1-73,0-2 0,0-1 0,0-1 0,1-1-5,-1 3-12,1 0-997,-1 6 1014,0 2 0,0-6 0,0-2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3.690"/>
    </inkml:context>
    <inkml:brush xml:id="br0">
      <inkml:brushProperty name="width" value="0.04286" units="cm"/>
      <inkml:brushProperty name="height" value="0.04286" units="cm"/>
      <inkml:brushProperty name="color" value="#5B2D90"/>
    </inkml:brush>
  </inkml:definitions>
  <inkml:trace contextRef="#ctx0" brushRef="#br0">0 19 27298,'6'-6'655,"-1"1"-549,-5 4-33,1 0-168,-1 0-241,1 1 336,1-2 0,-1 1 0,1-1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4.008"/>
    </inkml:context>
    <inkml:brush xml:id="br0">
      <inkml:brushProperty name="width" value="0.04286" units="cm"/>
      <inkml:brushProperty name="height" value="0.04286" units="cm"/>
      <inkml:brushProperty name="color" value="#5B2D90"/>
    </inkml:brush>
  </inkml:definitions>
  <inkml:trace contextRef="#ctx0" brushRef="#br0">0 1 26855,'3'10'784,"-1"-2"-901,-2-8 117,6 0 0,-4 0 0,4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4.184"/>
    </inkml:context>
    <inkml:brush xml:id="br0">
      <inkml:brushProperty name="width" value="0.04286" units="cm"/>
      <inkml:brushProperty name="height" value="0.04286" units="cm"/>
      <inkml:brushProperty name="color" value="#5B2D90"/>
    </inkml:brush>
  </inkml:definitions>
  <inkml:trace contextRef="#ctx0" brushRef="#br0">1 1 20257,'11'0'0,"-1"0"0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5.374"/>
    </inkml:context>
    <inkml:brush xml:id="br0">
      <inkml:brushProperty name="width" value="0.04286" units="cm"/>
      <inkml:brushProperty name="height" value="0.04286" units="cm"/>
      <inkml:brushProperty name="color" value="#5B2D90"/>
    </inkml:brush>
  </inkml:definitions>
  <inkml:trace contextRef="#ctx0" brushRef="#br0">139 12 24430,'8'-7'2722,"-1"2"-1776,-7 5-850,-3 11-80,-1-1-4,-3 13-7,0 0-5,-1 4 6,-1 4-6,-5 13 5,0 4-5,-6 11 0,-6 14 0,12-30 0,-6 8 0,18-40-476,-2-1-61,4-7 537,-1-2 0,1-1 0,0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5.945"/>
    </inkml:context>
    <inkml:brush xml:id="br0">
      <inkml:brushProperty name="width" value="0.04286" units="cm"/>
      <inkml:brushProperty name="height" value="0.04286" units="cm"/>
      <inkml:brushProperty name="color" value="#5B2D90"/>
    </inkml:brush>
  </inkml:definitions>
  <inkml:trace contextRef="#ctx0" brushRef="#br0">7 0 26497,'-3'0'1624,"0"0"-1602,3 0 6,0 0-5,3 2-1,3 2-5,4 5-6,13 9 34,3 4-34,41 25-11,-30-22 0,21 13-11,-38-27 0,-3 2 5,0-3-50,-4 2 34,-1-1-18,-3-2-542,-4-2 582,-2-4 0,-2-1 0,-1-2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6.878"/>
    </inkml:context>
    <inkml:brush xml:id="br0">
      <inkml:brushProperty name="width" value="0.04286" units="cm"/>
      <inkml:brushProperty name="height" value="0.04286" units="cm"/>
      <inkml:brushProperty name="color" value="#5B2D90"/>
    </inkml:brush>
  </inkml:definitions>
  <inkml:trace contextRef="#ctx0" brushRef="#br0">9 68 26206,'0'21'1472,"0"1"-1438,0 3-23,-1-3 6,0 5-17,-1-7 6,1-2 33,-1-6 28,1-7 56,1-3-22,0-7-101,0-3-280,17-47 263,2 0 40,5-9 21,-5 22 24,-10 34-24,1 5-10,0 1-17,6 6 173,2 5-151,5 4-11,-1 5 0,-2 0-28,-5-4-16,-4 4-18,-7-6 34,-2 4 0,-2-9 0,0-1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28.658"/>
    </inkml:context>
    <inkml:brush xml:id="br0">
      <inkml:brushProperty name="width" value="0.04286" units="cm"/>
      <inkml:brushProperty name="height" value="0.04286" units="cm"/>
      <inkml:brushProperty name="color" value="#5B2D90"/>
    </inkml:brush>
  </inkml:definitions>
  <inkml:trace contextRef="#ctx0" brushRef="#br0">12 339 23959,'-5'-3'3792,"1"1"-3685,3 2 240,0 0-347,4 0 5,2 0-5,4 0 0,2 0 0,1 0 6,7 0-62,15-7 11,-3 1 34,3-3 11,-12 2-11,-8 4 11,0-2 0,0 2 0,2-2-79,30-8 68,-23 7-6,26-8-11,-35 11-22,3-1 22,-4 1 17,1 1 0,-1-1-3409,9-1 3403,-6 0 0,5-1-241,5-3 225,-9 3 22,12-4-6,-4 3 17,-6 1 3397,5-3-3391,13-6-6,-13 6 0,15-5 0,-18 8 0,27-4 6,-15 1-6,43-10 0,-36 4 5,28-10-5,-39 13 0,18-5 17,-27 9 0,18-5-17,-19 6-28,7-5-185,-21 7-635,-4-1 0,3 4 0,-3 1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1.290"/>
    </inkml:context>
    <inkml:brush xml:id="br0">
      <inkml:brushProperty name="width" value="0.04286" units="cm"/>
      <inkml:brushProperty name="height" value="0.04286" units="cm"/>
      <inkml:brushProperty name="color" value="#5B2D90"/>
    </inkml:brush>
  </inkml:definitions>
  <inkml:trace contextRef="#ctx0" brushRef="#br0">6 72 27303,'-3'4'672,"1"-1"-627,2-3 11,0 0-22,4 0 10,25-13-44,-7 4-11,20-10-73,-17 7-84,1 2-95,-2 3-219,1 2 482,-3 2 0,-9 3 0,-4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1.641"/>
    </inkml:context>
    <inkml:brush xml:id="br0">
      <inkml:brushProperty name="width" value="0.04286" units="cm"/>
      <inkml:brushProperty name="height" value="0.04286" units="cm"/>
      <inkml:brushProperty name="color" value="#5B2D90"/>
    </inkml:brush>
  </inkml:definitions>
  <inkml:trace contextRef="#ctx0" brushRef="#br0">0 63 28026,'14'-2'28,"3"-2"-5700,3-3 5403,9-4 1292,-6 2-7196,14-5 6173,-18 7 0,1 0 0,-15 5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08.589"/>
    </inkml:context>
    <inkml:brush xml:id="br0">
      <inkml:brushProperty name="width" value="0.04286" units="cm"/>
      <inkml:brushProperty name="height" value="0.04286" units="cm"/>
      <inkml:brushProperty name="color" value="#00A0D7"/>
    </inkml:brush>
  </inkml:definitions>
  <inkml:trace contextRef="#ctx0" brushRef="#br0">19 33 21980,'0'12'1148,"0"-2"760,6 45-1919,-4-35-17,6 40 831,-6-47-837,0-6 492,-1-2-458,0-3 1524,-2-2-1160,-16-33-249,11 15-104,-11-29 6,21 23-17,2 1 0,13-5-11,-4 11 11,8-1-6,-8 12-33,5 4 0,-5 2-23,3 0-22,-6 1-764,34 4 0,-72-6 0,17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3.825"/>
    </inkml:context>
    <inkml:brush xml:id="br0">
      <inkml:brushProperty name="width" value="0.04286" units="cm"/>
      <inkml:brushProperty name="height" value="0.04286" units="cm"/>
      <inkml:brushProperty name="color" value="#5B2D90"/>
    </inkml:brush>
  </inkml:definitions>
  <inkml:trace contextRef="#ctx0" brushRef="#br0">25 30 27538,'-13'-16'583,"2"4"-522,10 12-10,1-1 10,0 1-44,0 7-11,3 5 5,1 9-5,7 16-6,-1-6 0,4 13 5,11 29-5,4 8 0,-2-2-457,-4-15 457,-16-42 0,-1-4 0,-2-3 0,-1-3-73,-2-3-67,0-5 140,-1-2 0,0-1 0,0-1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4.441"/>
    </inkml:context>
    <inkml:brush xml:id="br0">
      <inkml:brushProperty name="width" value="0.04286" units="cm"/>
      <inkml:brushProperty name="height" value="0.04286" units="cm"/>
      <inkml:brushProperty name="color" value="#5B2D90"/>
    </inkml:brush>
  </inkml:definitions>
  <inkml:trace contextRef="#ctx0" brushRef="#br0">0 1 27449,'7'13'521,"1"5"-493,5 17-12,-2 5-4250,-1-3 4251,-2 0 853,-3-7-859,-1 7-5,-1 1-6,1-5 0,-2-6-202,-1-15 68,0-6 2316,-1-2-2182,0-10 0,0 5 0,0-5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5.341"/>
    </inkml:context>
    <inkml:brush xml:id="br0">
      <inkml:brushProperty name="width" value="0.04286" units="cm"/>
      <inkml:brushProperty name="height" value="0.04286" units="cm"/>
      <inkml:brushProperty name="color" value="#5B2D90"/>
    </inkml:brush>
  </inkml:definitions>
  <inkml:trace contextRef="#ctx0" brushRef="#br0">26 131 24833,'-12'-1'2028,"1"1"-1709,10 0-145,1 0-57,-1 0 202,1 1-257,0 0 28,0 3-57,0-1 34,0 4-33,0-1 84,26 13-107,-9-10-6,46 1-10,-30-16-29,33-13-5,-26-2-95,30-16 83,-26 12-38,4-3-29,-23 14-453,-6-1-185,-6 4 756,3-2 0,-15 13 0,-2 1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7.047"/>
    </inkml:context>
    <inkml:brush xml:id="br0">
      <inkml:brushProperty name="width" value="0.04286" units="cm"/>
      <inkml:brushProperty name="height" value="0.04286" units="cm"/>
      <inkml:brushProperty name="color" value="#5B2D90"/>
    </inkml:brush>
  </inkml:definitions>
  <inkml:trace contextRef="#ctx0" brushRef="#br0">6 17 26362,'-1'-9'1406,"0"1"-1361,-1 8-6,1 0 140,1 0-84,0 4-50,0 3-17,0 5-11,0 10 0,0 16-3409,6 2 3392,0-5-2257,3-13 2262,-1-18-5,35-34 0,-28 23 0,24-25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7.342"/>
    </inkml:context>
    <inkml:brush xml:id="br0">
      <inkml:brushProperty name="width" value="0.04286" units="cm"/>
      <inkml:brushProperty name="height" value="0.04286" units="cm"/>
      <inkml:brushProperty name="color" value="#5B2D90"/>
    </inkml:brush>
  </inkml:definitions>
  <inkml:trace contextRef="#ctx0" brushRef="#br0">4 5 27594,'-2'-2'129,"1"0"-280,1 1-779,0 1 930,3 0 0,0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7.777"/>
    </inkml:context>
    <inkml:brush xml:id="br0">
      <inkml:brushProperty name="width" value="0.04286" units="cm"/>
      <inkml:brushProperty name="height" value="0.04286" units="cm"/>
      <inkml:brushProperty name="color" value="#5B2D90"/>
    </inkml:brush>
  </inkml:definitions>
  <inkml:trace contextRef="#ctx0" brushRef="#br0">0 42 26698,'1'3'1445,"1"0"-1394,1-3-23,2 0-17,2 0 0,1 0-11,1-2-2660,20-13 2660,-14 4 0,9-5 0,-19 12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8.074"/>
    </inkml:context>
    <inkml:brush xml:id="br0">
      <inkml:brushProperty name="width" value="0.04286" units="cm"/>
      <inkml:brushProperty name="height" value="0.04286" units="cm"/>
      <inkml:brushProperty name="color" value="#5B2D90"/>
    </inkml:brush>
  </inkml:definitions>
  <inkml:trace contextRef="#ctx0" brushRef="#br0">0 55 27751,'2'5'543,"2"-2"-537,2-1 0,8-2-29,-2 0-425,19-14-834,-13 4-4099,8-11 5381,-15 11 0,-6 4 0,-1 2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8.592"/>
    </inkml:context>
    <inkml:brush xml:id="br0">
      <inkml:brushProperty name="width" value="0.04286" units="cm"/>
      <inkml:brushProperty name="height" value="0.04286" units="cm"/>
      <inkml:brushProperty name="color" value="#5B2D90"/>
    </inkml:brush>
  </inkml:definitions>
  <inkml:trace contextRef="#ctx0" brushRef="#br0">1 20 27141,'0'-11'717,"0"2"-538,0 10-67,3 25-84,0-5-17,7 41 0,-4-28-11,2 13 6,-4-21-6,-1-4 0,-1-3 5,0-2-374,-1-3 369,0-6 0,-1-2 0,0-5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39.837"/>
    </inkml:context>
    <inkml:brush xml:id="br0">
      <inkml:brushProperty name="width" value="0.04286" units="cm"/>
      <inkml:brushProperty name="height" value="0.04286" units="cm"/>
      <inkml:brushProperty name="color" value="#5B2D90"/>
    </inkml:brush>
  </inkml:definitions>
  <inkml:trace contextRef="#ctx0" brushRef="#br0">0 103 27746,'3'8'285,"0"4"-274,2 6-5,-2 1 0,5 13-6,-5-13 0,2 7 0,-3-17-23,0-4 12,-2-2 11,1-19 6,-1-9-1,0-17-100,3-2 78,2 3 6,4 4 0,13 8 11,-7 12 28,24 14 11,-11 30-33,1-6-1,-9 15-5,-15-17-39,-1-2 39,-2 19 0,0-22 0,-2 12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41.026"/>
    </inkml:context>
    <inkml:brush xml:id="br0">
      <inkml:brushProperty name="width" value="0.04286" units="cm"/>
      <inkml:brushProperty name="height" value="0.04286" units="cm"/>
      <inkml:brushProperty name="color" value="#5B2D90"/>
    </inkml:brush>
  </inkml:definitions>
  <inkml:trace contextRef="#ctx0" brushRef="#br0">141 25 26346,'6'-11'1164,"-1"2"-1024,-3 6-5,-2 2 307,0 1-419,-5 16 10,-4 7-22,-5 20-5,-2 8-6,2-4 6,-2 19-6,7-23 0,-2 11 5,3-1-5,-2-4 0,3-1 0,-1-14 0,3-21 0,0-2-11,1-2 0,0-4-936,2-2-3225,-2-6 4172,3-5 0,-1 10 0,2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09.488"/>
    </inkml:context>
    <inkml:brush xml:id="br0">
      <inkml:brushProperty name="width" value="0.04286" units="cm"/>
      <inkml:brushProperty name="height" value="0.04286" units="cm"/>
      <inkml:brushProperty name="color" value="#00A0D7"/>
    </inkml:brush>
  </inkml:definitions>
  <inkml:trace contextRef="#ctx0" brushRef="#br0">359 70 27460,'1'-2'829,"0"0"-790,-1-2-17,0 2 18,-9-19-40,1 12-6,-11-11 6,1 14 0,-3 2-3,-26 16 0,-2 6 3,9 3-539,-12 10 0,5 8 539,27 22 0,3 1-40,5 26 29,10-48 0,2 16-17,15-29 0,-4-14-731,58-8 0,-104 3 1,22-6-1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41.459"/>
    </inkml:context>
    <inkml:brush xml:id="br0">
      <inkml:brushProperty name="width" value="0.04286" units="cm"/>
      <inkml:brushProperty name="height" value="0.04286" units="cm"/>
      <inkml:brushProperty name="color" value="#5B2D90"/>
    </inkml:brush>
  </inkml:definitions>
  <inkml:trace contextRef="#ctx0" brushRef="#br0">1 10 26990,'0'-5'1142,"1"0"-1002,11 13-106,2 2-12,10 9-11,0 1-5,4 4-1,5 7 1,21 20-6,-10-10 0,5 6 0,-11-12 0,-16-16-22,2 2-494,-14-15 516,-2-4 0,-4-2 0,0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42.210"/>
    </inkml:context>
    <inkml:brush xml:id="br0">
      <inkml:brushProperty name="width" value="0.04286" units="cm"/>
      <inkml:brushProperty name="height" value="0.04286" units="cm"/>
      <inkml:brushProperty name="color" value="#5B2D90"/>
    </inkml:brush>
  </inkml:definitions>
  <inkml:trace contextRef="#ctx0" brushRef="#br0">0 0 27404,'0'6'599,"0"1"-520,0 1-23,0 8 44,0 3-72,0 9-11,0 0-6,0-3 1,3 5-1,5-13 0,3 1-17,11-13-33,-5-4 39,11-23 0,-21 22 0,4-15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42.793"/>
    </inkml:context>
    <inkml:brush xml:id="br0">
      <inkml:brushProperty name="width" value="0.04286" units="cm"/>
      <inkml:brushProperty name="height" value="0.04286" units="cm"/>
      <inkml:brushProperty name="color" value="#5B2D90"/>
    </inkml:brush>
  </inkml:definitions>
  <inkml:trace contextRef="#ctx0" brushRef="#br0">5 43 25814,'-1'13'1360,"-1"-2"-1068,1-5-119,1-2-33,-1-2 6,1-1 27,0-13-223,5-10 39,-3 2-6,3-1-17,-4 18 12,0 1 22,-1 7 62,0 5-57,0 7-5,-2 5-101,-1-1 101,-2-9 0,4-4 0,2-8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45.959"/>
    </inkml:context>
    <inkml:brush xml:id="br0">
      <inkml:brushProperty name="width" value="0.04286" units="cm"/>
      <inkml:brushProperty name="height" value="0.04286" units="cm"/>
      <inkml:brushProperty name="color" value="#5B2D90"/>
    </inkml:brush>
  </inkml:definitions>
  <inkml:trace contextRef="#ctx0" brushRef="#br0">296 2402 26234,'2'-1'1332,"0"1"-1063,-2 0-269,2 0 151,4 1-128,4 6-1,22 21-22,-13-7 0,15 14 6,-21-18 5,9 3-5,-10-9 22,12 0-17,-12-35-34,0 4-49,-5-25 44,-5 9 0,-1-1-34,0-4 51,-1 2-6,-5-5 0,-2-3 17,-8-3 107,-21-41-63,8 20 1,-2-1-42,9 21 0,0-1-1697,-9-29 1,5 7 1693,13 29-752,-11-46 741,11 49 5,-11-24 6,9 35 51,-31-47-18,24 42 51,-18-28-78,32 49 3030,1 1-3030,6 10 1096,0-3-1124,0 1-1,0-22 23,-2-1 6,0-2-6,-2 6 6,3 18-1,-2 1 1,2-1-6,-1 1 5,-1-1-5,1-1 6,-1-2-6,-5-13 0,-5-12 0,2 5 0,-2-3 0,7 20 6,2 3 5,0 2 0,1 3 0,2 3-5,1 0-6,-1 2 11,1 0-17,-1-1 6,1-1 0,4-1 0,3-1 0,10-3 0,2 0 0,5-2 0,1 0 0,-4 1 0,6-1 0,34-7 0,-15 3 0,30-5-5,-29 6 5,-4 2-6,-1-2 6,-6 2 0,2-1 0,1-1 0,0 0-5,34-11 5,-25 9 0,1-1-860,35-9 860,5-1-392,-49 14 392,2-1 5,53-18-5,-35 11 0,9-1 0,0 0 0,-4 3 0,26-5 824,-33 9-818,-2 0-6,1 0 428,-12 1-428,-1 2 0,-14 0 0,0 2 0,-3 1 5,28-7 1,22-3-6,-10 3 0,5-1 0,-43 9 0,0 0 0,8-3 0,2 1 0,9-1 0,-1-1 0,19-1 0,-11 2 0,11-3 0,-15 3 0,36-11 0,-37 8 6,26-7-6,-47 12 0,-1 0 0,8 2-12,1-1 12,11-2 0,-1 1-28,17-6-5,-11 4 16,7 0-89,-15 5 83,-6 4-16,22 0 33,-23-2-3386,17 0 3392,-30-2-5,18-5 16,-13 2 62,23-5-118,-35 6 45,-5-3 0,-13 7 0,-9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47.594"/>
    </inkml:context>
    <inkml:brush xml:id="br0">
      <inkml:brushProperty name="width" value="0.04286" units="cm"/>
      <inkml:brushProperty name="height" value="0.04286" units="cm"/>
      <inkml:brushProperty name="color" value="#5B2D90"/>
    </inkml:brush>
  </inkml:definitions>
  <inkml:trace contextRef="#ctx0" brushRef="#br0">637 341 19927,'6'3'5365,"-1"-1"-4541,-5 0 1455,0-2-2279,0-1 0,-2-2 0,-4-7-5,-5-3-7,-7-6 1,-3-4 6,-5 0-12,-30-5 11,17 10-3386,-58-8 3409,35 12-34,2 0 1,1-2 33,1-2-12,-16-20-5,56 19-487,-5-17-67,16 23 554,-2-3 0,8 16 0,1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49.294"/>
    </inkml:context>
    <inkml:brush xml:id="br0">
      <inkml:brushProperty name="width" value="0.04286" units="cm"/>
      <inkml:brushProperty name="height" value="0.04286" units="cm"/>
      <inkml:brushProperty name="color" value="#5B2D90"/>
    </inkml:brush>
  </inkml:definitions>
  <inkml:trace contextRef="#ctx0" brushRef="#br0">6 85 26318,'-3'-4'1288,"1"-1"-1137,2 5 118,0-1-230,0 5-11,2 3-6,7 12 23,3 4-45,5 6 6,4 5-3393,-6-10 3387,-2-3 0,-7-11 11,-3-6-5,-2-2 28,0-2-29,-1-5-66,1-39 21,-1 8 7,-3-41 33,1 41 3392,-2-6-3392,2 30-51,23 16 57,-4 6-6,30 20 6,-23-13-1,13 9-5,-18-9-5,10 14 5,-10-9 11,2 8-11,-13-19-941,-3 0 941,-4-10 0,-1-1 0,0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4:59.694"/>
    </inkml:context>
    <inkml:brush xml:id="br0">
      <inkml:brushProperty name="width" value="0.04286" units="cm"/>
      <inkml:brushProperty name="height" value="0.04286" units="cm"/>
      <inkml:brushProperty name="color" value="#5B2D90"/>
    </inkml:brush>
  </inkml:definitions>
  <inkml:trace contextRef="#ctx0" brushRef="#br0">0 482 27583,'0'-7'510,"0"1"-454,0 6 0,0 0-56,3 0 0,1 2 5,1 0-5,1 8 0,-1 3 0,1 8-3392,1 2 3392,-3-4-334,5 12 334,-3-14 6,2 18-6,-4-15 11,11 44-5,-3-25 3246,27 50-3247,-18-50 509,25 29-509,-22-29-5,4 6 11,-10-11 12,1 3-18,-7-7-5,11 18 0,3 3 6,1-1-391,17 33 385,-25-57 0,-7-13 6,0 1-6,32 39 0,-16-21 0,40 40-6,-22-36 6,1-2 391,-4-9-391,-15-9 0,0-1 5,11 8-5,-10-8-5,47 16 5,-19-16 0,9 3 0,-21-11 0,-29-4 0,1-1 0,1 0 0,7-1 0,5 0 0,7-1-6,4 0 6,21-2-6,7 1 6,-2-1 0,-6 2 0,-24 1 0,-3 2 0,-5 1 0,-4-2 0,-4 0 0,0-1 0,38-1 0,-20 0 0,32 0 0,-36-2 6,12-3-6,11-1 0,-5 1 0,8 2 0,-19 3 0,4 0 0,-5 0 0,3 0 0,-8 0 0,2 0 0,-3 0 0,37 0 0,9 0 0,1-1 0,-9-1 0,-35 0 0,0-2 0,-1 2 0,6-1 0,2-1 0,6-1 0,3 0 0,34-10 0,-37 7 0,3 0 0,16-3 0,2 1 0,-13 3 0,-3 0 0,0 2 0,-4 0 0,11 0 0,16-5 0,-26 1 0,18-5 0,7-3 3,-15 2 0,0 0-1,8-3 1,-1 1 0,-16 2 0,-9 1-3,-7-4 0,-1-1 0,0-2 0,42-14 0,-15 11-6,3 3 1,1 2 5,-3 2 0,-11 4 0,-3 0 0,-9 2-6,49-12 0,-33 10 0,10 2 1,0 2 5,-9 1 0,1-2 0,-2 0 0,-16-2 0,44-17 0,-44 16 0,22-7 0,-38 14 0,62-3-9,-35 7 1,2 1-436,0-1 0,-1 0 444,4 2 0,-5 0 0,-4 0 0,-2 0 5,9-3 1,2 0-1,20-2-2,19-3 0,3-2-3,-4-3-695,-26 4 1,-2-2 694,3-8 431,-9-2-431,0-2 0,13-7 0,-25 8 5,-3-4 1,0-4 5,24-30-5,-2 3 1458,-10 3-1464,-37 34 0,2 3 0,5-6 0,1-2 383,5-7-383,-1-3-11,15-27 5,-8 6 6,9-12 0,-13 18 0,-4 15 0,-1 2 0,-6 10 0,7-5 0,-11 12 0,35-33-6,-11 10 6,6-5 0,-14 14 0,-20 20-5,3 0-62,36-3 61,-20 5-5,50-6 11,-49 8-6,14-2 6,-24 2 0,2 2 0,2 0-5,-5 3-18,10 0 18,-13 1-1,18 0 6,-16 0 6,19 0-6,-23 0 0,11 3 0,-20 1-6,15 13 23,-3-5 0,1 2-6,-2-8 6,-9-6-6,4 0-73,1 0-44,-2 0 16,-8 0-39,-5 0 129,-34 1 0,22-1 0,-23 1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39.060"/>
    </inkml:context>
    <inkml:brush xml:id="br0">
      <inkml:brushProperty name="width" value="0.04286" units="cm"/>
      <inkml:brushProperty name="height" value="0.04286" units="cm"/>
      <inkml:brushProperty name="color" value="#66CC00"/>
    </inkml:brush>
  </inkml:definitions>
  <inkml:trace contextRef="#ctx0" brushRef="#br0">11 117 20907,'-6'9'3808,"2"-2"-3684,4-7-63,0 0 561,0-1 370,0-2 380,1-5-1132,-1 2-172,0-2 72,0 3-124,0 1 1,0 1 0,0 1-6,0 0 6,0 2-28,0-1 0,0 6-1,0 3 12,0 5-28,0 20 28,0-8-5,0 22-1,0-28 6,0 7 0,0-19-39,0 3 39,0-4 22,-1-1 1,1-3-23,0-14 0,1-3 0,2-14 0,1 7 0,0 0 0,0 5-6,0 0 1,1 1-12,10-12 17,11-3 0,-3 4 0,6 2 0,-14 16 0,0 0 0,4 2-39,-2 1 39,3 3-6,-3 2 0,-4 3 6,2 10 0,-2 9 0,1 14-44,-1 6 27,-3 4 17,-3 0 11,-3-10-5,-1-4-1,-3-12-5,0-2 6,0-4 50,1-1-28,-1-6-17,2-2-11,-1-3-129,3-7 129,-1-20 0,-2 39 0,-1-7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1.778"/>
    </inkml:context>
    <inkml:brush xml:id="br0">
      <inkml:brushProperty name="width" value="0.04286" units="cm"/>
      <inkml:brushProperty name="height" value="0.04286" units="cm"/>
      <inkml:brushProperty name="color" value="#66CC00"/>
    </inkml:brush>
  </inkml:definitions>
  <inkml:trace contextRef="#ctx0" brushRef="#br0">0 178 27953,'0'-3'123,"0"2"-67,0-1-28,0 2-22,5-1-1,9 1-5,-3 0 0,6 0 6,-7 0-6,0 0 0,1 0 5,18 0-5,-6 0 0,27-4 0,-21 1 0,35-6 0,-24 4-5,21-3-6,-16 2-1,-1 1-10,-8 2-6,8 0 11,-18 2 6,29-1 5,-15 0 6,18-1-11,-9-2-22,16 0 33,-22 1-12,46-5 12,-29 3-347,8-1 347,-20 3 0,-12 2 0,-8 1-6,43 0 6,-25 0-207,52 1 196,-47 0 5,20-2 6,-30 1 0,3-1 342,3 0-375,18 1 33,-21 0 11,47 1-6,-32-3 7,9 2-12,-21-2 0,-24 3 0,-2-1 0,0 1 5,4 0 1,17-1-6,-4-1 0,11 1 5,5-1-5,-14 2 0,27-1 0,-21 1 0,27 0 0,-29 0 62,20 0-12,-36 0 46,52 0-96,-33 0 0,7 0 0,2 0 0,3 0-90,35 0 56,-45 0 6,15 0 0,3 0 45,-5 0 16,8 0 1,0 0-17,-19 0 6,36 0-7,-35 0-4,44 0-12,-29 0-3,-3 0 0,3 0 0,-16 1 0,-1-2 56,4 1 1,0-1-26,33-1-23,-32-2 7,-12 1-12,-6-1 0,-3 0 0,-10 3-23,64-2-3458,-37 3 3391,31-1 23,-46 1-99,-6 0 155,-5 0 95,56 0-68,-35 0-8,12 0 1,3 0-54,3 1 40,21 0 3488,-27 0-3393,14 0-79,-24 0 159,42-1-170,-49 0 64,28-1 1,6-1-15,9-1-42,-20 1 1,-3 0-352,1-1 338,-30 1-51,-3-1-101,-4 0-663,11-3 0,-31 6 1,4-3-1</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3.463"/>
    </inkml:context>
    <inkml:brush xml:id="br0">
      <inkml:brushProperty name="width" value="0.04286" units="cm"/>
      <inkml:brushProperty name="height" value="0.04286" units="cm"/>
      <inkml:brushProperty name="color" value="#66CC00"/>
    </inkml:brush>
  </inkml:definitions>
  <inkml:trace contextRef="#ctx0" brushRef="#br0">0 6 28014,'0'-2'252,"0"0"-229,0 1 5,0 0-34,0 3 6,0 4-3386,0 5 3386,0 3 5,0 2-5,0-2 0,0 2 0,0 0 0,0 2 0,0 5 3224,3 14-3632,1-1-35,0-1 443,-1-8 0,-3-20 0,0 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0.024"/>
    </inkml:context>
    <inkml:brush xml:id="br0">
      <inkml:brushProperty name="width" value="0.04286" units="cm"/>
      <inkml:brushProperty name="height" value="0.04286" units="cm"/>
      <inkml:brushProperty name="color" value="#00A0D7"/>
    </inkml:brush>
  </inkml:definitions>
  <inkml:trace contextRef="#ctx0" brushRef="#br0">194 55 27477,'0'-9'711,"0"2"-560,0 7-151,-27-18 0,13 13-61,-55 37-51,43 0 44,-18 29 12,34-35-22,8-12 28,1-9 5,1 1 45,4-6 39,9-6 23,7-9 78,12-24-90,-12 8 84,5-24-111,-18 36-18,0-4-5,-5 19-5,-2 4 5,1 9 0,0 5 0,1 12 0,2 5 0,2 0-45,1 0 45,34 2 0,-65-34 0,15-3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4.183"/>
    </inkml:context>
    <inkml:brush xml:id="br0">
      <inkml:brushProperty name="width" value="0.04286" units="cm"/>
      <inkml:brushProperty name="height" value="0.04286" units="cm"/>
      <inkml:brushProperty name="color" value="#66CC00"/>
    </inkml:brush>
  </inkml:definitions>
  <inkml:trace contextRef="#ctx0" brushRef="#br0">0 38 28003,'7'0'163,"12"0"-152,8 0-22,15 0-29,7 0 18,-2-1 16,18-6 34,3-3-28,-13 0-28,-7 2-246,-33 7-482,-8 1-2112,0 0 2868,-5 0 0,-1 0 0,0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4.993"/>
    </inkml:context>
    <inkml:brush xml:id="br0">
      <inkml:brushProperty name="width" value="0.04286" units="cm"/>
      <inkml:brushProperty name="height" value="0.04286" units="cm"/>
      <inkml:brushProperty name="color" value="#66CC00"/>
    </inkml:brush>
  </inkml:definitions>
  <inkml:trace contextRef="#ctx0" brushRef="#br0">297 6 26222,'5'-3'1613,"-1"2"-1344,-4 0-224,0 1-34,-6 3-5,0 3-1,-7 5-5,-1 4 6,-3 4-1,-18 21-5,-11 13 0,7-7 0,1-2 0,27-29 0,2-3 0,-3 2-173,2-1 89,-4 0-39,3-2-6912,-1-5 7035,5-5 0,3-1 0,2-2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5.360"/>
    </inkml:context>
    <inkml:brush xml:id="br0">
      <inkml:brushProperty name="width" value="0.04286" units="cm"/>
      <inkml:brushProperty name="height" value="0.04286" units="cm"/>
      <inkml:brushProperty name="color" value="#66CC00"/>
    </inkml:brush>
  </inkml:definitions>
  <inkml:trace contextRef="#ctx0" brushRef="#br0">7 10 27533,'-4'-3'778,"1"0"-727,3 1-23,0 1-17,0 1-11,8 4 11,6 9-11,11 8 0,38 30-11,-23-21 11,15 11-11,-38-30-6,-10-7-17,-4-3-27,-1 0-141,0-1-162,0 0-484,8 0 0,-12 0 0,4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5.695"/>
    </inkml:context>
    <inkml:brush xml:id="br0">
      <inkml:brushProperty name="width" value="0.04286" units="cm"/>
      <inkml:brushProperty name="height" value="0.04286" units="cm"/>
      <inkml:brushProperty name="color" value="#66CC00"/>
    </inkml:brush>
  </inkml:definitions>
  <inkml:trace contextRef="#ctx0" brushRef="#br0">0 1 27684,'11'1'678,"-2"6"-667,-7 12-11,0 5 0,0-4 0,0 0 5,-1-6-5,-1 5-3408,0-5 3357,0 4-33,-3-6 84,-5-2 0,4-4 0,-3-3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7.009"/>
    </inkml:context>
    <inkml:brush xml:id="br0">
      <inkml:brushProperty name="width" value="0.04286" units="cm"/>
      <inkml:brushProperty name="height" value="0.04286" units="cm"/>
      <inkml:brushProperty name="color" value="#66CC00"/>
    </inkml:brush>
  </inkml:definitions>
  <inkml:trace contextRef="#ctx0" brushRef="#br0">14 0 26469,'-7'4'689,"1"-1"-258,6-3 241,0 0-616,0 3-56,1 0 5,2 4 7,13 1-12,-3-3 0,17 0 0,-13-5 5,11 1-5,-15-1 6,8 0-6,-9 0-11,35-3 5,-8 0 6,4 0 0,-20 1 0,-21 2 0,-1-1-235,0 1 229,-3 0 6,0 0 0,-2 0-5,-4 0 5,0 0 0,1 0 0,2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7.410"/>
    </inkml:context>
    <inkml:brush xml:id="br0">
      <inkml:brushProperty name="width" value="0.04286" units="cm"/>
      <inkml:brushProperty name="height" value="0.04286" units="cm"/>
      <inkml:brushProperty name="color" value="#66CC00"/>
    </inkml:brush>
  </inkml:definitions>
  <inkml:trace contextRef="#ctx0" brushRef="#br0">8 23 28115,'0'-12'219,"0"3"-191,0 8 22,0 1-61,0 2 11,0 6 0,0 6 5,0 7 1,0 3-6,0 11-78,0 4-90,0 5-202,-1-15-1332,-1-11 1702,-1-15 0,2-1 0,0-1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9.055"/>
    </inkml:context>
    <inkml:brush xml:id="br0">
      <inkml:brushProperty name="width" value="0.04286" units="cm"/>
      <inkml:brushProperty name="height" value="0.04286" units="cm"/>
      <inkml:brushProperty name="color" value="#66CC00"/>
    </inkml:brush>
  </inkml:definitions>
  <inkml:trace contextRef="#ctx0" brushRef="#br0">0 28 27499,'0'-11'790,"0"0"-757,0 9-5,0 0 34,0 1-68,0 1 1,0 3 5,0 7 0,0 10 5,0 9-5,0 6 0,1 7-11,1 16-6,1-15 6,0 0-28,-1-21-151,-2-10-118,1-1 308,-1-3 0,0-5 0,0-1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49.460"/>
    </inkml:context>
    <inkml:brush xml:id="br0">
      <inkml:brushProperty name="width" value="0.04286" units="cm"/>
      <inkml:brushProperty name="height" value="0.04286" units="cm"/>
      <inkml:brushProperty name="color" value="#66CC00"/>
    </inkml:brush>
  </inkml:definitions>
  <inkml:trace contextRef="#ctx0" brushRef="#br0">0 37 28087,'24'1'213,"32"-1"-202,31 1 0,4-4-5,5-1-6,-30-4 0,-5 1-22,-10 0-40,-12 2-1075,-16 2 1137,-11 2 0,-10 1 0,-2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0.180"/>
    </inkml:context>
    <inkml:brush xml:id="br0">
      <inkml:brushProperty name="width" value="0.04286" units="cm"/>
      <inkml:brushProperty name="height" value="0.04286" units="cm"/>
      <inkml:brushProperty name="color" value="#66CC00"/>
    </inkml:brush>
  </inkml:definitions>
  <inkml:trace contextRef="#ctx0" brushRef="#br0">285 4 27863,'0'-2'437,"0"0"-437,0 2 0,-2 0 0,-2 4 0,-3 3 0,-5 7 6,-3 4-6,-3 6 0,-34 41 5,19-22-5,0-2 0,3-2 0,7-9 0,-1 3-5,16-18-953,-4 4-6284,7-11 7242,-1 2 0,6-11 0,0-1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0.545"/>
    </inkml:context>
    <inkml:brush xml:id="br0">
      <inkml:brushProperty name="width" value="0.04286" units="cm"/>
      <inkml:brushProperty name="height" value="0.04286" units="cm"/>
      <inkml:brushProperty name="color" value="#66CC00"/>
    </inkml:brush>
  </inkml:definitions>
  <inkml:trace contextRef="#ctx0" brushRef="#br0">0 6 28339,'0'-3'79,"0"2"-79,1 0 11,5 2-6,4 5 1,9 6-6,4 8 0,31 24 6,-11-11-12,2-2 0,-1-1 6,-8-7-11,12 6 0,-40-26-157,-3 1-118,-3-3-1018,0-1 1304,-1 0 0,-1 0 0,0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0.429"/>
    </inkml:context>
    <inkml:brush xml:id="br0">
      <inkml:brushProperty name="width" value="0.04286" units="cm"/>
      <inkml:brushProperty name="height" value="0.04286" units="cm"/>
      <inkml:brushProperty name="color" value="#00A0D7"/>
    </inkml:brush>
  </inkml:definitions>
  <inkml:trace contextRef="#ctx0" brushRef="#br0">154 19 26721,'0'-10'1243,"0"2"-1075,0 8-78,0 0-1,-64 33-89,45-14 0,-48 28-17,63-23-72,6 17 61,6-17-28,6 12-23,4-25-16,2-2-2090,8-5 1239,-2-2 929,5-2 0,-16 0 0,-3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1.044"/>
    </inkml:context>
    <inkml:brush xml:id="br0">
      <inkml:brushProperty name="width" value="0.04286" units="cm"/>
      <inkml:brushProperty name="height" value="0.04286" units="cm"/>
      <inkml:brushProperty name="color" value="#66CC00"/>
    </inkml:brush>
  </inkml:definitions>
  <inkml:trace contextRef="#ctx0" brushRef="#br0">4 11 27281,'6'-1'885,"1"0"-773,-1 0-56,5-2-28,2 1-17,4 0-6,10 1-5,-8 3 0,5 5-5,-15 9 5,-5-1 11,-15 20-5,-15 1-6,-14 12-12,2-11 12,14-14 0,16-13 40,20-8-35,23-1-27,-6 1-17,15-4-68,-23-1-279,3-2-1905,-2-1 2291,0-1 0,-11 4 0,-3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2.013"/>
    </inkml:context>
    <inkml:brush xml:id="br0">
      <inkml:brushProperty name="width" value="0.04286" units="cm"/>
      <inkml:brushProperty name="height" value="0.04286" units="cm"/>
      <inkml:brushProperty name="color" value="#66CC00"/>
    </inkml:brush>
  </inkml:definitions>
  <inkml:trace contextRef="#ctx0" brushRef="#br0">20 43 27499,'-10'-1'599,"2"1"-548,7 0 89,0 0-95,8 0-29,4 0-10,9 0 0,5 0-6,3 0 0,9-2-23,3 0 12,3-1-3459,-1-2 3134,-16-2 336,-5-3 0,-15 4 0,-3-1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2.410"/>
    </inkml:context>
    <inkml:brush xml:id="br0">
      <inkml:brushProperty name="width" value="0.04286" units="cm"/>
      <inkml:brushProperty name="height" value="0.04286" units="cm"/>
      <inkml:brushProperty name="color" value="#66CC00"/>
    </inkml:brush>
  </inkml:definitions>
  <inkml:trace contextRef="#ctx0" brushRef="#br0">4 8 27863,'-2'-4'510,"1"1"-443,1 2-73,0 1 6,0 4 6,0 4-6,0 8 0,1 6 6,3 32-18,-2-13 7,3 22-12,-5-35-22,1-2-56,-1-16-101,0-3 196,2-4 0,-1-4 0,1 1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03.378"/>
    </inkml:context>
    <inkml:brush xml:id="br0">
      <inkml:brushProperty name="width" value="0.04286" units="cm"/>
      <inkml:brushProperty name="height" value="0.04286" units="cm"/>
      <inkml:brushProperty name="color" value="#66CC00"/>
    </inkml:brush>
  </inkml:definitions>
  <inkml:trace contextRef="#ctx0" brushRef="#br0">6 0 27667,'5'0'448,"0"0"-386,-5 0 145,0 0-263,-1 3-274,-2 2 330,-1 4 0,0-3 0,1-2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2.827"/>
    </inkml:context>
    <inkml:brush xml:id="br0">
      <inkml:brushProperty name="width" value="0.04286" units="cm"/>
      <inkml:brushProperty name="height" value="0.04286" units="cm"/>
      <inkml:brushProperty name="color" value="#66CC00"/>
    </inkml:brush>
  </inkml:definitions>
  <inkml:trace contextRef="#ctx0" brushRef="#br0">0 0 28373,'0'0'0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3.048"/>
    </inkml:context>
    <inkml:brush xml:id="br0">
      <inkml:brushProperty name="width" value="0.04286" units="cm"/>
      <inkml:brushProperty name="height" value="0.04286" units="cm"/>
      <inkml:brushProperty name="color" value="#66CC00"/>
    </inkml:brush>
  </inkml:definitions>
  <inkml:trace contextRef="#ctx0" brushRef="#br0">0 1 28171,'3'0'235,"-1"0"-207,-1 0-235,3 0 207,6 1 0,-4 0 0,2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3.232"/>
    </inkml:context>
    <inkml:brush xml:id="br0">
      <inkml:brushProperty name="width" value="0.04286" units="cm"/>
      <inkml:brushProperty name="height" value="0.04286" units="cm"/>
      <inkml:brushProperty name="color" value="#66CC00"/>
    </inkml:brush>
  </inkml:definitions>
  <inkml:trace contextRef="#ctx0" brushRef="#br0">0 0 28457,'9'0'-21,"-6"0"1,3 0-1</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4.595"/>
    </inkml:context>
    <inkml:brush xml:id="br0">
      <inkml:brushProperty name="width" value="0.04286" units="cm"/>
      <inkml:brushProperty name="height" value="0.04286" units="cm"/>
      <inkml:brushProperty name="color" value="#66CC00"/>
    </inkml:brush>
  </inkml:definitions>
  <inkml:trace contextRef="#ctx0" brushRef="#br0">1 32 26794,'5'-16'1327,"0"3"-1120,-5 12-168,0 0 40,0 0-74,0 7-5,0 2 0,0 8 0,1 1 6,3 39-12,-2-7 1,2 7-1,-4-24-5,0-26 0,0-1-12,0-3-531,0-2-3221,0-5 3775,0-3 0,0 1 0,0 2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5.109"/>
    </inkml:context>
    <inkml:brush xml:id="br0">
      <inkml:brushProperty name="width" value="0.04286" units="cm"/>
      <inkml:brushProperty name="height" value="0.04286" units="cm"/>
      <inkml:brushProperty name="color" value="#66CC00"/>
    </inkml:brush>
  </inkml:definitions>
  <inkml:trace contextRef="#ctx0" brushRef="#br0">12 45 26413,'-6'0'1249,"1"0"-773,4 0-286,1 0-184,3 1 16,5 0 17,43 0-39,-2 1 5,8-5 1,3-2-6,12-1-8,-16-1 0,-3-1-9,-4 1 17,15-2 0,-45 6 0,0 1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5.986"/>
    </inkml:context>
    <inkml:brush xml:id="br0">
      <inkml:brushProperty name="width" value="0.04286" units="cm"/>
      <inkml:brushProperty name="height" value="0.04286" units="cm"/>
      <inkml:brushProperty name="color" value="#66CC00"/>
    </inkml:brush>
  </inkml:definitions>
  <inkml:trace contextRef="#ctx0" brushRef="#br0">331 1 28350,'-6'1'12,"-1"4"-1,-40 50-11,14-15 2,-2 2 1,0 1-3,2-3 0,-1 1 0,15-17 0,-9 15-5,12-18-12,-5 7-213,12-22 230,6-27 0,-1 15 0,4-15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1.043"/>
    </inkml:context>
    <inkml:brush xml:id="br0">
      <inkml:brushProperty name="width" value="0.04286" units="cm"/>
      <inkml:brushProperty name="height" value="0.04286" units="cm"/>
      <inkml:brushProperty name="color" value="#00A0D7"/>
    </inkml:brush>
  </inkml:definitions>
  <inkml:trace contextRef="#ctx0" brushRef="#br0">22 5 26452,'0'-3'1641,"0"2"-1580,-5 13-21,2 5-18,-4 16 0,4 4-16,2 29 0,0-13-6,1 19-28,0-23-135,0 18-638,2 28 801,-2-35 62,1 7 95,-2-61 0,-1-5 11,1-1-68,0 0-27,1-2-22,0-5 55,4-15-84,3-1-5,6-11-6,19-20-5,-10 22 0,12-17-6,-19 34-3409,-2 6 3403,-2 7 6,-2 2 0,-1 10-567,13 72 0,-14-56 0,9 50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6.348"/>
    </inkml:context>
    <inkml:brush xml:id="br0">
      <inkml:brushProperty name="width" value="0.04286" units="cm"/>
      <inkml:brushProperty name="height" value="0.04286" units="cm"/>
      <inkml:brushProperty name="color" value="#66CC00"/>
    </inkml:brush>
  </inkml:definitions>
  <inkml:trace contextRef="#ctx0" brushRef="#br0">5 15 23869,'-3'-8'549,"1"2"1237,2 5-1770,0 1 669,2 2-685,6 6 361,4 7-361,6 5-2218,3 3 2218,0 1-515,46 27 510,-35-27-6,31 19-6,-50-37-6,-2-3-5,-6-2 3129,0 1-3101,0-2 0,-3 1 0,0-1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6.929"/>
    </inkml:context>
    <inkml:brush xml:id="br0">
      <inkml:brushProperty name="width" value="0.04286" units="cm"/>
      <inkml:brushProperty name="height" value="0.04286" units="cm"/>
      <inkml:brushProperty name="color" value="#66CC00"/>
    </inkml:brush>
  </inkml:definitions>
  <inkml:trace contextRef="#ctx0" brushRef="#br0">21 14 26749,'3'16'1277,"-1"-2"-1126,-2-8-62,0 3 7,0 2-91,-1 5 1,-2 0-6,0 0 5,-3-1-5,3-3 0,-2 1 0,3-6 12,0 0-12,2-7-6,0 0-22,1-4 22,4-2-5,4-8-6,6-6-16,4-3 78,29-24-17,-18 23-12,23-10-10,-34 38 0,1 9-1,-11 8-218,12 37-716,-12-32 929,8 19 0,-16-42 0,0-3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7.895"/>
    </inkml:context>
    <inkml:brush xml:id="br0">
      <inkml:brushProperty name="width" value="0.04286" units="cm"/>
      <inkml:brushProperty name="height" value="0.04286" units="cm"/>
      <inkml:brushProperty name="color" value="#66CC00"/>
    </inkml:brush>
  </inkml:definitions>
  <inkml:trace contextRef="#ctx0" brushRef="#br0">0 9 28289,'14'3'78,"1"1"-61,4-1-6,11-1-5,3-1-6,6-1-6,-3 0-106,-5-2-1618,-8-3 1730,-7-1 0,-9 1 0,-4 2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6:58.227"/>
    </inkml:context>
    <inkml:brush xml:id="br0">
      <inkml:brushProperty name="width" value="0.04286" units="cm"/>
      <inkml:brushProperty name="height" value="0.04286" units="cm"/>
      <inkml:brushProperty name="color" value="#66CC00"/>
    </inkml:brush>
  </inkml:definitions>
  <inkml:trace contextRef="#ctx0" brushRef="#br0">10 8 27594,'2'-4'807,"-1"0"-790,-1 4-1,0 0-16,0 2 6,0 6-6,1 19-34,0 11-22,0 17-56,0 5-156,-3-5-987,-3-6 407,-3-13 0,6-29 0,4-10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15.606"/>
    </inkml:context>
    <inkml:brush xml:id="br0">
      <inkml:brushProperty name="width" value="0.04286" units="cm"/>
      <inkml:brushProperty name="height" value="0.04286" units="cm"/>
      <inkml:brushProperty name="color" value="#66CC00"/>
    </inkml:brush>
  </inkml:definitions>
  <inkml:trace contextRef="#ctx0" brushRef="#br0">239 13 27046,'5'-7'828,"-2"3"-637,-3 3-12,0 1-179,0 5 6,0 2-1,0 17 12,0 2-11,3 10 5,-1-4-11,4-1 5,0 0-5,0-6 0,3 10 0,-3-12 6,20 49 0,-10-29 5,14 37-11,-15-37 0,4 20 5,1 0-5,6 20 0,4 3 0,1-1 6,0-1-6,-13-30 0,-2-1 0,5 18 0,-4-4 0,-2 4 0,-7-17 0,0-2 0,1 2 0,-1-1 0,4 38 0,-10-53 0,-1 2 0,-1 16 0,0 4 0,-2 17 0,-1 1 3,1-25 0,1 1-3,-2 39 0,3-37 0,-1-1 0,1 34 0,-5-3-1278,-2 1 1283,-2-13 12,-1 19-11,5-31-1,0 12 1,1 6-6,1-24 0,1-2-97,-1 11 0,0-4 103,-1 11 5,1-51 1250,0-3-1256,0-2 1,-1 5 0,1 2-6,1 5 0,0 6 11,1-15 250,1 0-244,0-17 44,0-1-55,0-1 0,1 0-6,1 1 0,-1-1 11,2 0-11,-1 0 0,0 0 0,-1 0 0,0 0-6,3 0 6,9 14 0,4 5 0,11 16 0,-1 2 0,-5-8 0,-4-3 0,-9-9 0,-1-2 0,0 20-5,1 11 5,-2-1 0,-1-1 0,-6-22 0,0 1 0,0 9 0,0 3 0,0 10 0,0 0 0,-1 3 0,1-10 0,0 12 0,0-10 0,0 14 0,0-2 0,-1-2 0,1 0 0,-2 8 0,0 13 0,-2 4 0,-4 14-3,4-38 0,-1 0-518,-3 26 521,2-38 0,0 1 0,0 0 0,-3 54 0,1-22-1610,2-5 1,0 0 1609,-1 2-2153,-1 30 2153,5-48 113,-1 9 1,-1 3-114,1 19 0,0 17 0,0 2-6,1-9 6,2 1 0,0-2-5,2-8 5,1-3 0,1 0 0,1 6 1134,0-18 0,1-4-1134,-1-9 1696,1 9 0,1 8-1696,-1-8 0,0-1 0,0 1 0,-1-1-3,1-6 1,-2-9 2,-2-11 0,-1 0 0,0 6 0,-1 1 0,-3 8 0,-1-1 0,-3 14 0,1-11 0,1 7 0,1-15 0,2-6 0,-2-1 0,3-9-6,0-1 6,1-7 0,1-1 0,0 31 0,1-3 0,1 6 0,0-16 0,2-22 0,-1 1 0,0-1 0,2 6 0,0 4 0,2 5 0,0 1 0,-1 4 0,-1-9 0,1 12 0,-1-10 0,3 9 0,1-4 0,2 16 0,-6-22-6,3 35 6,-7-25 0,2 5 0,-1-7 0,-1-18 0,1 60 0,-1-27 0,-1 8 0,1 0 0,1-2 0,-1-6 0,-1 2 0,1 13 0,-1 32 0,0-22 3,0-7 0,0 1-3,0 11 0,0-1 0,0-1 0,0-7 0,0 10 0,0 3 0,-1 5 0,0-6 0,0-2 6,-2-10-5,1-9 1,0 12 0,0-6-2,1-5 0,-1-1-758,0 30 1,0-3 757,-1 4 0,-5-10 0,1-20-166,-9 20 1,-4 3 165,-3 1 0,2-26 0,-5 9 0,2-9 6,-18 22-6,13-30 0,0-3 0,-9 5 0,-8 8 0,16-24 1458,-26 38-1458,32-46 194,-9 19 0,-3 4-194,-3 7 0,11-17 0,1-1-377,-3 7 377,11-22 0,3 0 5,-15 35-5,16-31-5,-8 26 5,19-47 5,2 2-5,2-8 377,4 7-371,3-5-6,24 3 0,-12-8 6,30-2-6,-29-2 0,18 0 0,-20 0 0,16-7 0,-11 0 0,55-30 5,-41 20-5,41-16 0,-57 27 6,11-2-1,-12 1 1,18-10-6,-8 3 0,21-8 0,-29 12 0,12-5 0,-22 11 6,7-2-6,-12 3 5,3-1 1,-8 2-12,17-9 6,-8 5 0,8-3 0,-15 7 6,-4 2-96,0 0 57,-2-6 33,-2-4 0,1 2 0,-1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38.366"/>
    </inkml:context>
    <inkml:brush xml:id="br0">
      <inkml:brushProperty name="width" value="0.04286" units="cm"/>
      <inkml:brushProperty name="height" value="0.04286" units="cm"/>
      <inkml:brushProperty name="color" value="#FF0066"/>
    </inkml:brush>
  </inkml:definitions>
  <inkml:trace contextRef="#ctx0" brushRef="#br0">42 7 27712,'0'-4'493,"0"2"-426,0 1-11,0 1-56,0 6 6,0 7-6,0 13 0,0 11 0,-1 9 0,0 6 5,-3 16-27,0 0-1,-3 7-33,0-10-1769,-1-15 1825,3-20 0,1-15 0,4-13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39.137"/>
    </inkml:context>
    <inkml:brush xml:id="br0">
      <inkml:brushProperty name="width" value="0.04286" units="cm"/>
      <inkml:brushProperty name="height" value="0.04286" units="cm"/>
      <inkml:brushProperty name="color" value="#FF0066"/>
    </inkml:brush>
  </inkml:definitions>
  <inkml:trace contextRef="#ctx0" brushRef="#br0">0 48 28070,'0'-2'236,"0"0"-208,0 1-17,0 0-4263,5-1 4263,23-7 849,5 1-871,21-3-226,-4 5 175,24 2 34,1 3 3,-22 9 0,-2 1 19,12 3 0,-10 14 3275,-22 3-3364,2 9-185,-4 0 112,-12 15 168,-25-31 338,-25 15-338,6-24-3364,-24 7 2647,9-6 150,0 0 0,27-10 0,18-5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39.808"/>
    </inkml:context>
    <inkml:brush xml:id="br0">
      <inkml:brushProperty name="width" value="0.04286" units="cm"/>
      <inkml:brushProperty name="height" value="0.04286" units="cm"/>
      <inkml:brushProperty name="color" value="#FF0066"/>
    </inkml:brush>
  </inkml:definitions>
  <inkml:trace contextRef="#ctx0" brushRef="#br0">1 14 27264,'3'-6'963,"-1"1"-868,-2 5 1,0-1-102,2 1 0,1-1 6,3 3 0,2 3-5,0 4-1,1 1-5,1 1-56,15 14 33,-10-11-207,13 11 17,-19-17-2940,6-2 3164,-9-5 0,1-1 0,-4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0.268"/>
    </inkml:context>
    <inkml:brush xml:id="br0">
      <inkml:brushProperty name="width" value="0.04286" units="cm"/>
      <inkml:brushProperty name="height" value="0.04286" units="cm"/>
      <inkml:brushProperty name="color" value="#FF0066"/>
    </inkml:brush>
  </inkml:definitions>
  <inkml:trace contextRef="#ctx0" brushRef="#br0">372 7 27326,'3'-4'750,"-1"1"-666,-2 3-39,0 0-6,-3 0-17,-3 0 34,-24 23-84,-29 43-5,7-7 16,19-16 0,2 0-44,-7 20 44,11-18-22,-6 12 5,10-14-235,5-12-1092,2-5-655,10-17 2016,4-10 0,2 0 0,0-2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1.103"/>
    </inkml:context>
    <inkml:brush xml:id="br0">
      <inkml:brushProperty name="width" value="0.04286" units="cm"/>
      <inkml:brushProperty name="height" value="0.04286" units="cm"/>
      <inkml:brushProperty name="color" value="#FF0066"/>
    </inkml:brush>
  </inkml:definitions>
  <inkml:trace contextRef="#ctx0" brushRef="#br0">75 12 25590,'2'-6'1848,"-1"1"-1518,-1 5-224,0 0 79,0 18-146,-1 0-22,-1 21-11,0 1-1,-2 6 1,2 7-110,-4 11 1,0 3 47,-3 10 19,3-16 1,-1-4-98,-4-12-286,3-19-404,1-7 824,1-8 0,5-11 0,1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1.541"/>
    </inkml:context>
    <inkml:brush xml:id="br0">
      <inkml:brushProperty name="width" value="0.04286" units="cm"/>
      <inkml:brushProperty name="height" value="0.04286" units="cm"/>
      <inkml:brushProperty name="color" value="#00A0D7"/>
    </inkml:brush>
  </inkml:definitions>
  <inkml:trace contextRef="#ctx0" brushRef="#br0">34 186 26950,'0'-6'499,"0"2"-438,0 4 1,0 0 341,39-35-352,-29 21-1,28-29 12,-38 24-51,-1 3 6,-3-2 5,-4 4-16,1 6-1,-4 1-5,4 5 45,-28 54-45,22-27 0,-19 41 0,30-41 6,1 5-6,1-8-17,5 3-34,2-12-89,6-4-145,9-3-1843,0-3 2128,5-2 0,-13-1 0,-3 0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1.729"/>
    </inkml:context>
    <inkml:brush xml:id="br0">
      <inkml:brushProperty name="width" value="0.04286" units="cm"/>
      <inkml:brushProperty name="height" value="0.04286" units="cm"/>
      <inkml:brushProperty name="color" value="#FF0066"/>
    </inkml:brush>
  </inkml:definitions>
  <inkml:trace contextRef="#ctx0" brushRef="#br0">33 25 26928,'0'-13'1081,"0"2"-958,0 11-22,0 0-4319,0 11 4263,0 6 820,0 17-860,0 26 1,0-9-6,0 42 0,0-37 0,-2 18-6,-1-25-5,-3-5 11,-1-5 3398,-3-2-3393,6-20-5,4-13-22,11-24 5,10-16-5,6-10-1,13-17 18,-16 26-68,14 26 79,-20 66-6,-1-4-6,-5 12-44,-10-43-158,0-6 208,-1-1 0,-1-8 0,0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2.467"/>
    </inkml:context>
    <inkml:brush xml:id="br0">
      <inkml:brushProperty name="width" value="0.04286" units="cm"/>
      <inkml:brushProperty name="height" value="0.04286" units="cm"/>
      <inkml:brushProperty name="color" value="#FF0066"/>
    </inkml:brush>
  </inkml:definitions>
  <inkml:trace contextRef="#ctx0" brushRef="#br0">223 37 27813,'3'-5'386,"0"0"-347,-2 3 1,-1 1 4,0-1-32,0 0 27,-9-2-34,-15-2-5,2 1 0,-9 0-5,15 5-1,2 3 1,-1 3-1,-3 12-5,-1 6 11,-4 8-45,-4 16 0,16-22 45,11 5-95,23-33 28,14-9 11,4-7 33,-6-3 23,-4-1 40,-12 1 133,-3-1-66,-8 7-107,-2 13 0,-5 9-6,-1 14 0,0-2-33,4 4 39,39-6 0,-28-3 0,28-8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3.349"/>
    </inkml:context>
    <inkml:brush xml:id="br0">
      <inkml:brushProperty name="width" value="0.04286" units="cm"/>
      <inkml:brushProperty name="height" value="0.04286" units="cm"/>
      <inkml:brushProperty name="color" value="#FF0066"/>
    </inkml:brush>
  </inkml:definitions>
  <inkml:trace contextRef="#ctx0" brushRef="#br0">165 25 27807,'13'-3'437,"-2"1"-403,-11 1 5,0 1-73,0-1 45,0 0-11,-1-1 0,-2 0 6,-6-1-6,-2 0 6,-3-1-6,1 2-6,-1 1 6,-2 1-6,2 1 6,-3 4 0,3 3 0,-1 6-16,-8 21-29,11-4 56,0 2-5,19-15-6,7-16-23,8-1-61,28-16 118,-14 0 156,25-30-156,-39 24-23,-2-6-5,-19 25-1,-1 11 1,-1 8-6,-2 9 5,-1 8-5,0 4 0,-1 4-3403,-5 42 3370,0-13-244,-4-2 0,-3-2 277,-3-10 0,-14 16-5,15-63 5,-16-51 0,20 33 0,-10-37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4.067"/>
    </inkml:context>
    <inkml:brush xml:id="br0">
      <inkml:brushProperty name="width" value="0.04286" units="cm"/>
      <inkml:brushProperty name="height" value="0.04286" units="cm"/>
      <inkml:brushProperty name="color" value="#FF0066"/>
    </inkml:brush>
  </inkml:definitions>
  <inkml:trace contextRef="#ctx0" brushRef="#br0">21 6 25640,'4'-5'2397,"-2"5"-2308,-4 7-33,0 1-22,-1-4 5,-1 9-28,1 1-11,-2 12 0,0 2-28,2 14 40,3-14 10,35 8-33,19-27 16,-2-5 1,-1-11 11,-37-2 11,-3-2 5,-5-4 29,-2-3-51,-5-6-5,-6 0-17,-21-7-34,-5 11-28,-16 4 73,8 23 0,19-2 0,5 5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4.721"/>
    </inkml:context>
    <inkml:brush xml:id="br0">
      <inkml:brushProperty name="width" value="0.04286" units="cm"/>
      <inkml:brushProperty name="height" value="0.04286" units="cm"/>
      <inkml:brushProperty name="color" value="#FF0066"/>
    </inkml:brush>
  </inkml:definitions>
  <inkml:trace contextRef="#ctx0" brushRef="#br0">17 0 26189,'-9'9'1674,"2"3"-1579,7-2-39,1 5-4273,1 1 4245,1 2-17,1-2 93,0 8-104,-1-5 5,1 3-5,-3-7 6,0-3 78,-1-6 2982,0-2-2921,1-17 1010,6-17-1150,0-1-5,8-9 0,-4 16-5,3 4 5,-2 5-297,11 5 0,-7 4 297,22 15 0,-25-6 0,8 9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5.270"/>
    </inkml:context>
    <inkml:brush xml:id="br0">
      <inkml:brushProperty name="width" value="0.04286" units="cm"/>
      <inkml:brushProperty name="height" value="0.04286" units="cm"/>
      <inkml:brushProperty name="color" value="#FF0066"/>
    </inkml:brush>
  </inkml:definitions>
  <inkml:trace contextRef="#ctx0" brushRef="#br0">11 149 26278,'-5'6'1820,"1"0"-1696,5-6-52,4 0-38,12 0 0,8-6-29,13-2-5,2-7 0,-10 1 6,10-16 55,-27 8-55,3-7-6,-24 10-6,-2 9 6,-5 2-33,-25 14 22,13 6-12,-35 34 6,38-17-16,-9 22 16,26-29-67,7 3-6,15-10 90,79-7 0,-125 2 0,32-5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5.987"/>
    </inkml:context>
    <inkml:brush xml:id="br0">
      <inkml:brushProperty name="width" value="0.04286" units="cm"/>
      <inkml:brushProperty name="height" value="0.04286" units="cm"/>
      <inkml:brushProperty name="color" value="#FF0066"/>
    </inkml:brush>
  </inkml:definitions>
  <inkml:trace contextRef="#ctx0" brushRef="#br0">273 46 27600,'4'-2'700,"0"-1"-622,-4 1-33,-2-1-28,-4-1 5,-4-2-16,-6-1-6,-2 0 0,-1 1 0,-1 2-11,-7 2-17,-2 8 17,-4 7-12,3 8 18,6 4 5,3 0-12,8-6-4,3 1 16,7-11 11,14 1 22,5-8-27,14-4 0,0-4-6,-4-4 5,-2-5 12,-3-10-11,-7 6 27,5-19-61,-14 31 28,3-2 0,-7 28 6,6 15-12,3-6-279,20 11-2073,-4-22 2358,10-2 0,-21-12 0,-5-3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6.486"/>
    </inkml:context>
    <inkml:brush xml:id="br0">
      <inkml:brushProperty name="width" value="0.04286" units="cm"/>
      <inkml:brushProperty name="height" value="0.04286" units="cm"/>
      <inkml:brushProperty name="color" value="#FF0066"/>
    </inkml:brush>
  </inkml:definitions>
  <inkml:trace contextRef="#ctx0" brushRef="#br0">0 23 27886,'0'60'380,"0"-20"-430,0-3-28,0-22-68,0-3 174,0-4 34,0-3 173,0-5-207,0-4 11,5-12-22,27-38-17,-5 15 5,17-17 12,-16 37 0,6 12-11,-10 3-1,5 5-5,-4 22-5,-8-2-18,7 27 1,-15-21-62,2 12-56,-9-21-708,-5 11 0,6-22 0,-3 3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7.468"/>
    </inkml:context>
    <inkml:brush xml:id="br0">
      <inkml:brushProperty name="width" value="0.04286" units="cm"/>
      <inkml:brushProperty name="height" value="0.04286" units="cm"/>
      <inkml:brushProperty name="color" value="#FF0066"/>
    </inkml:brush>
  </inkml:definitions>
  <inkml:trace contextRef="#ctx0" brushRef="#br0">1 59 28328,'11'0'28,"8"0"-28,13 0 0,12-3-56,11-3-465,12-7-4295,-1-3 4816,-4 0 0,-49 12 0,-19 5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9.159"/>
    </inkml:context>
    <inkml:brush xml:id="br0">
      <inkml:brushProperty name="width" value="0.04286" units="cm"/>
      <inkml:brushProperty name="height" value="0.04286" units="cm"/>
      <inkml:brushProperty name="color" value="#FF0066"/>
    </inkml:brush>
  </inkml:definitions>
  <inkml:trace contextRef="#ctx0" brushRef="#br0">0 28 26250,'5'-9'2067,"-2"1"-2034,-2 6-33,-1 1-5,0 1 10,0 25-3397,2-3 3364,0 21 6,0-11 5,0-5 0,-1-7 17,0-7 0,-1-6 6,0-4 3392,0-1-3337,0-1-55,3-4 5,6-12-3392,0 0 3381,7-14-262,18-21 257,-16 25-1,17-15-16,-12 58 22,-10-5-23,8 34 3188,-17-28-3160,1 12 406,-5-24-405,0 0 5,0-7 6,0 0 45,20-21-62,-1 1 5,19-20-10,11-4-1,-8 18 0,2 9 1,-19 31 10,-14 16-5,-1 6 6,-2-5-6,-1-3 0,-2-9 0,0-4 0,0-3-3398,-2-3 3208,-1-1-437,-1-3 627,3-10 0,-2 4 0,2-7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9.781"/>
    </inkml:context>
    <inkml:brush xml:id="br0">
      <inkml:brushProperty name="width" value="0.04286" units="cm"/>
      <inkml:brushProperty name="height" value="0.04286" units="cm"/>
      <inkml:brushProperty name="color" value="#00A0D7"/>
    </inkml:brush>
  </inkml:definitions>
  <inkml:trace contextRef="#ctx0" brushRef="#br0">2 1 28132,'-1'20'56,"0"29"-50,1-2-6,0 23-6,0-17-207,4 32 129,-3-37-17,3 17 17,-4-46-72,1-6 156,-1-7 5,1-1-50,10-24 45,0 2 0,9-19 23,15-16-6,-15 22-17,17-14 16,-26 35-16,3 4 73,-8 8-22,8 23-40,-5-7-11,4 18 0,-8-17 5,3 3-229,3-2-218,2 1-997,1-4 1439,-1-6 0,-6-6 0,-2-1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2.771"/>
    </inkml:context>
    <inkml:brush xml:id="br0">
      <inkml:brushProperty name="width" value="0.04286" units="cm"/>
      <inkml:brushProperty name="height" value="0.04286" units="cm"/>
      <inkml:brushProperty name="color" value="#00A0D7"/>
    </inkml:brush>
  </inkml:definitions>
  <inkml:trace contextRef="#ctx0" brushRef="#br0">7 18 28093,'-3'2'173,"0"2"-145,29-1-28,3-1-33,31-1 33,42-18 0,-31 4 0,-150 35 0,43-14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49.753"/>
    </inkml:context>
    <inkml:brush xml:id="br0">
      <inkml:brushProperty name="width" value="0.04286" units="cm"/>
      <inkml:brushProperty name="height" value="0.04286" units="cm"/>
      <inkml:brushProperty name="color" value="#FF0066"/>
    </inkml:brush>
  </inkml:definitions>
  <inkml:trace contextRef="#ctx0" brushRef="#br0">15 193 27774,'13'1'291,"5"0"-280,12-4 0,1-2 23,3-2-17,-5-4-1,-3-1 7,-5 0-6,-2-4 33,-5-1-28,1-15 6,-9 16-11,0-9 0,-27 11-17,4 6 0,-19-5 0,17 9 0,-7 6 0,2 15 0,-5 6 0,0 12 0,4 0-11,0 6-23,11-9 29,3-2 5,17-13-140,38-3-708,52-9 0,-33 2 0,16-7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50.487"/>
    </inkml:context>
    <inkml:brush xml:id="br0">
      <inkml:brushProperty name="width" value="0.04286" units="cm"/>
      <inkml:brushProperty name="height" value="0.04286" units="cm"/>
      <inkml:brushProperty name="color" value="#FF0066"/>
    </inkml:brush>
  </inkml:definitions>
  <inkml:trace contextRef="#ctx0" brushRef="#br0">300 51 26945,'4'-1'1075,"-1"-1"-935,-3-2-67,-6-2 11,-4-2-79,-9-1-3397,-6 0 3392,-21 2-5,4 3 5,-11 10-17,16 8 17,7 9-67,5 18 78,12-18 84,39 7-95,19-33-5,9-3 5,-6-11 0,-28 0 3392,-2-2-3359,4-15-50,-12 23 23,2-2-6,-11 29 0,-1 6 0,0 2-375,13-1-2022,2 1 2397,16-6 0,-15-9 0,-1-3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51.052"/>
    </inkml:context>
    <inkml:brush xml:id="br0">
      <inkml:brushProperty name="width" value="0.04286" units="cm"/>
      <inkml:brushProperty name="height" value="0.04286" units="cm"/>
      <inkml:brushProperty name="color" value="#FF0066"/>
    </inkml:brush>
  </inkml:definitions>
  <inkml:trace contextRef="#ctx0" brushRef="#br0">20 1 24080,'-8'1'275,"1"5"1432,5 5-1695,1 6 651,0 2-663,0 8 68,1-1-202,0 4 1147,0-4-1108,0-9 112,0-6 268,1-8 29,9-16-286,1-1 0,9-15-6,-2 5 29,9-11-40,-8 13 6,5-3 16,3 13-38,0 8-1,-1 9-5,-6 7 0,-12 8-6,-2 1 0,0 2-11,-3 4-252,0-2-935,-2 10-8072,-1-20 9287,2 3 0,-2-18 0,2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7:51.817"/>
    </inkml:context>
    <inkml:brush xml:id="br0">
      <inkml:brushProperty name="width" value="0.04286" units="cm"/>
      <inkml:brushProperty name="height" value="0.04286" units="cm"/>
      <inkml:brushProperty name="color" value="#FF0066"/>
    </inkml:brush>
  </inkml:definitions>
  <inkml:trace contextRef="#ctx0" brushRef="#br0">213 33 26833,'4'-2'1232,"1"0"-991,0 0-219,0 0 0,-2 0-5,-2 1-17,-1 0 6,0 0-1,-5-2 7,-12 0-7,-26-3-10,2 2-18,-19 1 18,33 3-40,-2 9 22,24-2 23,-3 8 0,10-7 0,29 10-11,-8-7-118,45 28 124,-31-12 5,13 17 33,-24-4-16,-10-8-17,-8-1 107,-28-8-79,-2-11-6,-46-2-22,30-9 0,-21-18 0,43 11 0,2-10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05.616"/>
    </inkml:context>
    <inkml:brush xml:id="br0">
      <inkml:brushProperty name="width" value="0.04286" units="cm"/>
      <inkml:brushProperty name="height" value="0.04286" units="cm"/>
      <inkml:brushProperty name="color" value="#00A0D7"/>
    </inkml:brush>
  </inkml:definitions>
  <inkml:trace contextRef="#ctx0" brushRef="#br0">1 163 25466,'6'21'1927,"3"4"-1748,-3-13-28,1 4 364,1 4-470,-5-7 34,3 4-63,-5-13-4,1-1-1,-2-3 17,0-19-23,0-3-5,0-68 0,0 34-5,-5-20-1804,-1 52 1809,-6 19 0,6 3 0,0 2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07.098"/>
    </inkml:context>
    <inkml:brush xml:id="br0">
      <inkml:brushProperty name="width" value="0.04286" units="cm"/>
      <inkml:brushProperty name="height" value="0.04286" units="cm"/>
      <inkml:brushProperty name="color" value="#00A0D7"/>
    </inkml:brush>
  </inkml:definitions>
  <inkml:trace contextRef="#ctx0" brushRef="#br0">1 14 27370,'1'-8'454,"0"2"-359,-1 6-56,1 1 17,4 17 45,5 10-95,3 21-1,3 10-5,0 25 0,-5-30-313,-1 29-79,-8-54-112,1 2-532,-3-22 1036,0-12 0,0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07.799"/>
    </inkml:context>
    <inkml:brush xml:id="br0">
      <inkml:brushProperty name="width" value="0.04286" units="cm"/>
      <inkml:brushProperty name="height" value="0.04286" units="cm"/>
      <inkml:brushProperty name="color" value="#00A0D7"/>
    </inkml:brush>
  </inkml:definitions>
  <inkml:trace contextRef="#ctx0" brushRef="#br0">1 11 26250,'0'-6'1456,"0"2"-1293,0 4-6,1 11-107,3 6-11,2 19-3414,5 3 3381,0 6-6,0-2 5,3 13 1,-1 12-6,-2-17 5,-4-6 7,-6-34-1,-1-8 3431,1-5-3459,2-10 12,10-35-1,-4 16 1,12-25-1,-10 38-39,22 15 45,-16 13 6,15 22-1,-20-9-5,5 23-11,-9-23-510,5 15 141,-9-27-468,6-8 0,-12 4 0,4-5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08.363"/>
    </inkml:context>
    <inkml:brush xml:id="br0">
      <inkml:brushProperty name="width" value="0.04286" units="cm"/>
      <inkml:brushProperty name="height" value="0.04286" units="cm"/>
      <inkml:brushProperty name="color" value="#00A0D7"/>
    </inkml:brush>
  </inkml:definitions>
  <inkml:trace contextRef="#ctx0" brushRef="#br0">1 182 25634,'3'0'1669,"1"0"-1417,2 1 79,11-1-91,1 1-172,28-17-63,-22 6-5,17-20 0,-31 15-5,-1-28 5,-12 23 5,-6-16 18,-1 28-7,-11 2-16,7 14 12,-11 20-1,10 0-6,-1 11-5,9-14 0,2 3 0,3 5-162,11-2 44,1-6-1086,30-17 1204,-6-18 0,-1 4 0,-13-6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08.833"/>
    </inkml:context>
    <inkml:brush xml:id="br0">
      <inkml:brushProperty name="width" value="0.04286" units="cm"/>
      <inkml:brushProperty name="height" value="0.04286" units="cm"/>
      <inkml:brushProperty name="color" value="#00A0D7"/>
    </inkml:brush>
  </inkml:definitions>
  <inkml:trace contextRef="#ctx0" brushRef="#br0">74 97 26234,'-4'0'1422,"1"3"-1232,0 1-83,-1 4-57,2 1-27,-1 0 10,5 20-33,10-10-5,1 7-35,8-17-4,8-10 55,-8-8 123,11-16-95,-18-1 17,-4-30-44,-15 23-1,-9-8-6,-10 25-10,-18 10 5,14 6-151,-20 20 16,31-5-713,-6 25 0,19-42 0,1 5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09.369"/>
    </inkml:context>
    <inkml:brush xml:id="br0">
      <inkml:brushProperty name="width" value="0.04286" units="cm"/>
      <inkml:brushProperty name="height" value="0.04286" units="cm"/>
      <inkml:brushProperty name="color" value="#00A0D7"/>
    </inkml:brush>
  </inkml:definitions>
  <inkml:trace contextRef="#ctx0" brushRef="#br0">1 52 26122,'7'10'1450,"1"1"-1260,0 3-66,0 2 38,12 17-162,-8-13 0,6 11 11,-13-23-11,-1-2 6,-2-5 151,-2-1-135,1-6 17,-2-20-39,1-4 0,-1-8 0,1 6-17,7 6 1,0 8-164,21-2 29,-9 14 151,23 8 0,-29 0 0,7 5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3.586"/>
    </inkml:context>
    <inkml:brush xml:id="br0">
      <inkml:brushProperty name="width" value="0.04286" units="cm"/>
      <inkml:brushProperty name="height" value="0.04286" units="cm"/>
      <inkml:brushProperty name="color" value="#00A0D7"/>
    </inkml:brush>
  </inkml:definitions>
  <inkml:trace contextRef="#ctx0" brushRef="#br0">31 14 25735,'-12'7'1243,"2"-2"-615,10-5-466,-4 6-78,4-5-17,-4 4 275,36-5-342,-7 0-62,30-2-55,-16-2-175,3-4-766,-4-1 1058,-2 1 0,-18 4 0,-7 1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09.899"/>
    </inkml:context>
    <inkml:brush xml:id="br0">
      <inkml:brushProperty name="width" value="0.04286" units="cm"/>
      <inkml:brushProperty name="height" value="0.04286" units="cm"/>
      <inkml:brushProperty name="color" value="#00A0D7"/>
    </inkml:brush>
  </inkml:definitions>
  <inkml:trace contextRef="#ctx0" brushRef="#br0">2 141 26687,'5'5'1238,"2"0"-1165,4-6-45,3-3-23,14-8-134,7-21 96,-9 9 78,-3-12 16,-21 21 1,-2 3-23,-7 2-39,-1 7 90,-45 29-62,26 6-28,-20 13 0,37-7 0,9-18 0,1-1-17,29 5 11,-10-13-464,48-6-378,-24-22 0,-24 18 0,-25 3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0.366"/>
    </inkml:context>
    <inkml:brush xml:id="br0">
      <inkml:brushProperty name="width" value="0.04286" units="cm"/>
      <inkml:brushProperty name="height" value="0.04286" units="cm"/>
      <inkml:brushProperty name="color" value="#00A0D7"/>
    </inkml:brush>
  </inkml:definitions>
  <inkml:trace contextRef="#ctx0" brushRef="#br0">12 17 26866,'-5'-8'1081,"0"1"-974,5 6-29,-1 1-67,1 8 0,0 7-11,1 12 6,4 9-6,2 2 6,3 4-3398,13 36 3257,-7-26-94,13 42-544,-16-44 112,-1-7 661,-9-16 0,-3-21 0,0-1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1.031"/>
    </inkml:context>
    <inkml:brush xml:id="br0">
      <inkml:brushProperty name="width" value="0.04286" units="cm"/>
      <inkml:brushProperty name="height" value="0.04286" units="cm"/>
      <inkml:brushProperty name="color" value="#00A0D7"/>
    </inkml:brush>
  </inkml:definitions>
  <inkml:trace contextRef="#ctx0" brushRef="#br0">1 170 27914,'9'0'190,"1"0"-162,4 0-17,5-4-44,31-17-74,20-13 90,-10 4 17,-2 2 0,-43 21 12,-2 2 16,-4 1 0,-1 0 11,-1 0-39,-1-1 0,1 1 0,3-3-23,-1 2 18,-1 0-12,-2 3 23,-5 2 16,0 0-16,0 3 5,0 3-6,2 4 1,1 3 5,8 29-11,1 4 0,0 0 0,-3-12 0,-7-28 0,-1-1 0,1-2 0,-2-2-767,-1-1 767,0-4 0,0-2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1.296"/>
    </inkml:context>
    <inkml:brush xml:id="br0">
      <inkml:brushProperty name="width" value="0.04286" units="cm"/>
      <inkml:brushProperty name="height" value="0.04286" units="cm"/>
      <inkml:brushProperty name="color" value="#00A0D7"/>
    </inkml:brush>
  </inkml:definitions>
  <inkml:trace contextRef="#ctx0" brushRef="#br0">2 16 27566,'-1'-7'611,"1"3"-555,0 2-28,0 2-28,0-1-3126,0 0 1,0 1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1.931"/>
    </inkml:context>
    <inkml:brush xml:id="br0">
      <inkml:brushProperty name="width" value="0.04286" units="cm"/>
      <inkml:brushProperty name="height" value="0.04286" units="cm"/>
      <inkml:brushProperty name="color" value="#00A0D7"/>
    </inkml:brush>
  </inkml:definitions>
  <inkml:trace contextRef="#ctx0" brushRef="#br0">135 8 26827,'5'-3'1092,"-1"0"-974,-3 3 145,-1-1-246,-2 1-6,-2 0-11,-4 2 0,-4 4 6,-3 3-6,-1 5-3392,-3 8 3375,0 4 0,-6 31 6,13-26 11,0 14 0,14-33-801,44-2-901,-13-7 1702,34-6 0,-60 5 0,-11-1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2.564"/>
    </inkml:context>
    <inkml:brush xml:id="br0">
      <inkml:brushProperty name="width" value="0.04286" units="cm"/>
      <inkml:brushProperty name="height" value="0.04286" units="cm"/>
      <inkml:brushProperty name="color" value="#00A0D7"/>
    </inkml:brush>
  </inkml:definitions>
  <inkml:trace contextRef="#ctx0" brushRef="#br0">233 22 28054,'2'-10'268,"-8"1"-262,0 8 0,-8-1-6,0 2 0,-9 3-6,-5 7 0,-7 8-128,-15 31-23,24-13 73,-5 6 84,29-27 45,9-14-6,2-1 12,7-6-1,-2-2-5,2-5-12,-2 0 40,3-7-90,-2 10 29,-1 1-12,-2 13 5,-4 7-5,0 4 11,5 0-134,0 0-22,6-4-292,4-6 437,3-5 0,-24 3 0,-5-3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3.048"/>
    </inkml:context>
    <inkml:brush xml:id="br0">
      <inkml:brushProperty name="width" value="0.04286" units="cm"/>
      <inkml:brushProperty name="height" value="0.04286" units="cm"/>
      <inkml:brushProperty name="color" value="#00A0D7"/>
    </inkml:brush>
  </inkml:definitions>
  <inkml:trace contextRef="#ctx0" brushRef="#br0">5 20 26990,'0'-5'1265,"-2"0"-1231,1 1-6,0 1-11,0 1-12,1 2-5,0 9 0,0 5 0,9 31 0,0-8-59,9 19 1,2 4-60,2 6 28,-3-10 1,-1 0-1698,-4 5 1787,-6-20 0,-5-21 0,-3-22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4.175"/>
    </inkml:context>
    <inkml:brush xml:id="br0">
      <inkml:brushProperty name="width" value="0.04286" units="cm"/>
      <inkml:brushProperty name="height" value="0.04286" units="cm"/>
      <inkml:brushProperty name="color" value="#00A0D7"/>
    </inkml:brush>
  </inkml:definitions>
  <inkml:trace contextRef="#ctx0" brushRef="#br0">1 160 25606,'8'-9'2459,"-2"2"-2381,-6 7-27,0-1 21,0 0-55,24-5-118,11-4-195,45-16-903,10-3 1103,-42 10 1,-2 2 0,11-4 0,-25 7-1</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5.280"/>
    </inkml:context>
    <inkml:brush xml:id="br0">
      <inkml:brushProperty name="width" value="0.04286" units="cm"/>
      <inkml:brushProperty name="height" value="0.04286" units="cm"/>
      <inkml:brushProperty name="color" value="#00A0D7"/>
    </inkml:brush>
  </inkml:definitions>
  <inkml:trace contextRef="#ctx0" brushRef="#br0">10 102 24066,'0'-18'2739,"0"0"-2246,0 3-124,0 2 57,-2-1-320,0 5 45,-1 0-139,1 6-7,1 1-5,1 2 0,0 0-5,2 7 5,3 5-213,22 54 28,-8-19-504,15 46-179,-23-52-1686,-2-1 2554,-8-22 0,-1-10 0,0-3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5.682"/>
    </inkml:context>
    <inkml:brush xml:id="br0">
      <inkml:brushProperty name="width" value="0.04286" units="cm"/>
      <inkml:brushProperty name="height" value="0.04286" units="cm"/>
      <inkml:brushProperty name="color" value="#00A0D7"/>
    </inkml:brush>
  </inkml:definitions>
  <inkml:trace contextRef="#ctx0" brushRef="#br0">7 55 27841,'-4'-12'476,"1"2"-443,3 4-21,26-5-68,-5 4 39,22-2 6,-14 12 5,-7 5 6,-7 5-6,-8 3 1,-4 3 5,-1 0 0,-2-2-67,-26 21-57,0-14-4,-11 7-136,10-22-570,14-8 834,3-5 0,5 2 0,3-2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4.502"/>
    </inkml:context>
    <inkml:brush xml:id="br0">
      <inkml:brushProperty name="width" value="0.04286" units="cm"/>
      <inkml:brushProperty name="height" value="0.04286" units="cm"/>
      <inkml:brushProperty name="color" value="#00A0D7"/>
    </inkml:brush>
  </inkml:definitions>
  <inkml:trace contextRef="#ctx0" brushRef="#br0">49 1 28272,'-25'29'22,"4"2"-22,19-5-22,2 6-17,0-2-23,0 0-44,3-2-141,9 1 180,17-10 319,5-49-229,-4 13 10,-9-40 1,-15 38-73,11 13 39,-3 12-12,9 15-38,-6 6-6,7 14 45,-7-14 11,4 4 185,-3-21-146,-9-10 45,5-16-62,-12-5-5,2-10 0,-4 3-12,1-1-27,-1-27-544,0 32-274,0-12 840,0 41 0,0-1 0,0 0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6.132"/>
    </inkml:context>
    <inkml:brush xml:id="br0">
      <inkml:brushProperty name="width" value="0.04286" units="cm"/>
      <inkml:brushProperty name="height" value="0.04286" units="cm"/>
      <inkml:brushProperty name="color" value="#00A0D7"/>
    </inkml:brush>
  </inkml:definitions>
  <inkml:trace contextRef="#ctx0" brushRef="#br0">1 65 26334,'4'7'1042,"2"3"-924,2 3-57,4 6-10,1 2-40,3 4-11,-1-3 5,-6-7-5,-1-3 17,-6-8 90,-1-1 21,-1-4-72,0-13-28,0 1-11,5-25-28,1 13 5,6-10-22,8 2-711,10 7-762,0 5 653,3 11 0,-40 10 0,-9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6.647"/>
    </inkml:context>
    <inkml:brush xml:id="br0">
      <inkml:brushProperty name="width" value="0.04286" units="cm"/>
      <inkml:brushProperty name="height" value="0.04286" units="cm"/>
      <inkml:brushProperty name="color" value="#00A0D7"/>
    </inkml:brush>
  </inkml:definitions>
  <inkml:trace contextRef="#ctx0" brushRef="#br0">65 21 27986,'-2'0'320,"-1"0"-292,3 0-34,-2 0 6,-8 22 0,3-9-28,-13 37-78,12-27 89,-2 13 6,8-19-68,13-4 57,0-6 16,12-4 6,-2-8 0,26-26 118,-19 0-96,9-12-22,-28 15-5,-9 10 5,0 3-443,-21-7 275,4 12 168,-30 9 0,31 3 0,-7 9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7.197"/>
    </inkml:context>
    <inkml:brush xml:id="br0">
      <inkml:brushProperty name="width" value="0.04286" units="cm"/>
      <inkml:brushProperty name="height" value="0.04286" units="cm"/>
      <inkml:brushProperty name="color" value="#00A0D7"/>
    </inkml:brush>
  </inkml:definitions>
  <inkml:trace contextRef="#ctx0" brushRef="#br0">99 4 27023,'3'-2'986,"0"0"-712,-3 2-274,-5 0 0,-1 2-5,-5 3-12,1 4-11,1 4-23,-1 5 18,2 1-29,2 1-55,1 12 55,4-6 62,7-3 17,4-10-17,7-14-34,2-4-11,23-23 152,-18 6 122,14-33-156,-39 29-78,-12-2-68,-18 20 11,-6 11-55,-1 2-79,10 2-118,5 1-364,13-1-2430,5 0 3108,2-2 0,3-1 0,0-2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7.882"/>
    </inkml:context>
    <inkml:brush xml:id="br0">
      <inkml:brushProperty name="width" value="0.04286" units="cm"/>
      <inkml:brushProperty name="height" value="0.04286" units="cm"/>
      <inkml:brushProperty name="color" value="#00A0D7"/>
    </inkml:brush>
  </inkml:definitions>
  <inkml:trace contextRef="#ctx0" brushRef="#br0">331 100 27219,'0'-4'1148,"0"1"-1114,0-1-17,0 1-6,0-3-6,-3-6-10,-4 1 10,-7-5-5,-4 3 6,-39-5-6,25 9-45,-51 11 40,44 41-1,-5-6 0,20 22 6,19-27-11,1 2 11,4 0 0,11 6-11,6 4-11,13 5-1,1 1-38,8 9 38,-14-17 12,-4-2 0,-15-22-118,-5-10 17,-1-1 112,-3-3 0,4-2 0,-3-1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18.180"/>
    </inkml:context>
    <inkml:brush xml:id="br0">
      <inkml:brushProperty name="width" value="0.04286" units="cm"/>
      <inkml:brushProperty name="height" value="0.04286" units="cm"/>
      <inkml:brushProperty name="color" value="#00A0D7"/>
    </inkml:brush>
  </inkml:definitions>
  <inkml:trace contextRef="#ctx0" brushRef="#br0">7 89 27662,'-5'3'756,"3"0"-734,13-6 0,6-3-22,9-6-16,3-2-24,-1 1 40,20-10 0,-29 14 0,13-5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8.463"/>
    </inkml:context>
    <inkml:brush xml:id="br0">
      <inkml:brushProperty name="width" value="0.04286" units="cm"/>
      <inkml:brushProperty name="height" value="0.04286" units="cm"/>
      <inkml:brushProperty name="color" value="#00A0D7"/>
    </inkml:brush>
  </inkml:definitions>
  <inkml:trace contextRef="#ctx0" brushRef="#br0">6 11 27645,'-1'-5'487,"0"1"-414,0 4-6,0-1-33,1 1-6,-1 9-28,7 21 0,-2 1 0,6 16 0,-5-13 0,0-1-146,2 22 17,-1-23-3982,4 16 4111,-5-37 0,0-3 0,-3-8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9.041"/>
    </inkml:context>
    <inkml:brush xml:id="br0">
      <inkml:brushProperty name="width" value="0.04286" units="cm"/>
      <inkml:brushProperty name="height" value="0.04286" units="cm"/>
      <inkml:brushProperty name="color" value="#00A0D7"/>
    </inkml:brush>
  </inkml:definitions>
  <inkml:trace contextRef="#ctx0" brushRef="#br0">4 276 26396,'-2'1'1529,"0"0"-1356,2-1-55,12 0-17,6 0-96,15-1-10,32-12-23,-24 2-28,19-9-51,-35 5-878,9-18 862,-12 7 95,4-37 302,-21 31-89,-3-9 436,-6 29-520,2 7-50,1 2 10,1 2-55,0 0 16,1 49-61,11 28-17,-5 0-45,9 0-84,-12-56-100,1-3-331,-3-5 616,1-3 0,-2-5 0,-1-2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9.998"/>
    </inkml:context>
    <inkml:brush xml:id="br0">
      <inkml:brushProperty name="width" value="0.04286" units="cm"/>
      <inkml:brushProperty name="height" value="0.04286" units="cm"/>
      <inkml:brushProperty name="color" value="#00A0D7"/>
    </inkml:brush>
  </inkml:definitions>
  <inkml:trace contextRef="#ctx0" brushRef="#br0">1 328 26553,'3'14'1137,"0"-1"-964,-1-5-33,-1-2-33,0-3-12,-1-1 67,1-1-139,-1 0-12,1-1-11,-1-6 5,1-4-5,-1-9 6,0-6-6,0-13 0,0 7 0,-1-21 0,1 17 0,-1-8-6,1 13 6,0 8-5,0 11-6,0 4 11,2 7-12,3 5-4,13 28-1,1 15 11,2-1 1,-7-6 5,-11-28 0,-1-4 0,0-4 0,-1-2 0,1-6-6,2-7-44,21-59 38,-9 25 7,17-41 16,-5 50-11,2 30 6,0 14 5,-5 25-6,-10 3 1,0-2 0,1-4-1,3-1-5,1-5 0,1-2-22,-3-4-241,-4-8-745,-4-5 1008,-3-5 0,-4-1 0,-1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1.031"/>
    </inkml:context>
    <inkml:brush xml:id="br0">
      <inkml:brushProperty name="width" value="0.04286" units="cm"/>
      <inkml:brushProperty name="height" value="0.04286" units="cm"/>
      <inkml:brushProperty name="color" value="#00A0D7"/>
    </inkml:brush>
  </inkml:definitions>
  <inkml:trace contextRef="#ctx0" brushRef="#br0">88 5 27230,'1'-2'667,"0"-1"-354,-1 3-290,0 5 10,0 13-27,0 2 0,0 15-6,-8 23-12,1-9 7,-15 40-23,5-38 5,0 0-458,5-23 481,9-23 0,-1 4 0,4-13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1.662"/>
    </inkml:context>
    <inkml:brush xml:id="br0">
      <inkml:brushProperty name="width" value="0.04286" units="cm"/>
      <inkml:brushProperty name="height" value="0.04286" units="cm"/>
      <inkml:brushProperty name="color" value="#00A0D7"/>
    </inkml:brush>
  </inkml:definitions>
  <inkml:trace contextRef="#ctx0" brushRef="#br0">0 30 25679,'0'-4'2111,"0"-2"-1999,0 0-11,0 0-22,0 2 49,0 1-100,0 3-16,1 0 10,4 5-22,5 3 0,27 36-6,-15-17-58,7 14 0,-1 3-9,-2 7 11,3 8-11,-14-25-61,-11-25 28,-1-1 106,-1 1 0,-1-5 0,0 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4.786"/>
    </inkml:context>
    <inkml:brush xml:id="br0">
      <inkml:brushProperty name="width" value="0.04286" units="cm"/>
      <inkml:brushProperty name="height" value="0.04286" units="cm"/>
      <inkml:brushProperty name="color" value="#00A0D7"/>
    </inkml:brush>
  </inkml:definitions>
  <inkml:trace contextRef="#ctx0" brushRef="#br0">1 0 27690,'10'1'380,"-2"0"-318,-8-1-12,0 0-44,-4 53 0,8-22-18,-5 34-21,8-39-34,-4-13-213,-1-1-90,-1-7-593,-1 0 963,-2-5 0,2 0 0,-2 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2.094"/>
    </inkml:context>
    <inkml:brush xml:id="br0">
      <inkml:brushProperty name="width" value="0.04286" units="cm"/>
      <inkml:brushProperty name="height" value="0.04286" units="cm"/>
      <inkml:brushProperty name="color" value="#00A0D7"/>
    </inkml:brush>
  </inkml:definitions>
  <inkml:trace contextRef="#ctx0" brushRef="#br0">3 57 25870,'-2'0'1696,"4"0"-1656,11 0-7,1 0-16,4 0 11,0 0-28,4-2 0,1-2-616,21-10-364,-5 0 347,-2 0-95,-17 6-146,-19 8-222,-1 0 0,0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3.213"/>
    </inkml:context>
    <inkml:brush xml:id="br0">
      <inkml:brushProperty name="width" value="0.04286" units="cm"/>
      <inkml:brushProperty name="height" value="0.04286" units="cm"/>
      <inkml:brushProperty name="color" value="#00A0D7"/>
    </inkml:brush>
  </inkml:definitions>
  <inkml:trace contextRef="#ctx0" brushRef="#br0">0 150 26704,'0'-6'1103,"0"1"-812,0 4-240,1 3-23,1 4-17,2 6-5,1 5-1,-1 4 1,3 25-6,-4-17 5,3 18-5,-5-34 12,-1-3 44,0-10-56,0-14 0,0-2-6,0-12-11,0-13 17,-1 11-5,-2-25 38,1 22-22,0-8-11,1 16 17,0 5-6,1 8-11,12 16 0,9 27 0,0-1-5,0 10 5,-10-12-6,-3-10-44,2 4 39,-4-15-23,6-15 45,-2-17-5,5-14 11,-2-5-12,-1 6-5,0 7-11,2 15 17,-3 12 5,29 50-11,-5 11 0,6 8-369,-14-11 330,-19-31 5,-1-1-38,-2-4-785,1 2-28,-4-9 885,1-1 0,-3-8 0,1-2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4.063"/>
    </inkml:context>
    <inkml:brush xml:id="br0">
      <inkml:brushProperty name="width" value="0.04286" units="cm"/>
      <inkml:brushProperty name="height" value="0.04286" units="cm"/>
      <inkml:brushProperty name="color" value="#00A0D7"/>
    </inkml:brush>
  </inkml:definitions>
  <inkml:trace contextRef="#ctx0" brushRef="#br0">9 13 26530,'-4'-4'1473,"0"0"-1260,4 2-112,0 1-84,0 0-12,7 1-5,5 4 0,10 1 0,6 5 0,-1-1-11,16 4 0,-11-5 5,8 2 1,8-1 10,-6-1-5,-2-1 6,-16-4-6,-19-3 0,-3 0 5,-1 0 1,-1 5 0,0 1-6,-6 16 0,-1-3 0,-25 39 0,4-15-12,-16 27-4,8-18-578,-12 17-576,24-34 1170,-7 6 0,29-39 0,3-2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5.699"/>
    </inkml:context>
    <inkml:brush xml:id="br0">
      <inkml:brushProperty name="width" value="0.04286" units="cm"/>
      <inkml:brushProperty name="height" value="0.04286" units="cm"/>
      <inkml:brushProperty name="color" value="#00A0D7"/>
    </inkml:brush>
  </inkml:definitions>
  <inkml:trace contextRef="#ctx0" brushRef="#br0">247 7 26502,'3'-2'1255,"-1"-1"-986,-1 2-141,-1 1-83,-1 1-17,-4 5-5,-4 2-12,-6 6 6,-1 0-12,-5 1-5,0 2 0,-34 43 0,23-16 0,-17 22 0,34-32 0,9-13 0,3-2 0,0 0-5,2-1 5,3 4 0,5-6-68,21-2-346,22-19 145,3-7-257,7-10 492,-23-3 34,-6 3 157,-12 2 263,-7 0-274,-10 8 251,-20-8-397,7 12 0,-19-3-17,16 11-50,1 4-90,6 2 157,2 14 0,2-14 0,1 7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6.581"/>
    </inkml:context>
    <inkml:brush xml:id="br0">
      <inkml:brushProperty name="width" value="0.04286" units="cm"/>
      <inkml:brushProperty name="height" value="0.04286" units="cm"/>
      <inkml:brushProperty name="color" value="#00A0D7"/>
    </inkml:brush>
  </inkml:definitions>
  <inkml:trace contextRef="#ctx0" brushRef="#br0">0 330 24990,'2'5'2095,"-1"1"-1860,1-1 275,0 2-365,0-3 57,-1 0-135,-1-3 23,0-1-79,0-3 0,-1-31-11,0 8-22,0-51 16,1 32 6,0-5-6,2 25 1,4 16 10,3 4-5,4 11 0,5 11 0,-5 3 0,18 25 0,-16-21 0,7 10-5,-12-21 5,-4-7-6,-1-2 6,-3-5 0,3-6 6,0-5-12,21-61 6,-9 28 11,17-37-11,-21 59 0,-1 9 0,-4 15 6,32 54-17,-15-26-566,36 46 577,-34-54 0,-11-7 0,-19-15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8:57.499"/>
    </inkml:context>
    <inkml:brush xml:id="br0">
      <inkml:brushProperty name="width" value="0.04286" units="cm"/>
      <inkml:brushProperty name="height" value="0.04286" units="cm"/>
      <inkml:brushProperty name="color" value="#00A0D7"/>
    </inkml:brush>
  </inkml:definitions>
  <inkml:trace contextRef="#ctx0" brushRef="#br0">14 29 27634,'-7'-12'560,"2"2"-493,4 8 39,0 0-83,1 1 16,0 0-56,28 6-11,30 6 11,-4-1 6,14 1 11,-40-7 0,-1 0 0,-4-2 0,-2 1 0,-4 0 0,-1 0 0,-6 1 0,-4 3 0,-3 7 0,-11 8 0,-6 8 0,-11 7 0,-7 4-6,2-2-16,-12 14 16,14-18 6,-21 26 0,31-38-16,-5 8-80,20-28-223,3-6-1394,4-4 1713,2-5 0,-2 4 0,0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52.319"/>
    </inkml:context>
    <inkml:brush xml:id="br0">
      <inkml:brushProperty name="width" value="0.04286" units="cm"/>
      <inkml:brushProperty name="height" value="0.04286" units="cm"/>
      <inkml:brushProperty name="color" value="#00A0D7"/>
    </inkml:brush>
  </inkml:definitions>
  <inkml:trace contextRef="#ctx0" brushRef="#br0">171 26 27163,'-2'-3'409,"1"0"-353,1 3 263,0-1-252,0-1-22,0 1-17,0-2 0,0 0-5,1 0-12,-1 0 39,1 1-39,0 1 29,-1 1-12,-2 3-28,-4 6 5,-4 6 1,-16 22-3398,7-12 3392,-8 14-40,-11 3 0,24-26 0,-15 15 1</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9:54.370"/>
    </inkml:context>
    <inkml:brush xml:id="br0">
      <inkml:brushProperty name="width" value="0.04286" units="cm"/>
      <inkml:brushProperty name="height" value="0.04286" units="cm"/>
      <inkml:brushProperty name="color" value="#00A0D7"/>
    </inkml:brush>
  </inkml:definitions>
  <inkml:trace contextRef="#ctx0" brushRef="#br0">262 7 26250,'3'-3'1025,"-1"0"-846,-2 2 773,0 1-924,-6 17-28,-4 1 0,-8 19 0,-3-2 0,-3 2-100,-28 20-113,12-16-2268,-16 12 1633,22-24 0,28-24 0,9-8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0:16.456"/>
    </inkml:context>
    <inkml:brush xml:id="br0">
      <inkml:brushProperty name="width" value="0.04286" units="cm"/>
      <inkml:brushProperty name="height" value="0.04286" units="cm"/>
      <inkml:brushProperty name="color" value="#00A0D7"/>
    </inkml:brush>
  </inkml:definitions>
  <inkml:trace contextRef="#ctx0" brushRef="#br0">358 110 27762,'8'-7'521,"-1"1"-470,-7 6 55,0 0-100,-2 0 5,-12 2 11,-2 0-16,-12 0-6,2-1 5,-12-3-5,11-2 0,-27-16 0,0-3 0,24 9 0,-53-26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0:43.242"/>
    </inkml:context>
    <inkml:brush xml:id="br0">
      <inkml:brushProperty name="width" value="0.04286" units="cm"/>
      <inkml:brushProperty name="height" value="0.04286" units="cm"/>
      <inkml:brushProperty name="color" value="#00A0D7"/>
    </inkml:brush>
  </inkml:definitions>
  <inkml:trace contextRef="#ctx0" brushRef="#br0">4 19 27214,'-2'-10'392,"0"1"-353,2 9 672,0 0-711,6 0 0,1 6 6,7 1-6,0 7-6,2 3 0,8 8-44,1 2 44,5 4 6,10 1 6,-17-15-6,6-1 0,-23-12 0,-3 0 0,-4-2 0,-1 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4.987"/>
    </inkml:context>
    <inkml:brush xml:id="br0">
      <inkml:brushProperty name="width" value="0.04286" units="cm"/>
      <inkml:brushProperty name="height" value="0.04286" units="cm"/>
      <inkml:brushProperty name="color" value="#00A0D7"/>
    </inkml:brush>
  </inkml:definitions>
  <inkml:trace contextRef="#ctx0" brushRef="#br0">1 0 26491,'6'29'0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0:44.233"/>
    </inkml:context>
    <inkml:brush xml:id="br0">
      <inkml:brushProperty name="width" value="0.04286" units="cm"/>
      <inkml:brushProperty name="height" value="0.04286" units="cm"/>
      <inkml:brushProperty name="color" value="#00A0D7"/>
    </inkml:brush>
  </inkml:definitions>
  <inkml:trace contextRef="#ctx0" brushRef="#br0">0 195 27314,'3'-3'818,"-1"1"-784,-2 1 100,0 1-123,3-2 6,0 0-6,8-4 0,-1 0-5,11-7-6,0-1-6,8-5 1,1-1 5,2-2-6,-7 3 6,-1 3-28,-5 1-33,-7 5-158,-1 0 219,-8 3 0,-2 4 0,0-2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2.981"/>
    </inkml:context>
    <inkml:brush xml:id="br0">
      <inkml:brushProperty name="width" value="0.04286" units="cm"/>
      <inkml:brushProperty name="height" value="0.04286" units="cm"/>
      <inkml:brushProperty name="color" value="#00A0D7"/>
    </inkml:brush>
  </inkml:definitions>
  <inkml:trace contextRef="#ctx0" brushRef="#br0">412 1 27068,'-5'0'1042,"-1"0"-880,3 0-140,-2 0 18,-2 5-29,-1-1-11,-7 5 5,-1-1-5,-6 2 6,-5 3 0,1-1 5,-16 6-11,11-6 0,-41 11 0,21-10 0,2-1 0,22-7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4.682"/>
    </inkml:context>
    <inkml:brush xml:id="br0">
      <inkml:brushProperty name="width" value="0.04286" units="cm"/>
      <inkml:brushProperty name="height" value="0.04286" units="cm"/>
      <inkml:brushProperty name="color" value="#00A0D7"/>
    </inkml:brush>
  </inkml:definitions>
  <inkml:trace contextRef="#ctx0" brushRef="#br0">0 81 27908,'4'26'179,"1"8"-173,1-10-6,0 4-51,4-7 46,-3-8 5,2 2 0,-6-10 5,-1-2 7,-2-3 16,0-6-23,1-5-5,0-11 0,0-1 11,3-11-11,-1 11 40,7-16-40,-5 24-6,7-7 6,-6 19-11,3 1 5,-1 2 6,2 6 6,0 5-17,9 33 5,-8-17-11,3 20 6,-11-32-6,-2-5 6,-1-6 11,0-3-22,2-2 33,4-24-11,1-2-6,11-55-39,-5 44 68,5-3-23,-5 53 0,-2 23 0,-2-2 0,0-2-11,-3-7-12,-1-4-100,0 0 5,-3-9-3489,2-1 3607,-2-10 0,0 0 0,-1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5.349"/>
    </inkml:context>
    <inkml:brush xml:id="br0">
      <inkml:brushProperty name="width" value="0.04286" units="cm"/>
      <inkml:brushProperty name="height" value="0.04286" units="cm"/>
      <inkml:brushProperty name="color" value="#00A0D7"/>
    </inkml:brush>
  </inkml:definitions>
  <inkml:trace contextRef="#ctx0" brushRef="#br0">0 130 26502,'13'-4'1148,"-3"1"-1013,-10 3 100,14-4-252,2-7 6,8-2 0,-3-5-12,-7 5 12,-1 2 11,-3 1 0,-3 1 168,-3 0-117,-1 3-7,-2-2-38,-4 5 0,-2-2-6,-5 4 16,-8-1-10,3 6 11,-12 13-17,15-4 0,-5 31-6,14-21 1,1 23 5,5-26-17,4 5-706,22-17-145,-9-7 868,15-8 0,-26-1 0,-2 2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5.941"/>
    </inkml:context>
    <inkml:brush xml:id="br0">
      <inkml:brushProperty name="width" value="0.04286" units="cm"/>
      <inkml:brushProperty name="height" value="0.04286" units="cm"/>
      <inkml:brushProperty name="color" value="#00A0D7"/>
    </inkml:brush>
  </inkml:definitions>
  <inkml:trace contextRef="#ctx0" brushRef="#br0">130 20 25623,'9'-8'2167,"-2"1"-2043,-5 5-40,-2 0 128,0 1-189,0 1-12,-5 0 0,-2 0 6,-5 2 5,-8 6 1,-9 11-18,4 2-5,-1 9 0,16-7 0,2 15 0,5-17 0,1 8 0,3-21 6,11 0-62,13-8-22,1-2-57,4-9-139,-15-2-208,-1-4-296,-1-1 778,-1 0 0,-6 8 0,-3 4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6.555"/>
    </inkml:context>
    <inkml:brush xml:id="br0">
      <inkml:brushProperty name="width" value="0.04286" units="cm"/>
      <inkml:brushProperty name="height" value="0.04286" units="cm"/>
      <inkml:brushProperty name="color" value="#00A0D7"/>
    </inkml:brush>
  </inkml:definitions>
  <inkml:trace contextRef="#ctx0" brushRef="#br0">2 11 27169,'-1'-5'789,"1"1"-733,0 2 135,0 2-169,0 3 6,1 6-11,5 9-6,3 6 0,6 7-11,7 11 6,14 31-6,0 8 0,2 10 0,-15-30-2615,-9-20 2610,-8-19-40,1 4-185,-5-11 79,2 1-4055,-4-16 4206,0-5 0,0 2 0,0-1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6.916"/>
    </inkml:context>
    <inkml:brush xml:id="br0">
      <inkml:brushProperty name="width" value="0.04286" units="cm"/>
      <inkml:brushProperty name="height" value="0.04286" units="cm"/>
      <inkml:brushProperty name="color" value="#00A0D7"/>
    </inkml:brush>
  </inkml:definitions>
  <inkml:trace contextRef="#ctx0" brushRef="#br0">0 1 25236,'1'16'2196,"2"2"-2078,1 0-23,2 2-6,-2-2 102,7 21-180,-7-17-11,5 14-11,-8-23-23,-1-4-22,0 0-22,0-4-124,0 0-179,0-1-324,-1-2 705,-2-3 0,4 3 0,-1-1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7.125"/>
    </inkml:context>
    <inkml:brush xml:id="br0">
      <inkml:brushProperty name="width" value="0.04286" units="cm"/>
      <inkml:brushProperty name="height" value="0.04286" units="cm"/>
      <inkml:brushProperty name="color" value="#00A0D7"/>
    </inkml:brush>
  </inkml:definitions>
  <inkml:trace contextRef="#ctx0" brushRef="#br0">0 17 27667,'0'-5'454,"0"1"-975,0 2-291,1 1 812,3-1 0,-2 1 0,1-1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7.838"/>
    </inkml:context>
    <inkml:brush xml:id="br0">
      <inkml:brushProperty name="width" value="0.04286" units="cm"/>
      <inkml:brushProperty name="height" value="0.04286" units="cm"/>
      <inkml:brushProperty name="color" value="#00A0D7"/>
    </inkml:brush>
  </inkml:definitions>
  <inkml:trace contextRef="#ctx0" brushRef="#br0">144 10 26150,'12'-6'1568,"-4"2"-1434,-8 4-44,0 0-12,-4 0-28,-2 0 6,-17 10-56,4 0 0,-12 10 6,1 12-12,7 5 1,3 0 27,12-5 23,8-17-6,2-4-5,0-4-6,3-3-6,1-3-11,1-1-89,22-22 78,-5-10 11,6-2 0,-16-1 12,-13 22 5,-1 3-11,0 1 5,0 3-22,0 3-11,2 32-23,2-7-11,2 17-39,6-18-1444,-1-11 1528,4-4 0,-7-3 0,-2-2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8.332"/>
    </inkml:context>
    <inkml:brush xml:id="br0">
      <inkml:brushProperty name="width" value="0.04286" units="cm"/>
      <inkml:brushProperty name="height" value="0.04286" units="cm"/>
      <inkml:brushProperty name="color" value="#00A0D7"/>
    </inkml:brush>
  </inkml:definitions>
  <inkml:trace contextRef="#ctx0" brushRef="#br0">1 59 27320,'0'13'717,"0"1"-700,1-2-17,1 0 0,2-2 0,0-2 0,0-1-12,-1-2-3391,-2-2 3386,1-2 17,-2 0 12,2-2 32,1-11 91,13-38-130,-5 19 29,27-19-17,-14 55-17,9 3 0,-10 16-39,-7-8-34,0 4 73,-2 14 0,-6-19 0,-2 9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5.677"/>
    </inkml:context>
    <inkml:brush xml:id="br0">
      <inkml:brushProperty name="width" value="0.04286" units="cm"/>
      <inkml:brushProperty name="height" value="0.04286" units="cm"/>
      <inkml:brushProperty name="color" value="#00A0D7"/>
    </inkml:brush>
  </inkml:definitions>
  <inkml:trace contextRef="#ctx0" brushRef="#br0">327 10 28093,'-11'-5'95,"1"2"-84,-12 1 6,1 2-6,-5 0 6,-4 0 22,-27 2-39,22 2 0,-16 4 0,31 3-11,-2 24 0,12-15 0,-1 16-6,11-21 6,11 1 5,0-6-5,9 1-12,-4-8-10,1-2-40,1-1-73,1 0-66,2-5-1480,16-14 1692,-11 1 0,2-2 0,-19 11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9.020"/>
    </inkml:context>
    <inkml:brush xml:id="br0">
      <inkml:brushProperty name="width" value="0.04286" units="cm"/>
      <inkml:brushProperty name="height" value="0.04286" units="cm"/>
      <inkml:brushProperty name="color" value="#00A0D7"/>
    </inkml:brush>
  </inkml:definitions>
  <inkml:trace contextRef="#ctx0" brushRef="#br0">23 66 27746,'-13'4'336,"4"0"-280,14-4-17,4-2-11,6-4-17,6-6-364,2-4 353,8-3 0,-15 8 0,-1 4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09.216"/>
    </inkml:context>
    <inkml:brush xml:id="br0">
      <inkml:brushProperty name="width" value="0.04286" units="cm"/>
      <inkml:brushProperty name="height" value="0.04286" units="cm"/>
      <inkml:brushProperty name="color" value="#00A0D7"/>
    </inkml:brush>
  </inkml:definitions>
  <inkml:trace contextRef="#ctx0" brushRef="#br0">12 17 27158,'-6'10'1164,"1"0"-1130,11-9-40,6 1-44,9-2-112,7-1-516,0-8 678,9-9 0,-27 13 0,-1-2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10.253"/>
    </inkml:context>
    <inkml:brush xml:id="br0">
      <inkml:brushProperty name="width" value="0.04286" units="cm"/>
      <inkml:brushProperty name="height" value="0.04286" units="cm"/>
      <inkml:brushProperty name="color" value="#00A0D7"/>
    </inkml:brush>
  </inkml:definitions>
  <inkml:trace contextRef="#ctx0" brushRef="#br0">7 136 27298,'-4'-3'593,"1"0"-526,3 3-5,0-1 11,1 6 78,3 8-140,3 8-5,3 8-1,4 11-16,-3-10 0,0-3-11,-7-17 22,-2-8 0,-1-1 0,-1-5 0,0-15 0,0-2-12,0-15-38,3-23 28,7 9 10,-1 2 12,7 23 0,-6 33 0,2 4-5,0 8 5,3 6 5,0 1-5,1 1 0,-4-3-5,-4-8-18,-4-7-10,-3-5 10,-1-9 12,0-12 11,0-10 23,18-49 5,-9 36-3392,15-22 3470,-4 60-95,3 23-5,-1-1-23,-3 20-17,-15-22-533,2 22 0,-6-44 0,1 5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10.836"/>
    </inkml:context>
    <inkml:brush xml:id="br0">
      <inkml:brushProperty name="width" value="0.04286" units="cm"/>
      <inkml:brushProperty name="height" value="0.04286" units="cm"/>
      <inkml:brushProperty name="color" value="#00A0D7"/>
    </inkml:brush>
  </inkml:definitions>
  <inkml:trace contextRef="#ctx0" brushRef="#br0">1 213 27494,'0'2'537,"1"1"-458,3-3-35,4-1-27,4-4-6,8-8-27,4-7-24,22-28 40,-23 22 0,9-14 0,-28 27 96,-6-9-85,-7 10 0,-6-5 11,-12 16 6,6 15-22,-2 11 0,12 15-6,6 5 5,2-1-5,2-12 6,0-1-6,4-17-6,1 1-3391,8-11 2842,5-1-12,16-13 0,-37 18 0,-1-6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11.688"/>
    </inkml:context>
    <inkml:brush xml:id="br0">
      <inkml:brushProperty name="width" value="0.04286" units="cm"/>
      <inkml:brushProperty name="height" value="0.04286" units="cm"/>
      <inkml:brushProperty name="color" value="#00A0D7"/>
    </inkml:brush>
  </inkml:definitions>
  <inkml:trace contextRef="#ctx0" brushRef="#br0">207 18 27135,'0'-11'1081,"-13"5"-1031,0 8-27,-12 6 5,1 7-11,4 1-1,-2 3-4,5-3-1,1 4-11,1 0 5,2 3-5,-1 30 0,7-18 0,0 12 6,8-31 0,7-13-18,0-2-363,31-37 342,-18 10 133,20-57 63,-30 46-118,-2-8 22,-9 35-62,0 9 1,0 7-17,0 28-12,0-14 23,24 23 0,-18-34 0,19 1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1:12.337"/>
    </inkml:context>
    <inkml:brush xml:id="br0">
      <inkml:brushProperty name="width" value="0.04286" units="cm"/>
      <inkml:brushProperty name="height" value="0.04286" units="cm"/>
      <inkml:brushProperty name="color" value="#00A0D7"/>
    </inkml:brush>
  </inkml:definitions>
  <inkml:trace contextRef="#ctx0" brushRef="#br0">18 17 27757,'-8'-2'459,"1"1"-420,5 4-22,1 3 5,1 4-16,0 4 11,0 5-17,0 2 0,1 3-6,1-1 6,1-5-45,4 1 17,-4-10 28,2-1 12,-4-6-7,-1-4 1,0-5-6,0-4 5,1-6-5,3-15 0,2 8 0,3-8-5,7 7 5,-3 10 5,9-2-5,-10 12 6,1 2 0,-5 3-6,1 0 0,-1 3 11,0 5-11,1 5 0,-3 5 5,2 9-10,-3-4 5,0-1-17,-3-3 17,-2-1 0,1-8 0,-2 2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2:05.260"/>
    </inkml:context>
    <inkml:brush xml:id="br0">
      <inkml:brushProperty name="width" value="0.04286" units="cm"/>
      <inkml:brushProperty name="height" value="0.04286" units="cm"/>
      <inkml:brushProperty name="color" value="#00A0D7"/>
    </inkml:brush>
  </inkml:definitions>
  <inkml:trace contextRef="#ctx0" brushRef="#br0">21 16 24816,'-2'2'1082,"0"1"-942,1-2 56,0 1-118,0 0 230,-1-1-286,2-1-10,-1 1-7,0 0-5,1 1 0,-1 0 0,1 0 560,-2 0-386,1 0-73,0 0-17,0-1-73,1-1-11,-2 1-6,2 0 12,-1 0 223,1 0 253,0-1-476,2 0-6,-1 0 5,2 0-5,0 0 0,2 0 0,-1 0 0,5 0 0,-5 0 0,3 0 0,-4 0 6,1 0-6,1 0 0,1 0 0,0-1 0,4-1 0,-4 1 0,3-1 0,-3 1 0,5-1 0,-2 0 0,9-1 0,-10 1 0,19-4 0,-10 1 0,6-1 0,-8 1 0,-6 3 0,-3 0 0,0 0 0,-5 2-6,3-1 6,-4 1-5,2 0-51,-2 0 56,1 0 0,1 0-40,0 0-122,-1 0-269,0 0-516,-4 0 947,-1 1 0,1-1 0,0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2:11.062"/>
    </inkml:context>
    <inkml:brush xml:id="br0">
      <inkml:brushProperty name="width" value="0.04286" units="cm"/>
      <inkml:brushProperty name="height" value="0.04286" units="cm"/>
      <inkml:brushProperty name="color" value="#00A0D7"/>
    </inkml:brush>
  </inkml:definitions>
  <inkml:trace contextRef="#ctx0" brushRef="#br0">12 140 25539,'-7'-9'1294,"3"1"-986,3 8 935,1 0-1243,0-1 0,0 0 0,2-1 0,-1 2 0,6-1-11,0 0 5,3-1 6,2 1 0,-3-1-11,2-1-6,5 1 6,0 1 11,6-1-11,-5 1 11,-3 0-6,0-1 6,-4 0 0,0 1 0,1-1-11,17-1 0,6-1 5,-4 2 6,-5-1 0,-19 3 6,0-1-6,0 0-6,1-1 6,1 1 0,3 1 0,25-3-17,2 2-22,13-1-45,-9 1 84,-12 0 0,-6 1 0,-10-1 6,-5 1 5,-8 0-5,1-1 10,-2 1-4,10-3-12,19-1 0,-3 1 0,12 0-6,-18 3 0,-1 0-5,1-1 6,0 1 5,0-2 0,4-2 0,0 2-6,9-1-28,1 1 6,4 1 6,0-1 5,-7 0-28,2-2 23,-16 2 16,4-2 12,-13 2-3392,1 0 3386,-3 0 28,17 0-23,-4 0-5,13 0-73,20 2 34,-12 0-6,32-1 34,-39 1 11,7-2 6,-29 0 3397,5-1-3403,-9 1 0,5 0 34,15 1-29,21 0-33,0 1-5,10 0-29,-22 0-22,-13 0 22,-6 0 46,-10 0 16,-5 0 0,1 0 184,-1 0-200,7 0 16,0 2 0,7 0 0,0 2-6,2 0 6,3 0 0,9 2-67,1-1 33,9 2 12,-4-1 61,-4-1 118,5 2-157,-13-3-11,6 2-17,-13-3-12,2 1 18,0 0 0,9 2 16,-7-2 6,5 1 11,11-3-11,6 0 0,-1-2 0,-4 0 0,-21 2-22,-1 1 5,0-1 0,4 2 12,1-2 21,4 2-16,0-2 0,4 0 6,-5-1-23,9 1 0,-10 0-5,6 2 22,-6-1 0,9 0 17,-15-2-12,30 0-77,-10-2 44,6 1 28,-6-1 0,-19 1 0,1 0 0,-1 0 44,10-3-4,-8 0-12,14-1-28,-16 2 16,23-2-16,-14 2 6,15-2 11,-12 2 100,20-3-117,-23 4-33,23-3-46,-33 2 79,7-2 6,-6 2 50,6 0-45,-7 1-16,23-2-12,-8 1 6,4-2-6,-8 3 17,-5-1-6,-5 1 6,20-2 0,-15 0 0,35-5 112,-20 3-28,16-3-33,-18 4-51,-5 1 5,-4 1 6,-9 0 29,-5 0 83,-5 1-84,-5 0-11,0-1-90,-3 1-50,1-1-386,-1-2-1182,-2 1 1680,-2-1 0,1 2 0,1 1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2:14.361"/>
    </inkml:context>
    <inkml:brush xml:id="br0">
      <inkml:brushProperty name="width" value="0.04286" units="cm"/>
      <inkml:brushProperty name="height" value="0.04286" units="cm"/>
      <inkml:brushProperty name="color" value="#00A0D7"/>
    </inkml:brush>
  </inkml:definitions>
  <inkml:trace contextRef="#ctx0" brushRef="#br0">4 147 26620,'-2'-8'1019,"1"2"-705,1 6-23,0 0-241,0 8-38,0 5-7,0 10-5,1 1 6,1 7 11,3-4-12,-2-8-5,2-6 11,0-13-11,5-6 0,8-7 0,8-13-22,10-10-79,7-9-145,6-1 246,20-13 0,-36 30 0,9-2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2:45.836"/>
    </inkml:context>
    <inkml:brush xml:id="br0">
      <inkml:brushProperty name="width" value="0.04286" units="cm"/>
      <inkml:brushProperty name="height" value="0.04286" units="cm"/>
      <inkml:brushProperty name="color" value="#00A0D7"/>
    </inkml:brush>
  </inkml:definitions>
  <inkml:trace contextRef="#ctx0" brushRef="#br0">630 25 22453,'7'-10'3165,"0"3"-2258,-1 5 213,-2 2-997,0-1-39,-2 1-22,0-1-12,-1 1 258,-1-1-302,0 1 5,1 0-6,2-1 7,-1 1-7,1-1 1,5 1-6,-1-1 0,10 1 0,-4 0 0,3 0 5,1 0-5,6 0 0,-2 1-5,19 14 5,-21-5 0,19 28-28,-18-11 17,18 30-1,-18-27 7,9 19 5,-22-29 0,2 43 0,-1-7 0,0 7 0,0-16-6,-2-21 1,-4-7-1,0 9 6,-2-15-6,0 6-33,0-11 11,0-1-45,0-3 62,0-2 11,0 0 0,0-1 45,0 0-39,1-1 16,0 0 73,0 0-95,-1 3 0,0 1 0,0 3 0,0 1 0,0 2 17,0 8-11,0-3-12,0 35 0,0-23 1,0 26 5,0-34-6,-1 5 6,-1-13 0,-5 36 0,4-19 0,-3 32 0,6-34-17,-6 16 17,3-18-22,-7 24 16,6-19 6,-6 39 0,5-35 0,-6 37 0,3-40-28,-7 32 23,7-28 5,-1 38 5,6-37-55,-1 21 0,-3 4 27,-8 2 23,-3 31 0,-1-49 6,0-10-6,4-7-11,-24 50 11,17-33 25,-5 16 0,0 3 42,-1 4-36,5-8 0,1-1-20,-2 6 0,-2 9-11,11-31-17,0-2-16,1-8-18,-1 0 12,0 0-22,-2 1-3432,-15 31 3493,7-15-274,-21 37 274,22-43 0,-3 8 0,12-25 0,1-1 0,2-1 0,-1 2 28,-6 14 3223,3-8-3251,-3 5 426,-1-2-404,-1-5-5,1-2-17,3-7 17,10-15 17,2 0-12,-1 0-5,0 2-6,-6 4-11,3-1-34,-16 20 18,11-15-96,-13 14-28,14-19-320,-5 3-21,8-9 481,-2 1 0,7-4 0,0-2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5.948"/>
    </inkml:context>
    <inkml:brush xml:id="br0">
      <inkml:brushProperty name="width" value="0.04286" units="cm"/>
      <inkml:brushProperty name="height" value="0.04286" units="cm"/>
      <inkml:brushProperty name="color" value="#00A0D7"/>
    </inkml:brush>
  </inkml:definitions>
  <inkml:trace contextRef="#ctx0" brushRef="#br0">11 7 27326,'-6'-3'677,"2"0"-6214,4 3 5733,7 62 635,8-21-831,7 53 919,-3-51-1558,-4 24 79,-12-36-868,-5 18 1428,-5-30 0,2-9 0,0-3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2:45.999"/>
    </inkml:context>
    <inkml:brush xml:id="br0">
      <inkml:brushProperty name="width" value="0.04286" units="cm"/>
      <inkml:brushProperty name="height" value="0.04286" units="cm"/>
      <inkml:brushProperty name="color" value="#00A0D7"/>
    </inkml:brush>
  </inkml:definitions>
  <inkml:trace contextRef="#ctx0" brushRef="#br0">1 35 24407,'0'-2'3249,"0"-1"-3238,0 3-840,0-6-234,0-5 0,0 5 1,0-1-1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1.613"/>
    </inkml:context>
    <inkml:brush xml:id="br0">
      <inkml:brushProperty name="width" value="0.04286" units="cm"/>
      <inkml:brushProperty name="height" value="0.04286" units="cm"/>
    </inkml:brush>
  </inkml:definitions>
  <inkml:trace contextRef="#ctx0" brushRef="#br0">1 20 27230,'5'-11'544,"0"2"-455,-5 9 180,0 0-263,1 2 10,1 5-4,1 6-1,1 9-11,-2 4 11,7 66-3403,-3-19 3392,2 26-6,-4-44-2268,-3-29 2246,-1-2 28,-5 16 0,4-24 0,-3 10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2.897"/>
    </inkml:context>
    <inkml:brush xml:id="br0">
      <inkml:brushProperty name="width" value="0.04286" units="cm"/>
      <inkml:brushProperty name="height" value="0.04286" units="cm"/>
    </inkml:brush>
  </inkml:definitions>
  <inkml:trace contextRef="#ctx0" brushRef="#br0">19 7 26480,'-10'2'963,"2"-1"-817,8-1 363,0 0-469,6 1-24,5-1-10,18 1-12,33-6-33,-5 3-22,11-2-7,-20 5-16,-9 17 73,-9 0 0,-9 15 5,-18-4 6,-2 1-39,-16 11 39,3-15 0,-12 6 6,-16-8-3381,12-10 3397,-5 2-61,21-12 28,17-8-17,28-10 11,-3 7 11,23-5-83,18 28-46,-26 1 102,14 10 21,-38 10 1,-15-11-11,-29 44 27,6-38 174,-21 6 1,-7-4-12,-7-11-95,-15 6 3380,29-23-3386,17-24-83,4 3-522,-1-25-310,10 19 0,5 7 0,3 15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3.795"/>
    </inkml:context>
    <inkml:brush xml:id="br0">
      <inkml:brushProperty name="width" value="0.04286" units="cm"/>
      <inkml:brushProperty name="height" value="0.04286" units="cm"/>
    </inkml:brush>
  </inkml:definitions>
  <inkml:trace contextRef="#ctx0" brushRef="#br0">1 15 25539,'0'-4'1691,"0"2"-1483,0 1 44,0 0-157,0 1-28,0-2 101,0 0-168,0 1-17,1 0 45,6 7-11,1 3-6,6 21 23,-2 8-34,2 18 8,-7 1 1,-1 2-9,1 6 0,-6 8 0,-2-4-6,-5-21-44,-1 12-40,2-39-78,4-16-123,0-2 291,1-3 0,0-2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4.714"/>
    </inkml:context>
    <inkml:brush xml:id="br0">
      <inkml:brushProperty name="width" value="0.04286" units="cm"/>
      <inkml:brushProperty name="height" value="0.04286" units="cm"/>
    </inkml:brush>
  </inkml:definitions>
  <inkml:trace contextRef="#ctx0" brushRef="#br0">297 21 26945,'1'-5'817,"0"1"-682,-1 2-29,0 0-55,0 0-18,-3 0 57,-2 1-85,-4 0 1,-3 1 0,-2-1-6,-1 1 0,-19 4 0,12 0 5,-40 22-5,29 0 0,-13 15-5,22-4-1,12-5-16,4-3-6,18-12 16,3-6-391,51-42 482,-12-14 10,6-2-16,-28 4-6,-30 36-28,0 2 40,0 4-74,0 6 1,0 23-6,0-7-6,5 19-38,2-24-5445,21 1 5489,-6-12 0,2-3 0,-13-2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5.310"/>
    </inkml:context>
    <inkml:brush xml:id="br0">
      <inkml:brushProperty name="width" value="0.04286" units="cm"/>
      <inkml:brushProperty name="height" value="0.04286" units="cm"/>
    </inkml:brush>
  </inkml:definitions>
  <inkml:trace contextRef="#ctx0" brushRef="#br0">285 6 27645,'0'-3'291,"-7"1"-185,-9 2-72,-14 5 67,-9 5-96,-5 8 1,0 5 0,11-1-6,-1 11 5,19-9-5,-2 8 11,12 5-27,12-4 32,3-3-4,19-10-35,-7-18 23,50-15 0,-48 9 0,28-11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5.965"/>
    </inkml:context>
    <inkml:brush xml:id="br0">
      <inkml:brushProperty name="width" value="0.04286" units="cm"/>
      <inkml:brushProperty name="height" value="0.04286" units="cm"/>
    </inkml:brush>
  </inkml:definitions>
  <inkml:trace contextRef="#ctx0" brushRef="#br0">7 10 26038,'-1'-3'1780,"-1"0"-1707,0 1-11,1 1 27,1 0-89,0 5 6,0 9 11,0 10 0,0 13-1,0 4-10,0 5 5,0 0-5,3 2-54,-2 12 1,1 6-35,0-11 1,0 0 42,-1 10 0,0-4-297,0 15 269,-1-54-28,0-4-2141,1-3-1219,0-7 3455,0-2 0,0-5 0,0-1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6.532"/>
    </inkml:context>
    <inkml:brush xml:id="br0">
      <inkml:brushProperty name="width" value="0.04286" units="cm"/>
      <inkml:brushProperty name="height" value="0.04286" units="cm"/>
    </inkml:brush>
  </inkml:definitions>
  <inkml:trace contextRef="#ctx0" brushRef="#br0">382 0 27494,'-9'3'263,"-3"3"-252,-7 5 6,-7 5 50,-6 2 28,-24 12-39,18-11-28,-12 7-17,25-13-11,2 0 0,-15 23 0,18-16-5,-9 25 16,25-28 67,20 9-61,0-16-11,29 4-23,-17-9-224,38 11 168,-39-9-419,20 5-264,-36-9 756,-3-3 0,-5 0 0,-2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7.731"/>
    </inkml:context>
    <inkml:brush xml:id="br0">
      <inkml:brushProperty name="width" value="0.04286" units="cm"/>
      <inkml:brushProperty name="height" value="0.04286" units="cm"/>
    </inkml:brush>
  </inkml:definitions>
  <inkml:trace contextRef="#ctx0" brushRef="#br0">368 13 26529,'4'-7'689,"-1"2"-177,-3 4-518,-2 1 171,-3 0-148,-13 2 72,-2 3-89,-12 1 255,4 3-255,-3 0 0,-3 0-84,-39 15-191,24 3 141,-11 3 55,40-3-21,17-10 100,6-4 72,11 1-32,10-6-12,13 0-28,0-2-101,22 13-39,-22 6 140,3 10 28,-26 5-11,-14 13-12,-5-19 23,-12 17-22,1-31 128,-18 11 6,-15-9-134,9-4-57,-2-4-632,29-15-1613,15-5 2296,5-5 0,-2 4 0,1 1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8.431"/>
    </inkml:context>
    <inkml:brush xml:id="br0">
      <inkml:brushProperty name="width" value="0.04286" units="cm"/>
      <inkml:brushProperty name="height" value="0.04286" units="cm"/>
    </inkml:brush>
  </inkml:definitions>
  <inkml:trace contextRef="#ctx0" brushRef="#br0">5 34 26312,'-2'-1'538,"1"0"-443,0 2 129,1 13-4257,-1 8 4033,1 14 859,4 36-988,3-31 118,2 14 11,3-44 107,3-9-79,-1-9 5,17-21 3376,-14 6-3213,25-26-196,-26 33 56,16 7-39,-22 20-17,6 11 0,-6-3 173,28 6-117,-9-21-56,13 2 17,-17-25-17,-12 0 0,0-3-263,11-42 84,-13 26-258,7-29 437,-28 50 0,7 4 0,-8 13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6.466"/>
    </inkml:context>
    <inkml:brush xml:id="br0">
      <inkml:brushProperty name="width" value="0.04286" units="cm"/>
      <inkml:brushProperty name="height" value="0.04286" units="cm"/>
      <inkml:brushProperty name="color" value="#00A0D7"/>
    </inkml:brush>
  </inkml:definitions>
  <inkml:trace contextRef="#ctx0" brushRef="#br0">1 150 26603,'0'11'1031,"0"-2"-942,0-9-195,0 0-113,75-48 421,-56 31-28,56-37-34,-75 42-34,-3 1-22,-3 0-28,-3 3-11,-18 2-34,11 3 6,-12 4 0,9 17-17,5-1 0,-2 13 0,8-7 0,2 2 0,1 0 0,3 1 0,2-1-174,14 17 79,-5-24-68,13 11-273,-4-29 436,8-10 0,-11 7 0,2-7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9.095"/>
    </inkml:context>
    <inkml:brush xml:id="br0">
      <inkml:brushProperty name="width" value="0.04286" units="cm"/>
      <inkml:brushProperty name="height" value="0.04286" units="cm"/>
    </inkml:brush>
  </inkml:definitions>
  <inkml:trace contextRef="#ctx0" brushRef="#br0">300 15 26939,'3'-5'958,"-3"1"-936,-13 1-16,-1 1-6,-11 2 0,1 3 0,-3 3 5,-3 4-5,0 2 0,0 2-16,-16 24-214,17 8 168,-3 4 68,29-3 44,25-30-38,1-3-35,37-29-3380,-28 0 3403,18-15 11,-26 4 84,-3-8-2318,-8 12 2206,-4 1 45,-8 31-17,-3 22 2235,0-6-2246,38 10 0,-26-30 0,28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4:19.597"/>
    </inkml:context>
    <inkml:brush xml:id="br0">
      <inkml:brushProperty name="width" value="0.04286" units="cm"/>
      <inkml:brushProperty name="height" value="0.04286" units="cm"/>
    </inkml:brush>
  </inkml:definitions>
  <inkml:trace contextRef="#ctx0" brushRef="#br0">13 1 27606,'-5'3'184,"1"9"-178,2 8 0,1 11-6,0-2-28,1 0-107,0-6-498,4 11 381,-2-16-565,5 5 867,-5-19 521,2-11-341,-2-1-3297,8-34 3308,-1 13-662,18-35 444,-10 41 100,10-5-5,-9 26-23,2 4 90,26 28-185,-16-10 0,18 24 2730,-22-10-2730,-10-7 0,-6-15 0,-11-15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3:38.725"/>
    </inkml:context>
    <inkml:brush xml:id="br0">
      <inkml:brushProperty name="width" value="0.04286" units="cm"/>
      <inkml:brushProperty name="height" value="0.04286" units="cm"/>
      <inkml:brushProperty name="color" value="#FF0066"/>
    </inkml:brush>
  </inkml:definitions>
  <inkml:trace contextRef="#ctx0" brushRef="#br0">77 22 19602,'-14'5'5483,"1"-1"-4637,-1 3 437,1 2-735,-1-2-480,6-1-18,8-6 174,0 0-218,1 0-6,8 0 16,3 0-16,7 0 0,7 0 0,-8 0 6,18 0-6,-9 0 0,15-3 0,-2 1-6,31-4 6,8 2 0,-9-1 0,-8 2 0,-38 2 0,-2 0-11,-1 0 0,-2 1-6,0 0-5,-1 0-6,26 0 28,6 0 0,1 0-11,-7 0-23,-19 0 28,-6 0-33,27 0 39,-14 0-50,49 0 39,-35 0 11,19 1-6,-29-1 6,-3 1 0,0-1 0,-4 0 0,0 0 0,-5 2 0,0 0 0,1 1 6,26-1-12,5 0 6,0-1 0,-11 1 0,-26-2 11,-2 1-11,-2 0 0,4 1 11,0 1-11,5 0 6,2 0 5,4-1-11,-4-2 11,8 0-11,-9 0-5,4 0 5,-4 1 11,15 2-11,-16-1-6,35 1 6,-21 1 0,5-1 0,-12 1 0,-17 0 0,-1-1 12,14 3-12,-9-3-6,27 2 6,-24-3-17,18 1 12,-20-1-12,4 0 17,-6-1 0,11 1 0,7-2 0,-7 1 0,-1-1 0,-22 0 0,0 0 0,0 0 11,0 0-11,1 0 17,0 0-12,12-1-5,-3-2 0,10 1 0,-10-2 0,5 0 0,-10 2 12,17-3-12,-11 2-6,28-5 6,-18 4 0,11-1 0,-19 2 0,-3 2 6,-1-2-12,-3 1 6,6-1 0,-1 0-17,9-1 17,1 0-28,12-1 28,-7 1 0,1 1 0,-10 0 0,-7 0 0,0 1 0,-1-1 0,4 1-5,10 0 5,-3 0 0,4 0 5,-4-1-5,-9 1-3392,6-1 3392,-10 0 0,24 0 0,-15 0 6,29 1-6,-32 1 11,13 1-11,-22 0 3398,5 0-3393,-9 0-5,1 0 0,-3 0 0,10 0 0,-8 0 51,6 0-29,-9 0-145,-2 0-73,-6 0 196,-2-2 0,0 2 0,0-1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3:42.910"/>
    </inkml:context>
    <inkml:brush xml:id="br0">
      <inkml:brushProperty name="width" value="0.04286" units="cm"/>
      <inkml:brushProperty name="height" value="0.04286" units="cm"/>
      <inkml:brushProperty name="color" value="#FF0066"/>
    </inkml:brush>
  </inkml:definitions>
  <inkml:trace contextRef="#ctx0" brushRef="#br0">16 1 24441,'-3'0'1748,"0"1"-1687,1-1 35,0 1 128,0 0 487,1 0-588,1-1-45,0 2-44,0-2 0,-1 1 72,1 1-84,-1-1 96,5 4-96,5-4-10,9 1-7,6-2-5,4 0 0,1 0 0,-5 0 0,-1 0-5,-4 1-1,11 1 45,28-1 0,33 0-39,-11 1 6,4 1-6,-40 3 0,0 0 11,-5-1-11,-1 0 17,-6-2 33,0-1-27,-1 0-6,23-2-17,-8 3 0,16 0-12,-13 2 12,-4-1 0,1 1 0,-10-2 0,3 0 0,-9-1-11,3-1-28,21 1 11,-14 0 11,8 2-5,-22-2-1,-10 0 1,7 0 5,-2-1-78,6-1 33,-2 0-122,14 2 167,-15 0 17,15 2-6,-25-1 6,8 1 11,-12-2-11,9-1 0,-9-1 6,5 0 0,-6 0-1,0 0-5,-1 0-61,9 0 38,-5 0-38,20 0-3376,-4-2 3431,2 1 6,-7-1-45,-11 0 1,-3 2 21,13-2 34,-6 0 107,30-5-107,-7 1-11,3-1 3392,-11 4-3392,-15 1-33,-1 0 33,14-3-17,-11 2-106,29-5 117,-7 2-22,1 0-22,-4 1 5,-21 3-90,2 1-16,5-1-235,3 1 386,5 0 5,-1 1 1,7-3-376,-6 2-655,3-3 1025,-11 1 0,-11 0 0,-4 1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5:14.507"/>
    </inkml:context>
    <inkml:brush xml:id="br0">
      <inkml:brushProperty name="width" value="0.04286" units="cm"/>
      <inkml:brushProperty name="height" value="0.04286" units="cm"/>
    </inkml:brush>
  </inkml:definitions>
  <inkml:trace contextRef="#ctx0" brushRef="#br0">27 17 25012,'-4'-9'1754,"0"1"-1614,-1 8 106,2 2 437,-3-1-627,4 1-56,0 1-5,2-2 5,0 1 5,0 0 62,0-2 12,19 5-68,-2-1-11,47 10 6,-23-7-1,25 4-5,-21-7 0,17-1 0,-22 0 11,40 6-11,-37-6-264,27 3 264,-14-5-11,2-1-6,0 0-39,15 2 39,-26-1-22,43 3 11,-32-3 28,18 2-84,-16-2 73,-15 1-1,0 1 260,11 0-253,-20-1-7,28 2 12,-29-1 0,15 1 0,-16-2 0,-4-1-5,-1 0-3410,1 0 3415,-7 0-162,34 2 156,-15-2 6,17 0 23,-22 0-23,-13-1 0,0 1 0,-6-1 5,2 1 3387,-5 0-3392,3 0 12,25 1-12,-14-2 11,31 1-11,-21 0-23,10 0 46,-3 1 268,35-1-330,-33-4-809,19 2 0,-60-1 0,-10 3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5:18.333"/>
    </inkml:context>
    <inkml:brush xml:id="br0">
      <inkml:brushProperty name="width" value="0.04286" units="cm"/>
      <inkml:brushProperty name="height" value="0.04286" units="cm"/>
    </inkml:brush>
  </inkml:definitions>
  <inkml:trace contextRef="#ctx0" brushRef="#br0">1 64 24760,'0'1'1261,"0"1"184,0-2-1216,2 0-229,2 0 28,5 0-17,-1-1-11,2 0 0,-1-1 6,0 0 0,1 0 5,0 0-6,20-3-5,-11 2 0,25-5 0,-20 5 0,5-3 0,-8 3 0,0-1 0,1 1 0,0 0 0,1 0 0,0 1 6,-6 0 0,14-1-6,1-1 0,1 2 0,-4-1 0,-11 3 0,-2 0 0,5 0 0,-1 0 5,5 0-5,8 0 51,18 0-51,-4 0 5,2 0-5,-11 0 11,-16 0-5,53 0-6,-38 0 11,44 0-5,-54 0-6,10 0 0,-17 0 5,13 0 1,-10 0 5,35 0-11,-27 0 0,40 0 0,-35 0 0,5 0 11,-11 0 12,2 0-23,-6 0 11,42 0-11,-30 0 6,55 0-1,-51 0-5,32 0 0,-37 0-17,23 0 17,-23 0 0,34 0 0,-38 0 0,36 0 6,-34 0-12,43 0 6,-39 0-11,29 0 11,-41 0 6,29 0-6,16 0 0,-10 0 0,10 0 0,-37 0 0,-8 0 5,5 1-5,-5-1 6,7 1-6,-1-1 0,-4 1 0,7 0 6,9 0-6,-4 1 11,8 0-11,-16-1 0,0 1 0,-7 0 0,1 1 0,-6 0 0,-1 0 0,-1-1 0,-1 1 0,19 0 0,-9-1 0,7 0 0,-16-1 0,-8-1 0,-2 2 0,0-2 5,-1 1 18,-1-1-18,-1 0 7,1 0-12,-3 0-140,0 1-17,-3 0 157,-7 0 0,5-1 0,-5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5:22.307"/>
    </inkml:context>
    <inkml:brush xml:id="br0">
      <inkml:brushProperty name="width" value="0.04286" units="cm"/>
      <inkml:brushProperty name="height" value="0.04286" units="cm"/>
    </inkml:brush>
  </inkml:definitions>
  <inkml:trace contextRef="#ctx0" brushRef="#br0">0 54 27191,'9'0'308,"0"0"-274,2 0 11,0 0 22,1 0-22,-2 0-23,0 0-5,0-1 11,2 1-11,9-2 67,3-1-84,11 0-3392,27-3 3403,-20 2-11,20 0 22,-10 2 1,0 0-23,10 0 5,-3 0 1,-2 0-6,-12 1 5,7-1 29,-22 2-6,9-2-6,-12 0 23,18-2 3353,-7 1-3393,16 1 1,8 0-6,-12 1 0,1 1 0,7-1 0,-1 1-843,36 0 854,-47 0-486,8 0 475,-2 0 0,-8 0 0,12 0 0,-17 0 0,45 0 0,-40 0 0,41 0 5,-36 0-5,16 0 800,-8 1-800,-7 0 0,4 0 5,-4 0 1,1 0-6,47 1 0,-28-2 0,-46 0 513,-3 0-513,1 0 0,-2 0 0,2 1 0,-1 2 0,31-2 0,9 1-5,-1-1-233,-7 1 227,-31 0 6,-2 0 5,-2 1 0,5-1 5,0-1-5,6 0 0,0-1 226,20 0-226,16 2 0,-11-1 0,2 2 0,-35 0 0,-2-1 0,-1 0 0,4 0 0,-5-1 0,4 0 0,-1-1 6,3 0-6,24 0 0,-16 0-6,13 0 6,-19 0 0,1 1 0,2-1 6,9 0-6,3 0 0,8 0 6,-2 0-1,0 0 18,-7 0-18,-12 0 6,-7 0-11,-14 0 12,4 0 10,50-3-22,-14 2 0,20 0 0,4 0 6,6 1-6,-22 0 0,0 0 0,12 0 0,-4 0 0,-2 1 0,-14-1 0,8 3 5,-22-1-5,22-1 0,-21 1 0,43-2 0,-23 1 0,26 1 0,-19 0 0,23 2 11,-20-3 1,7 1-12,-27-2 0,-12 0 0,2-2 5,1 0-5,2-1 0,0 1 0,-5 0 0,9-1 0,-1 2 0,0-1 0,0 1 6,-4 1-6,-8 0 0,29 0 0,-21 1 0,49 2 0,-36 1 0,21 1 0,-30-2 0,-2 0 0,1-1 0,-6 0-17,14-1 6,-16 0 5,10 1 6,18 1-5,8 1-12,10 1-50,-3 1 55,26 1 12,-48-4 0,30 2 23,-58-5-12,0 0-5,-1 0-6,0 0 0,-2 0 0,0 0-6,8 0 12,-9 1-6,8-1 16,-9 1-16,3-1 6,2-1-6,-4 0 0,-1 0 0,-2 0 0,-2 1 0,18 0 0,-11 0 0,6 0 0,-16 0-56,-6 0-118,-2 0 174,-16 0 0,16 0 0,-8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5:26.822"/>
    </inkml:context>
    <inkml:brush xml:id="br0">
      <inkml:brushProperty name="width" value="0.04286" units="cm"/>
      <inkml:brushProperty name="height" value="0.04286" units="cm"/>
    </inkml:brush>
  </inkml:definitions>
  <inkml:trace contextRef="#ctx0" brushRef="#br0">18 49 23825,'-5'-5'1506,"0"2"-1102,4 3-29,-1 0 6,1 0-67,1 0 694,-1 0-913,0 0-11,0 0 28,0 0-39,10 0-68,0 0-5,8 0 6,-2 0-6,7 1-6,48 0 6,-30 0 0,33 1-28,-39-2 17,-8 0-39,45 0 39,-24 0 5,31 0 6,-29 0-213,38 1 213,-47 0 6,42 2 27,-39-2-33,3 0 0,7 0 0,-18 2 0,-1 1 12,-5 0-12,13 3 0,-10-3 33,39 2-10,-31-5-23,36 0 0,-49-1 0,9 0 11,-25 0 22,33 0-33,-18 0 0,52 0 6,-30 0-6,3 0 0,2 0 0,5 1 0,39 3 0,-60-2 17,11 3 56,-33-4-57,0 1-10,-7-2-6,10 0-11,8 0-56,41 0 55,-20 0 12,25 0 0,-35 0 0,12 0 0,-13 0 0,8 0 0,-3 0 0,-15-1 6,33-3-6,-28 0 0,22-2-11,6 0-23,1 3 23,0-2 11,-13 2 17,-20 1 11,0-1-11,2-2-17,0 0 11,0-1-11,0 2 0,-2-1 0,22-1 39,1-2-33,0 3-6,-11-1 0,-24 4 0,0 0-23,1 1-22,8 1 34,-6-1 22,15-1-11,-17 1 0,2 0-5,-11 0 5,-5 1 0,0 0-471,-2 0-1522,-2 0 1993,-2 0 0,0 0 0,1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5:53.367"/>
    </inkml:context>
    <inkml:brush xml:id="br0">
      <inkml:brushProperty name="width" value="0.04286" units="cm"/>
      <inkml:brushProperty name="height" value="0.04286" units="cm"/>
      <inkml:brushProperty name="color" value="#FF0066"/>
    </inkml:brush>
  </inkml:definitions>
  <inkml:trace contextRef="#ctx0" brushRef="#br0">978 22 27258,'0'-4'549,"0"0"-454,0 3-33,0-3-34,0 3 0,0-1 90,0 0-62,0 2-51,-2 0-5,-2 0 0,-4 0 0,-1 0 0,-6 0 0,0 3 0,-5 2 6,-14 10-6,12-4 0,-21 11 5,-43 22-5,27-15 0,-1 0 0,2-2 0,17-7-3,-4 6 1,1 2 2,8-1 0,-38 33 0,44-36-6,-4 5 6,15-14-5,-29 23 5,18-10 0,-16 14-6,27-18 6,7-8 0,1-2 0,1 0-6,-6 8-5,9-9 0,-5 5 11,11-8-17,-3 19 6,3-13 0,-2 14 11,4-19 17,2-1-17,2 2 11,12 12-6,-5-11-5,5 8 0,-9-14-5,-2-3-6,1 0 11,1 0-6,5 2 12,13 2-6,-3-2 11,6 1 0,-1-3 6,7-2-17,-6 0 0,5-1 5,10 2 1,-15 0 0,22 1-6,-20-2 11,-3 0-11,5-2 11,-3 0-11,4 0 0,-2 0 0,-6 0 0,4 0 6,6 1-1,0 0-5,8 1 0,-9-1 0,-2 1 0,-7 0 0,-1 0 0,-7 0 6,2 0-6,42 0 0,3-1 0,7 1 0,-16-1 0,-32 1 0,0 0 0,2-1 0,6 2 0,1-1 0,7 2 0,-2-1-3392,-4-1 3392,11 2-291,17-3 291,-4 2 6,12-2-6,-24 1 0,0 1 0,-9 0 0,0 2 5,-7-1 1,2 0 16,1 0 3240,46 3-3267,-12 0 5,12 0 0,-30 1 443,-26-3-449,1 0 12,54 3-6,-33-2-3,12 1 0,1 2-2,-8 0-7,11 3 12,-19-5-5,-7-4 5,8 1-6,30 2-5,-32-2-48,12 0 0,2-1 59,6 0 0,19 0-401,-27-3 401,-24 0 0,-2 0 0,-1 0 0,1 0-40,29 0-122,40 1 39,-23 0 56,17 2 22,-60-1 45,-1 1 0,5-2 28,3 1-6,7-2-5,3 0 390,-5 0-390,18-1 0,8-1-11,-8 0-1,3 0-5,-27 2 0,-1 0 112,23-7-61,-16 2-29,14-3 0,5-1-10,14-1-1,-24 3 0,-3 1 11,5-2 68,19-7-84,-14 2-6,17-4-279,-27 6 279,-25 7 0,-4 0 0,-2 0 0,-1 1 0,2-2 5,1 0-5,5-3-3113,1 0 3113,6-4 0,0 1 11,15-10-11,-16 5 12,24-25-7,-31 12-5,9-17 34,-18 8-29,-5 0 1,0-2 3448,-1-12-3432,-2 17 51,-7-33-84,-24 14 11,7 1 0,-16 7-6,17 29 6,-2 0 0,-27-13-6,9 10 6,-14-2 0,-4 2 0,-9 1 0,14 6 0,-1 1-16,-14 0-1,-2 0 6,-2 0 5,11 4 0,-14 1 6,27 4 0,-11 0 0,-15 0 6,-7 1-341,1-1 335,9 1-28,35 0 5,-2 1-10,-57-3 33,29 1-3,-11 2 0,0-1-30,17 1-1,-27 1 358,22 9-318,-31-2-6,12 2-6,-8-4 6,52-5-6,-1 0-22,-14 0-11,-4 0 45,-13 0-6,1 0 0,-12-3 5,14 1-5,-10-2 0,16 3 0,-5-2 0,-3 1 12,8-2-1,3-1 0,13-1-11,4 1 0,3 1 0,-22 1 0,-17 1 0,8 2 0,-6 0 0,30 0 0,-6-3 0,-13-1 11,-4-3-11,-7 0 0,21 3 0,-1 1-11,-20 0 11,-20 0 6,42 3-6,9 0 0,2 0 0,8 0 0,-7 1 0,12-1-12,-25 1 7,16-1-18,-29 0 12,30 0-11,-7 0-23,21 0 28,0 0 17,-2 0-11,-39-4 11,14-1 3,-4-1 0,-1-1-48,7 0-73,-15-1-5,43 7 123,-37-2 0,36 2 0,-25-2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5:55.316"/>
    </inkml:context>
    <inkml:brush xml:id="br0">
      <inkml:brushProperty name="width" value="0.04286" units="cm"/>
      <inkml:brushProperty name="height" value="0.04286" units="cm"/>
      <inkml:brushProperty name="color" value="#FF0066"/>
    </inkml:brush>
  </inkml:definitions>
  <inkml:trace contextRef="#ctx0" brushRef="#br0">3 1305 23517,'-1'8'3764,"-1"-1"-3400,2 0-252,0-4-6,0 1-22,0-4 62,10-9-146,0-1 11,16-15-11,-9 8 6,11-11-6,-14 13 0,23-19 0,-11 11 0,18-13-3381,0 1 3398,-5 6-2269,27-16 2258,-13 11-1,6-4 1,11-4 19,13-5 0,4 1-20,-11 2 1,10-1-2,-16 13 1,11-4-1,6 0 1,-3 1 0,-9 5-11,3 1 1,-7 4-1,6-3-374,6-2 1,7-3 0,-1 0 0,-10 6 376,10-2 0,-8 4 410,-5 4 1,-3 1-406,-19 5 1,6-1 339,11-1 1,14-3 0,3-1 0,-11 4-343,9-3 0,3 2 7,-11 4 1,13-2 0,5 1 0,-4 1 0,-11 2-1,-7 4 1,-8 2 0,3 0-5,25-1 1,5-1 0,-8 4 306,-6 2 0,-7 2-310,-8 0 0,-1 0-72,1 0 1,-1 0 71,-12 0 0,-2 0 605,43 0-616,-10 1-6,-21 0-16,16 0-1117,-17-1 1,2 0 1127,-17 1 0,3-2-124,41 0 1,-1-1 100,4 1 346,-26-1 1,-2 1-532,2-1-59,-7 2 1,4 0 148,-7 0 0,0-1 1394,-1 2 0,0 0-1061,0 0 0,-7 1 521,-11 0 0,-13 1 1,-27-3-1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6.892"/>
    </inkml:context>
    <inkml:brush xml:id="br0">
      <inkml:brushProperty name="width" value="0.04286" units="cm"/>
      <inkml:brushProperty name="height" value="0.04286" units="cm"/>
      <inkml:brushProperty name="color" value="#00A0D7"/>
    </inkml:brush>
  </inkml:definitions>
  <inkml:trace contextRef="#ctx0" brushRef="#br0">9 37 27639,'-5'-8'639,"2"2"-628,3 6-6,2 50-16,9-26-56,6 40 61,-3-48 6,-2-4-3392,-10-10 3404,-2-1 21,0-1 90,-3-6-111,3 0-1,-3-8 0,13-20-11,0 10 6,10-16 3386,-1 19-3392,-2 3-6,-2 5 0,-3 5-10,-2 3-24,-3 3-16,1 2 56,15 6 0,-24-10 0,8 4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26.224"/>
    </inkml:context>
    <inkml:brush xml:id="br0">
      <inkml:brushProperty name="width" value="0.04286" units="cm"/>
      <inkml:brushProperty name="height" value="0.04286" units="cm"/>
      <inkml:brushProperty name="color" value="#00A0D7"/>
    </inkml:brush>
  </inkml:definitions>
  <inkml:trace contextRef="#ctx0" brushRef="#br0">1 18 25842,'2'-10'1450,"0"2"-940,-2 8-62,0 0-448,0 6 0,0 7-3392,0 26 3397,2-3-2273,2 16 2268,1-15 0,4 32 0,-2-19 8,-1 5 1,-2 0-9,1-8 0,-1 22 2274,0-37-2274,0-7 3392,0-2-3381,-1-12-6,-2-11 18,-1 0-23,1-2 0,-1-5-11,1-3-12,-1-6 23,0 8 0,0 0 6,0 6 39,0-1-40,0-5 1,0-2-6,4-21 0,1 7-6,15-32 1,-6 23-3393,8-7 3398,-10 17-17,-3 11 12,-3 5-1,1 7 0,33 19-10,4 11 16,6 2-6,-12 4 6,-25-18-6,-1-2 3387,-4 4-3398,0-2 12,-2 4-1,-1-5 6,-3-4-11,1-3-23,-3-5-430,1-3-259,-1-10-4794,-2-3 5517,0-9 0,0 10 0,0 2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26.957"/>
    </inkml:context>
    <inkml:brush xml:id="br0">
      <inkml:brushProperty name="width" value="0.04286" units="cm"/>
      <inkml:brushProperty name="height" value="0.04286" units="cm"/>
      <inkml:brushProperty name="color" value="#00A0D7"/>
    </inkml:brush>
  </inkml:definitions>
  <inkml:trace contextRef="#ctx0" brushRef="#br0">1 7 25679,'0'-6'1596,"0"10"-1439,0 15-90,2 9 45,2 22-61,0-14 5,2 35-23,-3-26 6,6 50-33,-5-49 0,3 30-6,-4-54-40,0 15-262,-1-26-471,-1-2-9058,-1-21 8501,0-9 0,0 8 0,0 2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27.373"/>
    </inkml:context>
    <inkml:brush xml:id="br0">
      <inkml:brushProperty name="width" value="0.04286" units="cm"/>
      <inkml:brushProperty name="height" value="0.04286" units="cm"/>
      <inkml:brushProperty name="color" value="#00A0D7"/>
    </inkml:brush>
  </inkml:definitions>
  <inkml:trace contextRef="#ctx0" brushRef="#br0">0 4 27230,'0'-3'807,"5"43"-807,-1-8 11,5 37-5,-4-22-6,0-1 0,3 7 0,-1 1 0,3 5 0,-1-4 0,0-13-3392,2 2 3386,-4-22-61,2 5-23,-3-18-240,-2-2-57,-1-6-912,1-3-8532,-1-4 10200,2-2 0,-3 2 1,0 0-1</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27.860"/>
    </inkml:context>
    <inkml:brush xml:id="br0">
      <inkml:brushProperty name="width" value="0.04286" units="cm"/>
      <inkml:brushProperty name="height" value="0.04286" units="cm"/>
      <inkml:brushProperty name="color" value="#00A0D7"/>
    </inkml:brush>
  </inkml:definitions>
  <inkml:trace contextRef="#ctx0" brushRef="#br0">8 35 25618,'-4'-6'1982,"0"0"-1870,4 5-39,2 0 0,2 1-17,4 0-23,5 0 12,52 1-45,-8-1-14,-8 1 0,4-1 0,-2 0 0,0 0 3,38-1 16,-6-2-5,-19-4-162,-29 1-650,-9 2-869,-12 2 1681,-14 2 0,0 0 0,0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28.357"/>
    </inkml:context>
    <inkml:brush xml:id="br0">
      <inkml:brushProperty name="width" value="0.04286" units="cm"/>
      <inkml:brushProperty name="height" value="0.04286" units="cm"/>
      <inkml:brushProperty name="color" value="#00A0D7"/>
    </inkml:brush>
  </inkml:definitions>
  <inkml:trace contextRef="#ctx0" brushRef="#br0">1 1 27914,'-1'23'156,"10"35"-156,-1 0-1590,8 23 1545,-3-27 412,0-6-395,-3-14 307,-2-8-291,-4-14 12,-1-2-44,-2-5-2555,-1-19 2599,0-4 0,0-2 0,0 5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28.757"/>
    </inkml:context>
    <inkml:brush xml:id="br0">
      <inkml:brushProperty name="width" value="0.04286" units="cm"/>
      <inkml:brushProperty name="height" value="0.04286" units="cm"/>
      <inkml:brushProperty name="color" value="#00A0D7"/>
    </inkml:brush>
  </inkml:definitions>
  <inkml:trace contextRef="#ctx0" brushRef="#br0">10 61 25108,'-6'-20'605,"3"2"623,10 8-1234,13 3-50,10 4 39,13 1-11,2 4-5,-6 6 451,-4 5-429,-11 7 234,-2 3-234,-7 0 751,-2 8-684,-25 9-39,-14-11 0,-13-3 27,-41-28-60,45-6-427,-24-14-1052,50 8 1495,4-3 0,5 13 0,0 2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29.001"/>
    </inkml:context>
    <inkml:brush xml:id="br0">
      <inkml:brushProperty name="width" value="0.04286" units="cm"/>
      <inkml:brushProperty name="height" value="0.04286" units="cm"/>
      <inkml:brushProperty name="color" value="#00A0D7"/>
    </inkml:brush>
  </inkml:definitions>
  <inkml:trace contextRef="#ctx0" brushRef="#br0">8 8 27359,'-4'-4'566,"1"1"-1216,6 3 650,2 1 0,-1-1 0,-1 1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29.249"/>
    </inkml:context>
    <inkml:brush xml:id="br0">
      <inkml:brushProperty name="width" value="0.04286" units="cm"/>
      <inkml:brushProperty name="height" value="0.04286" units="cm"/>
      <inkml:brushProperty name="color" value="#00A0D7"/>
    </inkml:brush>
  </inkml:definitions>
  <inkml:trace contextRef="#ctx0" brushRef="#br0">1 16 28373,'7'-1'-62,"1"-5"0,-2 4 1,-2-4-1</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0.224"/>
    </inkml:context>
    <inkml:brush xml:id="br0">
      <inkml:brushProperty name="width" value="0.04286" units="cm"/>
      <inkml:brushProperty name="height" value="0.04286" units="cm"/>
      <inkml:brushProperty name="color" value="#00A0D7"/>
    </inkml:brush>
  </inkml:definitions>
  <inkml:trace contextRef="#ctx0" brushRef="#br0">271 8 27594,'3'-3'566,"0"-1"-504,-3 4 10,0-1-66,0 6-6,-11 24-1263,-22 53 1269,-3 4-4,13-34 1,1-2-3,-7 17 3,8-18 0,0-1-3,-1 1 0,-14 32 0,25-56-73,5-10 1291,1-3-1464,5-10-409,0-9-6828,0-3 7483,0-8 0,0 9 0,0 1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0.891"/>
    </inkml:context>
    <inkml:brush xml:id="br0">
      <inkml:brushProperty name="width" value="0.04286" units="cm"/>
      <inkml:brushProperty name="height" value="0.04286" units="cm"/>
      <inkml:brushProperty name="color" value="#00A0D7"/>
    </inkml:brush>
  </inkml:definitions>
  <inkml:trace contextRef="#ctx0" brushRef="#br0">280 5 27505,'0'-2'369,"0"0"-313,0 2 6,-1 8-17,-3 5-17,-9 30 50,-4 12-61,-8 25 30,0 2 1,-2 3-23,8-28 1,0-1-18,-7 25 0,0-5 9,0-7-17,9-22 0,3-9 0,5-15 6,3-4-6,4-13-6,-1-1-11,3-3-862,-1-12-4672,1-5 5551,2-12 0,-2 11 0,2 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7.574"/>
    </inkml:context>
    <inkml:brush xml:id="br0">
      <inkml:brushProperty name="width" value="0.04286" units="cm"/>
      <inkml:brushProperty name="height" value="0.04286" units="cm"/>
      <inkml:brushProperty name="color" value="#00A0D7"/>
    </inkml:brush>
  </inkml:definitions>
  <inkml:trace contextRef="#ctx0" brushRef="#br0">19 99 27180,'-6'-3'913,"2"0"-706,4 3-201,-4-12-12,3 10 6,-2-1 0,3 16 6,0 12-29,3 25-16,3-13-17,5 10 28,-3-29 17,10-11-3348,-2-14 3376,4-3-6,-1-9 23,-5-3-17,-1-2 22,4-18-33,-5 9-1,2-8-5,-8 15-5,1 3 3352,-5 9-3426,1 4-44,-2 8 123,9 22 0,-12-25 0,5 12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2.042"/>
    </inkml:context>
    <inkml:brush xml:id="br0">
      <inkml:brushProperty name="width" value="0.04286" units="cm"/>
      <inkml:brushProperty name="height" value="0.04286" units="cm"/>
      <inkml:brushProperty name="color" value="#00A0D7"/>
    </inkml:brush>
  </inkml:definitions>
  <inkml:trace contextRef="#ctx0" brushRef="#br0">273 16 25427,'4'-7'2005,"0"2"-1770,-4 4 101,0 1-39,0-2-286,-4 2-3403,-3-1 3392,-19 1 0,1 0 6,-23 0-6,12 4-17,-7 3 6,10 5-23,5 3-95,9 8 107,8-8 22,20 8 11,12-13-11,42 10-33,-17-7 3251,32 11-3274,-43-7 22,24 23 34,-35-18 0,9 19 0,-27-26 112,-4 3-44,-7-12 72,-38 5-107,4-6 40,-56 1-101,54-15-11,-10 0 39,46-7 0,5 9 0,0 3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2.842"/>
    </inkml:context>
    <inkml:brush xml:id="br0">
      <inkml:brushProperty name="width" value="0.04286" units="cm"/>
      <inkml:brushProperty name="height" value="0.04286" units="cm"/>
      <inkml:brushProperty name="color" value="#00A0D7"/>
    </inkml:brush>
  </inkml:definitions>
  <inkml:trace contextRef="#ctx0" brushRef="#br0">0 5 27342,'0'-3'863,"0"2"-835,0 10-17,1 16-11,3 19 11,3 20-4251,3-2 4257,6 27 550,1-12-567,-1 1 0,-1-17 0,-7-24-6,-1-8-16,-3-11-23,-1-7-532,-3-8 1063,1-9-486,-1-5 0,0 2 0,0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3.326"/>
    </inkml:context>
    <inkml:brush xml:id="br0">
      <inkml:brushProperty name="width" value="0.04286" units="cm"/>
      <inkml:brushProperty name="height" value="0.04286" units="cm"/>
      <inkml:brushProperty name="color" value="#00A0D7"/>
    </inkml:brush>
  </inkml:definitions>
  <inkml:trace contextRef="#ctx0" brushRef="#br0">5 36 27510,'-2'-5'678,"0"1"-560,2-3-118,2 2-6,3-2 0,4 3-10,4 1-18,5 2-56,58 21 85,-34-3 5,34 15 5,-41 4-10,-19-11 10,2 10 96,-23-12-90,-11-2-5,-14 2 5,-4-6-3392,-20 2 3381,16-11-839,-25-4 676,42-11 163,13-20 0,13 14 0,13-9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4.025"/>
    </inkml:context>
    <inkml:brush xml:id="br0">
      <inkml:brushProperty name="width" value="0.04286" units="cm"/>
      <inkml:brushProperty name="height" value="0.04286" units="cm"/>
      <inkml:brushProperty name="color" value="#00A0D7"/>
    </inkml:brush>
  </inkml:definitions>
  <inkml:trace contextRef="#ctx0" brushRef="#br0">13 146 25180,'-9'2'1748,"5"-1"-1675,12-1 16,8 2 46,1-2-6,4 1 67,11-1-34,9-7-117,5-2-250,-2-9 216,-11 3 0,-5-2 1,-9 5 38,-5 1 84,-5 2-78,-6 3 12,1 0 316,-4-1-362,1 2-16,-6-8-12,-1 7 6,-7-2-6,-1 6 1,-3 1 5,-3 1 0,-9 0 0,-21 12 0,7-2 0,-6 8-6,16 4 6,14-5-11,-1 20 11,14-8 0,11 11 0,12-6 0,15-3 6,5-9-6,5-6-12,15-7-44,-15-5-117,11-1-2710,-20-3 2883,-5-2 0,-10 1 0,-7-2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4.825"/>
    </inkml:context>
    <inkml:brush xml:id="br0">
      <inkml:brushProperty name="width" value="0.04286" units="cm"/>
      <inkml:brushProperty name="height" value="0.04286" units="cm"/>
      <inkml:brushProperty name="color" value="#00A0D7"/>
    </inkml:brush>
  </inkml:definitions>
  <inkml:trace contextRef="#ctx0" brushRef="#br0">348 42 26816,'10'-11'1008,"-3"2"-818,-7 7-89,-1 0-45,-3-1 34,-2-1-79,-4 0-5,-7 1-3393,-1 1 3393,-8 1 5,-21 3 6,-20 17-17,7-5-6,-6 28 6,44-22 0,5 10 11,13 3-11,10-12 12,16 15-12,2-25 3397,12 0-3397,-8-10-5,2 0 5,-1-1-45,20 0 11,-15 0-324,20-7 67,-32 4-2885,4-9 3176,-19 8 0,-1-1 0,-4 3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5.259"/>
    </inkml:context>
    <inkml:brush xml:id="br0">
      <inkml:brushProperty name="width" value="0.04286" units="cm"/>
      <inkml:brushProperty name="height" value="0.04286" units="cm"/>
      <inkml:brushProperty name="color" value="#00A0D7"/>
    </inkml:brush>
  </inkml:definitions>
  <inkml:trace contextRef="#ctx0" brushRef="#br0">6 0 27074,'0'19'677,"0"-2"-554,-1-5-11,-1 0-28,1-3 191,-1-4-270,2-2 12,14-17-11,1-6-23,2 2 17,-5 1 0,-11 22 0,-1 4-11,-1 4-12,-1 2-55,-1-2-230,1-4 308,0-7 0,2 1 0,0-2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6.375"/>
    </inkml:context>
    <inkml:brush xml:id="br0">
      <inkml:brushProperty name="width" value="0.04286" units="cm"/>
      <inkml:brushProperty name="height" value="0.04286" units="cm"/>
      <inkml:brushProperty name="color" value="#00A0D7"/>
    </inkml:brush>
  </inkml:definitions>
  <inkml:trace contextRef="#ctx0" brushRef="#br0">112 55 27141,'1'-5'929,"0"2"-839,0 0-51,-1 1-5,1 0 5,-1 1 39,0 1-61,-8 0-17,2 0 6,-8 0-6,3 0-6,-19 37 1,13-10-40,-12 58-3347,36-49 3381,7 10-162,28-38-186,3-12 202,10-6 85,17-25 184,-31 8 403,-13-63-515,-56 52 0,-9-23 0,-12 48 0,18 15 3314,0 3-3325,4 5 161,4 4-273,2 4-1569,9-1 1692,3 4 0,7-14 0,1-2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6.908"/>
    </inkml:context>
    <inkml:brush xml:id="br0">
      <inkml:brushProperty name="width" value="0.04286" units="cm"/>
      <inkml:brushProperty name="height" value="0.04286" units="cm"/>
      <inkml:brushProperty name="color" value="#00A0D7"/>
    </inkml:brush>
  </inkml:definitions>
  <inkml:trace contextRef="#ctx0" brushRef="#br0">0 63 27846,'0'10'168,"1"0"-117,2 1-18,2 5-21,3 5-1,1 3-11,3 4 5,1-2 1,0-1 16,-1-4 12,-5-10 28,-2-4 27,-5-22-83,0-1-6,0-17 0,0 6 0,0-13 0,7 0-6,7 0-5,8 8 5,6 14-5,-1 8-34,7 8 34,-13 5-1366,31 6 1377,-27-5 0,10 0 0,-22-4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2:37.775"/>
    </inkml:context>
    <inkml:brush xml:id="br0">
      <inkml:brushProperty name="width" value="0.04286" units="cm"/>
      <inkml:brushProperty name="height" value="0.04286" units="cm"/>
      <inkml:brushProperty name="color" value="#00A0D7"/>
    </inkml:brush>
  </inkml:definitions>
  <inkml:trace contextRef="#ctx0" brushRef="#br0">306 53 27376,'7'0'795,"-2"0"-688,-5 0-57,0 0-16,-3 0-18,-12 0 12,-8 0-28,-35 0-5,-7 14-6,-3 5-6,18 13-34,26 1 46,16-2 5,5-3 5,6-10-5,9-7 0,7-9-11,9-2-67,3 0-3449,11-13 2687,-1-4 849,15-42 193,-29 25 22,2-22-33,-32 38-74,-1 0-55,-2 6 72,0 4 3174,3 4-3308,0 2 277,1 14-277,1 5 16,0 10-4,2 2-12,7-1 0,3 4 0,6 0-6,8 21 6,-6-13-6,0 10 1,0 3 5,-5 3 0,9 36 22,-32-46-5,-13-11-11,-19-8 5,-12-11-11,-3-9-17,-1-3-22,14-2-23,5-2-100,13-5-673,3-2 835,2-4 0,10 5 0,3 2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13.314"/>
    </inkml:context>
    <inkml:brush xml:id="br0">
      <inkml:brushProperty name="width" value="0.04286" units="cm"/>
      <inkml:brushProperty name="height" value="0.04286" units="cm"/>
      <inkml:brushProperty name="color" value="#00A0D7"/>
    </inkml:brush>
  </inkml:definitions>
  <inkml:trace contextRef="#ctx0" brushRef="#br0">0 129 26771,'2'-13'773,"0"4"-672,-2 9 425,0 1-531,0 0 5,0 1 5,0 2-5,0 4 6,7 8-6,5 7 0,1-4 0,3 5 0,-7-14 5,13 17-5,11-7 0,-4 2 0,4-7-11,-18-13-6,2-1 57,14-1-40,-4 0 5,9-4-5,0-2 0,10-3 0,-4 2 0,5 0 0,-18 4 0,-1-1 0,-6 2 0,-3-1 0,-4 2 0,-2 0 0,1-1-5,32-4-1,-13 1-16,34-5 5,-38 6 6,3 2 11,-19 1 5,28-1 1,-19 1-40,33-1 23,-33 1 5,2 2 6,-10 3 0,-4 9 0,-2-1 6,0 3-6,-4 1-6,-1 18-5,-1-5 11,-1 5 11,-1-21 1,0-9-7,1-4 18,35-41-35,-14 16 7,35-34-6,-31 35 11,4 3-6,-10 11 12,35-2 10,-24 6 35,46-4-34,-24 8-380,1 0 369,-4 2-6,-20 0 5,-3 0 1,11 0-6,-13 0-28,55 9 34,-21 3-6,11 1 0,-25-1 0,-30-9 11,2-2 17,29-1-34,-14 0 6,25 0-3024,-28 0 3030,5 2-6,2-1 17,25 0-12,-15-2 6,26-3-11,-41 1 6,39-5 11,-31 3 3386,11-1-3403,-21 1 0,-13 1 0,1 1 0,33-5-6,-20 2 1,34-5-1,-31 3 6,6-2 0,-15 2 23,1-2-7,-12 3 68,9-9-67,-13 6-34,10-20-22,-16 16-28,4-12-235,-7 14 302,-11 2 0,8 4 0,-8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4:05.565"/>
    </inkml:context>
    <inkml:brush xml:id="br0">
      <inkml:brushProperty name="width" value="0.04286" units="cm"/>
      <inkml:brushProperty name="height" value="0.04286" units="cm"/>
      <inkml:brushProperty name="color" value="#00A0D7"/>
    </inkml:brush>
  </inkml:definitions>
  <inkml:trace contextRef="#ctx0" brushRef="#br0">0 206 23399,'0'-2'3591,"0"0"-2757,0 2-733,0-4-28,0 3-23,0-2-11,0 2 62,0 1-67,0 4-12,0 7-16,1 8 5,0 6 0,0 19-5,0-15-6,-1 9 11,0-24-6,0-2-5,0-3 0,0-3 0,1-2 12,2-2-96,68-45-23,-15 4-28,2-1 1,3-3-247,-15 8 1,0 0 380,10-8 0,-2 2 0,6-5 0,-1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0.007"/>
    </inkml:context>
    <inkml:brush xml:id="br0">
      <inkml:brushProperty name="width" value="0.04286" units="cm"/>
      <inkml:brushProperty name="height" value="0.04286" units="cm"/>
      <inkml:brushProperty name="color" value="#00A0D7"/>
    </inkml:brush>
  </inkml:definitions>
  <inkml:trace contextRef="#ctx0" brushRef="#br0">15 17 27001,'-7'-9'980,"2"2"-919,5 7-61,-3 56-84,4-31-179,0 44-2761,14-33 3024,-4-13 0,2 1 0,-9-17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8.123"/>
    </inkml:context>
    <inkml:brush xml:id="br0">
      <inkml:brushProperty name="width" value="0.04286" units="cm"/>
      <inkml:brushProperty name="height" value="0.04286" units="cm"/>
      <inkml:brushProperty name="color" value="#00A0D7"/>
    </inkml:brush>
  </inkml:definitions>
  <inkml:trace contextRef="#ctx0" brushRef="#br0">184 14 27645,'0'-6'565,"0"0"-542,0 6-1,-14-2-22,4 2-112,-66 47 107,64-33 5,-35 36-264,104-27 253,-33-11-11,25 16-23,-40 1 11,-4-14 29,-3 19 83,-9-26 62,-5 3-56,-6-10 79,-27-1-124,17-2-22,-16-2-45,27-3 28,21-7 0,-6 8 0,15-5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17.216"/>
    </inkml:context>
    <inkml:brush xml:id="br0">
      <inkml:brushProperty name="width" value="0.04286" units="cm"/>
      <inkml:brushProperty name="height" value="0.04286" units="cm"/>
      <inkml:brushProperty name="color" value="#00A0D7"/>
    </inkml:brush>
  </inkml:definitions>
  <inkml:trace contextRef="#ctx0" brushRef="#br0">2 47 25236,'-1'2'684,"0"-1"-650,1 2 402,0-2-128,0 4-235,0-4-50,0 3 33,0-2 156,0 1-83,0 1 218,11 12-296,6 8-51,1-3 0,0 1 5,-11-14 23,-1 0-11,6 2 28,2 1-34,5 3-5,2-1 33,7 4-39,-8-6 6,4 1 201,-10-7-179,-1-2 17,2 0 5,18-2-44,-7 0-68,57-10 62,-19-6 6,9-1-215,-25 0 215,-32 9-6,0 0 0,-1 1 0,11-1 5,5-2-5,13-1 0,3 0-3323,5 1 3323,-12 4 140,9 1-140,-15 3 0,5 0 0,-3 1-6,8 1 6,-13 2 0,47 24 0,-48-11 0,31 17 0,-45-14 0,-4-3 0,-3 2 3392,-4-3-3392,0-3 0,-1-1 0,-1-5 0,0 0 0,-1-5-5,0 0-7,0-1 35,16-12-23,11-11-6,1 2-39,3-5 29,-17 17-1,2 0 11,0 2 6,7-2 0,2 1 0,7-1 28,1 1-3397,6 0 3380,-8 1-6,16-1 7,-9 4-7,12-2 6,-1 2 1,2 0-1,-9-1 6,11-2-12,-22 3-5,8 0 11,4 3-5,-13 2 0,18 2 3414,-1 3-3420,-15-2 0,11 2 5,-13-5 1,36 1-6,-26 0 0,23 1 0,-41 0 0,-1 0 0,0 1 0,-2-1 0,31 1 0,-10-2 0,13 1 0,-19-3 0,-15 2 0,3-1 0,-1 1 0,8 0 0,23 0 0,-6 1 0,9 0 0,-6-1 0,-17-1 0,26-1 0,-21 0-6,12 2 6,-13 0 0,-1 3 0,-6-1 0,-2 1 0,-6-3 0,1 0 0,11-2 11,20-7-11,-3-1-3392,13-6 3392,-25 4-5,24-4 10,8-12-5,-8 3 6,12-20-204,-52 25 182,6-5 3209,-20 13-3193,-4 2 0,-2 3 0,-4 2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18.549"/>
    </inkml:context>
    <inkml:brush xml:id="br0">
      <inkml:brushProperty name="width" value="0.04286" units="cm"/>
      <inkml:brushProperty name="height" value="0.04286" units="cm"/>
      <inkml:brushProperty name="color" value="#00A0D7"/>
    </inkml:brush>
  </inkml:definitions>
  <inkml:trace contextRef="#ctx0" brushRef="#br0">0 63 26502,'5'-15'1182,"-1"0"-969,0 5-84,-2 1-62,1 2-28,-2 3-5,0 2-6,-1 2-17,1 7 0,7 46-5,2-2-991,6 42 985,-3-33 0,-3-8 0,2 1 0,2 5 0,7 32 0,-9-47 0,1-5 11,41 18-11,-13-28 5,18-9 1,10-10-26,-1-21 1,1-7-684,0 5 1,0-2 660,1-7 0,-3-2-11,-16 6 1,-5 2 52,7-3-43,4-2 43,-44 18 0,-5 0 0,-4 3 1350,-1 0-1350,2-2 0,-7 4 0,1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19.816"/>
    </inkml:context>
    <inkml:brush xml:id="br0">
      <inkml:brushProperty name="width" value="0.04286" units="cm"/>
      <inkml:brushProperty name="height" value="0.04286" units="cm"/>
      <inkml:brushProperty name="color" value="#00A0D7"/>
    </inkml:brush>
  </inkml:definitions>
  <inkml:trace contextRef="#ctx0" brushRef="#br0">263 107 26738,'7'-9'548,"-1"0"-318,-6 6-135,0-2 73,0 0-73,0-1 12,0 0-40,0 2-22,-1 0 67,-12-4-95,2 2 16,-30-2-33,18 5-11,-43 32 11,33-1 0,-21 29 0,34 1 0,7-21-6,14 4 6,12-31 0,7-4-44,13-10-1,4-7-34,-6-6 7,-1-7 21,-2-26 292,-13-26-219,1 20-22,-13-3 6,-3 63 11,0 7-17,3 13 5,1 0-5,6 3 12,1-2-7,2-2-5,2-5 0,-1-7-89,7-4 89,22-12 0,-38 11 0,9-4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0.384"/>
    </inkml:context>
    <inkml:brush xml:id="br0">
      <inkml:brushProperty name="width" value="0.04286" units="cm"/>
      <inkml:brushProperty name="height" value="0.04286" units="cm"/>
      <inkml:brushProperty name="color" value="#00A0D7"/>
    </inkml:brush>
  </inkml:definitions>
  <inkml:trace contextRef="#ctx0" brushRef="#br0">1 1 26654,'4'18'963,"1"0"-874,-1 0-38,2-1-18,1 0-5,0-1-5,1 1-1,3 11 85,-1 3-74,-1-7 6,-4-4 12,-5-19 162,0 0-213,-1-9-12,-1-4 7,1-10-29,-1-17-27,11-9 49,1 7-38,8 5 28,1 26-12,1 5 34,-1 3-6,0 1 6,-3 1-218,24 22-630,-9-12 0,-12 10 0,-23-22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0.965"/>
    </inkml:context>
    <inkml:brush xml:id="br0">
      <inkml:brushProperty name="width" value="0.04286" units="cm"/>
      <inkml:brushProperty name="height" value="0.04286" units="cm"/>
      <inkml:brushProperty name="color" value="#00A0D7"/>
    </inkml:brush>
  </inkml:definitions>
  <inkml:trace contextRef="#ctx0" brushRef="#br0">292 16 27348,'6'-1'722,"-2"0"-621,-4-1-28,0 0-56,-5-2 22,-3 1-33,-8 1-6,-2 2 5,-19 5 1,10 0 27,-45 30-33,27 9 0,-4 0 0,25-3 0,24-25 0,2-2-44,28 2-35,-3-8 79,60-11 0,-57 1 0,23-9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1.933"/>
    </inkml:context>
    <inkml:brush xml:id="br0">
      <inkml:brushProperty name="width" value="0.04286" units="cm"/>
      <inkml:brushProperty name="height" value="0.04286" units="cm"/>
      <inkml:brushProperty name="color" value="#00A0D7"/>
    </inkml:brush>
  </inkml:definitions>
  <inkml:trace contextRef="#ctx0" brushRef="#br0">29 3 26592,'-14'-3'890,"4"4"-800,7 7-34,2 19 134,3 10-167,6 20-12,6 7-5,0-6-6,1 1 5,-5-11-5,0-3-3386,-3-4 3386,-1-1 5,-1-5-5,-1-4 107,-1-7-460,8-59 196,14-25 185,-5-8 0,9 7 28,-17 52 3420,0 4-3448,7 10 34,2 12-23,7 9-11,1 10 22,2 11-27,-11-9-12,-4-1-5,-13-16-96,-3-10-106,0-2-235,-1-5-2314,-1-4 2745,0-5 0,2 8 0,0-2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2.260"/>
    </inkml:context>
    <inkml:brush xml:id="br0">
      <inkml:brushProperty name="width" value="0.04286" units="cm"/>
      <inkml:brushProperty name="height" value="0.04286" units="cm"/>
      <inkml:brushProperty name="color" value="#00A0D7"/>
    </inkml:brush>
  </inkml:definitions>
  <inkml:trace contextRef="#ctx0" brushRef="#br0">1 1 27270,'0'13'711,"0"2"-616,0 3-17,2 2-4295,4 8 4245,4 1 385,10 19-424,-7-23-22,0 5-147,-9-25-27,-3-3 207,0-17 0,-1 11 0,0-14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2.469"/>
    </inkml:context>
    <inkml:brush xml:id="br0">
      <inkml:brushProperty name="width" value="0.04286" units="cm"/>
      <inkml:brushProperty name="height" value="0.04286" units="cm"/>
      <inkml:brushProperty name="color" value="#00A0D7"/>
    </inkml:brush>
  </inkml:definitions>
  <inkml:trace contextRef="#ctx0" brushRef="#br0">23 9 27505,'-6'-5'285,"-1"2"-509,6 3-537,-1 7-9070,-1 0 8632,0 5 1,3-15-1,3-4 1</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3.349"/>
    </inkml:context>
    <inkml:brush xml:id="br0">
      <inkml:brushProperty name="width" value="0.04286" units="cm"/>
      <inkml:brushProperty name="height" value="0.04286" units="cm"/>
      <inkml:brushProperty name="color" value="#00A0D7"/>
    </inkml:brush>
  </inkml:definitions>
  <inkml:trace contextRef="#ctx0" brushRef="#br0">3 14 26004,'-1'-4'1478,"0"-1"-1405,1 3 22,0 0-22,0 1 67,0 1-45,0 23-55,2 10-35,11 62 1,-5-30-6,10 27 0,-10-45 5,0-1-5,-3-4 6,1 18 0,-4-21-6,0 14 5,-2-36-5,0-5-33,0-11-57,0-1 90,0-24 0,0 19 0,0-19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3.682"/>
    </inkml:context>
    <inkml:brush xml:id="br0">
      <inkml:brushProperty name="width" value="0.04286" units="cm"/>
      <inkml:brushProperty name="height" value="0.04286" units="cm"/>
      <inkml:brushProperty name="color" value="#00A0D7"/>
    </inkml:brush>
  </inkml:definitions>
  <inkml:trace contextRef="#ctx0" brushRef="#br0">6 36 27314,'-3'0'583,"0"0"-510,3-1-57,0 0 136,8-1-136,9-1-139,11 1-45,9-2-431,16 1-1115,0-1 1714,6-3 0,-28 3 0,-11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18.387"/>
    </inkml:context>
    <inkml:brush xml:id="br0">
      <inkml:brushProperty name="width" value="0.04286" units="cm"/>
      <inkml:brushProperty name="height" value="0.04286" units="cm"/>
      <inkml:brushProperty name="color" value="#00A0D7"/>
    </inkml:brush>
  </inkml:definitions>
  <inkml:trace contextRef="#ctx0" brushRef="#br0">8 43 27994,'4'-21'-240,"-4"3"1,-6 16 0,0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4.240"/>
    </inkml:context>
    <inkml:brush xml:id="br0">
      <inkml:brushProperty name="width" value="0.04286" units="cm"/>
      <inkml:brushProperty name="height" value="0.04286" units="cm"/>
      <inkml:brushProperty name="color" value="#00A0D7"/>
    </inkml:brush>
  </inkml:definitions>
  <inkml:trace contextRef="#ctx0" brushRef="#br0">0 128 26351,'0'8'907,"10"-3"-604,3-2-303,11-2 22,3-1-5,-2-3 5,2-4-22,2-11-11,-7 2-73,15-20 140,-22 17-39,4-6 0,-16 15 44,-3 6 7,0 1 105,-11 0-134,-1 2 118,-37 16-95,16 1-45,-13 15-6,25-2-6,10 2 1,5 0-6,4-6 6,1-3-1,8 1-5,0-10-17,14 5 17,36-13 0,-33-1 0,23-3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4.698"/>
    </inkml:context>
    <inkml:brush xml:id="br0">
      <inkml:brushProperty name="width" value="0.04286" units="cm"/>
      <inkml:brushProperty name="height" value="0.04286" units="cm"/>
      <inkml:brushProperty name="color" value="#00A0D7"/>
    </inkml:brush>
  </inkml:definitions>
  <inkml:trace contextRef="#ctx0" brushRef="#br0">201 9 26290,'0'-5'1204,"-3"2"-661,-6 3-470,-4 0 22,-13 6-67,6 0-6,-6 6-5,8 0-6,1 2-5,1 3-1,-9 39-5,14-22 0,-5 27 0,18-36-22,11-9-2772,42-11 2794,-14-10 0,10-1 0,-34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5.282"/>
    </inkml:context>
    <inkml:brush xml:id="br0">
      <inkml:brushProperty name="width" value="0.04286" units="cm"/>
      <inkml:brushProperty name="height" value="0.04286" units="cm"/>
      <inkml:brushProperty name="color" value="#00A0D7"/>
    </inkml:brush>
  </inkml:definitions>
  <inkml:trace contextRef="#ctx0" brushRef="#br0">19 1 21094,'-10'9'1103,"1"4"-935,9 7-73,0 4 2044,0 6-2075,6 22 1,2 5 789,1 14-846,3 6 1,1 5-6,-4-25 0,-1-4-76,5 37 458,-3-11-575,-9-52-236,0-9 950,-1-6-524,0-7 0,0-3 0,0-1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6.035"/>
    </inkml:context>
    <inkml:brush xml:id="br0">
      <inkml:brushProperty name="width" value="0.04286" units="cm"/>
      <inkml:brushProperty name="height" value="0.04286" units="cm"/>
      <inkml:brushProperty name="color" value="#00A0D7"/>
    </inkml:brush>
  </inkml:definitions>
  <inkml:trace contextRef="#ctx0" brushRef="#br0">8 163 27068,'-4'2'269,"0"0"-73,10 0-185,3-1 112,19 2-95,-2-4-4251,13-5 4240,-6-2 848,2-5-865,4-3 0,-1 0 0,-2 0 0,-7 0 0,-10 6 44,-6 0-10,-9 5 3392,-1 0-3404,-3 3-11,0 1 17,-2 2 39,-7 11-22,-2 6-28,-1 10-6,5-4 40,33 4-51,0-18-202,52 1 118,-36-16 190,42-36-38,-58 15 32,13-30-60,-34 35 4,-2-1-4,-3 13-18,-4 28-22,2-1 0,-2 30 0,2-19-34,7 7-61,1-20 95,23-1 0,-18-11 0,12-3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6.468"/>
    </inkml:context>
    <inkml:brush xml:id="br0">
      <inkml:brushProperty name="width" value="0.04286" units="cm"/>
      <inkml:brushProperty name="height" value="0.04286" units="cm"/>
      <inkml:brushProperty name="color" value="#00A0D7"/>
    </inkml:brush>
  </inkml:definitions>
  <inkml:trace contextRef="#ctx0" brushRef="#br0">16 3 27594,'-9'24'376,"2"2"-5992,8 5 5655,4 3 583,11 26-622,-7-31 967,4 9-950,-11-36-1,-2-1 7,1-1 3029,-1-4-3057,0-6 1046,-2-43-1029,2-3-7,-2-7 18,3 20-51,2 32-34,3 5 28,2 5-44,1 1-90,3 0-146,0 1 314,33 0 0,-53 1 0,15-2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7.002"/>
    </inkml:context>
    <inkml:brush xml:id="br0">
      <inkml:brushProperty name="width" value="0.04286" units="cm"/>
      <inkml:brushProperty name="height" value="0.04286" units="cm"/>
      <inkml:brushProperty name="color" value="#00A0D7"/>
    </inkml:brush>
  </inkml:definitions>
  <inkml:trace contextRef="#ctx0" brushRef="#br0">187 16 27639,'9'-7'599,"-6"1"-531,-6 5-40,-10 0-23,2 1-5,-9 7 0,-1 5 6,-4 9-12,-18 33-5,22-23 5,-11 18-3402,27-28 3374,2-8 28,1 3-5,7-11 28,1-2 28,29-41-45,-16 16 0,21-32 0,-31 38 3397,3 9-3385,-10 17-7,9 18-5,-2-7-101,26 9 101,9-24 0,-41 3 0,-11-8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7.412"/>
    </inkml:context>
    <inkml:brush xml:id="br0">
      <inkml:brushProperty name="width" value="0.04286" units="cm"/>
      <inkml:brushProperty name="height" value="0.04286" units="cm"/>
      <inkml:brushProperty name="color" value="#00A0D7"/>
    </inkml:brush>
  </inkml:definitions>
  <inkml:trace contextRef="#ctx0" brushRef="#br0">1 1 28054,'0'25'156,"0"7"-144,2 7-1,2 7-6,5 4-4251,0 2 4230,10 35-162,-10-37 0,-1 0-740,8 34 918,-7-10 0,-9-62 0,0-4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8.602"/>
    </inkml:context>
    <inkml:brush xml:id="br0">
      <inkml:brushProperty name="width" value="0.04286" units="cm"/>
      <inkml:brushProperty name="height" value="0.04286" units="cm"/>
      <inkml:brushProperty name="color" value="#00A0D7"/>
    </inkml:brush>
  </inkml:definitions>
  <inkml:trace contextRef="#ctx0" brushRef="#br0">3 2 27477,'-2'-1'498,"2"5"-470,0 8 0,0 7 0,8 22-28,1-8-3386,10 27 3291,-7-25-618,0 14-1035,-8-32 1748,-2 0 0,-2-17 0,0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8.799"/>
    </inkml:context>
    <inkml:brush xml:id="br0">
      <inkml:brushProperty name="width" value="0.04286" units="cm"/>
      <inkml:brushProperty name="height" value="0.04286" units="cm"/>
      <inkml:brushProperty name="color" value="#00A0D7"/>
    </inkml:brush>
  </inkml:definitions>
  <inkml:trace contextRef="#ctx0" brushRef="#br0">3 1 27818,'-2'0'-4,"4"0"0,-1 0 0,2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29.667"/>
    </inkml:context>
    <inkml:brush xml:id="br0">
      <inkml:brushProperty name="width" value="0.04286" units="cm"/>
      <inkml:brushProperty name="height" value="0.04286" units="cm"/>
      <inkml:brushProperty name="color" value="#00A0D7"/>
    </inkml:brush>
  </inkml:definitions>
  <inkml:trace contextRef="#ctx0" brushRef="#br0">1 117 25387,'2'15'1860,"0"0"-1625,-2-3-106,2 2-67,1 1-29,4 8 7,3 2-40,2 3 0,0 2 5,-4-14 12,-2 0 0,-5-13 173,0-1-128,-1-2-12,-5-27-72,3-28 39,-3-1-12,9-11 1,1 37 5,1 14-5,0 6-1,-3 10 6,4 5-5,1 2 0,13 23-1,-1 5-5,0 1 0,-7-7 0,-12-18 0,1-2 0,-2-2 6,1-4 72,-1-1-39,1-4-33,0-7 11,10-38-17,6-4 0,7-13-34,1 22 34,-3 24 0,0 10-5,-5 5 5,-1 13 0,-6 4 0,2 11 0,-2 2-84,7 22-84,-6-15-90,4 10-590,-5-29 0,-9-7 0,0-8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29.705"/>
    </inkml:context>
    <inkml:brush xml:id="br0">
      <inkml:brushProperty name="width" value="0.04286" units="cm"/>
      <inkml:brushProperty name="height" value="0.04286" units="cm"/>
      <inkml:brushProperty name="color" value="#00A0D7"/>
    </inkml:brush>
  </inkml:definitions>
  <inkml:trace contextRef="#ctx0" brushRef="#br0">147 9 26088,'-2'0'1786,"0"0"-1573,2 0-146,-1 0-27,-1 0-1,-1 0 101,-10 0-123,6 0-1,-10 0 1,8 0-11,0 0-1,0-1-5,0-1 0,3 0 0,1 0 0,3 1 6,1 1 0,0 0 16,1 0-22,6 0 6,22 11-6,10-1 0,7 7 0,-6-7 0,-16-4-6,-4-1 0,0 2 6,-11-4-5,0 1-1,-8-3 6,0 2 0,0 2-5,-14 12 5,2-4-17,-13 9-28,-7-3 6,6-4-23,-11 4-50,9-9-196,-2 0-694,1-3 1002,3-2 0,12-2 0,5-2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0.285"/>
    </inkml:context>
    <inkml:brush xml:id="br0">
      <inkml:brushProperty name="width" value="0.04286" units="cm"/>
      <inkml:brushProperty name="height" value="0.04286" units="cm"/>
      <inkml:brushProperty name="color" value="#00A0D7"/>
    </inkml:brush>
  </inkml:definitions>
  <inkml:trace contextRef="#ctx0" brushRef="#br0">0 160 26558,'0'19'1182,"0"1"-1042,4 7 5,9 17 1,6 7-146,1-6 0,1 1 3,2 8 0,0-3-305,12 16 302,-25-50 75,-4-5-69,-2-5 145,-2-6-151,-6-9-6,-11-27-5,0 0-20,0-19 0,1-4 3,3-24 3,3 18 0,1 0 25,6-22 6,2 12 248,23 23-248,13 42-6,2 23 0,-2 36 0,-26-1-6,-4-7 6,-6-5-11,-8-11-17,-4-1-61,-9-3-46,-4-3-918,-32-11 1053,27-46 0,-16 25 0,39-32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1.202"/>
    </inkml:context>
    <inkml:brush xml:id="br0">
      <inkml:brushProperty name="width" value="0.04286" units="cm"/>
      <inkml:brushProperty name="height" value="0.04286" units="cm"/>
      <inkml:brushProperty name="color" value="#00A0D7"/>
    </inkml:brush>
  </inkml:definitions>
  <inkml:trace contextRef="#ctx0" brushRef="#br0">1 162 26771,'3'8'616,"0"1"-470,2 2-62,2 3 5,4 7-66,3 12-23,-4-8 17,1-1 55,-10-17 270,0-9-303,1-9-39,2-8-17,3-13-16,3 0-23,2-2-28,1 7-17,-2 2 23,3 7 27,-2 3 79,19 3 0,-7 6-22,8 1-6,-14 5 0,-8 1 0,-2 0 17,0 0-6,-2 1 34,-1-2 22,-3 1-34,-1 0-10,-1-1 16,0 4-11,-8 2-6,1 8 6,-6 5-16,4 6-12,3 1 5,2-2-5,2-1 6,2-7-1,3-2 1,2-5-3415,43-9 3348,-15-8-74,39-21 68,-42 4 61,1-20 34,-24 18 73,-37-39-101,5 40 6,-48-10-6,40 42 3381,-14 19-3449,33-4-816,3 8 133,11-18 751,13 0 0,-8-11 0,8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1.650"/>
    </inkml:context>
    <inkml:brush xml:id="br0">
      <inkml:brushProperty name="width" value="0.04286" units="cm"/>
      <inkml:brushProperty name="height" value="0.04286" units="cm"/>
      <inkml:brushProperty name="color" value="#00A0D7"/>
    </inkml:brush>
  </inkml:definitions>
  <inkml:trace contextRef="#ctx0" brushRef="#br0">1 142 27561,'0'10'403,"0"3"-353,2 0-16,3 5-28,5 2 5,5 3 0,25 17-17,-12-18 68,10 7-6,-18-27-34,-12-8 1,0-4-6,-1-11-29,0-23-10,0 2-68,-1-39 51,-4 28-39,-1 4-589,-1 25 231,0 22-4312,0 9 4748,0 3 0,0 5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2.105"/>
    </inkml:context>
    <inkml:brush xml:id="br0">
      <inkml:brushProperty name="width" value="0.04286" units="cm"/>
      <inkml:brushProperty name="height" value="0.04286" units="cm"/>
      <inkml:brushProperty name="color" value="#00A0D7"/>
    </inkml:brush>
  </inkml:definitions>
  <inkml:trace contextRef="#ctx0" brushRef="#br0">34 211 27303,'22'-20'247,"0"0"-236,-5 1-11,1-2-4268,-3 0 4256,-4-1 1113,-4-15-917,-15 17-116,-1-6 32,-21 22-60,12 5 4,-23 54-32,26-22-12,-9 37 3397,24-32-3386,11-10-5,0-3-6,16-12-370,18-10-150,2-10 520,21-9 0,-37 4 0,-4-1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2.813"/>
    </inkml:context>
    <inkml:brush xml:id="br0">
      <inkml:brushProperty name="width" value="0.04286" units="cm"/>
      <inkml:brushProperty name="height" value="0.04286" units="cm"/>
      <inkml:brushProperty name="color" value="#00A0D7"/>
    </inkml:brush>
  </inkml:definitions>
  <inkml:trace contextRef="#ctx0" brushRef="#br0">16 112 27678,'-8'11'185,"1"2"-118,7-2 1,3 15-63,3-3-5,6 13 6,1-11-6,4 1-6,-3-5 1,-3-7 5,-2-6 50,-6-6-16,-2-14-51,-1-40-11,3 14-118,4-37 124,1 48 167,31 17-139,-18 25-6,15 11 0,-25 0 0,-9-15 6,0-2-62,-2-1 0,0-5 39,4-30 39,18-23-22,-3-4 28,14-2 39,-7 38-44,-9 12-1,6 26 1,-13 1-46,21 47-436,-11-33-319,7 12 778,-15-34 0,-10-13 0,1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3.333"/>
    </inkml:context>
    <inkml:brush xml:id="br0">
      <inkml:brushProperty name="width" value="0.04286" units="cm"/>
      <inkml:brushProperty name="height" value="0.04286" units="cm"/>
      <inkml:brushProperty name="color" value="#00A0D7"/>
    </inkml:brush>
  </inkml:definitions>
  <inkml:trace contextRef="#ctx0" brushRef="#br0">27 206 27034,'-1'5'723,"0"-2"-594,2-3-40,4 0-4307,4-3 4134,31-28-346,-3-6 430,5-8 8,-17 9 70,-21 20-22,-2 2-16,-2 2 2787,-1 3-2788,-13 3 1841,-6 3-1852,-14 1 67,-22 21-83,28 8-7,-9 11 6,38 6 12,8-11-18,4 3-5,5-6 0,-2-9-5,10-6-29,-6-10-5841,53-16 5875,-30-5 0,16-1 0,-40 5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3.800"/>
    </inkml:context>
    <inkml:brush xml:id="br0">
      <inkml:brushProperty name="width" value="0.04286" units="cm"/>
      <inkml:brushProperty name="height" value="0.04286" units="cm"/>
      <inkml:brushProperty name="color" value="#00A0D7"/>
    </inkml:brush>
  </inkml:definitions>
  <inkml:trace contextRef="#ctx0" brushRef="#br0">12 50 27561,'-6'1'235,"0"6"-140,6 3-44,0 12-23,0 3-23,3 4 1,2-1-6,2-9-3392,1-3 3369,-1-9-94,0-3 117,-1-7 17,1-23-17,-3-2 5,6-41-5,-4 30 3555,22-14-3544,0 78-11,2-12 5,-4 39-5,-17-30 6,0-4-6,0-1 0,-1-5-778,1-5-1211,0-4 1989,-1-3 0,-4 0 0,-1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4.167"/>
    </inkml:context>
    <inkml:brush xml:id="br0">
      <inkml:brushProperty name="width" value="0.04286" units="cm"/>
      <inkml:brushProperty name="height" value="0.04286" units="cm"/>
      <inkml:brushProperty name="color" value="#00A0D7"/>
    </inkml:brush>
  </inkml:definitions>
  <inkml:trace contextRef="#ctx0" brushRef="#br0">0 0 28227,'0'36'95,"5"9"-89,4 19-6,6 6-9,2-20 1,1 1-48,11 29 17,5 2-381,-8-21 185,-14-32-107,0 5-974,-10-23 1316,-2-3 0,0-7 0,0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4.467"/>
    </inkml:context>
    <inkml:brush xml:id="br0">
      <inkml:brushProperty name="width" value="0.04286" units="cm"/>
      <inkml:brushProperty name="height" value="0.04286" units="cm"/>
      <inkml:brushProperty name="color" value="#00A0D7"/>
    </inkml:brush>
  </inkml:definitions>
  <inkml:trace contextRef="#ctx0" brushRef="#br0">14 104 28188,'-8'-4'190,"2"0"-190,6 2 6,2-1 11,6 1-12,12-4-38,11 0-40,11-4-67,1 0-157,-7 0 297,13-12 0,-32 14 0,10-8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3:35.236"/>
    </inkml:context>
    <inkml:brush xml:id="br0">
      <inkml:brushProperty name="width" value="0.04286" units="cm"/>
      <inkml:brushProperty name="height" value="0.04286" units="cm"/>
      <inkml:brushProperty name="color" value="#00A0D7"/>
    </inkml:brush>
  </inkml:definitions>
  <inkml:trace contextRef="#ctx0" brushRef="#br0">277 6 28014,'3'-3'241,"0"1"-202,-3 2-11,0 0-4268,-3 0 4251,-29 10-751,-19 14 740,-3 1-183,-2 6 183,31-13 0,2-2-5,6-2 2497,3 6-2492,7-6-6,9 7 1,7-12 2313,22 1-2308,4-6-202,16 2 492,-2 2-290,10 17 6,-29-10 61,1 22 118,-40-18-129,-26 18-34,4-16 1,-30 8-18,30-19-44,-18 3-809,32-25 0,-1 27 0,18-11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2:30.974"/>
    </inkml:context>
    <inkml:brush xml:id="br0">
      <inkml:brushProperty name="width" value="0.04286" units="cm"/>
      <inkml:brushProperty name="height" value="0.04286" units="cm"/>
      <inkml:brushProperty name="color" value="#00A0D7"/>
    </inkml:brush>
  </inkml:definitions>
  <inkml:trace contextRef="#ctx0" brushRef="#br0">65 24 27975,'-9'-12'370,"-2"3"-348,10 7-5,-3 1-6,4 1 17,-1 0-22,1 4-6,4 1 5,11 9-5,2-3 0,21 8 0,-12-8 0,8 4 0,-12-5 0,-2 0-11,4 3 11,-8-2 0,2 0-5,-8-4 10,-1 0-5,-3-2-5,0-1 5,-4-2-6,-1 0 6,-1 0 0,0 1 0,-2 5 6,-4-1-6,-3 4 0,-6-1 0,-2 2 0,-5 1-12,-3 1-21,-5 2 33,-53 29 0,52-28 0,-36 19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6:51.637"/>
    </inkml:context>
    <inkml:brush xml:id="br0">
      <inkml:brushProperty name="width" value="0.04286" units="cm"/>
      <inkml:brushProperty name="height" value="0.04286" units="cm"/>
      <inkml:brushProperty name="color" value="#00A0D7"/>
    </inkml:brush>
  </inkml:definitions>
  <inkml:trace contextRef="#ctx0" brushRef="#br0">15 19 26547,'-8'-10'991,"2"1"-912,6 9 139,0 0-106,0 5-33,0 1-23,1 6 16,5 13-60,1-1-1,4 15-11,1-1-3392,2 7 3392,2 3-2269,8 17 2258,-2-7-6,3 4 12,-10-27 5,-5-12 28,-7-16 2302,0-5-2330,1-18-12,6-38 1,1-9-17,1 0 17,0-5 0,0 5-73,-4 28 932,-2 15 0,-3 9 0,-1 10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6:52.620"/>
    </inkml:context>
    <inkml:brush xml:id="br0">
      <inkml:brushProperty name="width" value="0.04286" units="cm"/>
      <inkml:brushProperty name="height" value="0.04286" units="cm"/>
      <inkml:brushProperty name="color" value="#00A0D7"/>
    </inkml:brush>
  </inkml:definitions>
  <inkml:trace contextRef="#ctx0" brushRef="#br0">314 55 25898,'10'-16'1428,"-1"3"-1266,-9 13 73,0 0-145,-6-6 173,-11 0-218,-1-2 16,-32 3-61,25 4 0,-49 30 0,45-11-5,-31 36-1,40-27-145,-6 32 145,19-35-22,19 21 45,3-38-151,43-1 44,-27-12 73,36-22 146,-46 10-6,8-14-44,-27 19 16,-1-4-78,-1 6-12,0-4-21,0 11-130,11 20 107,-7-3-101,9 16-51,-8-15 191,21 2 0,-38-13 0,10 1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6:52.967"/>
    </inkml:context>
    <inkml:brush xml:id="br0">
      <inkml:brushProperty name="width" value="0.04286" units="cm"/>
      <inkml:brushProperty name="height" value="0.04286" units="cm"/>
      <inkml:brushProperty name="color" value="#00A0D7"/>
    </inkml:brush>
  </inkml:definitions>
  <inkml:trace contextRef="#ctx0" brushRef="#br0">20 23 19123,'-11'-13'862,"3"3"1776,8 10-2627,10 7 1398,2 2-1409,12 8 859,1 1-859,3 1 3348,31 12-3410,-15-5 12,10 2-118,-23-8-269,-20-9 437,-2-1 0,-7-5 0,-2-3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6:53.336"/>
    </inkml:context>
    <inkml:brush xml:id="br0">
      <inkml:brushProperty name="width" value="0.04286" units="cm"/>
      <inkml:brushProperty name="height" value="0.04286" units="cm"/>
      <inkml:brushProperty name="color" value="#00A0D7"/>
    </inkml:brush>
  </inkml:definitions>
  <inkml:trace contextRef="#ctx0" brushRef="#br0">255 13 27606,'-6'-7'436,"1"1"-391,5 6 62,0 0-102,-38 61-5,18-29 0,-32 48 0,29-46 0,0-2 0,2-2-22,3-2-3538,-1 3 3347,6-12-2980,2 2 3193,7-16 0,3-1 0,1-4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6:53.785"/>
    </inkml:context>
    <inkml:brush xml:id="br0">
      <inkml:brushProperty name="width" value="0.04286" units="cm"/>
      <inkml:brushProperty name="height" value="0.04286" units="cm"/>
      <inkml:brushProperty name="color" value="#00A0D7"/>
    </inkml:brush>
  </inkml:definitions>
  <inkml:trace contextRef="#ctx0" brushRef="#br0">4 9 27135,'-2'-5'711,"0"1"-655,2 4 23,0 4 5,0 20-73,0-2-28,4 73-61,-1-55-398,4 49-157,-5-65 633,1 8 0,-3-19 0,0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6:54.119"/>
    </inkml:context>
    <inkml:brush xml:id="br0">
      <inkml:brushProperty name="width" value="0.04286" units="cm"/>
      <inkml:brushProperty name="height" value="0.04286" units="cm"/>
      <inkml:brushProperty name="color" value="#00A0D7"/>
    </inkml:brush>
  </inkml:definitions>
  <inkml:trace contextRef="#ctx0" brushRef="#br0">1 19 27141,'1'-10'717,"0"1"-555,-1 9-5,0 0-135,4 58 1,3 10-23,1 18 0,2-13-3437,-4-29 3381,-4-13-1243,1 18 1299,-5-33 0,4 6 0,-2-22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0.090"/>
    </inkml:context>
    <inkml:brush xml:id="br0">
      <inkml:brushProperty name="width" value="0.04286" units="cm"/>
      <inkml:brushProperty name="height" value="0.04286" units="cm"/>
      <inkml:brushProperty name="color" value="#00A0D7"/>
    </inkml:brush>
  </inkml:definitions>
  <inkml:trace contextRef="#ctx0" brushRef="#br0">3 140 25836,'-2'-11'-9831,"25"-45"9601,-5 38 1,10-31-1,-16 43 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0.453"/>
    </inkml:context>
    <inkml:brush xml:id="br0">
      <inkml:brushProperty name="width" value="0.04286" units="cm"/>
      <inkml:brushProperty name="height" value="0.04286" units="cm"/>
      <inkml:brushProperty name="color" value="#00A0D7"/>
    </inkml:brush>
  </inkml:definitions>
  <inkml:trace contextRef="#ctx0" brushRef="#br0">322 48 26071,'9'-26'1943,"-1"6"-1971,-8 19-5,0 1 38,0 3 12,0 4 0,-3 6 0,-3 7 28,-11 22-29,-1 0-8,-2 4 1,0 4-9,-12 21-11,4-6 0,-1 4-65,5-16 1,1-2 44,1-1 0,-1-1 28,0 0 0,3-7 3,6-10-257,-2 4-591,25-41 0,-11 9 0,7-8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1.285"/>
    </inkml:context>
    <inkml:brush xml:id="br0">
      <inkml:brushProperty name="width" value="0.04286" units="cm"/>
      <inkml:brushProperty name="height" value="0.04286" units="cm"/>
      <inkml:brushProperty name="color" value="#00A0D7"/>
    </inkml:brush>
  </inkml:definitions>
  <inkml:trace contextRef="#ctx0" brushRef="#br0">65 26 25623,'-5'0'1305,"2"0"-1025,3 0-62,0 0 34,-6 0-117,5 0-79,-7 0 45,6 4-23,-3 2-5,-1 5-6,0 1-11,0-1-6,-1-3-16,3-3-17,0-2-12,2-2-49,3-1 21,8-1-5,8-3-5,11-4-96,29-11 17,10 0 84,17-1 28,-33 9 28,-14 7-3286,-33 6 3325,-2 4-2301,-2 4 2262,-2 6-20,-11 30 0,-6 10-8,3-2 0,0 2 0,-6 11 0,0-2 6,-5 27 2251,20-70-2694,3-13 437,4-19 0,0 18 0,0-6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2.004"/>
    </inkml:context>
    <inkml:brush xml:id="br0">
      <inkml:brushProperty name="width" value="0.04286" units="cm"/>
      <inkml:brushProperty name="height" value="0.04286" units="cm"/>
      <inkml:brushProperty name="color" value="#00A0D7"/>
    </inkml:brush>
  </inkml:definitions>
  <inkml:trace contextRef="#ctx0" brushRef="#br0">241 57 27046,'6'-5'1008,"-1"1"-857,-5 4-17,0 0-128,0-17-6,-4 10 5,0-11-5,-28 14 0,9 3-11,-34 3 6,25 4-18,-30 18 18,41-10-74,4 41 12,27-33-79,25 31 113,-14-32-6,5 4-40,-8-10-44,6 5 84,-7-6-118,17 29 140,-21-22 6,10 28 11,-20-34 202,2 10-118,-7-18 296,-50 4-329,25-8 22,-42 0-62,50-11-17,15-53 6,18 21-25,21-20 0,8 0 25,-3 19-90,5 1 1,-4 5-63,-23 21-696,15-7 0,-35 21 0,5-2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1.411"/>
    </inkml:context>
    <inkml:brush xml:id="br0">
      <inkml:brushProperty name="width" value="0.04286" units="cm"/>
      <inkml:brushProperty name="height" value="0.04286" units="cm"/>
      <inkml:brushProperty name="color" value="#00A0D7"/>
    </inkml:brush>
  </inkml:definitions>
  <inkml:trace contextRef="#ctx0" brushRef="#br0">11 252 24893,'-6'4'644,"2"0"658,4-4-1196,0 0 341,0-5-458,3-3-2929,8-17 2923,0 4 501,6-12-495,3-12 11,-7 9 0,3-13 0,-10 28-39,-4 7 3431,2 12-3398,4 26 12,-5-5-6,5 41 0,-8-19-12,2 16-44,0-13-128,3 25 167,1-18 11,0 1 1,-3-30-18,-2-19-44,-1-1-2646,0-2 0,0 0 1</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2.536"/>
    </inkml:context>
    <inkml:brush xml:id="br0">
      <inkml:brushProperty name="width" value="0.04286" units="cm"/>
      <inkml:brushProperty name="height" value="0.04286" units="cm"/>
      <inkml:brushProperty name="color" value="#00A0D7"/>
    </inkml:brush>
  </inkml:definitions>
  <inkml:trace contextRef="#ctx0" brushRef="#br0">68 33 27566,'-14'47'163,"-2"3"-152,9-29-5,-5 10-6,5-4 0,-1 0 56,5 16 61,6-11-111,6 3-6,8-17-95,21-13 83,-12-5 12,13-7 40,-19-6 60,14-27-77,-12 14 16,9-18 118,-10 1-129,-12 15 61,-17-52-89,-7 52-16,-20-25-80,7 46 96,-26 28 0,12-5 0,48-33 0,-36 24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4.537"/>
    </inkml:context>
    <inkml:brush xml:id="br0">
      <inkml:brushProperty name="width" value="0.04286" units="cm"/>
      <inkml:brushProperty name="height" value="0.04286" units="cm"/>
      <inkml:brushProperty name="color" value="#00A0D7"/>
    </inkml:brush>
  </inkml:definitions>
  <inkml:trace contextRef="#ctx0" brushRef="#br0">49 0 25517,'7'1'1411,"-1"0"-1181,-6-1 44,0 0-212,3 0-6,-2 0-12,2 0 74,-2 10-118,-1 1-162,0 22 83,-2-9-408,-13 29 50,3-31 437,-12 13 0,16-31 0,0 1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5.203"/>
    </inkml:context>
    <inkml:brush xml:id="br0">
      <inkml:brushProperty name="width" value="0.04286" units="cm"/>
      <inkml:brushProperty name="height" value="0.04286" units="cm"/>
      <inkml:brushProperty name="color" value="#00A0D7"/>
    </inkml:brush>
  </inkml:definitions>
  <inkml:trace contextRef="#ctx0" brushRef="#br0">60 0 26038,'-6'11'593,"1"-1"-402,2-5-68,1 0-28,-2-1-22,2 1 56,-1 0-68,2-3 62,0 0 174,1-2-308,0-2 28,0 0-17,0-3 0,0 2-17,0 1-73,0 1 90,0 1-5,0 7-1,-4 2-55,-2 7-309,-4 3 370,4-9 0,0 0 0,6-9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6.904"/>
    </inkml:context>
    <inkml:brush xml:id="br0">
      <inkml:brushProperty name="width" value="0.04286" units="cm"/>
      <inkml:brushProperty name="height" value="0.04286" units="cm"/>
      <inkml:brushProperty name="color" value="#00A0D7"/>
    </inkml:brush>
  </inkml:definitions>
  <inkml:trace contextRef="#ctx0" brushRef="#br0">237 5 26586,'4'-2'936,"-1"0"-757,-3 2 78,0 0-240,-4 0-6,-2 0-5,-13 2 0,2 0-6,-9 3 5,5 0-5,-1 1 0,-3 0 0,7-1-11,-1 0-79,10-2-22,3 0-106,-3 6 162,-10 11 101,8-9 11,-1 5 5,22-15-391,71 7-34,-35 0-712,15 23 1,-5 6 2375,-30-6-964,13 34-101,-39-51-50,-1-8 218,-6 4-241,1-3-50,-6 4-33,3-5 89,-7 4-79,4-4 68,-14 2-90,9-5 29,-39-2-91,32-5 1,-30-7-6,40 2-129,-11-9 0,14 12-722,-9-4-599,16 6 1450,2-5 0,-1 11 0,2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7.670"/>
    </inkml:context>
    <inkml:brush xml:id="br0">
      <inkml:brushProperty name="width" value="0.04286" units="cm"/>
      <inkml:brushProperty name="height" value="0.04286" units="cm"/>
      <inkml:brushProperty name="color" value="#00A0D7"/>
    </inkml:brush>
  </inkml:definitions>
  <inkml:trace contextRef="#ctx0" brushRef="#br0">0 38 27034,'3'-10'958,"-1"3"-762,-2 7-129,0 0-67,1 49-11,5-11 5,1 28-27,4-28 5,-3-19 11,6-4-11,-3-7 6,5-2-18,-3-6-77,2-6 33,1-4 0,1-10-207,15-32 207,-13 16 464,16-40-256,-26 52 44,2-9-112,-11 31-51,0 4-5,0 7-140,0 40-78,4-21-2208,6 35 2426,0-43 0,0-2 0,-6-14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8.203"/>
    </inkml:context>
    <inkml:brush xml:id="br0">
      <inkml:brushProperty name="width" value="0.04286" units="cm"/>
      <inkml:brushProperty name="height" value="0.04286" units="cm"/>
      <inkml:brushProperty name="color" value="#00A0D7"/>
    </inkml:brush>
  </inkml:definitions>
  <inkml:trace contextRef="#ctx0" brushRef="#br0">22 57 26900,'-12'-6'616,"2"2"-515,10 4-6,0 0-28,2 13-44,1 0-18,0 12-145,1 22 79,-3-26 27,1 18 34,-2-36-22,4-16 5,2-2 17,4-15-23,10-13 18,-3 11-6,6-8 95,-1 17 39,-6 11 78,21 12-156,-17 10 61,24 17 1,2 4-146,-11 1-45,35 24-107,-60-39 191,-20-7 0,18-10 0,-5-1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09.270"/>
    </inkml:context>
    <inkml:brush xml:id="br0">
      <inkml:brushProperty name="width" value="0.04286" units="cm"/>
      <inkml:brushProperty name="height" value="0.04286" units="cm"/>
      <inkml:brushProperty name="color" value="#00A0D7"/>
    </inkml:brush>
  </inkml:definitions>
  <inkml:trace contextRef="#ctx0" brushRef="#br0">0 13 25130,'8'0'2128,"-1"0"-1864,-7 0-141,0 0 6,10-3 117,-7 0-168,7-1 68,-10 1-107,0 3 6,0 0-67,0 15 22,0 3 0,0 19-6,0 1-117,2 52 33,-1-43-22,2 30-78,-2-59-40,0-5-162,0-6-465,-1-3 857,0-3 0,0-1 0,0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10.105"/>
    </inkml:context>
    <inkml:brush xml:id="br0">
      <inkml:brushProperty name="width" value="0.04286" units="cm"/>
      <inkml:brushProperty name="height" value="0.04286" units="cm"/>
      <inkml:brushProperty name="color" value="#00A0D7"/>
    </inkml:brush>
  </inkml:definitions>
  <inkml:trace contextRef="#ctx0" brushRef="#br0">13 20 26267,'-7'0'1025,"2"0"-650,5 0-95,0 0-285,5-1 5,4 1 56,26-1-96,0 0-83,20-2-6,-6-1-268,21-1 268,-21 3 28,19 0 107,-36 2 78,-5 4-28,-17 4-39,-24 18-34,-28 23 22,-15 3-5,5-7 336,15-19-330,30-22 39,35-11-202,-8 5-179,40-6 291,-30 8-257,33 23 190,-38-9 414,13 49 135,-45-30-291,-1 12-34,-15-23-3387,-24-7 3292,14-5 0,-21 3-6,14-8-5,12-2-348,-13-11-212,28-7 554,6-19 0,10 17 0,7-5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10.600"/>
    </inkml:context>
    <inkml:brush xml:id="br0">
      <inkml:brushProperty name="width" value="0.04286" units="cm"/>
      <inkml:brushProperty name="height" value="0.04286" units="cm"/>
      <inkml:brushProperty name="color" value="#00A0D7"/>
    </inkml:brush>
  </inkml:definitions>
  <inkml:trace contextRef="#ctx0" brushRef="#br0">1 5 25640,'1'-3'2066,"0"1"-1802,-1 2-225,2 2-22,0 6-12,2 8-5,1 12-5,-2 9-74,0 55 12,-1-34-6,1 34 28,-1-53-16,3-1-34,-2-15-141,1-2-374,-1-15-1513,1-3 2123,2-2 0,-3-1 0,0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11.221"/>
    </inkml:context>
    <inkml:brush xml:id="br0">
      <inkml:brushProperty name="width" value="0.04286" units="cm"/>
      <inkml:brushProperty name="height" value="0.04286" units="cm"/>
      <inkml:brushProperty name="color" value="#00A0D7"/>
    </inkml:brush>
  </inkml:definitions>
  <inkml:trace contextRef="#ctx0" brushRef="#br0">249 19 27141,'1'-6'549,"0"2"-393,-1 4-27,0 0 28,0-4-140,-6 3-6,-4-3 11,-22 5-16,7 3 0,-11 3-6,12 3 11,1 3-6,0 4-5,2 1 0,3 5-140,-2 31 112,11-30-22,6 20-40,14-40-190,18-3 140,-4-5-39,31-21 168,-28 4 196,30-40-90,-36 33 28,10-20-89,-24 36 229,-1 45-252,-8-9-11,1 33-465,5-27-3567,6-16 4032,9 0 0,-8-14 0,-2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2.328"/>
    </inkml:context>
    <inkml:brush xml:id="br0">
      <inkml:brushProperty name="width" value="0.04286" units="cm"/>
      <inkml:brushProperty name="height" value="0.04286" units="cm"/>
      <inkml:brushProperty name="color" value="#00A0D7"/>
    </inkml:brush>
  </inkml:definitions>
  <inkml:trace contextRef="#ctx0" brushRef="#br0">1 97 24816,'0'-9'2073,"0"2"-1877,0 7-95,0 0-79,0-2-22,0 1 17,0-2 375,0 3 353,0 0-745,2 0 5,6 0 1,9-2-6,10 0-6,28-6 6,-11 0-5,37-7 5,-21 3-3398,-4 0 3381,-13 3-61,-29 5 78,-24 2 0,6 2 0,-16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11.638"/>
    </inkml:context>
    <inkml:brush xml:id="br0">
      <inkml:brushProperty name="width" value="0.04286" units="cm"/>
      <inkml:brushProperty name="height" value="0.04286" units="cm"/>
      <inkml:brushProperty name="color" value="#00A0D7"/>
    </inkml:brush>
  </inkml:definitions>
  <inkml:trace contextRef="#ctx0" brushRef="#br0">248 9 27970,'1'-5'196,"0"1"-174,-1 4-5,-8 0 0,0 0 5,-10 0-11,1 0-5,-12 0 5,8 0 0,-16 6-11,16 2 11,-24 32-95,24-4 73,-3 6-717,75-14 118,-17-24 610,48 2 0,-60-6 0,0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12.089"/>
    </inkml:context>
    <inkml:brush xml:id="br0">
      <inkml:brushProperty name="width" value="0.04286" units="cm"/>
      <inkml:brushProperty name="height" value="0.04286" units="cm"/>
      <inkml:brushProperty name="color" value="#00A0D7"/>
    </inkml:brush>
  </inkml:definitions>
  <inkml:trace contextRef="#ctx0" brushRef="#br0">0 87 27779,'0'-48'45,"0"9"-34,0 39 6,0 0 45,0 2-1,3 12 12,1 28-67,-1-3-6,0 21-12,-3 6-10,0-11-54,0 6 1,0 0 19,0-1 11,5-4 0,0-5-89,0-22 134,15 5 0,-21-31 0,3-3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12.354"/>
    </inkml:context>
    <inkml:brush xml:id="br0">
      <inkml:brushProperty name="width" value="0.04286" units="cm"/>
      <inkml:brushProperty name="height" value="0.04286" units="cm"/>
      <inkml:brushProperty name="color" value="#00A0D7"/>
    </inkml:brush>
  </inkml:definitions>
  <inkml:trace contextRef="#ctx0" brushRef="#br0">22 45 26346,'-12'6'-191,"3"-1"-150,9-5-1200,0 0-8290,54-18 9727,-27 7 1,31-9 0,-45 14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12.722"/>
    </inkml:context>
    <inkml:brush xml:id="br0">
      <inkml:brushProperty name="width" value="0.04286" units="cm"/>
      <inkml:brushProperty name="height" value="0.04286" units="cm"/>
      <inkml:brushProperty name="color" value="#00A0D7"/>
    </inkml:brush>
  </inkml:definitions>
  <inkml:trace contextRef="#ctx0" brushRef="#br0">217 82 27947,'-51'-47'185,"11"13"-146,9 41-16,10 3 5,-3 8-17,8-3-11,0 7 5,7-5-5,5 3-5,1-1 5,2 1 0,1-2 5,8 5-5,3-7-5,76 4 55,-21-20-50,-15 1 0,1-3-369,29-21 55,-53 12 314,10-6 0,-37 14 0,-1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24.472"/>
    </inkml:context>
    <inkml:brush xml:id="br0">
      <inkml:brushProperty name="width" value="0.04286" units="cm"/>
      <inkml:brushProperty name="height" value="0.04286" units="cm"/>
      <inkml:brushProperty name="color" value="#FF0066"/>
    </inkml:brush>
  </inkml:definitions>
  <inkml:trace contextRef="#ctx0" brushRef="#br0">309 1 20711,'-7'0'4083,"2"0"-3551,5 0 2285,0 0-2789,-4 0-11,-4 4-11,-6 6 5,-8 8-6,-3 10-5,-35 36 0,23-22 0,-21 22-16,34-37-12,3-2 5,8-11-139,4-2-23,7-10 185,2-11 0,0 12 0,0-7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24.922"/>
    </inkml:context>
    <inkml:brush xml:id="br0">
      <inkml:brushProperty name="width" value="0.04286" units="cm"/>
      <inkml:brushProperty name="height" value="0.04286" units="cm"/>
      <inkml:brushProperty name="color" value="#FF0066"/>
    </inkml:brush>
  </inkml:definitions>
  <inkml:trace contextRef="#ctx0" brushRef="#br0">0 1 28362,'26'24'0,"-8"-8"0,17 17 0,-12-14-6,10 7-16,-8-7-426,24 18-96,-26-18 544,13 12 0,-28-21 0,0-1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25.955"/>
    </inkml:context>
    <inkml:brush xml:id="br0">
      <inkml:brushProperty name="width" value="0.04286" units="cm"/>
      <inkml:brushProperty name="height" value="0.04286" units="cm"/>
      <inkml:brushProperty name="color" value="#FF0066"/>
    </inkml:brush>
  </inkml:definitions>
  <inkml:trace contextRef="#ctx0" brushRef="#br0">47 24 25774,'4'-12'1468,"0"3"-1205,-4 9 50,0 0-206,1-1-51,-1 0-39,1 0 50,3 3-56,-2 3 28,2 6 68,-3 34-91,-1-10-4,-3 27-7,-5-4-5,0-15-123,-8 29-140,7-43-471,-3 10 734,5-29 0,4-4 0,1-4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26.640"/>
    </inkml:context>
    <inkml:brush xml:id="br0">
      <inkml:brushProperty name="width" value="0.04286" units="cm"/>
      <inkml:brushProperty name="height" value="0.04286" units="cm"/>
      <inkml:brushProperty name="color" value="#FF0066"/>
    </inkml:brush>
  </inkml:definitions>
  <inkml:trace contextRef="#ctx0" brushRef="#br0">1 54 27746,'8'0'470,"3"0"-442,3 0-22,40-8-46,-14 4-55,31-6-118,-24 6-27,1-1-823,41-5 0,-53 6 0,26-4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7:42.376"/>
    </inkml:context>
    <inkml:brush xml:id="br0">
      <inkml:brushProperty name="width" value="0.04286" units="cm"/>
      <inkml:brushProperty name="height" value="0.04286" units="cm"/>
      <inkml:brushProperty name="color" value="#FF0066"/>
    </inkml:brush>
  </inkml:definitions>
  <inkml:trace contextRef="#ctx0" brushRef="#br0">1 199 25746,'6'0'1238,"-2"0"-1003,-4 0-39,0 0-67,0-2-129,0 1 84,0-3-45,0 3 364,0-1-302,0 2-90,0 6-5,-1 4 5,-1 19-11,0-7 0,-1 5 17,2-11 5,0-9-5,1-2 39,63-51-154,-25 19 0,5-5 98,23-16 0,8-7 0,-17 13 0,-20 15 0,8-7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8:18.668"/>
    </inkml:context>
    <inkml:brush xml:id="br0">
      <inkml:brushProperty name="width" value="0.04286" units="cm"/>
      <inkml:brushProperty name="height" value="0.04286" units="cm"/>
      <inkml:brushProperty name="color" value="#FF0066"/>
    </inkml:brush>
  </inkml:definitions>
  <inkml:trace contextRef="#ctx0" brushRef="#br0">11 13 25640,'-6'-6'1372,"1"1"-1137,5 5 667,0 0-902,4 0 5,5 0-5,2 0 6,4 0 0,-3 0-6,11 0-6,-9 0-5,15 0 11,-16 0 0,5 0-6,-4 0 6,5 0 0,-4 0-5,2-1-12,-4 1-62,2-1 46,-2 1-29,15 0 62,-12 0-5,27 0 5,-27 0 5,14 0-5,-23 0-22,9 0 11,-8 0-12,22 2 23,-16-2 0,12 2-5,-14-2 5,13 1-12,-12 0-10,31-1 22,-29 0-39,19 0 28,-25 0-1,3 0 12,-8 0-28,4 1 12,9 0-96,-3 0-96,7 1-391,3 5 487,-11-3-78,6 5-45,-14-7 128,-4 0 74,0 0-147,-1-2-3068,-2 3 3248,-1-2 0,0 0 0,1-1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3.113"/>
    </inkml:context>
    <inkml:brush xml:id="br0">
      <inkml:brushProperty name="width" value="0.04286" units="cm"/>
      <inkml:brushProperty name="height" value="0.04286" units="cm"/>
      <inkml:brushProperty name="color" value="#00A0D7"/>
    </inkml:brush>
  </inkml:definitions>
  <inkml:trace contextRef="#ctx0" brushRef="#br0">130 16 25500,'0'-5'1926,"0"2"-1780,0 3 134,0 0-162,0-3-18,0 2-16,0-1-44,0 2 44,0 0-79,-3-1-5,0 7 0,-10 15 6,5 5-6,-7 14 0,7-3 0,-9 41 0,7-27-6,-6 25 1,8-41-7,0-7 7,1-4-34,0-1 27,4-12-665,0-11 677,8-26 0,-9 32 0,3 0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8:23.664"/>
    </inkml:context>
    <inkml:brush xml:id="br0">
      <inkml:brushProperty name="width" value="0.04286" units="cm"/>
      <inkml:brushProperty name="height" value="0.04286" units="cm"/>
      <inkml:brushProperty name="color" value="#FF0066"/>
    </inkml:brush>
  </inkml:definitions>
  <inkml:trace contextRef="#ctx0" brushRef="#br0">0 64 26850,'4'0'1024,"-2"0"-861,-2 0 150,0 0-307,5 0-6,3 0 6,8 0-1,6 0 1,8-1-3409,56-7 3386,-28 3 0,38-3-39,-6 6 50,-38 2-1123,5 0 1,-4 0 1156,-16 0 17,50-13-45,-62 7 2268,21-11-2279,-38 14-106,10 3 66,-11 1 899,5 2 0,-10-2 0,-2-1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8:25.365"/>
    </inkml:context>
    <inkml:brush xml:id="br0">
      <inkml:brushProperty name="width" value="0.04286" units="cm"/>
      <inkml:brushProperty name="height" value="0.04286" units="cm"/>
      <inkml:brushProperty name="color" value="#FF0066"/>
    </inkml:brush>
  </inkml:definitions>
  <inkml:trace contextRef="#ctx0" brushRef="#br0">15 0 26575,'-8'4'1003,"1"-1"-819,7-3 276,0 0-438,6 0-5,3 0-12,10 0 1,4 0 0,40 0-6,-3 0-3398,14 0 3376,4 2-12,-13 2 9,6 1 0,2 1-9,10 3-765,-16-2 0,9 2 0,-13-2 799,-1 0-565,6 1 0,-5-1 565,-36-6 1494,26-6-1875,-30 2 381,34-9 0,-41 9 0,11-4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16.373"/>
    </inkml:context>
    <inkml:brush xml:id="br0">
      <inkml:brushProperty name="width" value="0.025" units="cm"/>
      <inkml:brushProperty name="height" value="0.025" units="cm"/>
      <inkml:brushProperty name="color" value="#FF0066"/>
    </inkml:brush>
  </inkml:definitions>
  <inkml:trace contextRef="#ctx0" brushRef="#br0">0 0 24575,'0'0'0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42.875"/>
    </inkml:context>
    <inkml:brush xml:id="br0">
      <inkml:brushProperty name="width" value="0.04286" units="cm"/>
      <inkml:brushProperty name="height" value="0.04286" units="cm"/>
      <inkml:brushProperty name="color" value="#00A0D7"/>
    </inkml:brush>
  </inkml:definitions>
  <inkml:trace contextRef="#ctx0" brushRef="#br0">3 30 21557,'0'-14'2482,"0"3"-928,0 11-137,0 0-1054,0-2-268,0 2 176,-1-2-254,1 2 460,-1 0-460,5 0-6,3 0-6,3 1 1,7 2-6,4 4 0,-1-3 0,3 4 0,-7-6 0,25 2-6,-15-1-5,19 0 6,-19 0-1,12 0 6,-11 1-6,43 1 6,-40-3 0,50 4 0,-52-4-5,45 5 5,-43-4 0,40 2 0,-47-4 5,17 0 1,-25-1-6,25 0 0,-17 0 0,29 0 0,-35 0 0,15 0 0,-19 0-6,36 0 1,-26 0-6,37 0 5,-40 0 6,5 0 6,-16 0-1,4 0-5,-3 0 0,8-1 6,-6-1-6,0-1 0,1 0 0,-2 0 0,2 1 0,-3 1 0,-1-1 0,-2 2 5,-1-2-5,0 1 0,1-1 6,-1 0-6,2-1 0,2 1 0,1-1 0,7 0 0,-4 2-3392,17-2 3392,-17 1-6,13 0 6,-19 2 0,12 0 6,-11 0 11,13-2-17,-13 0 3381,12 0-3381,-15 2 16,5 0-4,-11 0-208,1 0-152,-10-1-3051,-1-2 3399,-9-3 0,9 2 0,3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1.460"/>
    </inkml:context>
    <inkml:brush xml:id="br0">
      <inkml:brushProperty name="width" value="0.04286" units="cm"/>
      <inkml:brushProperty name="height" value="0.04286" units="cm"/>
      <inkml:brushProperty name="color" value="#00A0D7"/>
    </inkml:brush>
  </inkml:definitions>
  <inkml:trace contextRef="#ctx0" brushRef="#br0">0 284 25371,'8'3'1591,"-2"0"-1317,-6-3 342,0 0-493,0 3 56,-2 4-156,2 1 5,-2 10-23,2-13 12,0 5-17,0-10 73,0 0-56,0-11-6,0-2-11,0-12 0,16-40 0,-8 28-6,8-11 1,0 1 5,-6 19 0,7-16 0,-14 34-17,0 3 6,-2 4 0,0 0-6,0 3-28,3 7 39,-1 2 6,9 33-5,-5-19-18,8 43 18,-10-44-18,4 23 12,-8-30-174,8 12 185,-4-18 56,11 1-39,-5-16 39,20-43-50,-16 18 5,21-60-50,-27 67 0,6-14 55,-13 49 7,3 40-23,-3-21 0,7 48 5,-7-37-5,3 13-22,-4-9-482,-1 26 358,0-35-1063,-2 24-6992,1-51 8201,-2-1 0,2-8 0,0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1.993"/>
    </inkml:context>
    <inkml:brush xml:id="br0">
      <inkml:brushProperty name="width" value="0.04286" units="cm"/>
      <inkml:brushProperty name="height" value="0.04286" units="cm"/>
      <inkml:brushProperty name="color" value="#00A0D7"/>
    </inkml:brush>
  </inkml:definitions>
  <inkml:trace contextRef="#ctx0" brushRef="#br0">0 4 24962,'7'-2'2296,"-2"0"-2200,-5 2-52,0 0 12,7 48-33,-5-22 10,5 58-33,-10-46 6,0 11-6,-2-21 6,0 2-6,3-11 5,0-2-5,2-9-11,0-4-151,0-1-275,0-2 437,-3-1 0,0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2.277"/>
    </inkml:context>
    <inkml:brush xml:id="br0">
      <inkml:brushProperty name="width" value="0.04286" units="cm"/>
      <inkml:brushProperty name="height" value="0.04286" units="cm"/>
      <inkml:brushProperty name="color" value="#00A0D7"/>
    </inkml:brush>
  </inkml:definitions>
  <inkml:trace contextRef="#ctx0" brushRef="#br0">16 54 27303,'-9'-4'583,"2"0"-494,7 4 6,0 0-95,18-6-268,21-2 4,2-4-77,11 3-29,-23 3 370,9 4 0,-24 0 0,3 2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2.498"/>
    </inkml:context>
    <inkml:brush xml:id="br0">
      <inkml:brushProperty name="width" value="0.04286" units="cm"/>
      <inkml:brushProperty name="height" value="0.04286" units="cm"/>
      <inkml:brushProperty name="color" value="#00A0D7"/>
    </inkml:brush>
  </inkml:definitions>
  <inkml:trace contextRef="#ctx0" brushRef="#br0">0 1 27477,'33'24'-375,"3"-9"-6686,-10-22 7061,3-5 0,-37 16 0,-11 5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3.096"/>
    </inkml:context>
    <inkml:brush xml:id="br0">
      <inkml:brushProperty name="width" value="0.04286" units="cm"/>
      <inkml:brushProperty name="height" value="0.04286" units="cm"/>
      <inkml:brushProperty name="color" value="#00A0D7"/>
    </inkml:brush>
  </inkml:definitions>
  <inkml:trace contextRef="#ctx0" brushRef="#br0">19 0 24239,'-3'4'2476,"0"-2"-2117,3-2-152,0 0 78,-1 65-257,0-36-11,-1 63-17,2-63 17,0 7-6,0-15-11,0-1 17,-2-4-17,-1 0 6,0 6 229,11-8-207,1 0-62,30-10-111,-14-5-1849,30-6-1955,-37 3 3949,9-5 0,-24 6 0,-1 2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3.629"/>
    </inkml:context>
    <inkml:brush xml:id="br0">
      <inkml:brushProperty name="width" value="0.04286" units="cm"/>
      <inkml:brushProperty name="height" value="0.04286" units="cm"/>
      <inkml:brushProperty name="color" value="#00A0D7"/>
    </inkml:brush>
  </inkml:definitions>
  <inkml:trace contextRef="#ctx0" brushRef="#br0">56 78 25247,'-8'-7'1754,"2"1"-1569,6 6-12,0 0-128,-16 32-39,12-14 5,-12 26-280,22 2-61,2-24-141,16 16 320,-7-33 134,9-2 17,-9-3 1019,7-17-761,-9 4 100,7-44-302,-17 25 101,1-40-140,-10 44 22,-26-14-39,9 34-50,-30 4-169,28 11-629,-14 25 0,33-36 0,-2 10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3.563"/>
    </inkml:context>
    <inkml:brush xml:id="br0">
      <inkml:brushProperty name="width" value="0.04286" units="cm"/>
      <inkml:brushProperty name="height" value="0.04286" units="cm"/>
      <inkml:brushProperty name="color" value="#00A0D7"/>
    </inkml:brush>
  </inkml:definitions>
  <inkml:trace contextRef="#ctx0" brushRef="#br0">1 43 26234,'4'-12'1506,"0"2"-1321,-4 10-79,0 0 34,8-8-123,-4 5 39,6-7-34,0 14-5,0 4 6,22 36-18,-12-13-2,9 22 0,3 3-3,-4-5-6,16 31 6,-25-53-11,-9-15-62,2 0 45,-6-8-767,-3-1 795,-12-14 0,15 15 0,-4-4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4.242"/>
    </inkml:context>
    <inkml:brush xml:id="br0">
      <inkml:brushProperty name="width" value="0.04286" units="cm"/>
      <inkml:brushProperty name="height" value="0.04286" units="cm"/>
      <inkml:brushProperty name="color" value="#00A0D7"/>
    </inkml:brush>
  </inkml:definitions>
  <inkml:trace contextRef="#ctx0" brushRef="#br0">48 103 26250,'-10'12'672,"2"-2"-588,13 49-84,-1-28-50,3 47-4302,-1-43 4318,-4-4 903,-4 6-685,-2-20 46,-17-2-230,11-25-6,-7-62-16,22 24 1466,7-25 0,4-1-1483,8 19 39,10-27 1206,-18 70-1212,-7 11 46,8 19-29,-7-5 0,16 27-28,-15-22-117,7 19 100,-13-25 12,-1 7-1,-5-11-10,-10 3-57,-1-3-16,-7 3-96,3-3-263,-2 2-1232,0 0 1697,-1 1 0,8-5 0,4-2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4.929"/>
    </inkml:context>
    <inkml:brush xml:id="br0">
      <inkml:brushProperty name="width" value="0.04286" units="cm"/>
      <inkml:brushProperty name="height" value="0.04286" units="cm"/>
      <inkml:brushProperty name="color" value="#00A0D7"/>
    </inkml:brush>
  </inkml:definitions>
  <inkml:trace contextRef="#ctx0" brushRef="#br0">337 9 27835,'-4'-5'163,"-3"2"-158,-6 6 62,-26 12-39,12-3-11,-26 11-17,31-13 0,-2-1-56,17-5-173,3 1 156,5 1 28,6 3-28,3 2 6,12 9 50,-5-4 0,4 3 17,-7-7-33,-2-2 16,-2-2 0,0 0-112,-2 13 286,-4 22-84,-4-4 61,-11 19-55,1-34 106,-12 8-157,10-21 44,-26 2-55,21-11-34,-33-13-55,33 4-1491,-30-11-997,33 13 2560,-13 1 0,23 4 0,1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5.228"/>
    </inkml:context>
    <inkml:brush xml:id="br0">
      <inkml:brushProperty name="width" value="0.04286" units="cm"/>
      <inkml:brushProperty name="height" value="0.04286" units="cm"/>
      <inkml:brushProperty name="color" value="#00A0D7"/>
    </inkml:brush>
  </inkml:definitions>
  <inkml:trace contextRef="#ctx0" brushRef="#br0">39 1 19761,'-10'64'-84,"0"-10"2481,7-39-2918,-4 4 251,0-4 1,5-10 0,4-6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6.112"/>
    </inkml:context>
    <inkml:brush xml:id="br0">
      <inkml:brushProperty name="width" value="0.04286" units="cm"/>
      <inkml:brushProperty name="height" value="0.04286" units="cm"/>
      <inkml:brushProperty name="color" value="#00A0D7"/>
    </inkml:brush>
  </inkml:definitions>
  <inkml:trace contextRef="#ctx0" brushRef="#br0">167 5 26424,'3'-3'1282,"0"2"-1142,-5 1-61,-2 0-40,-4 3 0,-14 19-39,4-2 6,-9 18-6,3 11 5,6-8-403,-3 16 404,8-17-6,4-2 34,2 4-1,24 0-89,-2-15-409,33-7 157,-16-24 913,24-28-420,-37 12 11,8-39-162,-28 37 313,-2-9-392,1 24-1982,-10 50 2027,9-27 0,-5 32 0,8-43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6.527"/>
    </inkml:context>
    <inkml:brush xml:id="br0">
      <inkml:brushProperty name="width" value="0.04286" units="cm"/>
      <inkml:brushProperty name="height" value="0.04286" units="cm"/>
      <inkml:brushProperty name="color" value="#00A0D7"/>
    </inkml:brush>
  </inkml:definitions>
  <inkml:trace contextRef="#ctx0" brushRef="#br0">42 16 22637,'-4'-8'946,"2"1"-823,2 7 1856,0 0-1974,-16 55-5,12-5-28,-12 32 752,17-25-976,5-11 463,-3-16-3684,4 14 3813,-5-30 1,-1 3-1,-1-15 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6.730"/>
    </inkml:context>
    <inkml:brush xml:id="br0">
      <inkml:brushProperty name="width" value="0.04286" units="cm"/>
      <inkml:brushProperty name="height" value="0.04286" units="cm"/>
      <inkml:brushProperty name="color" value="#00A0D7"/>
    </inkml:brush>
  </inkml:definitions>
  <inkml:trace contextRef="#ctx0" brushRef="#br0">5 56 27891,'-2'-9'347,"0"2"-319,2 7-11,0 0-56,58-16-84,-27 10-96,44-10-150,-44 15 369,-3 1 0,-26 0 0,-5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6.977"/>
    </inkml:context>
    <inkml:brush xml:id="br0">
      <inkml:brushProperty name="width" value="0.04286" units="cm"/>
      <inkml:brushProperty name="height" value="0.04286" units="cm"/>
      <inkml:brushProperty name="color" value="#00A0D7"/>
    </inkml:brush>
  </inkml:definitions>
  <inkml:trace contextRef="#ctx0" brushRef="#br0">14 1 26374,'-8'8'1439,"2"-1"-1210,6-7-122,0 0-79,29 1-28,-7-1-3504,27 1 3140,-11-4-1008,-3-1 1372,-3-4 0,-25 7 0,-10 2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7.384"/>
    </inkml:context>
    <inkml:brush xml:id="br0">
      <inkml:brushProperty name="width" value="0.04286" units="cm"/>
      <inkml:brushProperty name="height" value="0.04286" units="cm"/>
      <inkml:brushProperty name="color" value="#00A0D7"/>
    </inkml:brush>
  </inkml:definitions>
  <inkml:trace contextRef="#ctx0" brushRef="#br0">52 1 26659,'0'2'1434,"0"0"-1238,0-2-185,-14 24 0,7-6-11,-11 21 0,12 21-5,2-21-18,2 36 12,2-43-84,7 26 16,-2-37 23,7 11-16,11-27-175,-6-2-369,17-4-3702,-11-4 4318,4-4 0,-14 4 0,-3 1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7.852"/>
    </inkml:context>
    <inkml:brush xml:id="br0">
      <inkml:brushProperty name="width" value="0.04286" units="cm"/>
      <inkml:brushProperty name="height" value="0.04286" units="cm"/>
      <inkml:brushProperty name="color" value="#00A0D7"/>
    </inkml:brush>
  </inkml:definitions>
  <inkml:trace contextRef="#ctx0" brushRef="#br0">35 67 27919,'-21'79'-465,"7"-12"314,23-52-123,5-3-213,3-4-124,13-3 611,-8-3 1579,17-16-1198,-22-9-274,2-8-3443,-15-5 3375,-4 8 34,-22-42-482,-23 56 90,7-25-1928,-8 76 2247,37-16 0,3 1 0,5-16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8.513"/>
    </inkml:context>
    <inkml:brush xml:id="br0">
      <inkml:brushProperty name="width" value="0.04286" units="cm"/>
      <inkml:brushProperty name="height" value="0.04286" units="cm"/>
      <inkml:brushProperty name="color" value="#00A0D7"/>
    </inkml:brush>
  </inkml:definitions>
  <inkml:trace contextRef="#ctx0" brushRef="#br0">0 217 19199,'0'6'5612,"0"0"-4699,0-6-364,0 0 89,8 42-319,-3-19-263,4 30-39,-4-33-291,2 14 274,-4-19 392,3 15-157,-6-25 314,-7-5-499,4-7-16,-5-5 27,6-32-55,1 11 0,3-27-1,4 19-5,3-3 0,6 0-33,17-32 27,-17 39 6,12-15-11,-10 54-12,3 20 1,5 1-23,-3 11 6,-9-11-17,-4 10 56,-5-12 11,-21 14-11,0-20-73,-49 13-72,35-19 145,-30-3 0,49-8 0,-2-6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3.830"/>
    </inkml:context>
    <inkml:brush xml:id="br0">
      <inkml:brushProperty name="width" value="0.04286" units="cm"/>
      <inkml:brushProperty name="height" value="0.04286" units="cm"/>
      <inkml:brushProperty name="color" value="#00A0D7"/>
    </inkml:brush>
  </inkml:definitions>
  <inkml:trace contextRef="#ctx0" brushRef="#br0">1 119 28306,'20'-1'11,"6"-3"-50,26-13-51,-10 0-162,20-9 252,-16 0 0,-20 13 0,-4-2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39:59.245"/>
    </inkml:context>
    <inkml:brush xml:id="br0">
      <inkml:brushProperty name="width" value="0.04286" units="cm"/>
      <inkml:brushProperty name="height" value="0.04286" units="cm"/>
      <inkml:brushProperty name="color" value="#00A0D7"/>
    </inkml:brush>
  </inkml:definitions>
  <inkml:trace contextRef="#ctx0" brushRef="#br0">258 8 26934,'4'-1'1036,"-2"0"-868,-2 1 16,0 0-156,1-1-11,-1 1-11,1-1-1,-1 0 12,-13 0-11,3 0-6,-13 0 0,-13 1 0,11 0-34,-34 4 29,33 1-102,-21 19 85,34-13-68,9 19 6,27-20 45,5 4-56,8-6-493,18 21 493,-27-13 61,23 29 34,-39-28-168,2 27 202,-9-26 414,-17 20-320,1-25 208,-37 9-252,22-16 140,-51 1-224,52-9 0,-20-18 0,43 11 0,1-10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1:35.075"/>
    </inkml:context>
    <inkml:brush xml:id="br0">
      <inkml:brushProperty name="width" value="0.04286" units="cm"/>
      <inkml:brushProperty name="height" value="0.04286" units="cm"/>
      <inkml:brushProperty name="color" value="#00A0D7"/>
    </inkml:brush>
  </inkml:definitions>
  <inkml:trace contextRef="#ctx0" brushRef="#br0">10 130 25791,'-2'2'2279,"-3"0"-2251,5-2-11,-3 0 78,3 0-72,0 0-23,4 0 0,3-1 0,6 0 0,13-2 0,-3 0 0,16-2 0,-7 4-6,13-1 6,-14 2 0,12 0 0,-12 0 0,25 0 0,-21 0 0,40 0 0,-45 0 0,37 0-5,-10 0-7,-16 0 7,7 0 5,-4 2 0,-21-1 0,48 1 0,-26 0 0,6 0 0,-9-1 5,-7-1-5,-8 0 0,8 0-5,-11 0 5,-2 0-6,-2 0 6,0 0-5,16 0 5,-15 0 5,47 0-5,-38 0 0,29 0 0,-24 0-28,49 0 28,-42 0 0,12 1 0,-2-1 0,-21 0 0,39 1 0,-38-1-5,53-2-7,-44 1-2,13-1 0,1 0 14,-18-1 0,50-4 0,-57 2 0,45-2-5,-46 5-1,32-1 6,-37 1-5,40-5-18,-33 3-33,54-1 56,-56 4 0,33 0 0,-38 0-5,34-6 5,-32 4 0,33-8-12,-24 5-4,2-1-1,0 3 17,-12 0-11,15-2 5,-10 2-190,20-4 157,-28 6 22,26-1 11,-29 3 46,38 0-40,-35 0 0,20-1 0,-29 0 33,17-1 1,-16 0-1,37 0-33,-19 1 0,12 0 0,-13 1-5,-13 0 5,4 0 0,-5 0 5,23 0 7,-22 0-12,17 0 11,-16 1-11,8 3 0,0-1 5,8 3-5,-12-3 0,3 0 6,-5-2-6,18 2-6,-15-3 6,22 5 0,-31-4 0,12 4 0,-17-3 6,23 0 28,-10-1-34,6-1 16,-13 0-10,-5 0-6,-1 0-45,38 0-11,-25 0-28,28 0 67,-35 0 1,5 0 10,-2 0 17,4 0-5,6 0-6,5-2 0,-12 2 0,5-2 89,-20 2-49,1 0-169,-6 0-1786,-1 0 1915,0 0 0,0 0 0,-1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1:38.175"/>
    </inkml:context>
    <inkml:brush xml:id="br0">
      <inkml:brushProperty name="width" value="0.04286" units="cm"/>
      <inkml:brushProperty name="height" value="0.04286" units="cm"/>
      <inkml:brushProperty name="color" value="#00A0D7"/>
    </inkml:brush>
  </inkml:definitions>
  <inkml:trace contextRef="#ctx0" brushRef="#br0">1 98 27421,'8'2'425,"0"-2"-425,7 0-5,10 0 22,-7 0-6,6 0 0,-12-1-11,1 0 0,-4-1-11,16-1 11,-10 0 0,55-8-6,-39 6-5,47-6 28,-41 9-12,31 0-5,-12 2 0,1 0 0,15 3 0,-29-2 0,43 4 6,-16-3-6,7 1 0,-15-1 0,28 5-28,-15-1 17,4 1 78,-1-4-61,-54-3-6,47 0 0,-41 0-17,40 0 11,-37 0 6,50 0 0,-52 0-17,35 0 17,-50 0-56,34 0 51,-22 0 10,66 0 1,-59 0 11,53 0-6,-62 0-5,47 0-6,-43 1-12,49 1 35,-45 0-6,12-1-6,-20-1 45,12 0-39,-14 0 27,27 0-32,-27 0-7,30 0-5,-30 0 0,37-1 11,-39 1 57,34-2-46,-32 0 6,29-3-28,-33 2 6,40-2-6,-36 3 0,29 0 0,-32 2-17,24-4 17,-25 3 0,30-4-6,-32 4 1,28-3-1,-26 3 6,17-4 0,-22 3 0,5-2 0,3 1 0,-3 0-6,5 1 6,-2-1 0,4 1 0,-7 1 0,7-1 0,-16 2-5,3 0 5,8 0 0,14 0 17,0 0-17,-3 0 0,-16 0 0,-1 0 16,-6 0-4,5 0-7,-6 0-5,1 0 0,1 0 0,2-1 0,7-2 0,12-1 0,0-1 34,8-1-34,-16 2 0,-2 0-6,-10 1-285,-3 0-557,0-3 0,-8 7 0,-3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06.547"/>
    </inkml:context>
    <inkml:brush xml:id="br0">
      <inkml:brushProperty name="width" value="0.04286" units="cm"/>
      <inkml:brushProperty name="height" value="0.04286" units="cm"/>
      <inkml:brushProperty name="color" value="#00A0D7"/>
    </inkml:brush>
  </inkml:definitions>
  <inkml:trace contextRef="#ctx0" brushRef="#br0">16 2 26805,'-5'11'605,"1"-3"-471,3-8 672,1 0-766,0 0-40,-2 0-12,1 0 18,-1 0-17,2 0 11,4 0-6,3 0-50,25 0 6,-7 0-40,19 0-627,21-3-5746,-9-2 6463,26-7 0,-74 13 0,-15 1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14.648"/>
    </inkml:context>
    <inkml:brush xml:id="br0">
      <inkml:brushProperty name="width" value="0.04286" units="cm"/>
      <inkml:brushProperty name="height" value="0.04286" units="cm"/>
      <inkml:brushProperty name="color" value="#FF0066"/>
    </inkml:brush>
  </inkml:definitions>
  <inkml:trace contextRef="#ctx0" brushRef="#br0">15 411 24906,'0'-9'1574,"0"1"-1227,-1 7-117,0 0-79,0-1-50,0 1-6,1-1-33,0 2-23,-3-1 6,1 1 5,-1-1 23,1 1 67,2-1-51,0 0-10,0 1 72,0-2-157,0 2 12,0-2 11,5-2-17,2 1 0,5-3 5,20-4 1,-15 5 0,16-5-6,-16 4 0,1 0 0,7-3-17,4 1-129,32-6 113,-22 7 16,21-4 11,-32 7 6,8-2 17,11-4 0,-8 1 16,5-3-5,-19 4-28,16 0-5,-9 1-1,8 2-11,-15 3 6,-5 2 0,-2 0 22,9 0-11,-7-1-73,50-7 29,-39 4 4,31-5 7,-40 7-18,29-1 51,-27 2-5,48-3-51,-37 4 56,8-2 0,-15 2 0,-12 0 0,-5-2 0,4 1 17,-3-3 33,7-1-50,-2-1 0,15 1 0,-14 2 0,7 2 6,-11 1-12,17 0 0,-4-2 6,6 1 0,-11-3 0,-3 1 0,-6 0 0,5 0 0,5-1 0,-8 1-56,24-6 56,-23 5-5,33-11-29,-30 10-44,16-5-17,-20 4-174,23-9 286,-19 7-34,35-16-106,-38 17-225,18-7-363,-20 12-5696,10-1 5863,-13 2 836,2 0-1878,-12 1 1586,-1-1 0,0 1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17.166"/>
    </inkml:context>
    <inkml:brush xml:id="br0">
      <inkml:brushProperty name="width" value="0.04286" units="cm"/>
      <inkml:brushProperty name="height" value="0.04286" units="cm"/>
      <inkml:brushProperty name="color" value="#FF0066"/>
    </inkml:brush>
  </inkml:definitions>
  <inkml:trace contextRef="#ctx0" brushRef="#br0">61 296 22397,'-14'13'3333,"3"-2"-3098,11-11 146,0 0-309,-2 1 214,2-1 207,-2 1-488,1 0 7,1 0-7,-1 1 29,-2 2-6,2-3 0,-3 3-6,2-2-16,-2 1-1,-1 3-5,0-1 6,2-1 33,2-3 17,0-1 459,0 1-470,3-1-28,2 0-17,4-1-34,7-4-10,0-1-63,12-6 96,-8 4 11,7-2 0,-8 3 0,2 1 0,28-4 118,13 1-163,-3 2-34,0 2 7,-32 5-164,11-1 96,-10 0 45,20-5 106,-26 3 45,31-7-50,-32 6 16,41-6-16,-38 6 11,24-5 28,-30 6 145,23-9-190,-19 6-56,33-7 17,-31 10-51,30-1 90,-35 4 157,18 0-112,-20 0-45,9-2 0,-6 1 5,21-4-5,-21 2 6,26-5-6,-27 3-6,6-2-10,-8 3 16,-3 0-40,4-2 40,-4 2 0,8-3-5,-4 0-3387,11-3 3392,-9 3 0,6-1 0,-16 5-6,3 2 12,1 0-6,6-3 0,7-1 17,3-1-6,-11 1 3386,1 2-3413,-13 2 4,5 0 1,-3 1-106,2 0 117,-3 0 16,1 0 175,-1 0-186,0 0-5,3-1-16,-1 0-40,2-1-605,16-1 582,-13 2 158,12-2 5,-21 2-179,17-6-23,-10 3-1932,33-10 1283,-27 10-969,23-3 1943,-30 6 3456,6 1-3305,-12 0-531,15-1-214,-5-1 387,16-3 0,-18 2 0,1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24.258"/>
    </inkml:context>
    <inkml:brush xml:id="br0">
      <inkml:brushProperty name="width" value="0.04286" units="cm"/>
      <inkml:brushProperty name="height" value="0.04286" units="cm"/>
      <inkml:brushProperty name="color" value="#FF0066"/>
    </inkml:brush>
  </inkml:definitions>
  <inkml:trace contextRef="#ctx0" brushRef="#br0">2 135 23506,'0'-12'2666,"0"1"-2196,0 11-184,0-1-84,0 0-6,0 1 442,-1-3-638,1 3 11,-1-4-28,1 3 29,7-13-12,-2 6 5,13-15-5,-9 13-112,20-11 45,-15 14 28,17-6 39,-21 10 22,4 1-5,-13 4 5,1 11-22,-2 2 17,-11 54-17,3-34 6,-13 44-6,11-53 17,-8 14-6,11-26 22,-3 7-10,9-19-6,0 1-23,1-3 0,20-5-27,-8-2-79,38-17 84,-25 10 28,9-6-11,-22 15 5,-8 3-61,-1 2-56,-2 0 123,0 0 0,-1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25"/>
    </inkml:context>
    <inkml:brush xml:id="br0">
      <inkml:brushProperty name="width" value="0.04286" units="cm"/>
      <inkml:brushProperty name="height" value="0.04286" units="cm"/>
      <inkml:brushProperty name="color" value="#FF0066"/>
    </inkml:brush>
  </inkml:definitions>
  <inkml:trace contextRef="#ctx0" brushRef="#br0">39 75 26066,'0'-3'1528,"0"2"-1057,0 1-438,-1-4-10,0 3-12,-1-2-5,0 10-1,0 3 1,-8 38 5,3-16-5,-2 15-6,5-27 0,3-8 0,1 10 0,4-8-163,9 15 51,-2-18-129,22 2 213,-15-17 51,24-34 5,-26 12 56,12-49-67,-21 44-12,2-16-5,-5 26 0,-2 4 67,-12-14 17,1 18 6,-18-9-73,11 20-68,-22 8-5,21 2-1086,-13 15-807,25-13 1949,4 5 0,3-15 0,3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25.584"/>
    </inkml:context>
    <inkml:brush xml:id="br0">
      <inkml:brushProperty name="width" value="0.04286" units="cm"/>
      <inkml:brushProperty name="height" value="0.04286" units="cm"/>
      <inkml:brushProperty name="color" value="#FF0066"/>
    </inkml:brush>
  </inkml:definitions>
  <inkml:trace contextRef="#ctx0" brushRef="#br0">109 41 27398,'-14'19'146,"-4"1"-96,7-10-22,-4 1-5,5-4-23,1-1 22,-2-2-5,4-1 5,-1-2-22,5-2-16,0-3 10,3-13 6,4 4-11,2-9-359,17 1-106,1 4 476,0 0-50,-8 8 106,-14 16 5,-3 6-27,-3 2 78,-13 12-174,7-18 62,-9 7 0,15-14 0,1-2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26.049"/>
    </inkml:context>
    <inkml:brush xml:id="br0">
      <inkml:brushProperty name="width" value="0.04286" units="cm"/>
      <inkml:brushProperty name="height" value="0.04286" units="cm"/>
      <inkml:brushProperty name="color" value="#FF0066"/>
    </inkml:brush>
  </inkml:definitions>
  <inkml:trace contextRef="#ctx0" brushRef="#br0">150 5 26665,'2'-2'1159,"0"0"-1125,-2 2-18,-23 44-10,14-20-6,-19 39 3,16-13 0,3-1-15,-4 10 6,2-7 1,0 2-62,-2 18 39,5-31 6,-3 14-12,8-37-5,1-6 5,1-5-145,1-4-79,0-2-4474,13-18 3884,-4 7 0,0-3 0,-10 14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4.913"/>
    </inkml:context>
    <inkml:brush xml:id="br0">
      <inkml:brushProperty name="width" value="0.04286" units="cm"/>
      <inkml:brushProperty name="height" value="0.04286" units="cm"/>
      <inkml:brushProperty name="color" value="#00A0D7"/>
    </inkml:brush>
  </inkml:definitions>
  <inkml:trace contextRef="#ctx0" brushRef="#br0">49 97 27118,'-10'-3'1064,"2"0"-968,8 3-18,0 0-56,0-6-5,0 4 28,0-4-34,0 3 0,1-4-11,2-1 0,1-5 0,2 1 0,0-2-33,-2 4-1,-1 2-61,-2 6 45,-1 9-477,-17 33-1394,7-10 1921,-12 21 0,16-34 0,3-7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26.499"/>
    </inkml:context>
    <inkml:brush xml:id="br0">
      <inkml:brushProperty name="width" value="0.04286" units="cm"/>
      <inkml:brushProperty name="height" value="0.04286" units="cm"/>
      <inkml:brushProperty name="color" value="#FF0066"/>
    </inkml:brush>
  </inkml:definitions>
  <inkml:trace contextRef="#ctx0" brushRef="#br0">4 3 24867,'2'-1'1697,"0"0"-1591,-2 1 191,5 24-218,-2-12 117,4 18 78,-3-16-274,0-7-22,2 0-141,3-7-285,5-2 364,-2-2-5,1-3 167,-5-4 84,-4 3 471,-9-10-476,-11 5-129,0-2-28,-2 5-5657,2 12 5657,6 2 0,-2 1 0,8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2.601"/>
    </inkml:context>
    <inkml:brush xml:id="br0">
      <inkml:brushProperty name="width" value="0.04286" units="cm"/>
      <inkml:brushProperty name="height" value="0.04286" units="cm"/>
      <inkml:brushProperty name="color" value="#FF0066"/>
    </inkml:brush>
  </inkml:definitions>
  <inkml:trace contextRef="#ctx0" brushRef="#br0">1505 7 22397,'-5'-4'3719,"0"2"-3025,5 2-279,0 0-180,-4 0-50,3 0 61,-4 0-207,1 0-39,-1 1 0,-3 1 6,0 1-6,3-1 11,-12 2-11,7-1 11,-23 7-11,19-6 12,-18 5-12,18-6-6,-30 6 6,20-5-56,-44 10 45,42-9-51,-42 8 62,39-8 90,-53 2-62,47-5 11,-35 0-22,44-2 33,-48 0-50,36 0-42,-25 1 0,-1 0 42,19-1 0,-53 3 6,68-3 5,-33 4-11,35-3 0,-27 4 0,33-3-3392,-17 1 3392,15-1 6,-34 0-6,36-1-12,-23 1 12,33-1 6,-21 1-6,19-1 0,-13 1 0,23-2 3381,0 1-3381,4-1-1781,0 0 1781,0 2 0,0-1 0,0 2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3.486"/>
    </inkml:context>
    <inkml:brush xml:id="br0">
      <inkml:brushProperty name="width" value="0.04286" units="cm"/>
      <inkml:brushProperty name="height" value="0.04286" units="cm"/>
      <inkml:brushProperty name="color" value="#FF0066"/>
    </inkml:brush>
  </inkml:definitions>
  <inkml:trace contextRef="#ctx0" brushRef="#br0">266 8 25427,'5'-2'1490,"-2"0"-1283,-3 2-50,0 0-112,2-2 33,-1 2 56,1-2-16,-1 2 39,-1 0-157,-6 0 33,-3 2-21,-7 3-12,-1 3 5,-12 8-5,7-2 11,-7 3-5,10-4 0,-7 4-6,7-4-62,-13 9 40,16-9-12,-8 5 51,16-11 168,0 3-180,8-5 1,0 0-6,0-2 5,0-1 35,5 2-40,0 0 5,32 15-5,-15-9 6,31 10-1,-30-13 1,21 1 0,-29-4-1,7-1-10,-21-2-712,-1 1-1120,-1 0 1837,-3 2 0,2-3 0,-1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5.370"/>
    </inkml:context>
    <inkml:brush xml:id="br0">
      <inkml:brushProperty name="width" value="0.04286" units="cm"/>
      <inkml:brushProperty name="height" value="0.04286" units="cm"/>
      <inkml:brushProperty name="color" value="#FF0066"/>
    </inkml:brush>
  </inkml:definitions>
  <inkml:trace contextRef="#ctx0" brushRef="#br0">233 48 26603,'4'-14'1014,"0"4"-846,-4 10-101,0 0-50,2-8-15,-2 4 31,-2-5 27,-3 7-27,-7 1 1,-4 1-34,-5 0-56,-40 19-22,29-9-225,-32 22 270,50-22 33,0 5 0,13-10-6,1-2 62,4 2 39,10 1-240,71 26 61,-40-13-244,13 9 1,-4 1 181,-28-10-33,10 21 179,-30-28 84,-9 11 0,-5-12 162,-48 19-139,25-20 150,-39 8-66,48-15 257,-2-28-420,26 5-17,18-41-45,4 26-2234,32-25 2268,-34 40 0,11-6 0,-31 26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5.956"/>
    </inkml:context>
    <inkml:brush xml:id="br0">
      <inkml:brushProperty name="width" value="0.04286" units="cm"/>
      <inkml:brushProperty name="height" value="0.04286" units="cm"/>
      <inkml:brushProperty name="color" value="#FF0066"/>
    </inkml:brush>
  </inkml:definitions>
  <inkml:trace contextRef="#ctx0" brushRef="#br0">82 70 27410,'-42'60'0,"9"-8"-6,29-36-33,3-2-163,0-2 85,4-4 10,4-3 18,6-3-4149,17-2 3437,-5-3-140,9-3 784,-3-10 3417,0-19-3053,-8 13 163,-6-28-331,-17 34-17,-1-18-44,-4 20-163,-33-10 168,18 16 2272,-28-2-2255,37 17 0,-1-5 0,12 5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6.287"/>
    </inkml:context>
    <inkml:brush xml:id="br0">
      <inkml:brushProperty name="width" value="0.04286" units="cm"/>
      <inkml:brushProperty name="height" value="0.04286" units="cm"/>
      <inkml:brushProperty name="color" value="#FF0066"/>
    </inkml:brush>
  </inkml:definitions>
  <inkml:trace contextRef="#ctx0" brushRef="#br0">13 4 28199,'0'-2'-5,"0"0"-163,0 2-297,-1 0 146,0 0-185,-1 0 504,-4 0 0,6 0 0,-2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6.985"/>
    </inkml:context>
    <inkml:brush xml:id="br0">
      <inkml:brushProperty name="width" value="0.04286" units="cm"/>
      <inkml:brushProperty name="height" value="0.04286" units="cm"/>
      <inkml:brushProperty name="color" value="#FF0066"/>
    </inkml:brush>
  </inkml:definitions>
  <inkml:trace contextRef="#ctx0" brushRef="#br0">263 0 27701,'-15'44'22,"-11"17"-22,4-19 0,-10 16 6,-1-2-6,9-14 0,-14 20 0,20-29 5,-5 4-5,13-16-89,-1 3 22,6-12-146,0 2-140,5-12-140,0-5-3047,1-3 3540,2-5 0,-1 4 0,2 1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7.319"/>
    </inkml:context>
    <inkml:brush xml:id="br0">
      <inkml:brushProperty name="width" value="0.04286" units="cm"/>
      <inkml:brushProperty name="height" value="0.04286" units="cm"/>
      <inkml:brushProperty name="color" value="#FF0066"/>
    </inkml:brush>
  </inkml:definitions>
  <inkml:trace contextRef="#ctx0" brushRef="#br0">36 1 23640,'10'0'2678,"-2"4"-2270,-8 3-100,-3 4-173,-2-1-57,-13 11-78,8-12-22,-6 5-3387,15-13 3471,1-1-2224,9-13 2162,-4 7 0,3-6 0,-6 8 0,-5 5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8.371"/>
    </inkml:context>
    <inkml:brush xml:id="br0">
      <inkml:brushProperty name="width" value="0.04286" units="cm"/>
      <inkml:brushProperty name="height" value="0.04286" units="cm"/>
      <inkml:brushProperty name="color" value="#FF0066"/>
    </inkml:brush>
  </inkml:definitions>
  <inkml:trace contextRef="#ctx0" brushRef="#br0">120 53 24855,'1'-8'2297,"0"2"-2000,-1 6 67,0 0-353,-48 36 0,33-20-11,-36 28 6,46-29-6,3-2-6,1 0-3386,5-3 3415,5-2-29,34-3-84,-12-3-10,50-23 116,-51 9 46,17-19-12,-37 15 79,0-17-67,-5 13-45,-1-11-17,-6 19 3375,-6 1-3386,-6 4-12,-34 2 23,17 3-1355,-23 8-8476,46-4 9806,5 4 0,12-5 0,0-1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8.925"/>
    </inkml:context>
    <inkml:brush xml:id="br0">
      <inkml:brushProperty name="width" value="0.04286" units="cm"/>
      <inkml:brushProperty name="height" value="0.04286" units="cm"/>
      <inkml:brushProperty name="color" value="#FF0066"/>
    </inkml:brush>
  </inkml:definitions>
  <inkml:trace contextRef="#ctx0" brushRef="#br0">242 113 25443,'1'-7'907,"0"2"16,-1 5-760,0 0 137,-5-16-283,-16-6-29,-6-6 12,-7 7 145,4 13-145,10 5-2950,-3 2 2944,9 0-5,-9 23 11,5 49 0,2-15-17,8 15 1,4-1-7,3-18-11,7 10 1,2-2 22,2-18 0,24 44-34,-20-60-207,10 13 67,-20-35 1033,-5-12 0,-1 5 0,-3-7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0.252"/>
    </inkml:context>
    <inkml:brush xml:id="br0">
      <inkml:brushProperty name="width" value="0.04286" units="cm"/>
      <inkml:brushProperty name="height" value="0.04286" units="cm"/>
      <inkml:brushProperty name="color" value="#00A0D7"/>
    </inkml:brush>
  </inkml:definitions>
  <inkml:trace contextRef="#ctx0" brushRef="#br0">5 13 27006,'-2'-7'-1534,"0"2"1534,7 17 0,-3-9 0,3 10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5.498"/>
    </inkml:context>
    <inkml:brush xml:id="br0">
      <inkml:brushProperty name="width" value="0.04286" units="cm"/>
      <inkml:brushProperty name="height" value="0.04286" units="cm"/>
      <inkml:brushProperty name="color" value="#00A0D7"/>
    </inkml:brush>
  </inkml:definitions>
  <inkml:trace contextRef="#ctx0" brushRef="#br0">18 2 26026,'0'8'1199,"0"0"-886,0-8 1,0 0 56,7-13-382,-5 10 24,5 1-7,-7 7 1,0 10 5,-2-1-11,-1-1 101,0 1-79,1-7-16,2-18-6,0 2-11,0-18 5,0 18-548,-2 10-3412,-3 9 3966,-3 12 0,4-12 0,-1-3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59.141"/>
    </inkml:context>
    <inkml:brush xml:id="br0">
      <inkml:brushProperty name="width" value="0.04286" units="cm"/>
      <inkml:brushProperty name="height" value="0.04286" units="cm"/>
      <inkml:brushProperty name="color" value="#FF0066"/>
    </inkml:brush>
  </inkml:definitions>
  <inkml:trace contextRef="#ctx0" brushRef="#br0">0 36 28177,'92'-8'-779,"-33"2"1,-6-1 778,-14 2 0,12-2 0,-42 5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00.051"/>
    </inkml:context>
    <inkml:brush xml:id="br0">
      <inkml:brushProperty name="width" value="0.04286" units="cm"/>
      <inkml:brushProperty name="height" value="0.04286" units="cm"/>
      <inkml:brushProperty name="color" value="#FF0066"/>
    </inkml:brush>
  </inkml:definitions>
  <inkml:trace contextRef="#ctx0" brushRef="#br0">1 0 25186,'10'96'2352,"-3"-11"-2352,-7-51-33,0 1-706,0 16-897,0-16 1636,0 9 0,0-30 0,0-4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00.689"/>
    </inkml:context>
    <inkml:brush xml:id="br0">
      <inkml:brushProperty name="width" value="0.04286" units="cm"/>
      <inkml:brushProperty name="height" value="0.04286" units="cm"/>
      <inkml:brushProperty name="color" value="#FF0066"/>
    </inkml:brush>
  </inkml:definitions>
  <inkml:trace contextRef="#ctx0" brushRef="#br0">2 119 24066,'-1'-3'3064,"0"0"-2863,1 3 135,0 0-302,74-2-34,-37-3-157,62-4-582,-36-9 207,-15 4-302,11-1 812,-24 4 22,-5 4 532,-5-1-34,-5 2 129,-3-2-487,-8 4 51,-1 0-191,-7 3 33,0 1 303,-1 24-336,0-6 0,0 21 5,0 4-5,2-18 0,1 17-33,0-28-102,1 2-139,-2-10 274,-1 5 0,-1-7 0,0 2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00.905"/>
    </inkml:context>
    <inkml:brush xml:id="br0">
      <inkml:brushProperty name="width" value="0.04286" units="cm"/>
      <inkml:brushProperty name="height" value="0.04286" units="cm"/>
      <inkml:brushProperty name="color" value="#FF0066"/>
    </inkml:brush>
  </inkml:definitions>
  <inkml:trace contextRef="#ctx0" brushRef="#br0">2 18 25853,'-1'-10'549,"0"2"-1126,1 8-2661,0 0 1,0 0-1</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01.603"/>
    </inkml:context>
    <inkml:brush xml:id="br0">
      <inkml:brushProperty name="width" value="0.04286" units="cm"/>
      <inkml:brushProperty name="height" value="0.04286" units="cm"/>
      <inkml:brushProperty name="color" value="#FF0066"/>
    </inkml:brush>
  </inkml:definitions>
  <inkml:trace contextRef="#ctx0" brushRef="#br0">0 83 27062,'10'75'140,"-2"-16"-89,-7-54 16,0-3 39,-1-6-106,0-4 0,0-7-78,3-6-90,3-3-370,11-20 432,-2 11-3286,13-15 3526,-13 28 583,14 14-694,-19 14 33,10 41-45,-18-15-6,3 7-5,-5-21 0,0-15 3348,0-2-3432,0-1-12,0-2 96,2 0-16,15-22 16,5-7 5,17-24 74,-15 22 195,-2 63-134,-15-1-73,1 47-44,1-43-119,7-1-279,-2-16 375,7-2 0,-11-15 0,-1-1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02.104"/>
    </inkml:context>
    <inkml:brush xml:id="br0">
      <inkml:brushProperty name="width" value="0.04286" units="cm"/>
      <inkml:brushProperty name="height" value="0.04286" units="cm"/>
      <inkml:brushProperty name="color" value="#FF0066"/>
    </inkml:brush>
  </inkml:definitions>
  <inkml:trace contextRef="#ctx0" brushRef="#br0">37 111 27286,'44'-45'202,"-10"11"-107,-28 20-33,-3 7 61,-2 2-67,0 2-34,-13 1 12,-6 8 123,-20 8-146,13-1 17,-8 32-157,42-17-168,7 10 113,16-21-192,3-15-592,-13-4 120,-4-3 0,-13 5 0,-7 1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03.121"/>
    </inkml:context>
    <inkml:brush xml:id="br0">
      <inkml:brushProperty name="width" value="0.04286" units="cm"/>
      <inkml:brushProperty name="height" value="0.04286" units="cm"/>
      <inkml:brushProperty name="color" value="#FF0066"/>
    </inkml:brush>
  </inkml:definitions>
  <inkml:trace contextRef="#ctx0" brushRef="#br0">189 75 26245,'6'-8'1669,"-1"2"-1490,-5 6-50,0 0-118,1-7-11,-1 5-11,1-5 11,-1 7 0,0 0 0,1 4 5,1 6-5,-1 0 0,2 2 0,-3-7 28,3-2-5,-2-2 5,3 0-17,-1-6-6,0 0-21,-9-24 16,-1 15 0,-10-13-6,1 22 6,-3 1 0,1 3-6,-11 4 6,11 5 0,-7 6 6,13 5-6,-6 19 0,5-6-11,-5 37-6,12-35-442,37 20-112,2-41 571,49-9 0,-49-7 0,5-5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03.553"/>
    </inkml:context>
    <inkml:brush xml:id="br0">
      <inkml:brushProperty name="width" value="0.04286" units="cm"/>
      <inkml:brushProperty name="height" value="0.04286" units="cm"/>
      <inkml:brushProperty name="color" value="#FF0066"/>
    </inkml:brush>
  </inkml:definitions>
  <inkml:trace contextRef="#ctx0" brushRef="#br0">9 18 25685,'2'-10'1646,"-1"2"-1427,-1 8 27,0 0-162,0 33-78,1-13-6,0 28-73,1-6-17,-1-11-22,0 10-117,-2-11 150,-2-12-769,-7 2 0,10-15 0,-3-1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03.922"/>
    </inkml:context>
    <inkml:brush xml:id="br0">
      <inkml:brushProperty name="width" value="0.04286" units="cm"/>
      <inkml:brushProperty name="height" value="0.04286" units="cm"/>
      <inkml:brushProperty name="color" value="#FF0066"/>
    </inkml:brush>
  </inkml:definitions>
  <inkml:trace contextRef="#ctx0" brushRef="#br0">1 64 28070,'56'-35'34,"-4"7"-40,-5 28-33,-21 0 6,9 3 27,-27 3 6,-3 7 6,-3 3-3393,-7 27 3393,-2-16 5,-15 29-5,7-37-113,-32 11-44,27-23 151,-20 2 0,30-8 0,2-1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04.571"/>
    </inkml:context>
    <inkml:brush xml:id="br0">
      <inkml:brushProperty name="width" value="0.04286" units="cm"/>
      <inkml:brushProperty name="height" value="0.04286" units="cm"/>
      <inkml:brushProperty name="color" value="#FF0066"/>
    </inkml:brush>
  </inkml:definitions>
  <inkml:trace contextRef="#ctx0" brushRef="#br0">1 58 27555,'9'4'510,"0"3"-460,-7 0-5,-1 4-34,-1 2-5,0 3-6,0 4-6,4 36-11,4-28 17,3 18 0,5-38 12,0-7-12,1-1-45,17-19 11,-14 6-39,15-29 62,-22 16-6,10-46 45,-13 40 140,3-28-168,-11 50 51,-1 16-29,-1 6 17,-2 40-39,2-27 0,6 41-16,6-36-7,4 10 1,1-20-4442,22-17 4464,-18-7 0,13-1 0,-27-2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8.430"/>
    </inkml:context>
    <inkml:brush xml:id="br0">
      <inkml:brushProperty name="width" value="0.04286" units="cm"/>
      <inkml:brushProperty name="height" value="0.04286" units="cm"/>
      <inkml:brushProperty name="color" value="#00A0D7"/>
    </inkml:brush>
  </inkml:definitions>
  <inkml:trace contextRef="#ctx0" brushRef="#br0">53 67 28317,'8'-37'5,"-2"7"-16,-8 45 22,-2 4-11,-4 21-28,-2 33-5,3-15-15,0 5 1,0-1-43,1-11-834,-4 36 375,8-74-299,-1-1 0,3-8 0,0-3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28.008"/>
    </inkml:context>
    <inkml:brush xml:id="br0">
      <inkml:brushProperty name="width" value="0.04286" units="cm"/>
      <inkml:brushProperty name="height" value="0.04286" units="cm"/>
    </inkml:brush>
  </inkml:definitions>
  <inkml:trace contextRef="#ctx0" brushRef="#br0">118 72 28356,'0'-2'39,"0"0"-28,0 2-5,-3 0-6,0-2 0,-14-5 0,6 2 6,-9-2-6,8 2 0,-4-2 0,5 2-45,-3-7-95,10 7-708,-2-7 0,6 13 0,0 1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29.723"/>
    </inkml:context>
    <inkml:brush xml:id="br0">
      <inkml:brushProperty name="width" value="0.04286" units="cm"/>
      <inkml:brushProperty name="height" value="0.04286" units="cm"/>
    </inkml:brush>
  </inkml:definitions>
  <inkml:trace contextRef="#ctx0" brushRef="#br0">160 10 26558,'7'-5'1238,"-1"0"-1036,-6 5-23,0 0-140,-1 9-17,-3 1-10,-3 14-1,-4 4-11,-8 33-218,2-8 218,-5 23-9,5-22 1,0-3 8,0 3 0,-11 28-5,22-68-825,2-17 0,2 14 0,1-7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30.191"/>
    </inkml:context>
    <inkml:brush xml:id="br0">
      <inkml:brushProperty name="width" value="0.04286" units="cm"/>
      <inkml:brushProperty name="height" value="0.04286" units="cm"/>
    </inkml:brush>
  </inkml:definitions>
  <inkml:trace contextRef="#ctx0" brushRef="#br0">0 30 25937,'0'-7'1769,"0"1"-7006,0 6 5495,0 0 1157,0-7-1409,0 5 834,0-5-829,4 12-5,3 5 5,16 30-5,-1 0-6,11 25 0,-2 8 0,-2 0-12,0-5 1626,-2-1 0,-3-7-1692,-15-32-23,-4-15-425,-2 0-169,-3-12 695,0 0 0,0-1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30.490"/>
    </inkml:context>
    <inkml:brush xml:id="br0">
      <inkml:brushProperty name="width" value="0.04286" units="cm"/>
      <inkml:brushProperty name="height" value="0.04286" units="cm"/>
    </inkml:brush>
  </inkml:definitions>
  <inkml:trace contextRef="#ctx0" brushRef="#br0">0 122 28227,'6'-10'-543,"74"-29"263,-39 22 14,8-4 0,-2 3 266,-16 9 0,-14 4 0,-4 2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31.158"/>
    </inkml:context>
    <inkml:brush xml:id="br0">
      <inkml:brushProperty name="width" value="0.04286" units="cm"/>
      <inkml:brushProperty name="height" value="0.04286" units="cm"/>
    </inkml:brush>
  </inkml:definitions>
  <inkml:trace contextRef="#ctx0" brushRef="#br0">20 14 26060,'2'-2'1686,"0"0"-1306,-2 2-374,0-4-6,0 3 0,0-4 39,0 12-22,0 3-11,0 9 16,0 14-16,0-5-6,0 12 11,-4 6-6,1-11 7,-3 10-7,1-19 6,2 0-5,1-10-6,1-3 11,6-8-95,21-5 34,-6-2-617,47-7 471,-44 3-1024,26-7-3799,-39 7 5019,1-3 0,-7 4 0,-2 2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31.927"/>
    </inkml:context>
    <inkml:brush xml:id="br0">
      <inkml:brushProperty name="width" value="0.04286" units="cm"/>
      <inkml:brushProperty name="height" value="0.04286" units="cm"/>
    </inkml:brush>
  </inkml:definitions>
  <inkml:trace contextRef="#ctx0" brushRef="#br0">0 144 25618,'0'-4'1573,"0"0"-1394,0 4-61,0 0 56,0-11-124,0 8 96,0-8-90,0 26-17,0 0-17,0 14 1,1 35-23,2-34-12,2 28-122,13-38 100,5-10 34,4 2-11,1-11-6,-7-6 17,-2-2 40,-1-6-12,-2-4 5,2-14-33,-3-13-1730,-3-5 1,-2-2 1712,1-9 101,0-28 56,-18 143-117,6-38 16,-6 68-11,7-59-11,4 9-12,2-9 1,18 23-6,-8-27 2944,44 13-3734,-32-29 790,25-5 0,-39-4 0,-3-2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44.091"/>
    </inkml:context>
    <inkml:brush xml:id="br0">
      <inkml:brushProperty name="width" value="0.04286" units="cm"/>
      <inkml:brushProperty name="height" value="0.04286" units="cm"/>
    </inkml:brush>
  </inkml:definitions>
  <inkml:trace contextRef="#ctx0" brushRef="#br0">0 204 26278,'5'0'1412,"-2"0"-987,-3 0-330,2-6-50,-1 4-17,2-5 6,-1 4-34,-1 1 0,0 0 11,-1 2-11,0 5-6,0 5 6,0 8 6,2 23-6,-1-18 0,2 11 0,-1-25 0,1-3 0,1-4-39,18-2-118,18-28 157,26-33 0,2-4 0,-10 7 0,-4 0 0,-1-1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45.491"/>
    </inkml:context>
    <inkml:brush xml:id="br0">
      <inkml:brushProperty name="width" value="0.04286" units="cm"/>
      <inkml:brushProperty name="height" value="0.04286" units="cm"/>
    </inkml:brush>
  </inkml:definitions>
  <inkml:trace contextRef="#ctx0" brushRef="#br0">1 174 28294,'1'-7'51,"-1"2"-34,1 4-6,0 0-6,-1 0 7,1 1-24,0 2 12,-1 9 0,1 44 0,-1-16 0,0 26-11,9-35-6,8-24-223,46-44-152,4-25-1360,-21 16 0,1-3 1752,-7 5 0,-5 3 0,5-5 0,-12 12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4:04.033"/>
    </inkml:context>
    <inkml:brush xml:id="br0">
      <inkml:brushProperty name="width" value="0.025" units="cm"/>
      <inkml:brushProperty name="height" value="0.025" units="cm"/>
    </inkml:brush>
  </inkml:definitions>
  <inkml:trace contextRef="#ctx0" brushRef="#br0">1 1 24575,'0'0'0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4:52.803"/>
    </inkml:context>
    <inkml:brush xml:id="br0">
      <inkml:brushProperty name="width" value="0.04286" units="cm"/>
      <inkml:brushProperty name="height" value="0.04286" units="cm"/>
    </inkml:brush>
  </inkml:definitions>
  <inkml:trace contextRef="#ctx0" brushRef="#br0">56 165 22604,'-6'0'3406,"2"0"-3003,4 0-162,0 0-62,-3 0 252,3 0-291,-3 0-39,2 0-40,0 0 85,-4 0-118,2 0 213,-7 0-196,6 0 33,-4 0-39,4 1 17,2-1-56,1 0 6,6 0-6,0 0 0,13 1 0,-5 0 28,47-4-23,-32-1 1,52-5-6,-51 4 6,25-1-6,-29 5 16,31-6-10,-30 3 5,48-13-11,-46 11 0,36-10 6,-43 11 5,25-7-11,-27 7 6,24-4-6,-22 5-6,21-1 6,-23 2 17,26 0-17,-29 0 5,22-2 1,-25 3-6,12-1 0,-16 3 6,27 0-6,-18 0 5,21-2-5,-26 1-11,8-1 5,-11 1 6,12 1 0,-9 0 0,15 0 6,-15 0-6,20-1 0,-19 0 0,31-1 0,-22 1 0,42-2-6,-41 3 6,22-2 0,-35 2 0,19 0 0,-13 0 6,46 0-6,-40 0-6,26 0 6,-39 0 6,10 0-6,-11 0 11,15 0-11,-14 0 0,12 0 0,-10 0 0,44 0 0,-33 0 0,35-2 0,-47 2 0,10-3 0,-11 3 0,19-4 0,-15 4 0,23-3 0,-24 3-5,20 0 5,-19 0 22,8 0-11,-16 0-5,7 0-6,-4 0-6,14 0 6,-12 0 0,4 0 6,-13 0 22,0 0-28,1 0 0,6 0-6,-5 0 6,7 0 6,-8 0-1,2 0 1,-3 0-17,-1 0-56,0 0-85,-5 0 152,-6-3 0,14 5 0,-2-1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9.181"/>
    </inkml:context>
    <inkml:brush xml:id="br0">
      <inkml:brushProperty name="width" value="0.04286" units="cm"/>
      <inkml:brushProperty name="height" value="0.04286" units="cm"/>
      <inkml:brushProperty name="color" value="#00A0D7"/>
    </inkml:brush>
  </inkml:definitions>
  <inkml:trace contextRef="#ctx0" brushRef="#br0">0 107 24097,'4'-49'527,"-1"10"1116,-1 29-1609,-1 4 599,-1 5-633,0 0 323,0 0-357,4 1 1094,0 3-1065,29 30 5,-17-14-12,21 46 1,1 11 17,-7 6-4,-4-15 1,-3-3-3,-7-2 0,-6-25 0,-2-9-5,13 26-1,-12-29 1,11 22-7,-15-34-44,2 3 34,-6-13-17,-1-1-73,-1-2-736,-3-33 0,5 49 0,-1-18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4:56.848"/>
    </inkml:context>
    <inkml:brush xml:id="br0">
      <inkml:brushProperty name="width" value="0.04286" units="cm"/>
      <inkml:brushProperty name="height" value="0.04286" units="cm"/>
    </inkml:brush>
  </inkml:definitions>
  <inkml:trace contextRef="#ctx0" brushRef="#br0">0 5 25236,'0'-2'2347,"0"0"-1658,0 2-577,0-1-112,0 3 0,1 4 6,1 4-1,3 10-5,-1-3 0,0 7 0,-2-7 6,-2 43-6,0-31 0,0 40 0,0-52 0,0 21 0,0-21 0,1 31 5,-1-30-5,1 13 0,-1-25 0,0 8 6,0-6-6,1 21 0,-1-19 0,1 10 0,-1-14 6,0 1-12,0-4-5,0 2 16,0-5 12,0 0-17,0 3 0,0 0 0,0 3 6,0-2-6,0 0-6,0 1 6,0-2 0,0 1 0,0 0 0,0 0 6,0 6-6,0-5 5,0 5-5,0-5 0,0 5 0,0-5 0,0 9 6,0-9 0,0 13-6,0-12 0,0 6 5,0-10 1,0-1 72,0-1-78,0 1 0,0 1 0,0 0 0,0 0 0,0-1 0,0 0 0,0 0 0,0 0 0,0-1 0,0 2 0,0 0 0,0 0 6,0 1-6,0 6 0,0 1-6,1 7 6,1 2 0,-1 0 6,1 2-6,-2 14 0,0-15 0,1 15 0,1-21 0,3 28 0,-3-23 5,1 28-5,-3-35-5,0 7 5,0-14 0,1 9 5,0-5-5,-1 32 0,0-24 0,0 19 0,0-23 0,0 23 0,0-19 0,0 22 0,0-30 0,0 4 0,0-9 0,0 4 0,0-4 0,0 8 0,0-5 0,0 22 0,0-16-11,0 27 11,0-26 0,4 15 0,-2-17 0,4 20 0,-3-17 0,-1 13 0,0-21 0,-1 3 0,1-4 0,5 12 0,-4-10 0,6 20 0,-6-17 0,4 13 0,-5-15 6,3 12-6,-3-11 0,1 6 0,0-3 0,6 12-6,-3-7 6,7 14 0,-10-20-2465,4 2 2465,-5-6 0,2 2 0,0 5 0,1 3 0,2 6 0,-1-2 0,1-5 2465,-1-2-2465,8 9 0,3 7 0,-2-2 0,-3-3 0,-9-15 6,-1 0-6,1 0-6,4 8 6,2 1 0,11 22 0,-7-17 0,3 7 0,-1-11-3392,-6-9 3392,4 5 0,-9-9 0,-2-2 0,-2 6 0,0 0 0,0 1 0,0 2 3392,0-10-3392,0 3-5,0-7 5,0 1 0,0-1-6,0 1 6,0-1-28,0 0 0,0 0-11,0 1 16,0 0-33,-10 6-184,0-2 240,-10 3 0,11-6 0,1-2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4:59.022"/>
    </inkml:context>
    <inkml:brush xml:id="br0">
      <inkml:brushProperty name="width" value="0.04286" units="cm"/>
      <inkml:brushProperty name="height" value="0.04286" units="cm"/>
    </inkml:brush>
  </inkml:definitions>
  <inkml:trace contextRef="#ctx0" brushRef="#br0">121 426 26200,'-22'0'-224,"3"0"224,16 0 140,2-1-78,1 0-51,0-1-11,-1 0-123,-3-1 95,-1 2 280,-12-2 5,8 2 34,-7 0 34,12 0 123,0 0-381,2 0 135,-3 0-107,3 0 146,-2 1-196,3-1 28,0-1-73,1 0-12,24-9 12,-10 6 0,43-13 0,-27 9 0,12-3 0,-14 4 0,30-2 0,-25 4 0,40-4 0,-50 7 17,38-8-17,-33 5 11,42-8-11,-44 11-5,15-2 5,-29 5 5,39 0-5,-29 0 0,27-1 0,-35 1-5,10-2 5,-9 2 0,37 1 0,-30-1 5,37 2-5,-43-2 0,19 0 0,-25 0 0,24 0 0,-17 0 0,18 0 0,-22 1 0,20 1 0,-16-1 0,36 1 0,-33-2 0,24 0 0,-32 0 0,19-2 0,-16 0 12,26-7-7,-24 4 1,25-10-6,-25 9 5,32-8-5,-29 8 0,21-4 0,-27 6 6,18-9-6,-14 6 0,39-16-6,-26 13 1,23-8-6,-28 13 5,0 0-11,2-2-3375,8-5 3392,-5 3-1054,9-5 1054,-21 10-138,31-10 138,-28 9-6,29-8 6,-35 9 2861,24-8-2861,-21 4 1527,20-4-1549,-28 9-56,4-2-320,-17 5 398,-9 0 0,7 0 0,-7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02.788"/>
    </inkml:context>
    <inkml:brush xml:id="br0">
      <inkml:brushProperty name="width" value="0.04286" units="cm"/>
      <inkml:brushProperty name="height" value="0.04286" units="cm"/>
    </inkml:brush>
  </inkml:definitions>
  <inkml:trace contextRef="#ctx0" brushRef="#br0">8 42 25348,'-4'0'1502,"0"0"-1256,4 0 488,0 0-639,0-3-22,0 1-12,0-3-5,0 1-17,0-1-27,0 1-1,0-2 28,0 0-22,0 3-12,0-1 1,0 4 61,0 0-61,0 4-1,0 4 1,0 6-6,0 6 0,0 3 6,7 28 10,-2-6-10,3 9 0,-4-19-6,-2-16 0,1-1 0,-1-7 5,1 1-5,0-3 6,0 2-6,1 4 17,1 33-3409,0-2 3392,-1 11 0,-1-4 0,-2-34 5,0 8-5,-1 1 0,1-12 0,4 25 3392,-2-29-3386,6 24-6,-6-27 5,1 15-5,-2-20 0,1 5 0,-1-4 6,7 16-6,-6-12 6,8 19-6,-7-19 5,6 18-5,-5-16 6,3 10-6,-4-11 5,3 13-5,-4-11 6,4 17-6,-5-18 0,3 14 0,-3-12 0,5 21 0,-5-17 6,4 26-1,-5-22-5,-1 4-5,0-9 5,0 2 5,0-5-5,0 23 0,0-19 0,1 20 0,0-25 6,1 19-6,-1-21 0,1 11 0,-2-9 0,3 19 0,-2-14 0,3 23 0,-2-21 0,0 2 0,-1-7 0,-1-8 0,0-1 0,0-1 0,0 4 0,0-3 0,0 4 0,0 7 0,0-5 0,0 8 0,0-8 0,0 3 0,0-7 0,3 18 0,-3-16 0,5 24 0,-5-22 0,2 6 0,-2-12 0,1 2 0,-1-1 0,2 8 0,-1-2 0,1 2 0,1 8 0,0-5 0,0 1 5,0-6-5,-1-7 0,0-1 0,-1-2 0,1 3 0,-1 0 6,1 5-6,-1 1 0,1 5 6,0 2-1,6 11-5,-5-14 0,3 5 0,-5-17 0,0 0 6,-1 0-6,1 4 5,-1-3-5,2 9 0,-1-6 0,3 9 0,-1-7 0,5 20 0,-3-14 0,9 29 0,-9-29 0,6 23 0,-8-27 0,3 9 0,-5-14-5,5 3 5,-3-4 0,3 6 5,-4-6-5,5 16 0,-4-11 0,6 16 0,-2-12 0,7 15 0,-7-17 0,6 10 0,-12-19 0,2 2 0,-3-3 0,2 5 0,0-3 0,3 6 0,-3-7 0,0 3 0,0-2 0,-1 9 0,1-6 0,-1 4 0,0-8 6,0-2-6,-1 1-6,0-2-38,0 1-52,-3-1-637,-4 0 733,-3 0 0,7 0 0,5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1:54.795"/>
    </inkml:context>
    <inkml:brush xml:id="br0">
      <inkml:brushProperty name="width" value="0.04286" units="cm"/>
      <inkml:brushProperty name="height" value="0.04286" units="cm"/>
      <inkml:brushProperty name="color" value="#00A0D7"/>
    </inkml:brush>
  </inkml:definitions>
  <inkml:trace contextRef="#ctx0" brushRef="#br0">0 166 24833,'0'-14'1261,"0"3"-853,1-7-44,0 8-50,0-4-62,1 6-56,-2 0-56,1 0 28,-1-4-112,0 3-3409,0-10 3348,0 7-2281,0-2 2270,0 8-124,0 3 140,0 3 56,0 4-23,0 0 1,0 5 2363,0 39-2364,17 27 1,4 10-34,-12-26 0,1 3 1130,8 21 1,3 11 0,-3-10-1131,-7-18 0,-3 0 0,1 24 0,-1 11 0,-2-11 0,-3-25 0,0-1-1129,1 25 0,1 11 1,-1-20 1128,2-9-1135,3 4 1,1-5 1134,1-23 0,3 13 0,0 3 6,-4 5-6,8 27 0,-17-59 0,-1-25 2268,0-4-2279,-2-1 3398,0 0-3387,-1 0-6,-1 1 6,3-4-230,-1-3-341,2-9 571,0-8 0,0 6 0,0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1:56.077"/>
    </inkml:context>
    <inkml:brush xml:id="br0">
      <inkml:brushProperty name="width" value="0.04286" units="cm"/>
      <inkml:brushProperty name="height" value="0.04286" units="cm"/>
      <inkml:brushProperty name="color" value="#00A0D7"/>
    </inkml:brush>
  </inkml:definitions>
  <inkml:trace contextRef="#ctx0" brushRef="#br0">14 172 24620,'-2'0'2941,"0"0"-2499,2 0-319,-2-3-44,0 2-29,-2-1-11,3 2-5,0 0-17,1-2 11,0 0-17,0 0-5,0 0-6,0 2 0,0-1 0,25-5 0,-3 1 0,24-6 0,-8 5-6,39-3 6,-27 2-6,46-2 6,-11-2 0,4 3-11,7-1 0,0 1 5,-1 1 0,-17 2 1,1 1-23,20 3 17,-37 1 8,10 1 0,1-2 3,-3-6 0,-19 5 0,-2-2-375,6-8 352,-17 4-21,8-1 21,-14 6-22,9-1 23,-21 4-17,2 0 28,-8 0-29,19 0-105,0 0-68,17 0 202,-21 0 342,-6 0-410,-19 0 79,0-1 0,-2 1 0,0-1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1:56.962"/>
    </inkml:context>
    <inkml:brush xml:id="br0">
      <inkml:brushProperty name="width" value="0.04286" units="cm"/>
      <inkml:brushProperty name="height" value="0.04286" units="cm"/>
      <inkml:brushProperty name="color" value="#00A0D7"/>
    </inkml:brush>
  </inkml:definitions>
  <inkml:trace contextRef="#ctx0" brushRef="#br0">107 3 27438,'-2'0'252,"0"0"-51,2 0-139,-1 0-57,-2 0 7,-1 0 16,-3 0 5,0 0 57,-8 0-73,8-1-17,-4 1 0,9-1 0,2 1 123,-1 0-129,0 0 6,0 0 6,-1 0 5,-1 10-5,0 1 5,-2 11-6,-2 15 1,1-3 0,-2 18-1,3-8 12,3 32-6,1-16-943,1 24 937,3-24-5,4 0 6,4 0-6,4-2 0,-1-1 0,7 22 0,-4-5 0,0 2 0,-6-27 0,0 0 0,6 34 0,-2-7 0,-9-25 0,2 2 0,0 1 0,-2-8 0,2 6 0,1-2 0,-4-21 0,9 32 0,-8-40 932,12 31-937,-11-30 5,4 21 0,-8-24-101,-1 27 17,-1-27-764,-1 20 0,0-37 0,0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1:59.209"/>
    </inkml:context>
    <inkml:brush xml:id="br0">
      <inkml:brushProperty name="width" value="0.04286" units="cm"/>
      <inkml:brushProperty name="height" value="0.04286" units="cm"/>
      <inkml:brushProperty name="color" value="#00A0D7"/>
    </inkml:brush>
  </inkml:definitions>
  <inkml:trace contextRef="#ctx0" brushRef="#br0">14 0 24463,'3'0'1524,"-1"0"-1490,-2 0-34,0 0-84,-1 2 50,0 0 23,-1 9 11,1-6 358,0 5-27,0-9 425,-1 0-560,0-2 106,-1 0-268,1-1 5,1 1-28,1 1 79,0-1-17,0 2 72,-1 37-128,1 12-11,0 20-6,3-3 0,4-17 0,11 32 0,-6-35 0,8 37 0,-14-59 0,2 15-6,-6-29-16,0 9 22,0-12 0,0 14 0,-1-13 0,-1 7 0,0-12-6,1 8 6,-1-6-6,1 10 1,0-9-1,2 2 12,-1-7 5,1-7-11,-3 1-6,3-12 6,-2 10-11,9-9 11,-2 11 0,8-4 0,-3 2 0,57-8-5,-31 8 2,23 0 0,1 1 3,-18 4 0,47 1 6,-55 0-6,24-7 0,5-2 0,-5 2-14,20-3 0,-2 1 14,-26 6 0,2 1 0,-2 2 0,-11 0 2,18-6 1,1-1-3,-14 2-11,44-10 5,-59 13 1,31 1 10,-29 1 1,53-4-6,-57 1 0,34-2 0,-39 2-50,38-3-1,-38 3-22,33-11 12,-31 3-107,1-1-202,-2 3-352,-13 7 722,1 3 0,-7 0 0,-2 1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01.047"/>
    </inkml:context>
    <inkml:brush xml:id="br0">
      <inkml:brushProperty name="width" value="0.04286" units="cm"/>
      <inkml:brushProperty name="height" value="0.04286" units="cm"/>
      <inkml:brushProperty name="color" value="#00A0D7"/>
    </inkml:brush>
  </inkml:definitions>
  <inkml:trace contextRef="#ctx0" brushRef="#br0">306 0 26542,'-3'0'50,"0"0"-22,3 0 868,0 0-801,0 3-5,0-2 27,0 4-100,0-2 11,0 2 6,0 0 22,0 2-11,0 2-23,0 2 0,1 11-10,1-5-12,4 20 0,0-3 11,1 1-11,0 25 0,-4 10 0,1-10-62,2 29 62,-1-63 23,9 24 5,-7-37 84,1 9-112,-6-15 0,-1 3 0,-1-7 5,0 19 1,0-11 5,0 20 0,0-24 28,0 1-27,0-8-35,0-1 23,0-1 11,0-1-11,0 2 56,0 1-44,-1 0-7,-4 0-5,0 0 0,-5 0 0,0 0 0,1 0 0,-2 0 0,3 1 0,-1 0 0,1 0 6,-1-1 11,-6 0-17,5 0 0,-32 5 0,23-1 0,-22 3 5,23-1 6,-9 2 1,-1-3-7,-5 0-5,1-15 0,16 7 0,4-10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32.701"/>
    </inkml:context>
    <inkml:brush xml:id="br0">
      <inkml:brushProperty name="width" value="0.04286" units="cm"/>
      <inkml:brushProperty name="height" value="0.04286" units="cm"/>
      <inkml:brushProperty name="color" value="#00A0D7"/>
    </inkml:brush>
  </inkml:definitions>
  <inkml:trace contextRef="#ctx0" brushRef="#br0">859 706 27046,'8'1'856,"-2"0"-693,-6-1 139,0 0-302,0-2 0,-3-1 0,-1-2 6,-3-1-6,-2-1 5,0 1-5,0-2 0,-13-1-5,7 2 5,-10-2 0,-34-17 5,26 9-5,-34-17 0,22 0-5,10 5-40,-25-25 0,-3-6-11,4 2-381,8 8 0,-10-10 1,10 10-9395,-7-5 9257,12 10 0,4 6 0,19 19 0,7 6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33.916"/>
    </inkml:context>
    <inkml:brush xml:id="br0">
      <inkml:brushProperty name="width" value="0.04286" units="cm"/>
      <inkml:brushProperty name="height" value="0.04286" units="cm"/>
      <inkml:brushProperty name="color" value="#00A0D7"/>
    </inkml:brush>
  </inkml:definitions>
  <inkml:trace contextRef="#ctx0" brushRef="#br0">1469 119 27650,'-6'-36'90,"0"0"-68,7 24 12,2-2 84,1 5-1,0 3-10,-4 2-96,-15 3-11,3 2 0,-12 3 0,7 4 5,-42 36-5,28-21 0,-33 26 0,36-28 0,-4 3 0,-6 1 6,-5 3-6,-30 16-6,15-10-1052,-22 11 1063,25-14-5,-27 11 0,18-12-3041,-21 9 3041,-5-2 0,20-10-661,-22 8 661,31-15 0,-18 0-11,25-6 520,-21-1-672,42-8-313,0-1 476,20-2 0,7-1 0,3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59.583"/>
    </inkml:context>
    <inkml:brush xml:id="br0">
      <inkml:brushProperty name="width" value="0.04286" units="cm"/>
      <inkml:brushProperty name="height" value="0.04286" units="cm"/>
      <inkml:brushProperty name="color" value="#00A0D7"/>
    </inkml:brush>
  </inkml:definitions>
  <inkml:trace contextRef="#ctx0" brushRef="#br0">1 93 26094,'42'-17'1909,"-24"6"-2049,28-6 0,3 0-162,-23 8-1816,28-11 2118,-48 19 0,-3 1 0,-3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35.186"/>
    </inkml:context>
    <inkml:brush xml:id="br0">
      <inkml:brushProperty name="width" value="0.04286" units="cm"/>
      <inkml:brushProperty name="height" value="0.04286" units="cm"/>
      <inkml:brushProperty name="color" value="#00A0D7"/>
    </inkml:brush>
  </inkml:definitions>
  <inkml:trace contextRef="#ctx0" brushRef="#br0">171 61 26491,'1'-12'392,"0"3"-123,-1 9 45,0 0-253,-7-5 68,1 3 61,-7-5-61,2 2-45,-2 0-39,0-1-28,-2 1-17,-11 1 0,12 3 0,-8 5 0,11 13-11,5-6-6,-4 8-84,7-11 51,1-2-12,3-1-67,7-1-11,7-1-11,9 2 151,42 20 0,-40-17 0,26 15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35.537"/>
    </inkml:context>
    <inkml:brush xml:id="br0">
      <inkml:brushProperty name="width" value="0.04286" units="cm"/>
      <inkml:brushProperty name="height" value="0.04286" units="cm"/>
      <inkml:brushProperty name="color" value="#00A0D7"/>
    </inkml:brush>
  </inkml:definitions>
  <inkml:trace contextRef="#ctx0" brushRef="#br0">235 146 24592,'-42'65'1994,"6"-12"-7368,19-43 5642,-1-4 1393,-2-1-1134,-21-4 366,19-6-860,-13-42-44,31 16-28,7-30-11,7 31-695,26-24 498,-19 33 3415,15-16-3375,-27 37 62,-1 0-74,0 0 219,9 0 0,-9 0 0,7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36.133"/>
    </inkml:context>
    <inkml:brush xml:id="br0">
      <inkml:brushProperty name="width" value="0.04286" units="cm"/>
      <inkml:brushProperty name="height" value="0.04286" units="cm"/>
      <inkml:brushProperty name="color" value="#00A0D7"/>
    </inkml:brush>
  </inkml:definitions>
  <inkml:trace contextRef="#ctx0" brushRef="#br0">115 1 25029,'0'14'2157,"0"-3"-1900,0-11 51,0 0-274,-21 14 5,10-3 23,-20 27-57,18-10 6,-2 13-11,6-7 0,2-3 0,3 7 0,2-14-16,1 3-85,1-16-22,1-4 89,4-4-39,4-2-128,7-5-4020,11-13 3465,8-21 873,-4-9 158,-5 1 817,-16-10-941,-8 34-78,-22-13-73,8 31 3392,-18 3-3443,15 5-201,2 2-263,1 2-476,3-2-1782,2-1 2773,4-2 0,1-2 0,2-1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36.582"/>
    </inkml:context>
    <inkml:brush xml:id="br0">
      <inkml:brushProperty name="width" value="0.04286" units="cm"/>
      <inkml:brushProperty name="height" value="0.04286" units="cm"/>
      <inkml:brushProperty name="color" value="#00A0D7"/>
    </inkml:brush>
  </inkml:definitions>
  <inkml:trace contextRef="#ctx0" brushRef="#br0">83 40 25646,'10'0'1321,"-2"0"-968,-8 0-135,0 0-78,1 8-44,-1-5-29,0 7-11,-6-6-45,-4 0-190,-23 6 134,16-6 34,-13 1 16,27-17-5,0 1 51,16-22-600,4 20-241,5-6 471,-2 19-505,-12 11-1147,-6-3 1971,-5 7 0,0-11 0,0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37.034"/>
    </inkml:context>
    <inkml:brush xml:id="br0">
      <inkml:brushProperty name="width" value="0.04286" units="cm"/>
      <inkml:brushProperty name="height" value="0.04286" units="cm"/>
      <inkml:brushProperty name="color" value="#00A0D7"/>
    </inkml:brush>
  </inkml:definitions>
  <inkml:trace contextRef="#ctx0" brushRef="#br0">144 14 26525,'6'-8'991,"-2"2"-711,-4 6-174,0 0-100,-4 26 0,-1-6 5,-18 73 0,8-36-8,2-8 0,-1 1 2,-8 38 1,6-25-610,-2 12 604,8-35 0,3-4-28,3-13-185,2-6-442,2-25 655,15-23 0,-11 10 0,10-7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37.460"/>
    </inkml:context>
    <inkml:brush xml:id="br0">
      <inkml:brushProperty name="width" value="0.04286" units="cm"/>
      <inkml:brushProperty name="height" value="0.04286" units="cm"/>
      <inkml:brushProperty name="color" value="#00A0D7"/>
    </inkml:brush>
  </inkml:definitions>
  <inkml:trace contextRef="#ctx0" brushRef="#br0">12 56 25758,'3'-12'924,"-2"2"-796,-1 10-49,0 0-51,0 15-28,0-7 5,0 13-44,4-7-34,-2-4 191,10-1-34,-4-6-84,4-5-56,-3-4-90,0-10 146,0 1 28,-3-5 605,-3-3-487,-2 11-6,-5-4-129,-3 14-11,-3 1 0,-3 3-84,1 5-1562,-6 9 1646,6-4 0,1 0 0,8-8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39.883"/>
    </inkml:context>
    <inkml:brush xml:id="br0">
      <inkml:brushProperty name="width" value="0.04286" units="cm"/>
      <inkml:brushProperty name="height" value="0.04286" units="cm"/>
      <inkml:brushProperty name="color" value="#00A0D7"/>
    </inkml:brush>
  </inkml:definitions>
  <inkml:trace contextRef="#ctx0" brushRef="#br0">65 0 27354,'-6'1'879,"0"0"-879,-1-1-17,6 0-297,-6 0 118,7 0 0,-2 2 6,-1 4-90,-3 2-935,-6 7 367,2-5 0,6-3 0,5-7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40.482"/>
    </inkml:context>
    <inkml:brush xml:id="br0">
      <inkml:brushProperty name="width" value="0.04286" units="cm"/>
      <inkml:brushProperty name="height" value="0.04286" units="cm"/>
      <inkml:brushProperty name="color" value="#00A0D7"/>
    </inkml:brush>
  </inkml:definitions>
  <inkml:trace contextRef="#ctx0" brushRef="#br0">0 20 25707,'3'-5'1613,"0"0"-1305,-3 5 39,0 0-274,0-2-23,0 1-5,0-1-62,2 0-44,-2 1-1026,3-1-380,-3 2 1467,1 3 0,-1-2 0,0 1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40.851"/>
    </inkml:context>
    <inkml:brush xml:id="br0">
      <inkml:brushProperty name="width" value="0.04286" units="cm"/>
      <inkml:brushProperty name="height" value="0.04286" units="cm"/>
      <inkml:brushProperty name="color" value="#00A0D7"/>
    </inkml:brush>
  </inkml:definitions>
  <inkml:trace contextRef="#ctx0" brushRef="#br0">1 0 26984,'8'4'795,"-1"-2"-795,-7-2-101,1 0-201,0 0-224,1 0-398,2 0 924,1 0 0,-5 0 0,-1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41.050"/>
    </inkml:context>
    <inkml:brush xml:id="br0">
      <inkml:brushProperty name="width" value="0.04286" units="cm"/>
      <inkml:brushProperty name="height" value="0.04286" units="cm"/>
      <inkml:brushProperty name="color" value="#00A0D7"/>
    </inkml:brush>
  </inkml:definitions>
  <inkml:trace contextRef="#ctx0" brushRef="#br0">0 0 27141,'22'65'750,"-4"-14"-711,-18-51-745,0 0 1,0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00.431"/>
    </inkml:context>
    <inkml:brush xml:id="br0">
      <inkml:brushProperty name="width" value="0.04286" units="cm"/>
      <inkml:brushProperty name="height" value="0.04286" units="cm"/>
      <inkml:brushProperty name="color" value="#00A0D7"/>
    </inkml:brush>
  </inkml:definitions>
  <inkml:trace contextRef="#ctx0" brushRef="#br0">1 97 27337,'9'-27'655,"0"4"-666,2 7 0,0 5-1,5-3 7,-2 8-158,23 11 147,-19 4 4,18 59 18,-30-28-12,-6 39 1,-5 5 5,-8-16 0,4-7 0,-2-4 11,-4-21 17,5-17 67,-2 1-50,4-6 50,-2 4-22,6-13 45,2 1-107,10-6-17,57-28-22,-31 17-5,59-25 27,-72 29-100,9 0-6,-26 7-107,-3 0-63,-1 0 0,0 0 1</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42.001"/>
    </inkml:context>
    <inkml:brush xml:id="br0">
      <inkml:brushProperty name="width" value="0.04286" units="cm"/>
      <inkml:brushProperty name="height" value="0.04286" units="cm"/>
      <inkml:brushProperty name="color" value="#00A0D7"/>
    </inkml:brush>
  </inkml:definitions>
  <inkml:trace contextRef="#ctx0" brushRef="#br0">10 28 26262,'-6'-4'946,"2"0"-644,4 4-206,0 0-186,7-8-973,-2 5 0,0-5 0,-6 8 1</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42.200"/>
    </inkml:context>
    <inkml:brush xml:id="br0">
      <inkml:brushProperty name="width" value="0.04286" units="cm"/>
      <inkml:brushProperty name="height" value="0.04286" units="cm"/>
      <inkml:brushProperty name="color" value="#00A0D7"/>
    </inkml:brush>
  </inkml:definitions>
  <inkml:trace contextRef="#ctx0" brushRef="#br0">0 0 27583,'0'7'112,"0"-2"-112,0-5-62,0 0 1,0 0-1</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42.373"/>
    </inkml:context>
    <inkml:brush xml:id="br0">
      <inkml:brushProperty name="width" value="0.04286" units="cm"/>
      <inkml:brushProperty name="height" value="0.04286" units="cm"/>
      <inkml:brushProperty name="color" value="#00A0D7"/>
    </inkml:brush>
  </inkml:definitions>
  <inkml:trace contextRef="#ctx0" brushRef="#br0">4 1 25012,'-2'6'583,"0"0"-583,2-6-1287,0 0 1,0 0-1</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42.549"/>
    </inkml:context>
    <inkml:brush xml:id="br0">
      <inkml:brushProperty name="width" value="0.04286" units="cm"/>
      <inkml:brushProperty name="height" value="0.04286" units="cm"/>
      <inkml:brushProperty name="color" value="#00A0D7"/>
    </inkml:brush>
  </inkml:definitions>
  <inkml:trace contextRef="#ctx0" brushRef="#br0">1 1 27230,'0'4'0,"0"0"-302,0-4-460,0 0 0,0 0 1</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2:42.684"/>
    </inkml:context>
    <inkml:brush xml:id="br0">
      <inkml:brushProperty name="width" value="0.04286" units="cm"/>
      <inkml:brushProperty name="height" value="0.04286" units="cm"/>
      <inkml:brushProperty name="color" value="#00A0D7"/>
    </inkml:brush>
  </inkml:definitions>
  <inkml:trace contextRef="#ctx0" brushRef="#br0">1 0 26536,'7'4'302,"-1"0"-2094,-6-4 1792,0 0 0,0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17.323"/>
    </inkml:context>
    <inkml:brush xml:id="br0">
      <inkml:brushProperty name="width" value="0.04286" units="cm"/>
      <inkml:brushProperty name="height" value="0.04286" units="cm"/>
      <inkml:brushProperty name="color" value="#00A0D7"/>
    </inkml:brush>
  </inkml:definitions>
  <inkml:trace contextRef="#ctx0" brushRef="#br0">52 32 26385,'-10'1'1316,"2"0"-1137,8-1 179,0 0-302,-2 0-11,2 0 17,-2 0-79,2-4 11,1 1-5,4-5 0,5 2 0,3 0-28,7 2 5,-4 2 12,2 1 22,-6 1 0,-3 0-6,-3 7-33,-2 8-84,-5 29 106,-5-11 6,-13 26 22,-11-15 50,-9 6-61,12-18 12,6-9-12,20-21 39,7-2-28,3 0-129,32-12 29,-18 6-186,19-8 102,-33 11 173,2 1 0,-8 2 0,1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17.889"/>
    </inkml:context>
    <inkml:brush xml:id="br0">
      <inkml:brushProperty name="width" value="0.04286" units="cm"/>
      <inkml:brushProperty name="height" value="0.04286" units="cm"/>
      <inkml:brushProperty name="color" value="#00A0D7"/>
    </inkml:brush>
  </inkml:definitions>
  <inkml:trace contextRef="#ctx0" brushRef="#br0">24 104 28020,'-13'80'11,"2"-13"-33,20-35 16,9-15 51,2 3-11,7-21 38,0-17-60,-5-2-35,26-46 23,-28 34 0,11-25 84,-25 27-56,-7 11 45,-16-19-62,4 23-11,-15-4-11,14 15-532,-33 23 285,27-9-590,-25 18 0,41-26 0,0 1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18.289"/>
    </inkml:context>
    <inkml:brush xml:id="br0">
      <inkml:brushProperty name="width" value="0.04286" units="cm"/>
      <inkml:brushProperty name="height" value="0.04286" units="cm"/>
      <inkml:brushProperty name="color" value="#00A0D7"/>
    </inkml:brush>
  </inkml:definitions>
  <inkml:trace contextRef="#ctx0" brushRef="#br0">0 46 24760,'10'0'2224,"-2"0"-2000,-8 0 207,0 0-173,5 4-163,-4-2-28,5 2 40,-5-5-102,1-4-3408,3-2 3403,1-5-168,4-4-34,-5 7-100,-1 3-5731,-27 31 6033,11-10 0,-7 4 0,20-20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18.680"/>
    </inkml:context>
    <inkml:brush xml:id="br0">
      <inkml:brushProperty name="width" value="0.04286" units="cm"/>
      <inkml:brushProperty name="height" value="0.04286" units="cm"/>
      <inkml:brushProperty name="color" value="#00A0D7"/>
    </inkml:brush>
  </inkml:definitions>
  <inkml:trace contextRef="#ctx0" brushRef="#br0">201 1 26553,'-1'4'1529,"1"0"-1423,0-4-61,0 0-45,-14 17 5,6-4-38,-33 76 22,23-42-29,-8 15 1,-1 0 17,8-18-219,-13 25 101,25-52-67,0 1-9624,13-17 7953,1-5 1,0 2-1,-2-2 1</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19.022"/>
    </inkml:context>
    <inkml:brush xml:id="br0">
      <inkml:brushProperty name="width" value="0.04286" units="cm"/>
      <inkml:brushProperty name="height" value="0.04286" units="cm"/>
      <inkml:brushProperty name="color" value="#00A0D7"/>
    </inkml:brush>
  </inkml:definitions>
  <inkml:trace contextRef="#ctx0" brushRef="#br0">0 23 27286,'7'3'997,"-2"-1"-935,-5-2-34,0 0-28,11-5-6,-5 0-16,7-3-23,-8 3-78,-3 2-196,-1 2 319,-17 1 0,25 0 0,-8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01.062"/>
    </inkml:context>
    <inkml:brush xml:id="br0">
      <inkml:brushProperty name="width" value="0.04286" units="cm"/>
      <inkml:brushProperty name="height" value="0.04286" units="cm"/>
      <inkml:brushProperty name="color" value="#00A0D7"/>
    </inkml:brush>
  </inkml:definitions>
  <inkml:trace contextRef="#ctx0" brushRef="#br0">0 1 24643,'2'0'3052,"0"0"-2744,-2 0-207,3 2 45,-1-2-141,0 2-5,-1-2 0,-1 1-3392,0 7 3387,0-3 5,0 6 0,0-8 16,0-1-10,0-2-421,0 0 1,0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19.738"/>
    </inkml:context>
    <inkml:brush xml:id="br0">
      <inkml:brushProperty name="width" value="0.04286" units="cm"/>
      <inkml:brushProperty name="height" value="0.04286" units="cm"/>
      <inkml:brushProperty name="color" value="#00A0D7"/>
    </inkml:brush>
  </inkml:definitions>
  <inkml:trace contextRef="#ctx0" brushRef="#br0">91 28 24525,'0'-13'2246,"0"2"-2179,0 11-61,0 0 28,0-2 100,0 2 51,-1-2 128,-2 6-173,0 0-16,-2 4 44,-1 8-124,1-2 1,-3 20-28,1 22-17,1 6 0,2 1 0,2-17-11,0-20-3409,2-1 3369,-2-4-441,-6 12-404,1-15 128,-3 5 768,3-19 0,5-4 0,-1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20.210"/>
    </inkml:context>
    <inkml:brush xml:id="br0">
      <inkml:brushProperty name="width" value="0.04286" units="cm"/>
      <inkml:brushProperty name="height" value="0.04286" units="cm"/>
      <inkml:brushProperty name="color" value="#00A0D7"/>
    </inkml:brush>
  </inkml:definitions>
  <inkml:trace contextRef="#ctx0" brushRef="#br0">1 62 27958,'10'0'140,"3"0"-117,33 0-46,-13-1-27,23-3-6,-21-1-28,-4-3 67,-2 0 17,-6 0 140,-1 0-50,-10 1 27,-2 0-111,-8 4 5,-1 1-16,-1 2 5,0 6 5,-3 5 1,-12 47-6,7-26-6,-10 39-39,13-53-201,1 9-62,3-17-540,0 4 0,1-10 0,0 1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20.421"/>
    </inkml:context>
    <inkml:brush xml:id="br0">
      <inkml:brushProperty name="width" value="0.04286" units="cm"/>
      <inkml:brushProperty name="height" value="0.04286" units="cm"/>
      <inkml:brushProperty name="color" value="#00A0D7"/>
    </inkml:brush>
  </inkml:definitions>
  <inkml:trace contextRef="#ctx0" brushRef="#br0">1 19 26967,'0'-10'196,"0"2"-739,0 8-3064,0 10 3607,0-3 0,0 5 0,0-8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21.171"/>
    </inkml:context>
    <inkml:brush xml:id="br0">
      <inkml:brushProperty name="width" value="0.04286" units="cm"/>
      <inkml:brushProperty name="height" value="0.04286" units="cm"/>
      <inkml:brushProperty name="color" value="#00A0D7"/>
    </inkml:brush>
  </inkml:definitions>
  <inkml:trace contextRef="#ctx0" brushRef="#br0">12 0 25371,'-4'12'2632,"0"-2"-2593,4-10-16,0 52-12,0-30-5,0 49-1,0-50 1,0 1-6,0-10 5,-2-4 7,2-3 4,-2-2-4,2-2-141,1-14 34,5 1-247,20-39 269,-6 21 51,15-19 22,-17 27 28,-1 2 39,-6 10 23,-3 0 139,-3 9-184,-4 3-28,4 5-6,-2 6-5,0 5 55,-1 45-50,-1-34 1,-4 35 55,3-55-45,1-3-22,7-15 0,7-8-56,13-20-17,11-23 73,-10 14 140,3 2-128,-25 46-7,-2 13-5,-7 37 0,0-21-67,-1 17-129,2-32-140,1-2-554,0-3 890,3-2 0,-2-4 0,1-2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3:21.723"/>
    </inkml:context>
    <inkml:brush xml:id="br0">
      <inkml:brushProperty name="width" value="0.04286" units="cm"/>
      <inkml:brushProperty name="height" value="0.04286" units="cm"/>
      <inkml:brushProperty name="color" value="#00A0D7"/>
    </inkml:brush>
  </inkml:definitions>
  <inkml:trace contextRef="#ctx0" brushRef="#br0">0 284 27858,'2'-3'420,"0"0"-392,-2 3-12,0 0-10,16-9-6,-5 4 0,13-10-6,-7 5 6,6-10 0,-5 4-5,9-18-1,-12 12 1,2-8-18,-5 1 18,-5 10 16,-5-15 11,-17 21-16,5-4-1,-7 13 1,2 11 0,5 4-6,-9 10 0,-4 31 0,8-18 0,-6 21 5,14-28-5,2-3 0,2-2 0,2-3-17,2 2-16,7-10-18,17 1 51,2-10-56,33-15-789,14-25 845,-2-8 0,-15 6 0,-33 16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09.355"/>
    </inkml:context>
    <inkml:brush xml:id="br0">
      <inkml:brushProperty name="width" value="0.04286" units="cm"/>
      <inkml:brushProperty name="height" value="0.04286" units="cm"/>
      <inkml:brushProperty name="color" value="#00A0D7"/>
    </inkml:brush>
  </inkml:definitions>
  <inkml:trace contextRef="#ctx0" brushRef="#br0">542 0 27040,'-5'8'750,"2"-2"-660,3-6 33,-1 0 62,-5 8-179,2-5-6,-4 7 0,5-6 5,-10 10-10,-9 10-1,-5 8-22,-8 10-280,-1 5 0,-2 4-235,-12 16-163,11-16 0,-6 8 0,6-7 107,-15 15 599,13-16 0,3-6 0,17-21 0,7-9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10.179"/>
    </inkml:context>
    <inkml:brush xml:id="br0">
      <inkml:brushProperty name="width" value="0.04286" units="cm"/>
      <inkml:brushProperty name="height" value="0.04286" units="cm"/>
      <inkml:brushProperty name="color" value="#00A0D7"/>
    </inkml:brush>
  </inkml:definitions>
  <inkml:trace contextRef="#ctx0" brushRef="#br0">679 15 26385,'6'-4'969,"-2"2"-605,-4-2-303,0 3 40,0-2-45,-2 3 11,-12 11-101,-19 25 1,-6 7-40,-10 12 39,2-1 1,0 1-3398,-2 4 3369,-3 3-252,5-3 1,-1 1 162,-9 13 151,-6 6 0,4-6 0,29-35 0,-23 24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10.988"/>
    </inkml:context>
    <inkml:brush xml:id="br0">
      <inkml:brushProperty name="width" value="0.04286" units="cm"/>
      <inkml:brushProperty name="height" value="0.04286" units="cm"/>
      <inkml:brushProperty name="color" value="#00A0D7"/>
    </inkml:brush>
  </inkml:definitions>
  <inkml:trace contextRef="#ctx0" brushRef="#br0">677 19 26782,'2'-9'880,"-2"2"-701,0 7-151,0 0-6,0-3 45,-25 37-67,8-13 14,-17 25 0,-5 7-8,9-15 0,-3 3 10,-20 20 1,-8 9 0,5-7-17,12-14 0,1-1-749,-27 27 1,8-8 714,30-31-249,6-5-126,5-4-4895,6-6 5304,5-4 0,4-9 0,4-4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11.706"/>
    </inkml:context>
    <inkml:brush xml:id="br0">
      <inkml:brushProperty name="width" value="0.04286" units="cm"/>
      <inkml:brushProperty name="height" value="0.04286" units="cm"/>
      <inkml:brushProperty name="color" value="#00A0D7"/>
    </inkml:brush>
  </inkml:definitions>
  <inkml:trace contextRef="#ctx0" brushRef="#br0">450 16 25987,'0'-3'980,"0"0"-784,0 3 135,0 0-236,0-4 22,0 3 23,0-3-50,0 4-23,0 0-11,-13 12-56,-5 10-50,-18 25-3370,5-2 3369,-5 9 6,8-15 1,-5 4-122,-12 9 1,0 0 17,9-9 0,0 0-306,-11 14 0,11-19 1,32-37-1,-1 6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12.574"/>
    </inkml:context>
    <inkml:brush xml:id="br0">
      <inkml:brushProperty name="width" value="0.04286" units="cm"/>
      <inkml:brushProperty name="height" value="0.04286" units="cm"/>
      <inkml:brushProperty name="color" value="#00A0D7"/>
    </inkml:brush>
  </inkml:definitions>
  <inkml:trace contextRef="#ctx0" brushRef="#br0">250 26 26990,'10'-14'784,"-2"2"-672,-8 12 33,0 0-61,-2 4-28,-3 3-39,-2 6-6,-4 5-11,-3 6 6,-3 2-3398,-3 4 3392,-2 3-6,-2 0-470,-34 29-918,29-33 1394,-20 14 0,42-40 0,4-3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01.898"/>
    </inkml:context>
    <inkml:brush xml:id="br0">
      <inkml:brushProperty name="width" value="0.04286" units="cm"/>
      <inkml:brushProperty name="height" value="0.04286" units="cm"/>
      <inkml:brushProperty name="color" value="#00A0D7"/>
    </inkml:brush>
  </inkml:definitions>
  <inkml:trace contextRef="#ctx0" brushRef="#br0">1 38 27874,'1'4'12,"0"0"16,-1 3 0,0-2-6,0 2-16,0-3-6,0-1 112,0-2-45,0-1 67,8-14-123,-3 5 6,8-18-17,-8 17-39,-1-2 39,-3 15 6,-6 16-124,2-9-789,-4 10 907,3-19 0,2-1 0,1 0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13.807"/>
    </inkml:context>
    <inkml:brush xml:id="br0">
      <inkml:brushProperty name="width" value="0.04286" units="cm"/>
      <inkml:brushProperty name="height" value="0.04286" units="cm"/>
      <inkml:brushProperty name="color" value="#00A0D7"/>
    </inkml:brush>
  </inkml:definitions>
  <inkml:trace contextRef="#ctx0" brushRef="#br0">336 13 24491,'7'-7'3109,"-2"2"-2991,-5 5 184,0 0-252,-3 1-10,-1 2-1,-3 3-17,-2 3 1,-2 5-12,-22 31-11,10-13-23,-10 10 1,-6 4-56,-25 19-18,0 0-83,12-20 179,51-52 0,-3 7 0,14-16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14.423"/>
    </inkml:context>
    <inkml:brush xml:id="br0">
      <inkml:brushProperty name="width" value="0.04286" units="cm"/>
      <inkml:brushProperty name="height" value="0.04286" units="cm"/>
      <inkml:brushProperty name="color" value="#00A0D7"/>
    </inkml:brush>
  </inkml:definitions>
  <inkml:trace contextRef="#ctx0" brushRef="#br0">558 6 27314,'1'-3'544,"0"0"-466,-1 3-28,0 0-38,-39 37-1,19-15-11,-33 34 0,27-21-6,-3 4-16,-1 2-40,-2 2-179,-15 15 29,10-12-96,-27 24 212,5-11 96,6-6-117,9-10-731,25-22 0,14-15 0,2-1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15.056"/>
    </inkml:context>
    <inkml:brush xml:id="br0">
      <inkml:brushProperty name="width" value="0.04286" units="cm"/>
      <inkml:brushProperty name="height" value="0.04286" units="cm"/>
      <inkml:brushProperty name="color" value="#00A0D7"/>
    </inkml:brush>
  </inkml:definitions>
  <inkml:trace contextRef="#ctx0" brushRef="#br0">477 0 27174,'6'0'572,"-2"0"-466,-4 0-50,0 0-34,-17 19-16,8-8-6,-32 46 0,24-31 0,-27 42-22,19-33-57,-13 16-145,4-8 0,-1 0 191,-4 6 19,-4 5 0,0 1-2300,5 5-918,1-5-2133,15-13 5365,19-30 0,2-9 0,1-5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5:15.739"/>
    </inkml:context>
    <inkml:brush xml:id="br0">
      <inkml:brushProperty name="width" value="0.04286" units="cm"/>
      <inkml:brushProperty name="height" value="0.04286" units="cm"/>
      <inkml:brushProperty name="color" value="#00A0D7"/>
    </inkml:brush>
  </inkml:definitions>
  <inkml:trace contextRef="#ctx0" brushRef="#br0">135 6 25769,'5'-3'1181,"-1"0"-934,-4 3 83,0 0-100,0 3-141,-1 0 12,-2 4-17,-1 2 45,-7 9-101,1 1 0,-11 17-22,7-11-6,-6 7 0,8-11-84,-4 2 0,8-11 84,-7 4 0,13-14 0,-4 1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5:07.580"/>
    </inkml:context>
    <inkml:brush xml:id="br0">
      <inkml:brushProperty name="width" value="0.04286" units="cm"/>
      <inkml:brushProperty name="height" value="0.04286" units="cm"/>
      <inkml:brushProperty name="color" value="#00A0D7"/>
    </inkml:brush>
  </inkml:definitions>
  <inkml:trace contextRef="#ctx0" brushRef="#br0">206 124 26805,'15'-6'801,"-3"2"-684,-12 4-27,1 0-17,-1 1 123,3 4-180,-2-1-16,2 1 12,-3-3-1,1-1-6,-1-1 18,1 0 44,0 0-39,2-11-22,0 3-1,-1-15-5,-1 9 28,-3-16-22,-2 17 5,-3-9 0,-7 16-22,-11 3 11,-1 2-6,-18 16 1,18 3 5,-17 54 0,23-23 0,-3 35-3392,12-31 3392,4 28-192,7-3 192,20-8 0,6-24 0,43-42 0,4-11 0,-28 6 0,13-5 0,0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5:08.364"/>
    </inkml:context>
    <inkml:brush xml:id="br0">
      <inkml:brushProperty name="width" value="0.04286" units="cm"/>
      <inkml:brushProperty name="height" value="0.04286" units="cm"/>
      <inkml:brushProperty name="color" value="#00A0D7"/>
    </inkml:brush>
  </inkml:definitions>
  <inkml:trace contextRef="#ctx0" brushRef="#br0">0 23 25758,'0'-12'1646,"0"3"-1428,0 9 286,0-1-504,0 9 0,0 7 6,0 13 0,0 7-6,0 6 0,0 13 5,4 4-5,1-5 0,1 1-5,1-2-3404,3 25 3381,-9-67 28,-1-3 0,0-4 0,0-2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5:08.897"/>
    </inkml:context>
    <inkml:brush xml:id="br0">
      <inkml:brushProperty name="width" value="0.04286" units="cm"/>
      <inkml:brushProperty name="height" value="0.04286" units="cm"/>
      <inkml:brushProperty name="color" value="#00A0D7"/>
    </inkml:brush>
  </inkml:definitions>
  <inkml:trace contextRef="#ctx0" brushRef="#br0">0 91 28110,'0'-17'95,"0"4"-95,6-5 0,3 5 0,6 1-6,9 3-33,3 3 0,8 4-3448,4 18 3431,-8 7-6,-1 16 40,-18 0-1,-5-1 23,-12-2 11,-25 24 6,11-27-17,-19 13 157,14-36-123,2-15 3246,4-2-3544,7-11-340,10 1-1844,1 3 2448,0 0 0,0 7 0,0 3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5:09.648"/>
    </inkml:context>
    <inkml:brush xml:id="br0">
      <inkml:brushProperty name="width" value="0.04286" units="cm"/>
      <inkml:brushProperty name="height" value="0.04286" units="cm"/>
      <inkml:brushProperty name="color" value="#00A0D7"/>
    </inkml:brush>
  </inkml:definitions>
  <inkml:trace contextRef="#ctx0" brushRef="#br0">1 7 28177,'0'18'17,"0"20"-12,0 11-5,0 6 0,1 1 0,3 5 0,2 26 0,2-66 0,-1-3 0,14-6 0,-5-5 0,36-48-11,-20-9 11,17-37-6,-19 11 6,-6 11 0,-2 11 0,-9 22-5,-4 11-6,-7 19 11,0 22 39,0 9-34,3 52-5,1-25-517,2 18 517,0-38 0,-1-4 0,2-5-196,3 2 6,-1-15-616,7 1 1,-20-15 0,0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5:13.549"/>
    </inkml:context>
    <inkml:brush xml:id="br0">
      <inkml:brushProperty name="width" value="0.04286" units="cm"/>
      <inkml:brushProperty name="height" value="0.04286" units="cm"/>
      <inkml:brushProperty name="color" value="#00A0D7"/>
    </inkml:brush>
  </inkml:definitions>
  <inkml:trace contextRef="#ctx0" brushRef="#br0">17 20 20711,'-4'6'3416,"0"-1"-3080,4-4-442,-1 0 106,0-1 62,1 2 190,-1-2 1014,0 1-874,0-1-157,0 0 0,-1 0-229,2 0 1461,-1 0-1467,1-2 0,2 0 0,-1 0 0,2 0 0,-1 2 0,3-3 0,-1 1 0,2-1 0,-1 2 0,-2-1 0,1 1 0,-2 0 6,1 0-6,-2 1 0,0 0 0,1 0 0,-1-1 0,2 0 5,1 0-5,1-1 6,7-1-6,-1 1-6,1 0 6,-3 0 0,-5 2 0,0 0 0,1 0-5,-1 0-40,3 18 39,-4-4-5,1 19-11,-4-10-18,-10 15 24,2-9 13,-14 24 0,-3 3 3,5-10 0,-1 4 0,3-5 0,12-27 6,4 0-6,2-10 5,0 6 12,1-9 33,8 2-33,15-14-17,2-1-28,10-6 23,-1-4 5,-14 8-6,5-2 6,-20 10-17,0 2-190,-5 0-146,-1-1-1887,0 0 2240,0-2 0,0 2 0,0-1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5:14.852"/>
    </inkml:context>
    <inkml:brush xml:id="br0">
      <inkml:brushProperty name="width" value="0.04286" units="cm"/>
      <inkml:brushProperty name="height" value="0.04286" units="cm"/>
      <inkml:brushProperty name="color" value="#00A0D7"/>
    </inkml:brush>
  </inkml:definitions>
  <inkml:trace contextRef="#ctx0" brushRef="#br0">1 55 26536,'2'-10'1585,"-1"2"-1535,0 6-11,-1-1-5,1 3-12,-1-1 6,0 0-11,0 0 45,0-1-51,0 1-5,0-1-1,0 1-72,0 0-118,0-3 185,0-2 0,-1 0 0,1 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1.498"/>
    </inkml:context>
    <inkml:brush xml:id="br0">
      <inkml:brushProperty name="width" value="0.04286" units="cm"/>
      <inkml:brushProperty name="height" value="0.04286" units="cm"/>
      <inkml:brushProperty name="color" value="#66CC00"/>
    </inkml:brush>
  </inkml:definitions>
  <inkml:trace contextRef="#ctx0" brushRef="#br0">13 39 27538,'-7'1'600,"2"0"-533,5-1-28,0 0 45,3 0-73,10 0-5,1 0-6,9 0 0,-5-1-84,27-3 17,-20 1-269,27-5-40,-33 5-7504,17-7 7880,-18 3 0,-5 2 0,-14 6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5:22.648"/>
    </inkml:context>
    <inkml:brush xml:id="br0">
      <inkml:brushProperty name="width" value="0.04286" units="cm"/>
      <inkml:brushProperty name="height" value="0.04286" units="cm"/>
      <inkml:brushProperty name="color" value="#00A0D7"/>
    </inkml:brush>
  </inkml:definitions>
  <inkml:trace contextRef="#ctx0" brushRef="#br0">105 0 28367,'-7'6'28,"-2"2"-28,0 6 0,-2 3 0,1 3 6,0 3-6,1 4 0,1 3 0,-4 30 0,3-15-6,-1 41-16,38-49-73,0 1-3359,32-37 3404,-9-15-1,-8-4 23,6-11 28,-21 6 230,11-46-180,-27 11-44,0-8-1,-18 21-5,-4 29 3392,-1 0-3442,-18-4 50,-18 8 0,16 0 0,-5 9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5:23.582"/>
    </inkml:context>
    <inkml:brush xml:id="br0">
      <inkml:brushProperty name="width" value="0.04286" units="cm"/>
      <inkml:brushProperty name="height" value="0.04286" units="cm"/>
      <inkml:brushProperty name="color" value="#00A0D7"/>
    </inkml:brush>
  </inkml:definitions>
  <inkml:trace contextRef="#ctx0" brushRef="#br0">13 68 27852,'0'-3'123,"0"0"-117,0 1 22,0 2-17,0-1 11,0 0 23,0-4 140,0 1-107,0-10-55,0 6-12,0-5-5,0 9-1,0-1-5,0 3 0,0 0 0,0 1-5,0 1-12,-2 0 11,0 40 3,0 15 1,0 6 2,0 23-6,0-19 0,1-6 1,1-25 5,0-7-6,0-4 6,0-6 0,0-5-17,0-7-235,1-18-84,3-11 336,2-14 0,-1 14 0,-1 7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5:24.392"/>
    </inkml:context>
    <inkml:brush xml:id="br0">
      <inkml:brushProperty name="width" value="0.04286" units="cm"/>
      <inkml:brushProperty name="height" value="0.04286" units="cm"/>
      <inkml:brushProperty name="color" value="#00A0D7"/>
    </inkml:brush>
  </inkml:definitions>
  <inkml:trace contextRef="#ctx0" brushRef="#br0">123 37 27841,'5'-7'437,"-1"2"-398,-4 5 6,0 0-23,-4 0-16,-3 6-6,-5 3 5,-12 23-5,2 2 0,-4 13-17,8-5 6,9-1 6,3-3-7,3-10 1,2-3 6,5-10-1,2-2-28,33 4 29,8-10-12,19-5 17,-16-11 0,-13-7 0,-14-1 6,1-7 22,-2-4-6,-1-7 0,-4-1 23,-7-1-28,-5 9 5,-9-6-22,-17 2-3392,-1 3 3387,-16-1-743,-17 14 32,19 7 716,-30 12 0,47-1 0,-6 6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6:05.627"/>
    </inkml:context>
    <inkml:brush xml:id="br0">
      <inkml:brushProperty name="width" value="0.04286" units="cm"/>
      <inkml:brushProperty name="height" value="0.04286" units="cm"/>
      <inkml:brushProperty name="color" value="#00A0D7"/>
    </inkml:brush>
  </inkml:definitions>
  <inkml:trace contextRef="#ctx0" brushRef="#br0">0 94 23198,'32'-11'4833,"-7"1"-4827,25 5-6,-20 0 11,-11 1-11,1-1-6,-2 0 6,1-1-33,12 1-34,-5 1-6,4 1 17,3 2 56,-13-1 11,4 0 135,-11-3-130,-9 4 1,0-2-17,-3 3-73,-1 0-1416,0-4 1489,0 0 0,0-1 0,0 2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30.666"/>
    </inkml:context>
    <inkml:brush xml:id="br0">
      <inkml:brushProperty name="width" value="0.04286" units="cm"/>
      <inkml:brushProperty name="height" value="0.04286" units="cm"/>
      <inkml:brushProperty name="color" value="#00A0D7"/>
    </inkml:brush>
  </inkml:definitions>
  <inkml:trace contextRef="#ctx0" brushRef="#br0">44 211 26060,'-10'-7'1305,"2"1"-807,7 6-425,0 2-17,0 1 34,0 1-46,1-1-27,11-3-28,8-7-11,14-5 16,27-29 56,-25 6 1,6-7-3443,-34 17 3397,-7 12-5,-1 2 6,-9-1-6,1 5-17,-35 2-2251,-3 18 2273,-5-1-5,11 13 1910,25 3-1910,9-4 5,11 29-5,9-22 6,32 16-17,-16-32-29,14-3 151,-22-18-111,-4-3 0,-8 2 0,-3 1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31.450"/>
    </inkml:context>
    <inkml:brush xml:id="br0">
      <inkml:brushProperty name="width" value="0.04286" units="cm"/>
      <inkml:brushProperty name="height" value="0.04286" units="cm"/>
      <inkml:brushProperty name="color" value="#00A0D7"/>
    </inkml:brush>
  </inkml:definitions>
  <inkml:trace contextRef="#ctx0" brushRef="#br0">0 78 26827,'6'-4'902,"0"0"-891,-6 4 17,0 0 6,0 7-6,0 4-23,0 7 1,0 1-6,0-2 0,0-3 0,0-6 0,0-2 5,0-5 7,0-1 133,1-5-145,8-17 6,-2 2-6,8-13 0,-4 11 0,0 1 11,0 3-5,1 4 72,-2 5-72,1 4-6,0 3 0,0 2 0,0 3 11,6 10-11,-6 1-101,6 6 28,-11-5-722,1 8 274,-4-8 521,-1 9 0,-2-24 0,0-2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32.531"/>
    </inkml:context>
    <inkml:brush xml:id="br0">
      <inkml:brushProperty name="width" value="0.04286" units="cm"/>
      <inkml:brushProperty name="height" value="0.04286" units="cm"/>
      <inkml:brushProperty name="color" value="#00A0D7"/>
    </inkml:brush>
  </inkml:definitions>
  <inkml:trace contextRef="#ctx0" brushRef="#br0">256 27 26827,'6'-9'1014,"-1"1"-801,-5 7-197,0-2 24,-6 0-24,-2 2 7,-7-1-6,0 2-6,-3 0 6,-2 1 61,-33 14-72,23-6-6,-18 15 0,36-12-6,6 3 6,5 3 0,2-3 0,5 3 0,3-7-6,4-3 1,0-3-18,2-3-72,6-7 28,-6-3-17,9-14 62,-13 1 38,1-9 52,-7 3 83,-3 8-129,-1 3 17,0 31-22,8 24-17,-1 1 0,7 9 0,-6-23 0,1 0 0,-2 2-11,0-2 5,-2-1 6,-4-3 0,0-6 0,-19 7 0,-10-7 0,-13 4 0,-4-9-22,6-6-12,2-3-10,11-1-12,6-1-443,10-9-811,5 0 1310,2-7 0,2 9 0,0 2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33.067"/>
    </inkml:context>
    <inkml:brush xml:id="br0">
      <inkml:brushProperty name="width" value="0.04286" units="cm"/>
      <inkml:brushProperty name="height" value="0.04286" units="cm"/>
      <inkml:brushProperty name="color" value="#00A0D7"/>
    </inkml:brush>
  </inkml:definitions>
  <inkml:trace contextRef="#ctx0" brushRef="#br0">1 12 26749,'0'-6'829,"0"0"-745,0 6 11,0 1 67,0 8-111,4 1-18,6 30-27,-3-17-1,6 27-5,-10-26 17,-1 11-11,-2-15-23,0 1-263,-4-14 280,-4-7 0,9 3 0,1-1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33.341"/>
    </inkml:context>
    <inkml:brush xml:id="br0">
      <inkml:brushProperty name="width" value="0.04286" units="cm"/>
      <inkml:brushProperty name="height" value="0.04286" units="cm"/>
      <inkml:brushProperty name="color" value="#00A0D7"/>
    </inkml:brush>
  </inkml:definitions>
  <inkml:trace contextRef="#ctx0" brushRef="#br0">1 14 26390,'0'-8'572,"0"2"-638,0 6 1,0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34.082"/>
    </inkml:context>
    <inkml:brush xml:id="br0">
      <inkml:brushProperty name="width" value="0.04286" units="cm"/>
      <inkml:brushProperty name="height" value="0.04286" units="cm"/>
      <inkml:brushProperty name="color" value="#00A0D7"/>
    </inkml:brush>
  </inkml:definitions>
  <inkml:trace contextRef="#ctx0" brushRef="#br0">1 35 21803,'6'8'5618,"0"6"-5534,-4-3-34,1 5-22,-3-6-17,1 0-11,-1 4 12,0 1-12,0 1 5,0-1 6,0-1 29,0-6 66,0-1 152,0-6-247,0-14-11,2 1-84,17-47 78,-5 27-5,10-20-23,-2 33 18,-7 12 16,4 7 5,-7 9 6,-2 7 6,-1 3 0,-1 2-6,-1 2 12,0 10-12,-3-9-11,-2 0 5,-2-14-5,0-6-2711,0 0 2711,0-15 0,0 8 0,0-9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1.866"/>
    </inkml:context>
    <inkml:brush xml:id="br0">
      <inkml:brushProperty name="width" value="0.04286" units="cm"/>
      <inkml:brushProperty name="height" value="0.04286" units="cm"/>
      <inkml:brushProperty name="color" value="#66CC00"/>
    </inkml:brush>
  </inkml:definitions>
  <inkml:trace contextRef="#ctx0" brushRef="#br0">1 0 26250,'9'0'1311,"-2"0"-1143,-7 0 61,0 0-122,2 0 10,13 0-111,-3 0-6,12 0 6,-8 0-79,36 0 22,-26 0-1416,37 0 1467,-47 0 0,3 0 0,-14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34.648"/>
    </inkml:context>
    <inkml:brush xml:id="br0">
      <inkml:brushProperty name="width" value="0.04286" units="cm"/>
      <inkml:brushProperty name="height" value="0.04286" units="cm"/>
      <inkml:brushProperty name="color" value="#00A0D7"/>
    </inkml:brush>
  </inkml:definitions>
  <inkml:trace contextRef="#ctx0" brushRef="#br0">11 135 18837,'-6'13'1792,"2"-2"1021,5-10-2712,4 1 1150,10-4-1218,0-3 642,9-7-641,1-12 2321,-6 3-2243,0-13-84,-13 17 67,-4-10-39,-4 18-56,-14-1 0,5 16 6,-12 5 0,10 8 10,-13 41-10,13-2-6,-6 3 11,19-22-11,5-34 0,4-2-22,8-1-969,7-9-1536,6-4 2527,4-8 0,-16 7 0,-4 3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35.582"/>
    </inkml:context>
    <inkml:brush xml:id="br0">
      <inkml:brushProperty name="width" value="0.04286" units="cm"/>
      <inkml:brushProperty name="height" value="0.04286" units="cm"/>
      <inkml:brushProperty name="color" value="#00A0D7"/>
    </inkml:brush>
  </inkml:definitions>
  <inkml:trace contextRef="#ctx0" brushRef="#br0">250 4 27846,'0'-2'353,"-5"0"-353,-2 2 6,-8 4-6,-2 1 0,-4 5 0,-1 0 5,-16 9-10,11-4-18,-13 12 18,27-14 5,4 2 5,18-11-5,5-1 0,6-1-5,24 6-6,-20-2-29,28 28 40,-38-9 0,5 10 12,-16-14-1,-4-9 11,-3 0-11,-2 1 113,-26 11-68,-22 0-45,9 0 0,-5-10 0,38-12-5,2-2-1,5-3-10,0-4-12,4-3-22,0-2-68,1 3 107,-4 1 0,3 6 0,-2-1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39.365"/>
    </inkml:context>
    <inkml:brush xml:id="br0">
      <inkml:brushProperty name="width" value="0.04286" units="cm"/>
      <inkml:brushProperty name="height" value="0.04286" units="cm"/>
      <inkml:brushProperty name="color" value="#00A0D7"/>
    </inkml:brush>
  </inkml:definitions>
  <inkml:trace contextRef="#ctx0" brushRef="#br0">367 16 22246,'8'-7'4133,"-2"1"-3870,-4 5-78,-1 0 1120,0 1-1260,-1-1-45,0 3 0,0 4 5,0 6-5,-3 3 0,-2 3 0,-11 11 6,0-6 0,-39 36-6,22-27 28,-33 23-17,40-36 11,-2 1-11,19-15 6,-12 3-22,8-2-7,-26 10 12,20-9 6,-10 6 5,23-12-5,5-6-17,8-3 11,7-11 0,-6 9 0,1-1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40.340"/>
    </inkml:context>
    <inkml:brush xml:id="br0">
      <inkml:brushProperty name="width" value="0.04286" units="cm"/>
      <inkml:brushProperty name="height" value="0.04286" units="cm"/>
      <inkml:brushProperty name="color" value="#00A0D7"/>
    </inkml:brush>
  </inkml:definitions>
  <inkml:trace contextRef="#ctx0" brushRef="#br0">58 49 24783,'13'-13'2134,"-1"0"-1860,-7 8 174,-1-1-291,-1 4 140,-2 0-247,-1 1 12,1 1 11,0 0-40,1-1 6,0-1-11,-1 0-28,1 2-5,-2-1-1,-5 11 6,0-1 0,-5 11 0,-13 17 0,9-14 0,-8 17 0,15-24 0,2-3 0,3-3 0,1-1 0,-1 0 0,1 1 0,0 0 0,0-1 0,-1 1 0,0 0 0,1-2 0,0-1 0,1 0 0,1-3 6,11 1-6,0-3-39,54-1 39,-32 0 0,25 1 0,-43 1 5,-9-2-5,-2 0 6,-3-1-6,0 0-1199,-2 0 0,0 0 1</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53.231"/>
    </inkml:context>
    <inkml:brush xml:id="br0">
      <inkml:brushProperty name="width" value="0.04286" units="cm"/>
      <inkml:brushProperty name="height" value="0.04286" units="cm"/>
      <inkml:brushProperty name="color" value="#00A0D7"/>
    </inkml:brush>
  </inkml:definitions>
  <inkml:trace contextRef="#ctx0" brushRef="#br0">1 205 27253,'7'3'621,"-1"-1"-503,-6-2 112,0 0-230,0 18 0,0-5 0,0 33 0,0-15 0,0 15 0,0-11 0,0-6 0,0-3-6,0-7-16,0-4-1,0-4-10,2-2-225,13-5 241,3-16 17,5-2 0,-5-14 0,-6 4 0,-1-1 0,0 0 6,-1 1-6,1 1 0,-2 3 0,0 6 5,7 15-5,-3 13 12,5 10-12,-5 5 0,-3-5 0,-1-1 5,-2-6-5,1-4 17,4-4-6,0-4-11,3-1 45,20-24 73,-10-6-74,8-9-16,-17-1-16,-8 10-1,-3-4-11,-1 0 0,-2-7-6,0-18 1,-2 10-85,-7-16 12,3 35-264,-7-1-123,5 21 465,-1 1 0,4 5 0,1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53.986"/>
    </inkml:context>
    <inkml:brush xml:id="br0">
      <inkml:brushProperty name="width" value="0.04286" units="cm"/>
      <inkml:brushProperty name="height" value="0.04286" units="cm"/>
      <inkml:brushProperty name="color" value="#00A0D7"/>
    </inkml:brush>
  </inkml:definitions>
  <inkml:trace contextRef="#ctx0" brushRef="#br0">90 1 25982,'-18'12'862,"2"1"-812,1 2-27,3 3-23,2 1 0,2 1 0,2 1-56,3-1-583,1 6 712,5-9-50,0-2 128,9-10-56,-2-6 599,29-32-503,-21 14 145,14-39-90,-26 30-223,-4 0-35,-2 15-27,0 12 34,0 4 5,1 8 0,0 0-857,6 32 9,-2-21 0,-3 1 0,-3-25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54.574"/>
    </inkml:context>
    <inkml:brush xml:id="br0">
      <inkml:brushProperty name="width" value="0.04286" units="cm"/>
      <inkml:brushProperty name="height" value="0.04286" units="cm"/>
      <inkml:brushProperty name="color" value="#00A0D7"/>
    </inkml:brush>
  </inkml:definitions>
  <inkml:trace contextRef="#ctx0" brushRef="#br0">1 109 24637,'0'15'1266,"0"0"-6842,1-1 5609,1-2 1427,3 3-1303,-2-7 1531,0 1-1246,-2-7-291,-1-1 12,0-1 3268,0-2-3392,2-48-39,5 15 0,0-25-5,4 33-7,-4 16 7,0 4-18,-1 3-16,1 1-151,-1 3 139,2 0 18,-1 0-281,2 0 314,2 1 0,-5-1 0,0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55.622"/>
    </inkml:context>
    <inkml:brush xml:id="br0">
      <inkml:brushProperty name="width" value="0.04286" units="cm"/>
      <inkml:brushProperty name="height" value="0.04286" units="cm"/>
      <inkml:brushProperty name="color" value="#00A0D7"/>
    </inkml:brush>
  </inkml:definitions>
  <inkml:trace contextRef="#ctx0" brushRef="#br0">268 34 24715,'2'-8'2471,"1"1"-2175,-4 7-94,-2 0-40,-1 0-38,-5 0 27,-2 0-162,-19 5 11,11 1 11,-16 13 0,20-5-11,-3 7 0,7-5-22,1-1 10,4-1-4,1-3 4,3-2-10,2-3 11,16-3-12,-4-1-38,13-6 61,-8-2 0,-2-7 17,-4 2 5,-2-2 0,-3 1 1,-2 1-1,0-2 68,1-14-73,-2 12-17,0-10 11,-2 20-11,-1 1-11,1 4 11,2 17 0,-1-1 0,2 16 5,-1-3-5,-1 25 0,0-17 0,-17 56 6,-17-42-318,2 10 318,-7-33-6,21-23 0,0-1-392,-12-5 84,11-3-515,-18-10 1,29 9 0,-4-3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56.868"/>
    </inkml:context>
    <inkml:brush xml:id="br0">
      <inkml:brushProperty name="width" value="0.04286" units="cm"/>
      <inkml:brushProperty name="height" value="0.04286" units="cm"/>
      <inkml:brushProperty name="color" value="#00A0D7"/>
    </inkml:brush>
  </inkml:definitions>
  <inkml:trace contextRef="#ctx0" brushRef="#br0">249 11 25881,'6'-6'1680,"-4"2"-1585,-7 4-5,-3 0-34,-4 2 22,-2 2-28,-1 4-27,-3 2 139,-22 18-145,-5 8-17,2 1 0,8 0 6,24-19-6,2 1 0,7 3 0,7-12-292,29-6 136,-6-18 139,16-10 95,-18-6-16,-7-1 33,-4 0 11,-6 9 57,-4 1-107,-4 13-11,-1 0-68,0 8 23,0 13-33,-1-2-119,0 15 12,0-11 140,16 12 0,-11-19 0,11 5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57.654"/>
    </inkml:context>
    <inkml:brush xml:id="br0">
      <inkml:brushProperty name="width" value="0.04286" units="cm"/>
      <inkml:brushProperty name="height" value="0.04286" units="cm"/>
      <inkml:brushProperty name="color" value="#00A0D7"/>
    </inkml:brush>
  </inkml:definitions>
  <inkml:trace contextRef="#ctx0" brushRef="#br0">3 84 26760,'-1'11'566,"1"26"-594,-1-13-112,1 18 22,0-28-39,0-2 56,0-5 174,0-3-28,3-7-23,9-21-22,-1 5 40,5-18 570,5-5-3834,1 6 3230,-3 3-1,-1 23-5,-13 20 0,0 32-11,-2-15-2257,-2 18 2307,-2-33 2302,1-3-2324,2-23-17,17-23 0,-1-3-11,20-19-6,-19 34 3381,10 24-3387,-13 34-55,0 1-124,-5 2-1545,-6-23 1747,-3-4 0,0-2 0,-2-5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2.183"/>
    </inkml:context>
    <inkml:brush xml:id="br0">
      <inkml:brushProperty name="width" value="0.04286" units="cm"/>
      <inkml:brushProperty name="height" value="0.04286" units="cm"/>
      <inkml:brushProperty name="color" value="#66CC00"/>
    </inkml:brush>
  </inkml:definitions>
  <inkml:trace contextRef="#ctx0" brushRef="#br0">0 4 28182,'61'0'23,"-11"0"-29,-10 0-16,-7 0-40,2 0-414,23-1 39,-23 1 437,28-2 0,-49 2 0,9-1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58.254"/>
    </inkml:context>
    <inkml:brush xml:id="br0">
      <inkml:brushProperty name="width" value="0.04286" units="cm"/>
      <inkml:brushProperty name="height" value="0.04286" units="cm"/>
      <inkml:brushProperty name="color" value="#00A0D7"/>
    </inkml:brush>
  </inkml:definitions>
  <inkml:trace contextRef="#ctx0" brushRef="#br0">35 138 26788,'-8'1'862,"1"0"-766,10-1-57,2-3-6,6-4 158,4-3-152,3-3-17,-1 1-514,-5 1 497,-2 2 12,-4 2-11,-1-2 5,-1 0 45,-1-3-45,-2 3 12,-1-3 520,0 5-543,0-1 0,-7 7 16,-27 39-16,13-16-22,-23 43 0,32-37-46,0 19-318,36-30-247,-3 0-4206,24-22 4839,-16-8 0,-13 4 0,-4 2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7:59.154"/>
    </inkml:context>
    <inkml:brush xml:id="br0">
      <inkml:brushProperty name="width" value="0.04286" units="cm"/>
      <inkml:brushProperty name="height" value="0.04286" units="cm"/>
      <inkml:brushProperty name="color" value="#00A0D7"/>
    </inkml:brush>
  </inkml:definitions>
  <inkml:trace contextRef="#ctx0" brushRef="#br0">150 15 26962,'9'-8'761,"-2"1"-626,-7 7-18,0 0 51,-5 0-151,-16 5-11,1 1-6,-12 5 0,12 0 0,1 1-23,-6 8 6,14-9 23,5 5-6,16-13 0,18-2-50,-1 3-57,24 4 90,-14 2-16,20 23 22,-33-15-1,2 23 12,-25-23 34,-25 23 5,6-22 6,-34 14-11,23-22-3354,-24 5 3343,18-6-152,0-1-257,17-8 386,14-15 0,5 7 0,0-6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1.605"/>
    </inkml:context>
    <inkml:brush xml:id="br0">
      <inkml:brushProperty name="width" value="0.04286" units="cm"/>
      <inkml:brushProperty name="height" value="0.04286" units="cm"/>
      <inkml:brushProperty name="color" value="#00A0D7"/>
    </inkml:brush>
  </inkml:definitions>
  <inkml:trace contextRef="#ctx0" brushRef="#br0">0 382 28009,'7'0'89,"1"0"-83,4 0 0,3-1-1,4-1-5,1-3 0,4-3 0,3-2 0,4-2 3,14-8 0,6-4-3,29-12-648,-26 11 0,-1 0 648,13-4-366,-31 12 366,-1 1-11,27-19 5,-31 17-50,22-20-308,-41 20-22,-2 0 696,-6 3 1,-3 9-1,0 2 1</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2.605"/>
    </inkml:context>
    <inkml:brush xml:id="br0">
      <inkml:brushProperty name="width" value="0.04286" units="cm"/>
      <inkml:brushProperty name="height" value="0.04286" units="cm"/>
      <inkml:brushProperty name="color" value="#00A0D7"/>
    </inkml:brush>
  </inkml:definitions>
  <inkml:trace contextRef="#ctx0" brushRef="#br0">14 10 26609,'0'-5'1249,"0"1"-1160,-1 3 68,1 1-123,-2 0-23,2 0-6,-1 3 12,1 10-17,0 7 0,0 15 0,0 1 0,0 21-39,0 18 17,0-7-1,0 6 6,0-30-16,0-5-96,-1-1 11,0-15 118,-3-4 0,3-16 0,-2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3.421"/>
    </inkml:context>
    <inkml:brush xml:id="br0">
      <inkml:brushProperty name="width" value="0.04286" units="cm"/>
      <inkml:brushProperty name="height" value="0.04286" units="cm"/>
      <inkml:brushProperty name="color" value="#00A0D7"/>
    </inkml:brush>
  </inkml:definitions>
  <inkml:trace contextRef="#ctx0" brushRef="#br0">9 34 25942,'-4'-6'1188,"0"1"-1065,4 5-50,0-2-23,0 2-39,0-1-5,0 1 72,1-3-61,2 1 39,2-1-34,5 1 6,2 0-28,9-1 0,4 1 6,4 0-6,1 2-3392,-8 0 3386,3 1-5,-8 10 6,2 4-29,-5 9 28,-4 0 6,-2-1-5,-4-5 3374,-2 0-3369,-2-9 0,-26 11-16,-4-9 16,-8 2 0,6-8-6,19-5-44,3 0-130,1 0 180,-1-2 0,6 1 0,-1-1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4.039"/>
    </inkml:context>
    <inkml:brush xml:id="br0">
      <inkml:brushProperty name="width" value="0.04286" units="cm"/>
      <inkml:brushProperty name="height" value="0.04286" units="cm"/>
      <inkml:brushProperty name="color" value="#00A0D7"/>
    </inkml:brush>
  </inkml:definitions>
  <inkml:trace contextRef="#ctx0" brushRef="#br0">0 87 23399,'2'21'2907,"0"-1"-2733,-1-9 134,1 1-241,-1-1 51,0-3 50,-1-3 22,1-2-55,-1-3 273,0 0-290,0-3-68,0-2-16,2-5 0,0-2-12,2-2-11,0-3-11,2-1 0,8-13-17,-1 10-11,6-7-33,-6 17-90,0 5-85,-1 5-122,-1 1-460,4 1 818,-5 1 0,-1-1 0,-6 1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4.488"/>
    </inkml:context>
    <inkml:brush xml:id="br0">
      <inkml:brushProperty name="width" value="0.04286" units="cm"/>
      <inkml:brushProperty name="height" value="0.04286" units="cm"/>
      <inkml:brushProperty name="color" value="#00A0D7"/>
    </inkml:brush>
  </inkml:definitions>
  <inkml:trace contextRef="#ctx0" brushRef="#br0">2 1 23582,'0'11'2112,"-1"0"-1356,1 11-734,0-1 231,0 8-253,0-7 115,0-2-339,0-6 239,0-7-1867,0-3 0,0-4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4.687"/>
    </inkml:context>
    <inkml:brush xml:id="br0">
      <inkml:brushProperty name="width" value="0.04286" units="cm"/>
      <inkml:brushProperty name="height" value="0.04286" units="cm"/>
      <inkml:brushProperty name="color" value="#00A0D7"/>
    </inkml:brush>
  </inkml:definitions>
  <inkml:trace contextRef="#ctx0" brushRef="#br0">1 1 23063,'0'0'0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5.143"/>
    </inkml:context>
    <inkml:brush xml:id="br0">
      <inkml:brushProperty name="width" value="0.04286" units="cm"/>
      <inkml:brushProperty name="height" value="0.04286" units="cm"/>
      <inkml:brushProperty name="color" value="#00A0D7"/>
    </inkml:brush>
  </inkml:definitions>
  <inkml:trace contextRef="#ctx0" brushRef="#br0">5 1 24592,'-2'22'-1786,"1"-2"1786,-1 4 0,2-13 0,0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5.693"/>
    </inkml:context>
    <inkml:brush xml:id="br0">
      <inkml:brushProperty name="width" value="0.04286" units="cm"/>
      <inkml:brushProperty name="height" value="0.04286" units="cm"/>
      <inkml:brushProperty name="color" value="#00A0D7"/>
    </inkml:brush>
  </inkml:definitions>
  <inkml:trace contextRef="#ctx0" brushRef="#br0">5 121 26788,'-2'54'784,"-1"-11"-767,3-43-17,0 0-6,28-68 12,-12 37 5,22-52 140,-15 60-128,-8 10-18,8 14 6,-14 13-33,2 11-23,-7 7-16,-4 9 61,-2-15 0,-2 3 84,4-29-73,5-6-11,7-13 0,5-5 5,4-3-5,-1 1 0,2 3-16,-4 8 16,-2 7 0,-6 48 5,-5-6 1,-4 25-202,-3-26-700,-1-12-2291,2-11 3187,0-2 0,1-8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0.932"/>
    </inkml:context>
    <inkml:brush xml:id="br0">
      <inkml:brushProperty name="width" value="0.04286" units="cm"/>
      <inkml:brushProperty name="height" value="0.04286" units="cm"/>
      <inkml:brushProperty name="color" value="#00A0D7"/>
    </inkml:brush>
  </inkml:definitions>
  <inkml:trace contextRef="#ctx0" brushRef="#br0">350 1 25506,'2'0'1752,"0"0"-1169,-2 0-426,-23 4-146,9-1 0,-21 5-11,12-3 6,-2 2-6,-2 1 5,0 2-5,2 1-11,4 2 0,3 0-6,4 2-11,4-1-269,21 14 336,-1-18-5,15 10-12,-2-24 1,-8-3 50,3-4-6,-9-3 17,-1 0-28,-3 0-11,0 1 5,-1 1-22,-1 5-17,0 0-11,-2 5-56,3 0 56,1 9 28,5 7-17,0 10-5,7 27 0,-1 11-6,-3 2-499,-5-2 488,-8-22-94,0-2 100,-3-2-1,-4-4-16,-24 11-12,8-17-61,-16 6-23,15-23 483,-13-3-438,8-4-568,-20-20-1140,24 0 1781,-6-16 0,21 18 0,4 4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2.416"/>
    </inkml:context>
    <inkml:brush xml:id="br0">
      <inkml:brushProperty name="width" value="0.04286" units="cm"/>
      <inkml:brushProperty name="height" value="0.04286" units="cm"/>
      <inkml:brushProperty name="color" value="#66CC00"/>
    </inkml:brush>
  </inkml:definitions>
  <inkml:trace contextRef="#ctx0" brushRef="#br0">1 26 27258,'6'0'980,"18"0"-980,-3-1-184,25-3-298,-6-1-2218,2-2 2700,-7 0 0,-30 6 0,-8 1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6.242"/>
    </inkml:context>
    <inkml:brush xml:id="br0">
      <inkml:brushProperty name="width" value="0.04286" units="cm"/>
      <inkml:brushProperty name="height" value="0.04286" units="cm"/>
      <inkml:brushProperty name="color" value="#00A0D7"/>
    </inkml:brush>
  </inkml:definitions>
  <inkml:trace contextRef="#ctx0" brushRef="#br0">0 172 25405,'2'4'2111,"0"-1"-1915,5-3-112,2-2-45,12-6-22,3-2 17,9-6-18,-4 1 24,-2 0 4,-8 3 18,-3 2 67,-7-1-84,-4 3-12,-1-2 34,-3-10-61,-3 7-6,-2-7-6,-8 12 6,-4 7 0,-6 12 0,-1 7 0,1 12 0,-1 2 0,5-4-5,4-1-1,5-6 1,4-2-7,3-3-4,31 3-113,7-10-162,13-3-269,-1-15-3232,-19-4 3792,0-3 0,-14 7 0,-5 2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7.557"/>
    </inkml:context>
    <inkml:brush xml:id="br0">
      <inkml:brushProperty name="width" value="0.04286" units="cm"/>
      <inkml:brushProperty name="height" value="0.04286" units="cm"/>
      <inkml:brushProperty name="color" value="#00A0D7"/>
    </inkml:brush>
  </inkml:definitions>
  <inkml:trace contextRef="#ctx0" brushRef="#br0">19 23 27516,'-3'-2'582,"1"-1"-582,2 5 0,0 4 6,0 6 0,0 6-1,0 5-10,-5 37 5,3-32 16,-3 21 7,4-44-1,1-5 1,0-4-23,3-10 0,4-8 0,6-13 0,4-2 0,-1 5 0,5-4 5,3 12-5,-3 7-5,0 20 5,-10 15 0,-3 11 0,-3-3 0,-2 0 0,-1-7 0,-1-4 0,-1-3-12,2-4-1421,-2-1 585,1-4 0,-1-1 0,0-2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8.173"/>
    </inkml:context>
    <inkml:brush xml:id="br0">
      <inkml:brushProperty name="width" value="0.04286" units="cm"/>
      <inkml:brushProperty name="height" value="0.04286" units="cm"/>
      <inkml:brushProperty name="color" value="#00A0D7"/>
    </inkml:brush>
  </inkml:definitions>
  <inkml:trace contextRef="#ctx0" brushRef="#br0">95 20 26945,'-10'1'560,"-1"5"-521,0 2 6,-12 26-34,10-9-11,-5 17-28,14-16 6,3-4 22,1-6-28,13-6 44,-1-7 7,12-1 10,-4-7 124,32-31-11,-20 0 39,13-27-141,-31 29-10,-20 3-23,-17 21-72,-31 15-275,3 14 168,1 3-6615,28 1 6783,16-14 0,4-5 0,0-1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8.941"/>
    </inkml:context>
    <inkml:brush xml:id="br0">
      <inkml:brushProperty name="width" value="0.04286" units="cm"/>
      <inkml:brushProperty name="height" value="0.04286" units="cm"/>
      <inkml:brushProperty name="color" value="#00A0D7"/>
    </inkml:brush>
  </inkml:definitions>
  <inkml:trace contextRef="#ctx0" brushRef="#br0">227 5 27102,'1'-2'789,"1"-1"-677,-4 3-45,-3 0 62,-21 0-90,4 0-33,-16 3-6,10 0-17,-9 9 6,14-4-34,-2 7-44,19-6 100,33 4-11,-10-6 0,23 1-6,-22-4-11,11 15 17,-11-6-11,9 22 11,-20-15 6,-7 3 55,-11-10-38,-8-5-1,-5 0 6,-20 2-28,15-4 0,-15 2-157,28-6-660,3-1 817,14-9 0,0 4 0,5-4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18:29.457"/>
    </inkml:context>
    <inkml:brush xml:id="br0">
      <inkml:brushProperty name="width" value="0.04286" units="cm"/>
      <inkml:brushProperty name="height" value="0.04286" units="cm"/>
      <inkml:brushProperty name="color" value="#00A0D7"/>
    </inkml:brush>
  </inkml:definitions>
  <inkml:trace contextRef="#ctx0" brushRef="#br0">14 62 24430,'-4'13'3579,"2"-6"-3445,-3 3 29,4-6-119,0-4-4,1 1-7,1-1-22,5-3 6,22-23-17,-2 2-5,3-4-1,-15 13-5,-14 15 11,0 1-6,-4 3-11,-4 5-307,-8 4-679,-1 2 1003,-1-2 0,9-6 0,2-3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24.021"/>
    </inkml:context>
    <inkml:brush xml:id="br0">
      <inkml:brushProperty name="width" value="0.04286" units="cm"/>
      <inkml:brushProperty name="height" value="0.04286" units="cm"/>
      <inkml:brushProperty name="color" value="#00A0D7"/>
    </inkml:brush>
  </inkml:definitions>
  <inkml:trace contextRef="#ctx0" brushRef="#br0">6 577 27236,'-3'-1'874,"2"0"-824,0 1 112,1 0-111,0-2-46,2-2-10,3-1-1,3 0 1,3-2-12,64-42 45,-18 11-14,0 1 0,2-4-1696,-17 10 0,-1 0 1676,0 0 1,1-4 5,24-27 0,-3 1 0,-7 9 0,-16 10 0,1 1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25.795"/>
    </inkml:context>
    <inkml:brush xml:id="br0">
      <inkml:brushProperty name="width" value="0.04286" units="cm"/>
      <inkml:brushProperty name="height" value="0.04286" units="cm"/>
      <inkml:brushProperty name="color" value="#00A0D7"/>
    </inkml:brush>
  </inkml:definitions>
  <inkml:trace contextRef="#ctx0" brushRef="#br0">11 197 26144,'-6'0'1378,"2"0"-1199,4 0 112,0 0-229,14 0-29,-1-2-33,14-3-28,-4-3 0,-4-2 6,0-1 16,-6-1 6,-1 1 0,-2-2 11,3-21-11,-6 13-5,1-12 5,-7 20 5,-1 3-5,-2 4 0,-5 0 0,0 4 0,-10 3 40,-21 30 4,13-13 74,-17 37-84,32-32-1,20 28-72,5-31-67,24 15 10,-15-28-755,9-1 487,-16-6 364,7-14 0,-22 19 0,0-8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26.456"/>
    </inkml:context>
    <inkml:brush xml:id="br0">
      <inkml:brushProperty name="width" value="0.04286" units="cm"/>
      <inkml:brushProperty name="height" value="0.04286" units="cm"/>
      <inkml:brushProperty name="color" value="#00A0D7"/>
    </inkml:brush>
  </inkml:definitions>
  <inkml:trace contextRef="#ctx0" brushRef="#br0">7 74 28166,'-2'1'56,"-1"4"-45,2 4-11,1 7-135,0 10 68,0-5 34,0 2 16,0-14 17,0-4 33,0-2-16,0-2-34,0-15-67,2-2-291,8-28 112,1 12 61,7-8 242,17 8 105,-17 18 102,17 13-191,-26 16-28,0 11-17,-5-6-190,3 13 179,2-12 0,-7-5 0,-4-18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27.206"/>
    </inkml:context>
    <inkml:brush xml:id="br0">
      <inkml:brushProperty name="width" value="0.04286" units="cm"/>
      <inkml:brushProperty name="height" value="0.04286" units="cm"/>
      <inkml:brushProperty name="color" value="#00A0D7"/>
    </inkml:brush>
  </inkml:definitions>
  <inkml:trace contextRef="#ctx0" brushRef="#br0">175 17 26166,'4'-8'1669,"0"1"-1624,-4 7-6,-2-1-4245,-2 1 4239,-3 0 939,-18 4-944,9 1-12,-11 5-10,14-1 0,2 2-12,0 8-56,5 5 29,1-4 3397,4-1-3381,3-14 6,-1-1 5,3-1 6,4-2-28,1-2-11,4-5-179,16-26-3180,-11 10 3398,7-11 39,-18 23 303,-4 8-264,-2 7-27,-1 5-18,0 7-10,0 3 3380,0 2-3398,0 0-189,9 33 4,-4-13 141,5 11 28,-14-18 22,-3-20 62,-42 20-527,0-21-2122,-2 5 2576,16-20 0,33-3 0,0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27.690"/>
    </inkml:context>
    <inkml:brush xml:id="br0">
      <inkml:brushProperty name="width" value="0.04286" units="cm"/>
      <inkml:brushProperty name="height" value="0.04286" units="cm"/>
      <inkml:brushProperty name="color" value="#00A0D7"/>
    </inkml:brush>
  </inkml:definitions>
  <inkml:trace contextRef="#ctx0" brushRef="#br0">0 22 27247,'3'-12'667,"-1"3"-589,0 9-39,-1 0 0,2 3-5,-1 3-3404,0 7 3387,0 4-17,-1 3 0,-1 11-2274,0-3 2129,0 9-1714,0 5 1702,0-20 1377,-1 7-1813,-1-26-5697,0 0 6290,0-3 0,1 0 0,1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2.586"/>
    </inkml:context>
    <inkml:brush xml:id="br0">
      <inkml:brushProperty name="width" value="0.04286" units="cm"/>
      <inkml:brushProperty name="height" value="0.04286" units="cm"/>
      <inkml:brushProperty name="color" value="#66CC00"/>
    </inkml:brush>
  </inkml:definitions>
  <inkml:trace contextRef="#ctx0" brushRef="#br0">0 0 27354,'11'4'268,"50"0"-9277,-27-4 9009,45 1 0,-53-1 0,-7-1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27.904"/>
    </inkml:context>
    <inkml:brush xml:id="br0">
      <inkml:brushProperty name="width" value="0.04286" units="cm"/>
      <inkml:brushProperty name="height" value="0.04286" units="cm"/>
      <inkml:brushProperty name="color" value="#00A0D7"/>
    </inkml:brush>
  </inkml:definitions>
  <inkml:trace contextRef="#ctx0" brushRef="#br0">0 14 28054,'0'-5'151,"0"0"-146,0 3-5,6 0 0,-5 2 0,4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28.773"/>
    </inkml:context>
    <inkml:brush xml:id="br0">
      <inkml:brushProperty name="width" value="0.04286" units="cm"/>
      <inkml:brushProperty name="height" value="0.04286" units="cm"/>
      <inkml:brushProperty name="color" value="#00A0D7"/>
    </inkml:brush>
  </inkml:definitions>
  <inkml:trace contextRef="#ctx0" brushRef="#br0">32 87 26234,'-11'5'476,"2"2"-409,9 0-62,0 3 18,0 4-6,0-2-12,-1 7 6,-1-1-11,0 0 118,-1-4-17,1-6 0,1-4-29,0-2-4,1-5 128,4-9-191,3-8-5,5-9 0,13-26 107,-2 11-57,0 1-16,-8 24-12,-9 25-11,-1 6-11,2 18 11,-1 7-11,0 10-3487,0 3 3112,-2-18-3932,1-8 4307,-1-18 0,-1-6 0,-1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29.317"/>
    </inkml:context>
    <inkml:brush xml:id="br0">
      <inkml:brushProperty name="width" value="0.04286" units="cm"/>
      <inkml:brushProperty name="height" value="0.04286" units="cm"/>
      <inkml:brushProperty name="color" value="#00A0D7"/>
    </inkml:brush>
  </inkml:definitions>
  <inkml:trace contextRef="#ctx0" brushRef="#br0">31 183 24116,'-7'9'1642,"1"-1"-1418,6-6-73,2-2 465,9 1-527,-1-2 63,6-4-113,-6-3 73,8-19-62,-6 5 661,5-35-531,-15 24-169,-2-3 6,-8 23-6,0 16 6,-1 5-1,-7 16-4,4 1 27,-16 51-73,14-12 23,-3 2-6,13-24-44,8-38-107,4-2 168,26-21 0,-20 14 0,15-15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30.051"/>
    </inkml:context>
    <inkml:brush xml:id="br0">
      <inkml:brushProperty name="width" value="0.04286" units="cm"/>
      <inkml:brushProperty name="height" value="0.04286" units="cm"/>
      <inkml:brushProperty name="color" value="#00A0D7"/>
    </inkml:brush>
  </inkml:definitions>
  <inkml:trace contextRef="#ctx0" brushRef="#br0">212 6 27466,'0'-2'694,"0"0"-688,0 2 5,-3-1 17,-18 3-23,-13 10-3391,-1-3 3386,-2 7 6,21-6-2275,3-2 2269,3 0-28,4 0 17,3-2-11,16 4-135,3-4 34,31 11 123,-24-7 2268,10 8-2240,-25 0 3414,-4-1-3279,0 6-141,-4-3-5,-5 2 11,-19 5-22,2-6-1,-24 7-22,22-17-95,-3-1-168,14-8-879,4-4 1159,3-3 0,2 2 0,3-2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20:50.760"/>
    </inkml:context>
    <inkml:brush xml:id="br0">
      <inkml:brushProperty name="width" value="0.04286" units="cm"/>
      <inkml:brushProperty name="height" value="0.04286" units="cm"/>
      <inkml:brushProperty name="color" value="#00A0D7"/>
    </inkml:brush>
  </inkml:definitions>
  <inkml:trace contextRef="#ctx0" brushRef="#br0">1 366 27298,'1'-4'761,"1"1"-727,-1 1 11,0 1 89,-1 1-140,5 8 6,5 20 0,0-8 6,0 12-6,-7-22 0,-1-3 6,1-4-1,3-2 1,7-9-6,9-9 0,17-23 0,6-12 0,11-16 0,-8 11 0,10-9 0,-16 14 0,0 0 0,0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3.122"/>
    </inkml:context>
    <inkml:brush xml:id="br0">
      <inkml:brushProperty name="width" value="0.04286" units="cm"/>
      <inkml:brushProperty name="height" value="0.04286" units="cm"/>
      <inkml:brushProperty name="color" value="#FF0066"/>
    </inkml:brush>
  </inkml:definitions>
  <inkml:trace contextRef="#ctx0" brushRef="#br0">0 7 24990,'0'-4'2644,"0"2"-2415,0 2 68,0 0-308,0 1 11,0 5 0,0 5 0,1 3 0,1 3 5,1 1-5,1 2-11,0 0-45,3 18 45,1-3 11,-2-3-22,-1-12 10,-4-19-55,0 0 67,-1-13 0,0 9 0,0-9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4.240"/>
    </inkml:context>
    <inkml:brush xml:id="br0">
      <inkml:brushProperty name="width" value="0.04286" units="cm"/>
      <inkml:brushProperty name="height" value="0.04286" units="cm"/>
      <inkml:brushProperty name="color" value="#FF0066"/>
    </inkml:brush>
  </inkml:definitions>
  <inkml:trace contextRef="#ctx0" brushRef="#br0">188 16 24083,'8'-9'2375,"-1"3"-2039,-7 6 375,0 0-627,-2 0-39,-9 3 50,-6 3-28,-20 13-33,13-5-1,-7 7-27,19-11-1,3 0-5,1 1 0,2 5-5,1 1 5,2 3 0,2-3-6,1-1-5,0-5 0,1-1 0,3-3-6,1-1 17,5 0 0,-1-4 0,1 1 0,5-3-23,-3 0-273,28-10 307,-9-3 39,5-2 12,-16 2 16,-18 9-5,-1-1-23,-1 1 18,-14-13-152,-15-5 33,0 0-5,-10 2-330,1 12 184,13 4-2285,-8 0-3113,20 4 5600,6 3 0,3-3 0,2 2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5.021"/>
    </inkml:context>
    <inkml:brush xml:id="br0">
      <inkml:brushProperty name="width" value="0.04286" units="cm"/>
      <inkml:brushProperty name="height" value="0.04286" units="cm"/>
      <inkml:brushProperty name="color" value="#FF0066"/>
    </inkml:brush>
  </inkml:definitions>
  <inkml:trace contextRef="#ctx0" brushRef="#br0">96 0 26082,'0'3'1087,"0"0"-953,-1-2 62,-3 2-123,0 1 157,-4 3-214,1 1-16,0 3 17,-2 11-11,3 8-57,2-2 68,8 0 6,7-15-23,5-5 5,15-3-44,-7-5-151,42-18-3174,-36-1 3420,16-9 16,-37 6-21,-8 2-6,-5 5-34,-37-11-34,10 17-105,-65 1-208,53 13 11,-13 1 1173,44-2 0,11-2 0,1-1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6.536"/>
    </inkml:context>
    <inkml:brush xml:id="br0">
      <inkml:brushProperty name="width" value="0.04286" units="cm"/>
      <inkml:brushProperty name="height" value="0.04286" units="cm"/>
      <inkml:brushProperty name="color" value="#FF0066"/>
    </inkml:brush>
  </inkml:definitions>
  <inkml:trace contextRef="#ctx0" brushRef="#br0">1 105 27180,'0'-2'1002,"0"0"-979,0 2-23,7 12 0,-1-1-51,6 11 1,-3-4 11,-3-2 0,-1-5 16,-3-2-66,-1-2 72,-1-3 17,0 0 89,0-2-5,0-1-56,0-4 40,1-16-57,2 4-45,21-44 1,-7 35 10,11-16 18,-15 36-35,-5 11 29,-2 3 6,5 22-18,-5 3 107,1-5-73,-7-16 23,0-30-34,3-13-6,1-6 1,2 4-1,0 2-5,-1 10-11,2 6 10,-1 6 7,1 4 5,5 10-39,9 20 27,-1 5-72,1 6 17,-10-14-781,-7-10 0,-3-11 0,0 2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6.863"/>
    </inkml:context>
    <inkml:brush xml:id="br0">
      <inkml:brushProperty name="width" value="0.04286" units="cm"/>
      <inkml:brushProperty name="height" value="0.04286" units="cm"/>
      <inkml:brushProperty name="color" value="#FF0066"/>
    </inkml:brush>
  </inkml:definitions>
  <inkml:trace contextRef="#ctx0" brushRef="#br0">1 1 26469,'11'12'1321,"0"3"-1304,-4 10 0,0-4-4268,0 4 4015,1 3 844,-2-8-608,-1 5 0,-4-18 0,-1-1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2.834"/>
    </inkml:context>
    <inkml:brush xml:id="br0">
      <inkml:brushProperty name="width" value="0.04286" units="cm"/>
      <inkml:brushProperty name="height" value="0.04286" units="cm"/>
      <inkml:brushProperty name="color" value="#66CC00"/>
    </inkml:brush>
  </inkml:definitions>
  <inkml:trace contextRef="#ctx0" brushRef="#br0">0 0 27662,'0'2'341,"0"0"-201,0-2-112,20 1-28,-5-1-45,19 1-8770,30-1 8815,-25 0 0,17 0 0,-42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7.103"/>
    </inkml:context>
    <inkml:brush xml:id="br0">
      <inkml:brushProperty name="width" value="0.04286" units="cm"/>
      <inkml:brushProperty name="height" value="0.04286" units="cm"/>
      <inkml:brushProperty name="color" value="#FF0066"/>
    </inkml:brush>
  </inkml:definitions>
  <inkml:trace contextRef="#ctx0" brushRef="#br0">2 9 26620,'0'-5'-560,"-1"2"-5428,2 9 5988,0-3 0,0 3 0,-1-5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7.870"/>
    </inkml:context>
    <inkml:brush xml:id="br0">
      <inkml:brushProperty name="width" value="0.04286" units="cm"/>
      <inkml:brushProperty name="height" value="0.04286" units="cm"/>
      <inkml:brushProperty name="color" value="#FF0066"/>
    </inkml:brush>
  </inkml:definitions>
  <inkml:trace contextRef="#ctx0" brushRef="#br0">1 21 24587,'0'-6'2442,"0"1"-2145,0 3-90,1 0-73,-1 0 107,2 0-202,1 1-33,4 1 33,2 6-28,3 5-11,1 9 0,0 3 6,8 34-6,-7-14 0,8 46 0,-13-49-17,0 16 6,-8-39-163,1 5 141,-2-14-214,1 1-55,-1-7 302,-3-14 0,5 22 0,-1-6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8.452"/>
    </inkml:context>
    <inkml:brush xml:id="br0">
      <inkml:brushProperty name="width" value="0.04286" units="cm"/>
      <inkml:brushProperty name="height" value="0.04286" units="cm"/>
      <inkml:brushProperty name="color" value="#FF0066"/>
    </inkml:brush>
  </inkml:definitions>
  <inkml:trace contextRef="#ctx0" brushRef="#br0">0 12 26497,'2'-6'997,"3"1"-891,2 9 73,7 12-134,-4 2-17,6 19-11,-3-1-17,0 10 28,3 37-17,-9-38-22,4 38-90,-9-62 6,3 12 44,-3-24-49,1-1 21,-2-7 79,-1-16 0,1 11 0,-1-11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8.942"/>
    </inkml:context>
    <inkml:brush xml:id="br0">
      <inkml:brushProperty name="width" value="0.04286" units="cm"/>
      <inkml:brushProperty name="height" value="0.04286" units="cm"/>
      <inkml:brushProperty name="color" value="#FF0066"/>
    </inkml:brush>
  </inkml:definitions>
  <inkml:trace contextRef="#ctx0" brushRef="#br0">1 8 20231,'5'-5'2767,"0"2"-788,-5 9-1906,2 1 686,2 7-737,1 2 365,2 4-443,1 11 940,-2-10-1338,-1 0-1770,-4-15 2224,-1-7 0,0 0 0,0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9.186"/>
    </inkml:context>
    <inkml:brush xml:id="br0">
      <inkml:brushProperty name="width" value="0.04286" units="cm"/>
      <inkml:brushProperty name="height" value="0.04286" units="cm"/>
      <inkml:brushProperty name="color" value="#FF0066"/>
    </inkml:brush>
  </inkml:definitions>
  <inkml:trace contextRef="#ctx0" brushRef="#br0">1 6 27594,'2'-3'-61,"1"1"-186,-3 2-245,1 0-3905,-1 3 4397,0 1 0,0 1 0,0-2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6:59.886"/>
    </inkml:context>
    <inkml:brush xml:id="br0">
      <inkml:brushProperty name="width" value="0.04286" units="cm"/>
      <inkml:brushProperty name="height" value="0.04286" units="cm"/>
      <inkml:brushProperty name="color" value="#FF0066"/>
    </inkml:brush>
  </inkml:definitions>
  <inkml:trace contextRef="#ctx0" brushRef="#br0">121 1 23315,'11'1'3367,"-2"-1"-3059,-9 1 22,0 0-218,-1 4 134,-5 0-223,-4 5-12,-5 0-11,1 1 0,1 0 0,3 1 0,2 0 0,1 2-95,4 11 151,8-1-45,3-2 0,8-8-11,0-13-28,0-1-78,0-1-6,0-2 73,-2-2 39,-2-2 330,-4-13-268,-11-1-46,-3-4-4,-11 6-12,1 9 0,-2 1 11,-2 0-11,-2 4-95,0 2-12,1 2-139,2 1 246,9 0 0,3 0 0,7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7:00.521"/>
    </inkml:context>
    <inkml:brush xml:id="br0">
      <inkml:brushProperty name="width" value="0.04286" units="cm"/>
      <inkml:brushProperty name="height" value="0.04286" units="cm"/>
      <inkml:brushProperty name="color" value="#FF0066"/>
    </inkml:brush>
  </inkml:definitions>
  <inkml:trace contextRef="#ctx0" brushRef="#br0">0 20 25275,'4'6'2213,"10"20"-2426,-4-7 62,8 20 101,-12-24 10,0 1 35,-6-11 5,0-2 173,0-2 242,0-4-370,2-3-40,0-6 12,3-3-11,0-4-6,4-4 5,1 0-22,3 1 1,0 4 32,6 9 18,0 13 28,2 4-51,-3 9 0,-5-3-11,-1 1 6,-1-1-6,0 2-6,-3-2-39,-1 1-56,-3-1 57,-2-4-785,-7 4-19,-6-7 0,12-1 0,1-6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7:02.021"/>
    </inkml:context>
    <inkml:brush xml:id="br0">
      <inkml:brushProperty name="width" value="0.04286" units="cm"/>
      <inkml:brushProperty name="height" value="0.04286" units="cm"/>
      <inkml:brushProperty name="color" value="#FF0066"/>
    </inkml:brush>
  </inkml:definitions>
  <inkml:trace contextRef="#ctx0" brushRef="#br0">176 15 26010,'9'-4'1808,"-2"1"-1707,-6 2-22,-1 0 161,0 0-228,0 0-7,-3 0 1,-2 0-6,-3 0 0,-3 0 0,-1 1 0,-3 0 0,-2 0-6,-9 0 1,6 3-3387,-7 7 3392,14 0-6,-6 23 6,12-12-6,-2 14 6,8-12-2262,23 41 2239,-7-26 2292,20 31-2309,-11-38-105,-4 1 100,-7-12-638,-8 4-191,-9-17 1722,-2 2 0,1-8 0,2-1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7:02.323"/>
    </inkml:context>
    <inkml:brush xml:id="br0">
      <inkml:brushProperty name="width" value="0.04286" units="cm"/>
      <inkml:brushProperty name="height" value="0.04286" units="cm"/>
      <inkml:brushProperty name="color" value="#FF0066"/>
    </inkml:brush>
  </inkml:definitions>
  <inkml:trace contextRef="#ctx0" brushRef="#br0">9 81 27762,'-4'-9'398,"0"2"-364,8 5-23,3 0-6,7 0 1,3 0-3398,8-2 3157,17-6 143,3-8 1,-10 7-1,-12-2 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7:02.952"/>
    </inkml:context>
    <inkml:brush xml:id="br0">
      <inkml:brushProperty name="width" value="0.04286" units="cm"/>
      <inkml:brushProperty name="height" value="0.04286" units="cm"/>
      <inkml:brushProperty name="color" value="#FF0066"/>
    </inkml:brush>
  </inkml:definitions>
  <inkml:trace contextRef="#ctx0" brushRef="#br0">18 23 26413,'-10'-13'1232,"2"3"-1115,8 10 7,0 0-24,0 4-49,0 12-29,7 29-22,0-2 0,4 11-11,0-9-191,-4 0 102,-1-8-539,-3-4 113,-2-21-791,1-5-8514,-1-2 9145,2-4 0,-1-1 1,-2 0-1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3.033"/>
    </inkml:context>
    <inkml:brush xml:id="br0">
      <inkml:brushProperty name="width" value="0.04286" units="cm"/>
      <inkml:brushProperty name="height" value="0.04286" units="cm"/>
      <inkml:brushProperty name="color" value="#66CC00"/>
    </inkml:brush>
  </inkml:definitions>
  <inkml:trace contextRef="#ctx0" brushRef="#br0">0 0 27662,'7'14'599,"-2"-3"-588,-5-11-11,95 0 0,-37 0 0,1 0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7:03.520"/>
    </inkml:context>
    <inkml:brush xml:id="br0">
      <inkml:brushProperty name="width" value="0.04286" units="cm"/>
      <inkml:brushProperty name="height" value="0.04286" units="cm"/>
      <inkml:brushProperty name="color" value="#FF0066"/>
    </inkml:brush>
  </inkml:definitions>
  <inkml:trace contextRef="#ctx0" brushRef="#br0">31 91 25651,'6'-4'1736,"-1"0"-1568,-5 4-78,0 0-29,-1 0-21,0 3-12,0 2-6,1 3-5,0 11-45,0-7 0,14 10-34,-4-15 40,12 0-342,13-19 616,-6-12-107,2 2-33,-16-5-44,-15 17 4,0-2-10,-1 2-28,-6-3-23,-3 2-11,-15-5-308,-16 8-885,-5 14-4240,9 0 5433,13 12 0,22-14 0,1-1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7:04.388"/>
    </inkml:context>
    <inkml:brush xml:id="br0">
      <inkml:brushProperty name="width" value="0.04286" units="cm"/>
      <inkml:brushProperty name="height" value="0.04286" units="cm"/>
      <inkml:brushProperty name="color" value="#FF0066"/>
    </inkml:brush>
  </inkml:definitions>
  <inkml:trace contextRef="#ctx0" brushRef="#br0">5 0 27018,'-3'0'487,"1"0"-375,2 0 11,0 1-33,0 2 10,5 11-10,1 7-84,8 13-6,1 3 0,-1-2 5,4 8-10,-7-17-7,2 7-4,-7-14-136,-1-1 96,-1-2-11,0-4-862,-3-5 929,1-4 0,-2-3 0,0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7:04.760"/>
    </inkml:context>
    <inkml:brush xml:id="br0">
      <inkml:brushProperty name="width" value="0.04286" units="cm"/>
      <inkml:brushProperty name="height" value="0.04286" units="cm"/>
      <inkml:brushProperty name="color" value="#FF0066"/>
    </inkml:brush>
  </inkml:definitions>
  <inkml:trace contextRef="#ctx0" brushRef="#br0">2 38 26217,'-1'-5'1450,"0"0"-1349,3 1 0,35-6-112,-13 5-6,22-3-218,-21 18 190,-13 2-22,1 12 44,-9-8 12,-3 1-11,-6-4-236,-15 6-2772,-21-3 3030,11-2 0,-2-7 0,28-7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7:05.870"/>
    </inkml:context>
    <inkml:brush xml:id="br0">
      <inkml:brushProperty name="width" value="0.04286" units="cm"/>
      <inkml:brushProperty name="height" value="0.04286" units="cm"/>
      <inkml:brushProperty name="color" value="#FF0066"/>
    </inkml:brush>
  </inkml:definitions>
  <inkml:trace contextRef="#ctx0" brushRef="#br0">189 6 25343,'2'-3'1915,"-1"1"-1635,-1 2 202,0 0-426,-3 0-28,-3 0-11,-7 4-6,-6 0-11,-5 5-11,-3 1-6,-8 3-17,10-3 23,2-1 6,16-4-46,7-3 40,0 2 50,7 6-39,-1-5 17,15 5-17,-6-7-50,23 4 38,-14-1-44,12 5 56,-18 0-89,0 9 50,-9-8 50,-2 13 0,-8-12 39,-11 11-27,3-12 44,-16 4-45,10-10-16,-6 0 89,-7-4-56,-4-1-100,4-4-124,5 0-476,16-2 661,1 1 0,5 3 0,1 1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9:06.841"/>
    </inkml:context>
    <inkml:brush xml:id="br0">
      <inkml:brushProperty name="width" value="0.04286" units="cm"/>
      <inkml:brushProperty name="height" value="0.04286" units="cm"/>
      <inkml:brushProperty name="color" value="#5B2D90"/>
    </inkml:brush>
  </inkml:definitions>
  <inkml:trace contextRef="#ctx0" brushRef="#br0">176 29 26810,'12'-10'1210,"-2"1"-1132,-8 7-10,-1 0-24,1 0 24,-2 1-29,1 0-34,-1-1-5,0 2 17,-3 4-6,-3 4-11,-32 49-5,7-10-1,-12 19 1,20-29-1,13-18 0,0-3 1,2-1-6,1 1-79,0-1 51,1 1-12,1-4 7,1-3-147,2-3 191,4-21 0,-1 11 0,2-14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9:07.439"/>
    </inkml:context>
    <inkml:brush xml:id="br0">
      <inkml:brushProperty name="width" value="0.04286" units="cm"/>
      <inkml:brushProperty name="height" value="0.04286" units="cm"/>
      <inkml:brushProperty name="color" value="#5B2D90"/>
    </inkml:brush>
  </inkml:definitions>
  <inkml:trace contextRef="#ctx0" brushRef="#br0">1 13 27762,'4'-7'387,"0"2"-337,-4 5 1,0 0-23,1 1 11,4 7-34,1 6-5,10 20 0,-3-7-5,12 19-18,-11-20-133,16 41 111,-18-36-39,6 22-174,-14-37-223,0-3 285,0-4-3411,-1 1-6224,-1-4 9153,-1 0 1,-1-4-1,0-1 1</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9:08.140"/>
    </inkml:context>
    <inkml:brush xml:id="br0">
      <inkml:brushProperty name="width" value="0.04286" units="cm"/>
      <inkml:brushProperty name="height" value="0.04286" units="cm"/>
      <inkml:brushProperty name="color" value="#5B2D90"/>
    </inkml:brush>
  </inkml:definitions>
  <inkml:trace contextRef="#ctx0" brushRef="#br0">20 14 27298,'-11'0'369,"2"0"-274,13 0-55,1 0-4281,6 0 4247,1 0 859,2 0-899,27 1 34,-16-1-89,24 1 72,-33-1-2481,13-5-7333,-21 3 8692,7-5 0,-13 7 1,0-1-1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9:09.719"/>
    </inkml:context>
    <inkml:brush xml:id="br0">
      <inkml:brushProperty name="width" value="0.04286" units="cm"/>
      <inkml:brushProperty name="height" value="0.04286" units="cm"/>
      <inkml:brushProperty name="color" value="#5B2D90"/>
    </inkml:brush>
  </inkml:definitions>
  <inkml:trace contextRef="#ctx0" brushRef="#br0">0 19 24609,'0'-9'2565,"0"3"-2229,0 5 208,0 1-393,0-2-134,0 2-17,2-1 0,-1 4 0,3-1 0,1 4 0,5 1 0,3 1-17,6 1-11,2 1-84,20 2 112,-8-4 0,4 1-11,-14-4 11,-10-1 5,-2 1 6,0 1-11,-5-2 12,0 1-12,-4-1 44,0 1-27,-1 2 0,-3 6-17,-1-1-101,-31 36 51,10-21-45,-43 42 95,38-42 0,-16 13 0,30-29 5,0 0-5,11-7 0,8-6 0,-3 1 0,6-3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9:10.561"/>
    </inkml:context>
    <inkml:brush xml:id="br0">
      <inkml:brushProperty name="width" value="0.04286" units="cm"/>
      <inkml:brushProperty name="height" value="0.04286" units="cm"/>
      <inkml:brushProperty name="color" value="#5B2D90"/>
    </inkml:brush>
  </inkml:definitions>
  <inkml:trace contextRef="#ctx0" brushRef="#br0">6 16 22806,'0'-5'4654,"0"1"-4150,0 0-448,0 3-6,0 0 12,0 5-45,0 13-17,0 1 5,0 24-5,0-16-89,0 38 38,0-31-145,-1 27 118,1-42-247,-2 2-28,1-18 353,0 0 0,1-3 0,0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9:11.687"/>
    </inkml:context>
    <inkml:brush xml:id="br0">
      <inkml:brushProperty name="width" value="0.04286" units="cm"/>
      <inkml:brushProperty name="height" value="0.04286" units="cm"/>
      <inkml:brushProperty name="color" value="#5B2D90"/>
    </inkml:brush>
  </inkml:definitions>
  <inkml:trace contextRef="#ctx0" brushRef="#br0">10 44 25203,'-5'-8'1652,"0"0"-1081,5 7-520,0 0 50,2 1-68,1 0 1,3 0 5,1-1-5,26-5-34,-5 2 0,20-5-17,-20 6 11,2 1 6,-4 2-78,-5 6 33,-2 3 23,-14 7 22,-3-1-40,-1 3-4,-2-3-46,-3 0 6,-3-1-73,-19 12 157,-15 4-5,6-5 5,-4-3-23,28-17 18,2-1-1,3-2 258,2 0-174,3-2-78,8-6-5,-1 3-74,8-5-77,11 6 150,-6 1 6,21 13 0,-21-5 0,7 11 17,-15-8 117,6 14-83,-8-5-29,4 27-22,-12-21 11,-7 10 118,-6-17-84,-8-3 11,-4-2 56,-11 1-84,10-7-28,-22-10-829,26-23-1938,-3 8 2767,16-11 0,8 24 0,0 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3.248"/>
    </inkml:context>
    <inkml:brush xml:id="br0">
      <inkml:brushProperty name="width" value="0.04286" units="cm"/>
      <inkml:brushProperty name="height" value="0.04286" units="cm"/>
      <inkml:brushProperty name="color" value="#66CC00"/>
    </inkml:brush>
  </inkml:definitions>
  <inkml:trace contextRef="#ctx0" brushRef="#br0">1 25 27774,'74'0'-54,"-1"0"0,1 1 0,1-2 1,-1 0-1,-22-2-8211,-30-1 8265,10-5 0,-28 5 0,-2 1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9:12.946"/>
    </inkml:context>
    <inkml:brush xml:id="br0">
      <inkml:brushProperty name="width" value="0.04286" units="cm"/>
      <inkml:brushProperty name="height" value="0.04286" units="cm"/>
      <inkml:brushProperty name="color" value="#5B2D90"/>
    </inkml:brush>
  </inkml:definitions>
  <inkml:trace contextRef="#ctx0" brushRef="#br0">0 19 24990,'4'-8'2162,"-2"1"-1860,0 6-78,-2 1 252,1-1-425,-1 0 16,1 1-67,0 0 6,1 0 27,5 3-27,-1 2 11,11 7-12,-4-3-5,14 8-5,-7-7-51,33 19 50,-19-9 0,19 12-5,-18-7-39,-11-5-79,-7-5 34,-12-7-90,-5-7-599,0-1 784,-6 0 0,5 0 0,-5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9:13.405"/>
    </inkml:context>
    <inkml:brush xml:id="br0">
      <inkml:brushProperty name="width" value="0.04286" units="cm"/>
      <inkml:brushProperty name="height" value="0.04286" units="cm"/>
      <inkml:brushProperty name="color" value="#5B2D90"/>
    </inkml:brush>
  </inkml:definitions>
  <inkml:trace contextRef="#ctx0" brushRef="#br0">239 2 28199,'-5'-1'45,"-6"7"-45,2 0 6,-11 14-6,4-4 0,-5 7 0,1-2 0,0 0 5,-2 3-5,-1 2-11,-6 7-6,10-9-16,1-2-348,13-15-185,4-5 566,6-2 0,-4 0 0,3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39:14.820"/>
    </inkml:context>
    <inkml:brush xml:id="br0">
      <inkml:brushProperty name="width" value="0.04286" units="cm"/>
      <inkml:brushProperty name="height" value="0.04286" units="cm"/>
      <inkml:brushProperty name="color" value="#5B2D90"/>
    </inkml:brush>
  </inkml:definitions>
  <inkml:trace contextRef="#ctx0" brushRef="#br0">289 94 25746,'-1'11'1848,"0"-1"-1736,0-7 174,1-2-107,0 0-179,0-4 0,1 0 0,0-3 6,0 2-6,0 2-6,0 0 6,-1 2 28,0 7-17,0 0-5,0 3-6,0-4 6,0-4 38,0-2-44,0-4 0,2-2 6,-1-5-6,0-7 0,0-6 6,-5 4 5,-2-1-11,-5 11 0,-2 2 0,-1 2 0,-1 3 0,-1 3 0,-1 0 0,-2 0 11,-34 35-5,23-8-6,-21 27 0,28-4 16,8 22-21,7-19 22,12 9-17,17-43 5,6-6-5,5-6 0,0-5-11,25-7 0,-18-4-112,15-7-40,-26-4-156,-4-2-913,-8 4 1232,-3 0 0,-9 11 0,-2 1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0:38.051"/>
    </inkml:context>
    <inkml:brush xml:id="br0">
      <inkml:brushProperty name="width" value="0.04286" units="cm"/>
      <inkml:brushProperty name="height" value="0.04286" units="cm"/>
      <inkml:brushProperty name="color" value="#00A0D7"/>
    </inkml:brush>
  </inkml:definitions>
  <inkml:trace contextRef="#ctx0" brushRef="#br0">134 1 23909,'-2'2'2829,"0"1"-2376,2-3 236,0 0-622,-2 3-11,-3 9-50,0-2-1,-2 7-5,1-6 0,0 1 12,-1 2-12,-2 6 0,-2 1 5,-2 6 12,1-3 17,-2 6-23,3-6-6,2 2 1,4-7-6,2-4 0,1-1-11,1-6-12,0-2-55,1-6-185,0 0 263,0-19 0,0 14 0,0-14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0:40.796"/>
    </inkml:context>
    <inkml:brush xml:id="br0">
      <inkml:brushProperty name="width" value="0.04286" units="cm"/>
      <inkml:brushProperty name="height" value="0.04286" units="cm"/>
      <inkml:brushProperty name="color" value="#00A0D7"/>
    </inkml:brush>
  </inkml:definitions>
  <inkml:trace contextRef="#ctx0" brushRef="#br0">0 22 18649,'3'-8'5590,"-1"1"-4677,-2 7 1087,0 0-1882,0-1 178,0 0-206,0 0 67,0 0-45,0 1-67,0-2 375,0 2-415,3-1-5,2 6 0,5 2 0,2 7 0,2 3 0,2 3 0,-2-3 0,6 10 6,-6-8-6,17 28 0,2-6 0,-4 0-6,-3-8-11,-19-22 17,-2 1 0,0 0-5,-3-2-1,1-1 6,0-3 0,-1-2 0,-1-1-11,0-2-348,-1 0 1,0-1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0:41.791"/>
    </inkml:context>
    <inkml:brush xml:id="br0">
      <inkml:brushProperty name="width" value="0.04286" units="cm"/>
      <inkml:brushProperty name="height" value="0.04286" units="cm"/>
      <inkml:brushProperty name="color" value="#00A0D7"/>
    </inkml:brush>
  </inkml:definitions>
  <inkml:trace contextRef="#ctx0" brushRef="#br0">1 48 22823,'1'-3'2772,"0"1"-162,-1 2-2605,0 0 29,14 0-34,-1 0-11,21-3 0,-11-1-1,7-3-4,-10 1-1,-1 0 0,-1 1-5,0 1-85,1 0 29,-7 2-370,-1 0 50,-8 2-2033,-3 0 0,0 0 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0:42.646"/>
    </inkml:context>
    <inkml:brush xml:id="br0">
      <inkml:brushProperty name="width" value="0.04286" units="cm"/>
      <inkml:brushProperty name="height" value="0.04286" units="cm"/>
      <inkml:brushProperty name="color" value="#00A0D7"/>
    </inkml:brush>
  </inkml:definitions>
  <inkml:trace contextRef="#ctx0" brushRef="#br0">12 11 25012,'-6'-6'1608,"1"2"-1412,5 4 280,0 0-308,0 4-151,0-1 72,0 5-44,0-4-17,0 0-11,0-3-3294,0 0 0,0-1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0:43.921"/>
    </inkml:context>
    <inkml:brush xml:id="br0">
      <inkml:brushProperty name="width" value="0.04286" units="cm"/>
      <inkml:brushProperty name="height" value="0.04286" units="cm"/>
      <inkml:brushProperty name="color" value="#00A0D7"/>
    </inkml:brush>
  </inkml:definitions>
  <inkml:trace contextRef="#ctx0" brushRef="#br0">5 21 26379,'-3'-7'874,"1"3"-717,2 0-62,0 3-17,0-2 342,0 2-123,0 1-291,5 0-18,24 17-16,1-6 12,13 10-1,-9-11-56,-6-4 45,4 0 22,-1-2 1,-7 0 5,-4-3 5,-8 0-5,-3 0-11,0 0 39,-6 2-5,0 5-18,-13 10 1,3-1 16,-37 37-11,20-25 1,-36 39-12,37-41 0,-13 14 0,25-27-135,-1 5-94,7-14 229,11-11 0,-7 9 0,4-6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0:44.955"/>
    </inkml:context>
    <inkml:brush xml:id="br0">
      <inkml:brushProperty name="width" value="0.04286" units="cm"/>
      <inkml:brushProperty name="height" value="0.04286" units="cm"/>
      <inkml:brushProperty name="color" value="#00A0D7"/>
    </inkml:brush>
  </inkml:definitions>
  <inkml:trace contextRef="#ctx0" brushRef="#br0">245 33 27068,'7'-5'991,"-2"2"-940,-3 2 5,-2 0 11,1 1 17,-1-2-67,0 0-1,-7-3-10,3 1-6,-8-2 0,3 4 0,-2 0 0,-23 3 0,10 5 11,-37 28-11,37-11 0,-13 20 0,26-19 0,0 0 0,3 2 0,3-3 0,4-7 0,12 1-28,10-8 0,11 1-151,6-3 117,-2-3 57,-4-1 27,3-2-22,-13-1-848,7-8 0,-30 11 0,2-4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0:46.253"/>
    </inkml:context>
    <inkml:brush xml:id="br0">
      <inkml:brushProperty name="width" value="0.04286" units="cm"/>
      <inkml:brushProperty name="height" value="0.04286" units="cm"/>
      <inkml:brushProperty name="color" value="#00A0D7"/>
    </inkml:brush>
  </inkml:definitions>
  <inkml:trace contextRef="#ctx0" brushRef="#br0">5 13 26312,'-3'-5'1142,"1"1"-901,2 3 174,0 0-186,0 1-212,1-1-6,1 1 0,3 0-5,2 2 0,20 11-6,18 10 0,-4-1-6,6 0 6,-24-14 0,-1-2-6,0 2-5,-4-2 11,0 0 0,-7-2 0,-4-1 6,-4-1-17,-10 14-1,1-5 1,-7 14-73,-25 19 73,-9 9 5,-1 0-284,7-8 284,27-29 0,4-4-386,3-1-1937,5-6 2329,4-5 0,0-1 0,1-2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02.170"/>
    </inkml:context>
    <inkml:brush xml:id="br0">
      <inkml:brushProperty name="width" value="0.04286" units="cm"/>
      <inkml:brushProperty name="height" value="0.04286" units="cm"/>
    </inkml:brush>
  </inkml:definitions>
  <inkml:trace contextRef="#ctx0" brushRef="#br0">0 10 26990,'0'-5'845,"0"0"-744,0 5 22,0 0-106,1 8-11,2 1-1,1 13 18,10 56-23,-8-21-12,0-9 1,-1 6-266,-4 13 0,-1-4 64,1 4 50,-1-9 1,0-8-639,0-28-1994,0-8 2795,0-5 0,0-5 0,0-3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0:47.656"/>
    </inkml:context>
    <inkml:brush xml:id="br0">
      <inkml:brushProperty name="width" value="0.04286" units="cm"/>
      <inkml:brushProperty name="height" value="0.04286" units="cm"/>
      <inkml:brushProperty name="color" value="#00A0D7"/>
    </inkml:brush>
  </inkml:definitions>
  <inkml:trace contextRef="#ctx0" brushRef="#br0">12 22 27068,'1'-5'526,"0"1"-442,-1 2 23,0 2 313,0-3-347,0 2-51,1-1-11,-1 1 0,0 0-5,0 0-6,0 0-28,0 1 39,1 4-5,-1 4-1,2 14-5,-1 4 0,0 26 0,-1-14 6,0 7-6,0-5 0,-3-10 0,2-1-11,-2-9-17,2-16-280,-1 0-23,1-4 331,-8-19 0,11 29 0,-2-11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0:49.068"/>
    </inkml:context>
    <inkml:brush xml:id="br0">
      <inkml:brushProperty name="width" value="0.04286" units="cm"/>
      <inkml:brushProperty name="height" value="0.04286" units="cm"/>
      <inkml:brushProperty name="color" value="#00A0D7"/>
    </inkml:brush>
  </inkml:definitions>
  <inkml:trace contextRef="#ctx0" brushRef="#br0">7 55 24760,'-3'-1'2157,"2"0"-1362,-1 1-683,2-1-6,-1 0 158,1 1-152,0-3-107,3 0 1,8-5-6,1 2 0,6-3 0,-3 2 0,0 2-11,12 0-45,-4 3 28,10 0-17,-8 2-11,-3 2-151,8 5 179,-12-1 0,2 8 33,-13-3 1,-20 12 16,-10 6 17,-4-4-27,-2 0-7,12-15-5,4-2 17,-1-2 145,9-4-246,14-2 17,0-2 0,12-2 39,-9 3 6,0-1 10,15 1 12,-12 0 0,12 11 0,-15 9 6,-3 5-6,-2 3 0,-1-1 0,-4-10-6,1 6 6,-3-13 0,0 2-3380,0-3 3542,-12 14-100,0-5-29,-11 6-22,7-12 68,-28-4-79,23-6 22,-28-4 3404,31-3-3415,1-2 0,8 2-33,5 1-34,2 1-62,1-1-156,-1-1 274,-1-2 0,1 4 0,0-1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1:54.244"/>
    </inkml:context>
    <inkml:brush xml:id="br0">
      <inkml:brushProperty name="width" value="0.04286" units="cm"/>
      <inkml:brushProperty name="height" value="0.04286" units="cm"/>
      <inkml:brushProperty name="color" value="#FF0066"/>
    </inkml:brush>
  </inkml:definitions>
  <inkml:trace contextRef="#ctx0" brushRef="#br0">134 42 24066,'2'-12'3652,"1"1"-3546,-2 5-22,2 1-6,-2 2-16,1 0-17,-1 2 117,0 0-151,-2 4-11,-3 3 0,-6 14-5,-6 9 5,-5 12-6,-9 24 6,12-27 0,-4 11 0,16-33-179,1 4 61,1-6-66,1 3-136,2-9 320,-2-1 0,2-5 0,-2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1:54.795"/>
    </inkml:context>
    <inkml:brush xml:id="br0">
      <inkml:brushProperty name="width" value="0.04286" units="cm"/>
      <inkml:brushProperty name="height" value="0.04286" units="cm"/>
      <inkml:brushProperty name="color" value="#FF0066"/>
    </inkml:brush>
  </inkml:definitions>
  <inkml:trace contextRef="#ctx0" brushRef="#br0">0 7 22862,'3'-4'3724,"-1"1"-2626,-2 3-835,0 0-207,2 0-11,0 1-3409,1 4 3375,2 2-5,2 12 5,3 6-11,2 9 0,1 2 0,4 7 0,-7-15 6,8 7-57,-11-20 34,5 1-5,-3-4-157,-2-4 89,-2-2 90,-2 0 0,-3-7 0,1 2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1:55.354"/>
    </inkml:context>
    <inkml:brush xml:id="br0">
      <inkml:brushProperty name="width" value="0.04286" units="cm"/>
      <inkml:brushProperty name="height" value="0.04286" units="cm"/>
      <inkml:brushProperty name="color" value="#FF0066"/>
    </inkml:brush>
  </inkml:definitions>
  <inkml:trace contextRef="#ctx0" brushRef="#br0">9 14 26726,'-4'0'1014,"0"0"-1003,11 0 0,-1 0-11,7 0 12,1 0-12,-1 0-84,23-2 56,7-3 28,-6 3-28,-4-3 28,-29 5 0,-2 0 0,-1 0-663,-1 0 0,0 0 1</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1:56.479"/>
    </inkml:context>
    <inkml:brush xml:id="br0">
      <inkml:brushProperty name="width" value="0.04286" units="cm"/>
      <inkml:brushProperty name="height" value="0.04286" units="cm"/>
      <inkml:brushProperty name="color" value="#FF0066"/>
    </inkml:brush>
  </inkml:definitions>
  <inkml:trace contextRef="#ctx0" brushRef="#br0">1 0 27818,'6'2'12,"1"2"-12,-2 2 0,0 1 0,-2-3 5,-1-1-5,0 0-257,-1-1-651,0 0-845,0 0 1753,-1-2 0,0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1:57.559"/>
    </inkml:context>
    <inkml:brush xml:id="br0">
      <inkml:brushProperty name="width" value="0.04286" units="cm"/>
      <inkml:brushProperty name="height" value="0.04286" units="cm"/>
      <inkml:brushProperty name="color" value="#FF0066"/>
    </inkml:brush>
  </inkml:definitions>
  <inkml:trace contextRef="#ctx0" brushRef="#br0">17 5 26934,'-5'-2'1114,"1"1"-985,1 1-68,1 0-16,0-1-22,1 1-12,1-1-6,19 3-245,58 20 223,-25-7 17,27 10 0,-61-13 5,-13-6 7,-2 0 10,-2-1 6,-1 5 11,-10 11-33,-1 1-6,-9 8 5,-8 5 40,-13 7-39,8-7-6,-2 0-28,22-24-56,6-3-107,3-5-285,2-2 476,5-12 0,-2 9 0,2-9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1:58.328"/>
    </inkml:context>
    <inkml:brush xml:id="br0">
      <inkml:brushProperty name="width" value="0.04286" units="cm"/>
      <inkml:brushProperty name="height" value="0.04286" units="cm"/>
      <inkml:brushProperty name="color" value="#FF0066"/>
    </inkml:brush>
  </inkml:definitions>
  <inkml:trace contextRef="#ctx0" brushRef="#br0">0 11 25326,'1'-6'1815,"0"2"-1401,-1 4-201,0 0-179,1 3 16,3 14-39,0 2-11,2 17 6,-2-3-6,-1 6-6,-1 0 1,-1-7-12,-1 4-17,0-17-123,-1 9-1069,-1-19-623,0 1 1849,-1-11 0,2 1 0,0-1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1:59.187"/>
    </inkml:context>
    <inkml:brush xml:id="br0">
      <inkml:brushProperty name="width" value="0.04286" units="cm"/>
      <inkml:brushProperty name="height" value="0.04286" units="cm"/>
      <inkml:brushProperty name="color" value="#FF0066"/>
    </inkml:brush>
  </inkml:definitions>
  <inkml:trace contextRef="#ctx0" brushRef="#br0">1 57 26477,'1'-5'767,"33"-4"-828,-3 2 10,22-3 6,-10 2-179,-8 1 118,2 1-73,-3 3 216,-12 1-54,-4 13 60,-14-2 315,-10 41-324,-14-14 16,-2 12 75,-5-22-80,11-15 72,1-2-44,3-2 6,3-3 217,3-1-273,17-14-29,-3 7-50,14-8-33,-7 10 10,2 2-10,6 0-135,2 4 212,3 3 12,-2 6 6,-5 1 5,-1 7 12,-9 6-7,-2-1 141,-7 1-39,-9-9-29,-3-1-33,-4-4-5,-3 0-6,-1-3 5,-1-1-5,-1 0-6,0-1 17,-8-2-168,1-6-39,5-3-236,7-7-1595,14-1 1982,1 0 0,0 5 0,0 2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00.228"/>
    </inkml:context>
    <inkml:brush xml:id="br0">
      <inkml:brushProperty name="width" value="0.04286" units="cm"/>
      <inkml:brushProperty name="height" value="0.04286" units="cm"/>
      <inkml:brushProperty name="color" value="#FF0066"/>
    </inkml:brush>
  </inkml:definitions>
  <inkml:trace contextRef="#ctx0" brushRef="#br0">28 0 27572,'-7'0'353,"2"0"-303,5 0 118,0 0-101,4 3-61,10 7-6,-1 0-11,11 3-12,-8-5-21,3-1-7,0 0 23,3 1 11,0 0 23,1 0 89,0 4-72,-9-6-12,-1 6 0,-11-1 17,1 8-17,-7 5-5,-4 5 11,-5-2-1,-14 14-16,5-13-3369,-23 28 3386,15-19-12,-20 28-33,28-32 17,0-1-28,19-24 39,11-25 0,-6 12 0,6-13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02.887"/>
    </inkml:context>
    <inkml:brush xml:id="br0">
      <inkml:brushProperty name="width" value="0.04286" units="cm"/>
      <inkml:brushProperty name="height" value="0.04286" units="cm"/>
    </inkml:brush>
  </inkml:definitions>
  <inkml:trace contextRef="#ctx0" brushRef="#br0">10 24 27650,'-5'-13'555,"0"2"-477,5 11-78,0 0 6,16 21-6,2-1 0,17 21 5,-3-5-4256,2 2 4251,0 1 427,8 11 0,6 6-427,-5-11 0,1-1 0,5 9 0,-2-4 0,13 4 5,-47-48 18,-7-5-12,-3 0 0,0 0 3387,-2-15-3387,1-30-22,-7-40-9,-1 36 1,-2-1-4,-7-41-1072,-1 32 1,-1 7 1094,4 16 0,-6-26 0,18 62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01.487"/>
    </inkml:context>
    <inkml:brush xml:id="br0">
      <inkml:brushProperty name="width" value="0.04286" units="cm"/>
      <inkml:brushProperty name="height" value="0.04286" units="cm"/>
      <inkml:brushProperty name="color" value="#FF0066"/>
    </inkml:brush>
  </inkml:definitions>
  <inkml:trace contextRef="#ctx0" brushRef="#br0">162 72 27320,'0'19'202,"0"-4"-197,0-2 18,1-6 33,0 0 308,1-6-465,2-21 34,0 8 27,2-17 29,-4 14 11,0 4 6,-1 6 212,-1 7-162,0 9-22,-2 8 67,-2 12-57,0-9-21,0-3 10,4-14-38,4-11-12,3-5-28,3-13 40,-4 3 5,-1-8-3381,-3 13 3442,-2-2-33,-8 7-5,-6 2-18,-27 4 1,11 8-2269,-18 15 2269,30 2 2262,-2 10-2268,8 9 0,5 0 0,1 12 0,6-7 0,36 9-17,-12-26-352,70-3-1726,-30-53 2095,6 5 0,-31-8 0,-33 21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4.731"/>
    </inkml:context>
    <inkml:brush xml:id="br0">
      <inkml:brushProperty name="width" value="0.05" units="cm"/>
      <inkml:brushProperty name="height" value="0.3" units="cm"/>
      <inkml:brushProperty name="inkEffects" value="pencil"/>
    </inkml:brush>
  </inkml:definitions>
  <inkml:trace contextRef="#ctx0" brushRef="#br0">1 1 30469 180000 90000,'0'3'1496'0'0,"0"0"-1166"0"0,0-3-946 0 0,4 0 616 0 0,23 0 0 0 0,-42 0 0 0 0,9 0 0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4.947"/>
    </inkml:context>
    <inkml:brush xml:id="br0">
      <inkml:brushProperty name="width" value="0.05" units="cm"/>
      <inkml:brushProperty name="height" value="0.3" units="cm"/>
      <inkml:brushProperty name="inkEffects" value="pencil"/>
    </inkml:brush>
  </inkml:definitions>
  <inkml:trace contextRef="#ctx0" brushRef="#br0">1 0 29226 180000 90000,'6'2'2218'0'0,"0"0"-2196"0"0,-4-2-571 0 0,4 0-4060 0 0,2 1 4609 0 0,3-1 0 0 0,-5 1 0 0 0,-1-1 0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5.113"/>
    </inkml:context>
    <inkml:brush xml:id="br0">
      <inkml:brushProperty name="width" value="0.05" units="cm"/>
      <inkml:brushProperty name="height" value="0.3" units="cm"/>
      <inkml:brushProperty name="inkEffects" value="pencil"/>
    </inkml:brush>
  </inkml:definitions>
  <inkml:trace contextRef="#ctx0" brushRef="#br0">0 1 29926 180000 90000,'4'8'1159'0'0,"1"0"-1730"0"0,8-4-9735 0 0,3 0 10306 0 0,7 1 0 0 0,-30-6 0 0 0,-9-3 0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5.297"/>
    </inkml:context>
    <inkml:brush xml:id="br0">
      <inkml:brushProperty name="width" value="0.05" units="cm"/>
      <inkml:brushProperty name="height" value="0.3" units="cm"/>
      <inkml:brushProperty name="inkEffects" value="pencil"/>
    </inkml:brush>
  </inkml:definitions>
  <inkml:trace contextRef="#ctx0" brushRef="#br0">1 1 29764 180000 90000,'3'6'448'0'0,"25"16"-2258"0"0,-11-13 1810 0 0,20 13 0 0 0,-34-20 0 0 0,-5-3 0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5.731"/>
    </inkml:context>
    <inkml:brush xml:id="br0">
      <inkml:brushProperty name="width" value="0.05" units="cm"/>
      <inkml:brushProperty name="height" value="0.3" units="cm"/>
      <inkml:brushProperty name="inkEffects" value="pencil"/>
    </inkml:brush>
  </inkml:definitions>
  <inkml:trace contextRef="#ctx0" brushRef="#br0">1 0 28951 180000 90000,'17'22'2039'0'0,"38"45"-2117"0"0,-28-35 39 0 0,29 35 498 0 0,-15 12-358 0 0,-23-42 78 0 0,14 42 67 0 0,-28-31-251 0 0,8 17-267 0 0,1-11 0 0 0,-1 4 51 0 0,-5-6 0 0 0,-4 1 221 0 0,-5 24 0 0 0,4-23 0 0 0,6-52 0 0 0,-3-16 0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6.001"/>
    </inkml:context>
    <inkml:brush xml:id="br0">
      <inkml:brushProperty name="width" value="0.05" units="cm"/>
      <inkml:brushProperty name="height" value="0.3" units="cm"/>
      <inkml:brushProperty name="inkEffects" value="pencil"/>
    </inkml:brush>
  </inkml:definitions>
  <inkml:trace contextRef="#ctx0" brushRef="#br0">1 0 30016 180000 90000,'1'95'245'0'0,"0"0"0"0"0,3-22 1 0 0,0-32-1 0 0,-3-48 0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6.181"/>
    </inkml:context>
    <inkml:brush xml:id="br0">
      <inkml:brushProperty name="width" value="0.05" units="cm"/>
      <inkml:brushProperty name="height" value="0.3" units="cm"/>
      <inkml:brushProperty name="inkEffects" value="pencil"/>
    </inkml:brush>
  </inkml:definitions>
  <inkml:trace contextRef="#ctx0" brushRef="#br0">387 0 11129 180000 90000,'-37'73'3711'0'0,"0"0"0"0"0,-1 0 1 0 0,1 0-1 0 0,-4 18 0 0 0,0-8-5571 0 0,-15 6 1 0 0,5-16 1859 0 0,26-38 0 0 0,11-17 0 0 0,5-6 0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6.380"/>
    </inkml:context>
    <inkml:brush xml:id="br0">
      <inkml:brushProperty name="width" value="0.05" units="cm"/>
      <inkml:brushProperty name="height" value="0.3" units="cm"/>
      <inkml:brushProperty name="inkEffects" value="pencil"/>
    </inkml:brush>
  </inkml:definitions>
  <inkml:trace contextRef="#ctx0" brushRef="#br0">82 0 27008 180000 90000,'-9'15'1837'0'0,"-1"1"-1434"0"0,0 0-274 0 0,-4 10-129 0 0,2-4-168 0 0,-2 7 168 0 0,3-8 0 0 0,9-18 0 0 0,3-5 0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6.584"/>
    </inkml:context>
    <inkml:brush xml:id="br0">
      <inkml:brushProperty name="width" value="0.05" units="cm"/>
      <inkml:brushProperty name="height" value="0.3" units="cm"/>
      <inkml:brushProperty name="inkEffects" value="pencil"/>
    </inkml:brush>
  </inkml:definitions>
  <inkml:trace contextRef="#ctx0" brushRef="#br0">100 0 25988 180000 90000,'-40'69'-929'0'0,"0"8"929"0"0,22-32 0 0 0,17-42 0 0 0,4-11 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03.706"/>
    </inkml:context>
    <inkml:brush xml:id="br0">
      <inkml:brushProperty name="width" value="0.04286" units="cm"/>
      <inkml:brushProperty name="height" value="0.04286" units="cm"/>
    </inkml:brush>
  </inkml:definitions>
  <inkml:trace contextRef="#ctx0" brushRef="#br0">379 10 26082,'0'-5'1406,"0"0"-1260,0 5-68,0 0-28,-8 0-10,-2 0 88,-36 12-55,15-5 67,-49 19-129,46-14-16,-38 25 5,50-19-17,-24 43-61,35-27 33,-6 9 39,15-23 45,29-17-184,-4-3-1311,53-18-673,-28 3 2129,20-13 0,-43 17 0,-8 2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6.855"/>
    </inkml:context>
    <inkml:brush xml:id="br0">
      <inkml:brushProperty name="width" value="0.05" units="cm"/>
      <inkml:brushProperty name="height" value="0.3" units="cm"/>
      <inkml:brushProperty name="inkEffects" value="pencil"/>
    </inkml:brush>
  </inkml:definitions>
  <inkml:trace contextRef="#ctx0" brushRef="#br0">93 1 10944 180000 90000,'-13'53'9956'0'0,"-1"1"0"0"0,-4 16-9811 0 0,6-12-21 0 0,4-21-96 0 0,2-9 39 0 0,-4 36-67 0 0,-2-6 0 0 0,14-48 0 0 0,0-19 0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7.064"/>
    </inkml:context>
    <inkml:brush xml:id="br0">
      <inkml:brushProperty name="width" value="0.05" units="cm"/>
      <inkml:brushProperty name="height" value="0.3" units="cm"/>
      <inkml:brushProperty name="inkEffects" value="pencil"/>
    </inkml:brush>
  </inkml:definitions>
  <inkml:trace contextRef="#ctx0" brushRef="#br0">1 0 29058 180000 90000,'0'12'1165'0'0,"2"1"-1165"0"0,6 2 0 0 0,-11-16 0 0 0,1-1 0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7.555"/>
    </inkml:context>
    <inkml:brush xml:id="br0">
      <inkml:brushProperty name="width" value="0.05" units="cm"/>
      <inkml:brushProperty name="height" value="0.3" units="cm"/>
      <inkml:brushProperty name="inkEffects" value="pencil"/>
    </inkml:brush>
  </inkml:definitions>
  <inkml:trace contextRef="#ctx0" brushRef="#br0">1 1 30430 180000 90000,'26'46'-2011'0'0,"-2"-7"-1663"0"0,-2-21 8480 0 0,38 35-4891 0 0,-25-21-32 0 0,31 34 370 0 0,-47-45-158 0 0,2 4 465 0 0,7-1-560 0 0,-13-10 5 0 0,11 9-5 0 0,-15-14-56 0 0,1 5-241 0 0,-2-4-823 0 0,8 10 1120 0 0,-6-8 0 0 0,-21-20 0 0 0,-9-12 0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8.048"/>
    </inkml:context>
    <inkml:brush xml:id="br0">
      <inkml:brushProperty name="width" value="0.05" units="cm"/>
      <inkml:brushProperty name="height" value="0.3" units="cm"/>
      <inkml:brushProperty name="inkEffects" value="pencil"/>
    </inkml:brush>
  </inkml:definitions>
  <inkml:trace contextRef="#ctx0" brushRef="#br0">1 1 19496 180000 90000,'8'2'8559'0'0,"1"-1"-12737"0"0,-3-1 4178 0 0,3 0 0 0 0,-12 0 0 0 0,-3 0 0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8.193"/>
    </inkml:context>
    <inkml:brush xml:id="br0">
      <inkml:brushProperty name="width" value="0.05" units="cm"/>
      <inkml:brushProperty name="height" value="0.3" units="cm"/>
      <inkml:brushProperty name="inkEffects" value="pencil"/>
    </inkml:brush>
  </inkml:definitions>
  <inkml:trace contextRef="#ctx0" brushRef="#br0">0 0 25311 180000 90000,'0'0'2263'0'0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5T15:42:18.492"/>
    </inkml:context>
    <inkml:brush xml:id="br0">
      <inkml:brushProperty name="width" value="0.05" units="cm"/>
      <inkml:brushProperty name="height" value="0.3" units="cm"/>
      <inkml:brushProperty name="inkEffects" value="pencil"/>
    </inkml:brush>
  </inkml:definitions>
  <inkml:trace contextRef="#ctx0" brushRef="#br0">0 0 26750 180000 90000,'21'7'3809'0'0,"-4"-2"-3182"0"0,-17-5-324 0 0,0 0-287 0 0,59 4-16 0 0,-41-1 0 0 0,45 3-28 0 0,-56-3-1164 0 0,0-2-1531 0 0,-3-2 2723 0 0,-1-3 0 0 0,-3 1 0 0 0,0 0 0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38.569"/>
    </inkml:context>
    <inkml:brush xml:id="br0">
      <inkml:brushProperty name="width" value="0.04286" units="cm"/>
      <inkml:brushProperty name="height" value="0.04286" units="cm"/>
    </inkml:brush>
  </inkml:definitions>
  <inkml:trace contextRef="#ctx0" brushRef="#br0">205 17 27258,'1'-4'891,"-1"0"-762,0 3-96,0 0-10,0-1-23,-3 1 5,-3-1-5,-7 1 0,-2 0 0,-4 1 0,-1 0 0,-24 11-3397,16 1 3391,-9 6 6,25-2 0,8-5-6,1-1 6,2 0-5,0 0-18,4-1 3410,4 0-3404,6-3-22,2-2-40,8-3 46,3 0 106,0-2-45,-7 0 0,-10 0-23,-6 1 18,0 0-12,1 0 0,3 0-11,5 8-11,4 4-6,2 9 6,0 3 5,-5-3 6,-2 9 0,-8-10 11,-6 28-5,-5-21-6,-6 17 0,-1-20 0,1-6 11,2-3-5,2-7 5,0 0-11,0-3 0,0-2-398,-13-8 398,-1-11 0,2 5 0,7-4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39.253"/>
    </inkml:context>
    <inkml:brush xml:id="br0">
      <inkml:brushProperty name="width" value="0.04286" units="cm"/>
      <inkml:brushProperty name="height" value="0.04286" units="cm"/>
    </inkml:brush>
  </inkml:definitions>
  <inkml:trace contextRef="#ctx0" brushRef="#br0">78 7 27594,'0'-4'448,"0"1"-375,0 3-22,-2 9-40,-1 1-6,-3 14-5,2 0-11,0 6-17,3-1 0,1-8-73,2 0 12,2-11-51,22-2-958,-7-14 796,24-14 319,-26 1 240,3-7 130,-17 11 10,-3 2-139,0 1-73,-4 1-73,-7-1-6,-8 2-95,-7 1-324,-23 11-7674,16 20 7139,-8 1 0,32-8 0,11-17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49.993"/>
    </inkml:context>
    <inkml:brush xml:id="br0">
      <inkml:brushProperty name="width" value="0.04286" units="cm"/>
      <inkml:brushProperty name="height" value="0.04286" units="cm"/>
    </inkml:brush>
  </inkml:definitions>
  <inkml:trace contextRef="#ctx0" brushRef="#br0">118 14 25450,'-4'0'2044,"6"-3"-1826,2 0-56,2-1-22,-4 3-22,-2 1-62,0 0-50,-4-1-12,-4 1 6,-2-1 6,-1 2-6,3 1 5,-1 2 1,0 3-6,-3 3 0,-3 8 0,2-1 0,0 3 11,6 7-11,3-5 0,1 5 6,1-8-6,3-8-34,12-3-16,-2-4-68,11-2-28,-6-3-5,-1-4-6,-2-1 107,-1-7 285,-2 1-100,-4-4-35,0 0-55,-4 4 17,-2-13-129,-9 7 5,-2-2-380,-8 10 27,-2 7-671,1 3 1086,3 4 0,7-2 0,5 1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0.904"/>
    </inkml:context>
    <inkml:brush xml:id="br0">
      <inkml:brushProperty name="width" value="0.04286" units="cm"/>
      <inkml:brushProperty name="height" value="0.04286" units="cm"/>
    </inkml:brush>
  </inkml:definitions>
  <inkml:trace contextRef="#ctx0" brushRef="#br0">194 362 26186,'4'2'1310,"-1"0"-925,-3-2-329,0 0 57,-2 0-79,-2 0 34,-2 0-46,-3 1 143,-28 2-154,13 0 1,-29 12-12,32-4 5,-4 14-5,17-9 0,0 5 0,6-6 0,0-1 0,2-4-5,4 1-1,1-7-33,12 0-448,0-13 95,10-5-174,-2-11-408,-2-3-253,0-2-689,-5-1 1916,-1-1 1837,3-19-593,-7 4 464,-2-15-1406,-8 12-106,-3 3-50,-3 13-51,0 6-5,-3 10-68,2 9 29,0 6-51,7 13 5,7 21-5,0-1 0,3 14 0,-7-8 0,0 2-11,-3 4-230,0 52-162,0-39-5223,-1 28 5626,2-58 0,-5-28 0,-2-8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03.938"/>
    </inkml:context>
    <inkml:brush xml:id="br0">
      <inkml:brushProperty name="width" value="0.04286" units="cm"/>
      <inkml:brushProperty name="height" value="0.04286" units="cm"/>
    </inkml:brush>
  </inkml:definitions>
  <inkml:trace contextRef="#ctx0" brushRef="#br0">10 40 25135,'2'-9'3025,"-5"-16"-3019,1 28-6,-3-11 0,4 26-622,13 30-1097,4-26 1719,7 16 0,-9-34 0,-8-4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2.585"/>
    </inkml:context>
    <inkml:brush xml:id="br0">
      <inkml:brushProperty name="width" value="0.04286" units="cm"/>
      <inkml:brushProperty name="height" value="0.04286" units="cm"/>
    </inkml:brush>
  </inkml:definitions>
  <inkml:trace contextRef="#ctx0" brushRef="#br0">0 146 26133,'0'5'1422,"0"-1"-1226,0-2-67,3-2-39,2 1 66,20-1-3548,29-11 3359,-15 4-210,17-15 243,-43 12 0,1-6 33,-10 4-27,-2-3 5,-1 0 3269,-1 3-3263,-3-3 321,-1 8-332,-17-3 11,5 7-12,-12 1 12,6 8-11,3 4-6,0 8 0,4 1 5,1 2-5,1 1 6,1 1 83,-2 16-61,19 14-22,0-12-6,20 0-34,-1-32-66,0-3-74,6-3 174,-3-1 0,-7-2 0,-7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2.985"/>
    </inkml:context>
    <inkml:brush xml:id="br0">
      <inkml:brushProperty name="width" value="0.04286" units="cm"/>
      <inkml:brushProperty name="height" value="0.04286" units="cm"/>
    </inkml:brush>
  </inkml:definitions>
  <inkml:trace contextRef="#ctx0" brushRef="#br0">3 1 28093,'-3'-1'117,"5"3"-5766,5 5 5655,6 5 736,33 30-736,-18-19-1128,22 17 1122,-30-29 0,-7-5-23,-4-2 2070,-5-4-2109,-2 0 479,0 0-753,-1-1 1184,0-8 0,0 6 0,-1-5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3.284"/>
    </inkml:context>
    <inkml:brush xml:id="br0">
      <inkml:brushProperty name="width" value="0.04286" units="cm"/>
      <inkml:brushProperty name="height" value="0.04286" units="cm"/>
    </inkml:brush>
  </inkml:definitions>
  <inkml:trace contextRef="#ctx0" brushRef="#br0">183 4 28082,'-12'-4'240,"1"4"-228,1 5-1,0 6-4252,-1 4 4241,-1 5-1403,-10 24 1386,3-6-317,-15 35 290,19-41-40,-5 8-112,17-33 1895,0-4-3838,3-2 2139,0-1 0,0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3.901"/>
    </inkml:context>
    <inkml:brush xml:id="br0">
      <inkml:brushProperty name="width" value="0.04286" units="cm"/>
      <inkml:brushProperty name="height" value="0.04286" units="cm"/>
    </inkml:brush>
  </inkml:definitions>
  <inkml:trace contextRef="#ctx0" brushRef="#br0">3 126 26497,'-1'5'985,"0"-1"-800,1-4-67,10 0-118,8-4-560,12-4 470,4-7 23,-3-2 67,-10 1 62,-5 3 66,-10 3 52,-2 1-40,-2 2 268,-1-6-374,-1 6-17,0-4-17,-3 8 61,-7 1-5,-1 2 45,-19 8-17,6 4-3470,-8 9 3391,7 3-5,9-2 0,2 0 0,10-3 0,0-2 0,3-1-39,8 4 3375,5-7-4125,37 2-1508,-15-16 2297,21-4 0,-38-1 0,-6 2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4.485"/>
    </inkml:context>
    <inkml:brush xml:id="br0">
      <inkml:brushProperty name="width" value="0.04286" units="cm"/>
      <inkml:brushProperty name="height" value="0.04286" units="cm"/>
    </inkml:brush>
  </inkml:definitions>
  <inkml:trace contextRef="#ctx0" brushRef="#br0">216 2 23315,'-20'-1'184,"-5"5"1885,-5 4-2064,-4 8 1,1 2 832,8 1-838,3 0 451,11-1-451,1 0 1522,4 18-1522,15-5-6,-1 0-22,13-14-34,-3-16-44,2-1-146,12-5 252,2-4 0,-9 2 0,-6-1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5.361"/>
    </inkml:context>
    <inkml:brush xml:id="br0">
      <inkml:brushProperty name="width" value="0.04286" units="cm"/>
      <inkml:brushProperty name="height" value="0.04286" units="cm"/>
    </inkml:brush>
  </inkml:definitions>
  <inkml:trace contextRef="#ctx0" brushRef="#br0">58 4 25331,'0'-3'2532,"-9"16"-2437,2 4-33,-7 16-12,5-7 68,1 18-96,4-10-5,0 14 6,3 32-23,0-21-6,0 32 6,6-36-6,5-18-61,10-14 67,4-19 0,-8-5 0,-4-1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6.202"/>
    </inkml:context>
    <inkml:brush xml:id="br0">
      <inkml:brushProperty name="width" value="0.04286" units="cm"/>
      <inkml:brushProperty name="height" value="0.04286" units="cm"/>
    </inkml:brush>
  </inkml:definitions>
  <inkml:trace contextRef="#ctx0" brushRef="#br0">23 85 27046,'-11'2'940,"2"0"-917,7-1 38,7 0-33,7-1-16,13 0 16,7-4 5,7-2-33,0-5 0,0 1-5,-1 0-18,15-5 51,-9 3-5,-5 1 5,-19 5-6,-19 6-5,-1 0-6,0-1-5,1-1-1,1 2-5,0-2 0,-1 2 17,0 11-6,1 18-5,-1 10-29,3 10 1,-1-8-23,3-6-207,-1-10 56,-1-11 196,-1-20 0,-2 3 0,-1-8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6.403"/>
    </inkml:context>
    <inkml:brush xml:id="br0">
      <inkml:brushProperty name="width" value="0.04286" units="cm"/>
      <inkml:brushProperty name="height" value="0.04286" units="cm"/>
    </inkml:brush>
  </inkml:definitions>
  <inkml:trace contextRef="#ctx0" brushRef="#br0">11 9 27975,'-6'-4'196,"2"0"-269,4 4-15,0-1 1,0 1-1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7.234"/>
    </inkml:context>
    <inkml:brush xml:id="br0">
      <inkml:brushProperty name="width" value="0.04286" units="cm"/>
      <inkml:brushProperty name="height" value="0.04286" units="cm"/>
    </inkml:brush>
  </inkml:definitions>
  <inkml:trace contextRef="#ctx0" brushRef="#br0">1 53 27001,'2'4'582,"0"0"-436,-1 0-141,0 3-5,1 4 0,-1 4-3392,0 2 3392,-1 8-5,0 4 5,0-6 5,-1-4-5,1-14 0,-1-3-28,1-1 3247,0-1-3275,1-9 50,6-6 6,2-12 0,9-5 11,-1-1 29,0 5 66,4-3-61,-10 19 11,6-2-51,-9 17 7,1 4 16,1 11-17,-5-1-11,0 8 5,-4-7-5,-1 1-11,0-3-28,-6 9 145,3-13-78,-3 4 0,7-19 34,4-5 0,5-8-29,9-10 23,5-4-22,7-8-12,-1 2-22,-8 12 23,-4 11-12,-12 28-6,-3 9-16,-3 15-11,0-5-23,0-3-67,0-10-45,0-6-134,0-9 291,3-3 0,-2-2 0,2-1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7.806"/>
    </inkml:context>
    <inkml:brush xml:id="br0">
      <inkml:brushProperty name="width" value="0.04286" units="cm"/>
      <inkml:brushProperty name="height" value="0.04286" units="cm"/>
    </inkml:brush>
  </inkml:definitions>
  <inkml:trace contextRef="#ctx0" brushRef="#br0">58 173 27650,'-10'5'510,"2"0"-420,8-5-79,4 0-28,4-4 0,6-1-16,3-6-7,-1 1-16,-1-3-22,1-3 67,-5 3 0,0-6 95,-7-1-40,-2 5 7,-1-8-34,-3 12-6,-2-1 6,-2 8 5,-1 0-11,-1 2 40,-10 6-40,3 5 0,-10 10 11,-2 30-16,10-17 0,-4 20-1,12 4-38,20-27 16,2 14 6,20-36-45,-3-13-84,3-2-146,0-7-397,2-10-165,-4-2 0,-25 22 0,-9 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04.439"/>
    </inkml:context>
    <inkml:brush xml:id="br0">
      <inkml:brushProperty name="width" value="0.04286" units="cm"/>
      <inkml:brushProperty name="height" value="0.04286" units="cm"/>
    </inkml:brush>
  </inkml:definitions>
  <inkml:trace contextRef="#ctx0" brushRef="#br0">1 0 28188,'13'23'11,"1"2"-16,14 35-7,-13-28-44,13 26 12,-22-44 16,0-1 84,-5-9-12,-1-2 24,0-2-46,-1-5 6,0-31-34,0 12-156,9-52-118,-5 54-3249,10-17 3529,-10 38 0,1 1 0,-2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59.054"/>
    </inkml:context>
    <inkml:brush xml:id="br0">
      <inkml:brushProperty name="width" value="0.04286" units="cm"/>
      <inkml:brushProperty name="height" value="0.04286" units="cm"/>
    </inkml:brush>
  </inkml:definitions>
  <inkml:trace contextRef="#ctx0" brushRef="#br0">20 8 26463,'-11'0'1759,"2"0"-1687,9 0 40,0 0-123,2 0 6,3 0 5,5 0-28,5 0-62,4 0-179,4-1-660,-2 0 929,0-2 0,-10 1 0,-3 1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00.073"/>
    </inkml:context>
    <inkml:brush xml:id="br0">
      <inkml:brushProperty name="width" value="0.04286" units="cm"/>
      <inkml:brushProperty name="height" value="0.04286" units="cm"/>
    </inkml:brush>
  </inkml:definitions>
  <inkml:trace contextRef="#ctx0" brushRef="#br0">10 37 27460,'-5'0'711,"0"0"-621,5 0 55,0 0-128,3 0 11,13-1-22,2-1-29,55-7-497,-25 3 520,44-6 0,-62 8 0,3 1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04.087"/>
    </inkml:context>
    <inkml:brush xml:id="br0">
      <inkml:brushProperty name="width" value="0.04286" units="cm"/>
      <inkml:brushProperty name="height" value="0.04286" units="cm"/>
    </inkml:brush>
  </inkml:definitions>
  <inkml:trace contextRef="#ctx0" brushRef="#br0">0 345 26351,'0'12'1512,"0"-3"-1428,0-6-28,0-1 67,0-2-72,2-2-40,0-9 23,3-6-23,1-9 0,1-4-5,-1-1-6,5-32 0,-5 25 0,11-40-6,-11 51 0,8-9 1,-8 29 5,1 3 0,-1 7 0,-1 5 5,2 6-49,6 49 38,-6-23-33,5 34 11,-8-47-11,-1-5 5,0-14 23,-2-4-45,5-3 28,1-7 28,5-6 0,4-11-23,1-5 12,19-36 11,-15 26 0,11-22 0,-20 40 34,-2 8 11,-4 10-23,-1 14 34,0 5 56,3 26-78,0-11-18,4 12 1,0-15-11,2 0-29,0-3 23,3 4 0,-9-16 0,0-2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05.434"/>
    </inkml:context>
    <inkml:brush xml:id="br0">
      <inkml:brushProperty name="width" value="0.04286" units="cm"/>
      <inkml:brushProperty name="height" value="0.04286" units="cm"/>
    </inkml:brush>
  </inkml:definitions>
  <inkml:trace contextRef="#ctx0" brushRef="#br0">198 15 27718,'-4'-1'257,"-1"1"-178,-20 2-18,-1 7-16,-9-1-6,8 7-16,10-4-7,2 3-4,1 1-12,3 2 0,1 8 0,5-7-12,2 0-44,12-12-156,15-11 49,2-4-139,8-8 330,-13-3 67,-2-1 45,-6 3-22,-3 1 5,-5 4-34,-3 0-10,1 1-29,-2 2 34,1 0-78,-1 6-1,6 1 1,-2 11-6,6 5 0,-1 9 6,1 5-6,0 5 0,1 10 0,2 28 0,-6-11-6,-5 30 6,-10-49 0,-6 4 0,-3-26-179,-33 6-45,12-12 17,-11-1-247,26-19-302,16-6-897,4-8-6177,1 2 7830,2-2 0,0 11 0,0 3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06.275"/>
    </inkml:context>
    <inkml:brush xml:id="br0">
      <inkml:brushProperty name="width" value="0.04286" units="cm"/>
      <inkml:brushProperty name="height" value="0.04286" units="cm"/>
    </inkml:brush>
  </inkml:definitions>
  <inkml:trace contextRef="#ctx0" brushRef="#br0">103 1 27550,'-8'2'610,"-1"2"-576,-3 6-12,1 0-5,0 2-6,1-1 0,0 1-5,1 2-6,0 1 0,4 4 0,0 1-6,3 3-5,0-3-6,2-5-5,0-5-12,5-4-55,2-3 44,5-2 11,2-1-39,4-5-117,0-4 207,11-22 5,-14 10 1,4-12 10,-18 17-10,1-1-7,-2 3 80,-7-8-85,-1 7-78,-22-4-219,9 14-128,-8 6-964,15 5 1378,7 3 0,3-3 0,3-3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06.905"/>
    </inkml:context>
    <inkml:brush xml:id="br0">
      <inkml:brushProperty name="width" value="0.04286" units="cm"/>
      <inkml:brushProperty name="height" value="0.04286" units="cm"/>
    </inkml:brush>
  </inkml:definitions>
  <inkml:trace contextRef="#ctx0" brushRef="#br0">130 16 26922,'-2'4'1025,"-2"2"-963,-3-3-1,-3 2-16,1 1 6,-6 4-3427,-5 11 3376,2 0-89,-2 8 27,9-5 34,4-1 11,2-6 1,3-2 4,2-8 1,5-1 3403,1-4-3381,6 0-11,13-10-28,7-15 28,-3 2 0,-1-10 0,-18 13 6,-1 2-6,-2-2-11,-3 0-28,-1 1 27,-3 0 7,-7 4-6,-18 2-180,-12 6-122,0 5 313,6 5 0,23-1 0,3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07.487"/>
    </inkml:context>
    <inkml:brush xml:id="br0">
      <inkml:brushProperty name="width" value="0.04286" units="cm"/>
      <inkml:brushProperty name="height" value="0.04286" units="cm"/>
    </inkml:brush>
  </inkml:definitions>
  <inkml:trace contextRef="#ctx0" brushRef="#br0">195 2 27107,'7'-1'829,"-2"1"-644,-5 0-135,-4 0-33,-4 0 33,-7 1-22,-15 7-16,9-2-1,-9 5-6,14-3 7,1 0-7,1 1 6,-7 14-11,7-6-22,-4 23-28,19-22-1,11 3 29,15-15-62,7-9-151,1-3-241,-7-4 476,0-7 0,-28 19 0,-2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08.422"/>
    </inkml:context>
    <inkml:brush xml:id="br0">
      <inkml:brushProperty name="width" value="0.04286" units="cm"/>
      <inkml:brushProperty name="height" value="0.04286" units="cm"/>
    </inkml:brush>
  </inkml:definitions>
  <inkml:trace contextRef="#ctx0" brushRef="#br0">14 92 26228,'0'-15'1294,"0"1"-1266,0 10 39,0-1 11,0 1-5,0 0 129,0-7-1,0 3-139,0-6-45,0 8-12,0 0 6,0 6-5,0 0 61,0 43-67,2-2 3,-1 19 0,-1 4-3,2 5-9,-1-9 1,-1-3 2,-3-5-5,0 10-6,-2-22-33,1-7-40,2-14-100,1-6-297,1-10-4554,-1-2 5041,1-1 0,-1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10.932"/>
    </inkml:context>
    <inkml:brush xml:id="br0">
      <inkml:brushProperty name="width" value="0.04286" units="cm"/>
      <inkml:brushProperty name="height" value="0.04286" units="cm"/>
    </inkml:brush>
  </inkml:definitions>
  <inkml:trace contextRef="#ctx0" brushRef="#br0">0 67 26749,'9'-9'997,"-3"3"-852,-5 6-27,-1 4 50,6 27-168,-2-7 5,4 28-5,-6-29 0,1 3 0,-3-16 0,0-3 0,0-2 12,0-3-12,0 0-17,0-11 11,4-2 6,2-10-5,9-13 5,-1 2 5,4-8-5,-6 13 0,-2 7-5,-4 10 5,-1 18 0,-3 6-62,1 32-257,-2-11 291,-1 13 28,0-19 0,0-9 22,0-8 152,0-8-124,0-3-44,0-5-1,26-47-5,3 1 0,11-20-754,-7 25 749,-18 27-7,-3 10 12,-5 3 12,-2 14 10,-4 24-5,0 2-17,-1 10-11,1 0-118,-1-21-17,1 3 334,-1-19 1,0-6 0,0-2-1</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13.623"/>
    </inkml:context>
    <inkml:brush xml:id="br0">
      <inkml:brushProperty name="width" value="0.04286" units="cm"/>
      <inkml:brushProperty name="height" value="0.04286" units="cm"/>
    </inkml:brush>
  </inkml:definitions>
  <inkml:trace contextRef="#ctx0" brushRef="#br0">4 103 24732,'-2'5'2353,"1"-1"-1827,1 1-436,0 2-34,0-1-11,0 0 22,0-3 34,0 0 106,5-2-179,5-1-11,7-5-34,5-3 0,1-7 6,-2 0 5,-2-1 6,-4 3 0,-2 1 0,-4 2 28,-2-2 6,-4 1-29,-1 1-5,-2 4 0,-1 2 0,-1 3 0,-1-2-5,-2 2-12,-1 1 11,-1 0 6,-1 0 0,1 0 0,-1 0 0,0 3 0,0 2 0,-4 2 12,1 1 32,-10 16-27,3 12-17,2-4 6,6 3-1,10-21 1,0-2 0,4 0 5,3-3 17,7-2-23,3-4-5,4-1-112,14-8 112,2-10 0,-29 21 0,-13-2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1.615"/>
    </inkml:context>
    <inkml:brush xml:id="br0">
      <inkml:brushProperty name="width" value="0.04286" units="cm"/>
      <inkml:brushProperty name="height" value="0.04286" units="cm"/>
      <inkml:brushProperty name="color" value="#00A0D7"/>
    </inkml:brush>
  </inkml:definitions>
  <inkml:trace contextRef="#ctx0" brushRef="#br0">13 15 27589,'-6'-8'655,"2"2"-633,4 6-16,-2 32-6,2-3-56,2 59 17,3-30-40,4 22-16,-1-29-39,-2-4-185,1 9 218,-4-18-11,-1 6 67,-2-22 11,0-3 34,0-5-16,0-5 16,0-4 0,0-3 0,0-3 44,5-12 1,-1 2 17,5-10-6,1 4-34,1-1 1,5-1-1,0 0-16,11-3-6,-7 6 0,6 1 0,-10 9-34,-1 4 56,-5 4 29,1 14-40,-8 3 0,1 12-11,-4-3-750,1 23-5518,0-20 6268,0 12 0,0-33 0,0-4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05.105"/>
    </inkml:context>
    <inkml:brush xml:id="br0">
      <inkml:brushProperty name="width" value="0.04286" units="cm"/>
      <inkml:brushProperty name="height" value="0.04286" units="cm"/>
    </inkml:brush>
  </inkml:definitions>
  <inkml:trace contextRef="#ctx0" brushRef="#br0">0 37 25382,'2'8'1848,"0"-2"-1332,-2-6-500,7 11-4,-4-7-1,5 12-6,-6-11 40,1 20-45,-1-13 0,3 26 0,-4-27 23,3 9 10,-4-17 40,1 1 61,-1-4-5,0 0-106,9-43-35,-2 17 1,5-26 11,-5 31 6,-4 12-6,1 0-34,-2 5 29,18-9-1,-4 6-22,10-4-45,-10 7-789,3 4 335,-7 0 527,9 3 0,-14-2 0,0 3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14.655"/>
    </inkml:context>
    <inkml:brush xml:id="br0">
      <inkml:brushProperty name="width" value="0.04286" units="cm"/>
      <inkml:brushProperty name="height" value="0.04286" units="cm"/>
    </inkml:brush>
  </inkml:definitions>
  <inkml:trace contextRef="#ctx0" brushRef="#br0">215 4 26474,'-4'-2'1014,"0"1"-6551,-3 1 5800,-2 0 1398,-18 7-1611,10-1 849,-12 6-843,-3 16-39,10-6-2280,-11 15 2269,17-13 2268,7-8-2274,4-4 5,4-8-5,1 1 11,1-1-5,14-1 3386,-3-1-3386,13-2-6,-12-1 5,0-4-5,-4-2 6,-1-3-1,-1-1 1,3-5 0,-1-3 38,11-16-3430,-12 18 3397,4-5-11,-12 20-5,1 2 10,0 8-5,0 4 0,1 8 0,1-1 3392,-2 0-3403,2-4-11,-1 2-6,-1-3 28,6 13 0,-6-16 0,5 7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15.240"/>
    </inkml:context>
    <inkml:brush xml:id="br0">
      <inkml:brushProperty name="width" value="0.04286" units="cm"/>
      <inkml:brushProperty name="height" value="0.04286" units="cm"/>
    </inkml:brush>
  </inkml:definitions>
  <inkml:trace contextRef="#ctx0" brushRef="#br0">20 14 27527,'-11'18'448,"2"-1"-375,9-6-28,0 1-28,0 2-6,0 4-6,0-3-5,0 3 0,0-5 6,0-5 5,0-4 12,2-3-18,2-9 40,5-6-39,3-11-1,3-4 1,-2 2 5,-1 4 0,-3 8-5,-3 4 5,-1 3 51,7 6-46,-2 5 1,7 4 22,6 11-39,-7 10-33,1 0 16,-10 4-5,-7-9-6,0-8-62,0-1-95,-1-6-375,-2-2 560,-1 0 0,1-4 0,1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17.155"/>
    </inkml:context>
    <inkml:brush xml:id="br0">
      <inkml:brushProperty name="width" value="0.04286" units="cm"/>
      <inkml:brushProperty name="height" value="0.04286" units="cm"/>
    </inkml:brush>
  </inkml:definitions>
  <inkml:trace contextRef="#ctx0" brushRef="#br0">311 62 27533,'4'-5'582,"-1"1"-498,-3 3-28,0 0-22,0-2-12,0-1-22,-5-2 23,-5-1-18,-7-2-5,-5 1 0,-2 2 6,-31 0-6,-1 4 5,-1 7 7,14 6-1,29 23-11,6-2 5,2 14-5,6-6 0,0 3 0,2 3-56,14 52-117,-3-33 55,4 16-89,-10-53-112,-7-23-353,1-3-953,-1 0 1625,-4-1 0,3-1 0,-4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17.484"/>
    </inkml:context>
    <inkml:brush xml:id="br0">
      <inkml:brushProperty name="width" value="0.04286" units="cm"/>
      <inkml:brushProperty name="height" value="0.04286" units="cm"/>
    </inkml:brush>
  </inkml:definitions>
  <inkml:trace contextRef="#ctx0" brushRef="#br0">0 57 27908,'1'-5'364,"5"1"-325,4 1-22,7 0-6,4-1 0,3 0-5,8-1-45,19-1-12,-9 1-33,4-1-61,-20 4-197,-7 0 342,4-2 0,-11 2 0,0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17.998"/>
    </inkml:context>
    <inkml:brush xml:id="br0">
      <inkml:brushProperty name="width" value="0.04286" units="cm"/>
      <inkml:brushProperty name="height" value="0.04286" units="cm"/>
    </inkml:brush>
  </inkml:definitions>
  <inkml:trace contextRef="#ctx0" brushRef="#br0">67 24 26956,'6'0'829,"-1"0"-706,-5 1-78,0-1-17,0 2 11,0 2 62,-2 4-84,-1 2 11,-4 10-23,2-4 1,0 4 22,22 9-23,8-19-5,8 7-5,-2-24-12,-13-5 6,-3-2 11,-1 1 5,-7-2 130,-9-20-135,-6 17 5,-9-13-5,-2 24 0,0 2 0,-1 1-246,-22 13-499,12 9-1008,-8 3 1753,23 0 0,11-14 0,2-3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18.478"/>
    </inkml:context>
    <inkml:brush xml:id="br0">
      <inkml:brushProperty name="width" value="0.04286" units="cm"/>
      <inkml:brushProperty name="height" value="0.04286" units="cm"/>
    </inkml:brush>
  </inkml:definitions>
  <inkml:trace contextRef="#ctx0" brushRef="#br0">0 7 27107,'4'8'751,"5"8"-673,-2-1-33,5 8-23,-3-5-22,-1 1 6,-1-2 39,-4-6-6,-1-3 34,-8-5 83,3-2-133,-4-3-6,5-6-12,2-5 1,3-6-6,5-2 0,4-1 0,6 1-6,1 2-83,17 3-802,-13 13-7566,4 1 8457,-20 8 0,-7-4 0,0-1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0.588"/>
    </inkml:context>
    <inkml:brush xml:id="br0">
      <inkml:brushProperty name="width" value="0.04286" units="cm"/>
      <inkml:brushProperty name="height" value="0.04286" units="cm"/>
    </inkml:brush>
  </inkml:definitions>
  <inkml:trace contextRef="#ctx0" brushRef="#br0">8 35 25948,'-4'-8'1865,"0"3"-1742,4 5 45,0 0-162,4 5 5,0 4-6,5 15 1,-3 19-6,-1-13-11,-3 6-6,-2-27 6,0-3 11,0-3 17,0-3 16,0 0-22,0-1 40,10-23-34,18-29-23,-9 13 0,10-9-10,-23 43-35,0 4 29,-2 7-12,0 9-16,-1 24 27,-2-11 1,0 10 11,-1-23 11,0-2-6,0-5 6,0-2 0,0-2-101,0-3 40,8-14 61,9-11 0,4-6 5,12-15 18,-12 23 72,4-3-78,-11 18-6,-3 8-11,-4 9-50,0 14-51,-5 0-857,1 14 958,-2-18 0,-1-2 0,1-10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1.207"/>
    </inkml:context>
    <inkml:brush xml:id="br0">
      <inkml:brushProperty name="width" value="0.04286" units="cm"/>
      <inkml:brushProperty name="height" value="0.04286" units="cm"/>
    </inkml:brush>
  </inkml:definitions>
  <inkml:trace contextRef="#ctx0" brushRef="#br0">58 130 24441,'-4'2'1809,"3"-2"-1271,15-4-124,5-4 124,1-1-493,3-2-3359,-4 2 3544,-7 0-146,-4 1-67,-5-2-6,-3 0-11,0-2-11,0 0-6,0 2 3403,-3 1-3386,0 5 6,-2 0-6,-6 3 5,-2 0 1,-8 4 0,-2 4 16,-11 24-11,9 4-5,1 12-6,16-10-6,7-8-11,7-5-11,4-10-61,7-5-51,4-8-230,7-1-1831,0-5 2201,3-1 0,-26 5 0,-8 2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1.872"/>
    </inkml:context>
    <inkml:brush xml:id="br0">
      <inkml:brushProperty name="width" value="0.04286" units="cm"/>
      <inkml:brushProperty name="height" value="0.04286" units="cm"/>
    </inkml:brush>
  </inkml:definitions>
  <inkml:trace contextRef="#ctx0" brushRef="#br0">210 32 27135,'-10'-12'1053,"-1"2"-1025,-4 7-6,-2 0-4262,4 1 4246,-6 0 870,1 5-876,-5 9 17,0 6-17,2 8 0,2 3 5,8-8 3387,3 4-3397,7-12 5,0 2 0,9-9-45,2-2-11,21-4 50,-12-4 6,7-4 0,-16-4 12,-1-2 4,-2 1 108,1-12-119,-2 9-10,-2-7-1,-2 17 6,-2 14-17,0 8-313,0 12-6,0 3-1327,2-3 1663,2-8 0,-2-9 0,1-8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2.389"/>
    </inkml:context>
    <inkml:brush xml:id="br0">
      <inkml:brushProperty name="width" value="0.04286" units="cm"/>
      <inkml:brushProperty name="height" value="0.04286" units="cm"/>
    </inkml:brush>
  </inkml:definitions>
  <inkml:trace contextRef="#ctx0" brushRef="#br0">22 0 26374,'-12'10'812,"3"2"-661,9-2-78,0 1-57,0 2 12,0 1-56,0 1 6,0 0-17,0-2 39,0-5 151,0-3-33,6-19-62,2 0 16,7-14-4,-2 8 83,4 0-67,-4 10 5,9 5-83,-7 13-6,5 7-157,-6 21-16,-6-12-1983,-2 21 2156,-6-27 0,0 1 0,0-13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05.739"/>
    </inkml:context>
    <inkml:brush xml:id="br0">
      <inkml:brushProperty name="width" value="0.04286" units="cm"/>
      <inkml:brushProperty name="height" value="0.04286" units="cm"/>
    </inkml:brush>
  </inkml:definitions>
  <inkml:trace contextRef="#ctx0" brushRef="#br0">179 3 27191,'2'-1'1159,"0"0"-1142,-2 1-6,-4 0-5,-4 0 0,-5 1-6,-2 3-12,-42 48 7,34-29-57,-33 56 40,50-61-57,27 16-5,3-29-285,58-8 318,-41-4 488,35-30-381,-57 20-28,5-17-17,-24 21-61,-27-13-28,11 13-12,-22-9-50,18 20-974,-14 4-349,13 5 1463,-8 2 0,22-3 0,3-2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3.974"/>
    </inkml:context>
    <inkml:brush xml:id="br0">
      <inkml:brushProperty name="width" value="0.04286" units="cm"/>
      <inkml:brushProperty name="height" value="0.04286" units="cm"/>
    </inkml:brush>
  </inkml:definitions>
  <inkml:trace contextRef="#ctx0" brushRef="#br0">318 128 27342,'3'-7'415,"0"1"-298,-3 3-16,0-4-73,0 0 107,-4-5-91,-1 0-4,-6-2-29,-2 1 6,-25-8-17,-16 9 0,0-1 5,-3 14 18,27 22-18,6 38-5,6-7 0,7 22 8,8-16 1,2 1 8,4 30-526,0-28 1,1-4 508,10 4 0,0-31-317,-2-5 306,0-3-6,-2-4-67,-3-4 22,-2-4-380,-2-6-133,-2-8 1,0 7 0,-1-4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4.206"/>
    </inkml:context>
    <inkml:brush xml:id="br0">
      <inkml:brushProperty name="width" value="0.04286" units="cm"/>
      <inkml:brushProperty name="height" value="0.04286" units="cm"/>
    </inkml:brush>
  </inkml:definitions>
  <inkml:trace contextRef="#ctx0" brushRef="#br0">1 65 28042,'4'-3'140,"6"-2"-5800,8 0 5660,6-1 1381,11-2-1381,48-8 0,-47 8 0,31-6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4.692"/>
    </inkml:context>
    <inkml:brush xml:id="br0">
      <inkml:brushProperty name="width" value="0.04286" units="cm"/>
      <inkml:brushProperty name="height" value="0.04286" units="cm"/>
    </inkml:brush>
  </inkml:definitions>
  <inkml:trace contextRef="#ctx0" brushRef="#br0">67 9 26827,'3'0'1243,"-6"11"-1181,-3-1-6,-4 11-45,5-3-11,2 1 0,2 2-5,1 8-7,0-10-4,3 5-24,3-14-27,5-3-151,13-4 134,-5-4-45,23-32 269,-24 3-112,6-25-17,-25 24 0,-5 6 1,-6 13-7,-8 3 57,-15 5-62,5 8-67,-5 5-734,12 15 801,10 5 0,3-8 0,6-4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5.152"/>
    </inkml:context>
    <inkml:brush xml:id="br0">
      <inkml:brushProperty name="width" value="0.04286" units="cm"/>
      <inkml:brushProperty name="height" value="0.04286" units="cm"/>
    </inkml:brush>
  </inkml:definitions>
  <inkml:trace contextRef="#ctx0" brushRef="#br0">0 64 27079,'7'15'980,"1"3"-946,3 5-23,0 3-5,1 2-1,-3-7 1,0-1-6,-5-12 17,-1-3 61,-2-3-67,-1-2 17,0-9-5,0-1-7,1-9 1,1-1-17,2-4 0,4-1-5,6-5-12,18-7 17,-2 11 0,7 3-3420,-14 17 3381,-6 5-493,2 4-62,-8-2 594,3 2 0,-11-3 0,-1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6.714"/>
    </inkml:context>
    <inkml:brush xml:id="br0">
      <inkml:brushProperty name="width" value="0.04286" units="cm"/>
      <inkml:brushProperty name="height" value="0.04286" units="cm"/>
    </inkml:brush>
  </inkml:definitions>
  <inkml:trace contextRef="#ctx0" brushRef="#br0">1 69 27824,'4'10'235,"1"3"-5890,1 5 5655,2 10 1415,-2-1-1415,-1-5 915,-3-5-875,-2-13-12,0-3 67,0 0 3325,12-39-3415,9-5-10,2-12-29,3 12-16,-13 28-6,0 6-28,-1 4-17,-1 4-1355,10 13-2717,-7 0 4173,9 10 0,-14-12 0,-3-3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7.361"/>
    </inkml:context>
    <inkml:brush xml:id="br0">
      <inkml:brushProperty name="width" value="0.04286" units="cm"/>
      <inkml:brushProperty name="height" value="0.04286" units="cm"/>
    </inkml:brush>
  </inkml:definitions>
  <inkml:trace contextRef="#ctx0" brushRef="#br0">262 2 27286,'-11'0'706,"-1"-1"-622,-15 4-67,6 2 16,-10 4 7,10 2-12,-1 0-17,2 3-6,1-2-5,1 5 6,2 0-6,0 2 0,4-3-6,3-2 6,5-4-11,2 0-6,10-7-173,7 2 140,9-7 22,6-4-28,-7-2 56,-2-4 22,-9 0 56,-4 0 6,-2 0 157,-3-9-179,-1 3-51,-1 2-11,-1 7-6,0 9 6,3 16-78,3 0 0,4 14-68,4-6-78,2-10-778,0-4 924,-1-9 1,-7-1 0,-2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7.756"/>
    </inkml:context>
    <inkml:brush xml:id="br0">
      <inkml:brushProperty name="width" value="0.04286" units="cm"/>
      <inkml:brushProperty name="height" value="0.04286" units="cm"/>
    </inkml:brush>
  </inkml:definitions>
  <inkml:trace contextRef="#ctx0" brushRef="#br0">5 9 27751,'-2'-5'426,"-1"2"-314,3 6-95,0 7-1,4 53-38,0 1-23,2 34-520,-1-25 285,-4-12-140,1-10-252,-2-18-987,0-11 1659,0-16 0,0-5 0,0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8.023"/>
    </inkml:context>
    <inkml:brush xml:id="br0">
      <inkml:brushProperty name="width" value="0.04286" units="cm"/>
      <inkml:brushProperty name="height" value="0.04286" units="cm"/>
    </inkml:brush>
  </inkml:definitions>
  <inkml:trace contextRef="#ctx0" brushRef="#br0">17 34 27628,'-9'0'482,"2"0"-365,7 0-27,0 0-4342,5 0 4269,5-1-1515,23-3 1302,-9 1-2386,24-8 2582,-27 5 0,1 0 0,-14 4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8.742"/>
    </inkml:context>
    <inkml:brush xml:id="br0">
      <inkml:brushProperty name="width" value="0.04286" units="cm"/>
      <inkml:brushProperty name="height" value="0.04286" units="cm"/>
    </inkml:brush>
  </inkml:definitions>
  <inkml:trace contextRef="#ctx0" brushRef="#br0">47 123 24066,'-3'7'3008,"5"-2"-2952,7-9-12,6-3 40,2-4-33,0-3-23,-2 0 45,-2 0 16,-2 1-22,-2-3 297,-4 2-308,-3 0 12,-1 1 172,-34 19-206,0 42-34,-14-6 6,17 22-6,19-37-6,8-8 6,0-4-11,3-3-6,4-4-61,4-1 27,7-5-996,29-3 199,-3-9 0,-22 14 0,-25-2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29.586"/>
    </inkml:context>
    <inkml:brush xml:id="br0">
      <inkml:brushProperty name="width" value="0.04286" units="cm"/>
      <inkml:brushProperty name="height" value="0.04286" units="cm"/>
    </inkml:brush>
  </inkml:definitions>
  <inkml:trace contextRef="#ctx0" brushRef="#br0">205 10 26385,'2'-5'997,"0"1"-757,-1 4 365,-1-1-560,-13 5-28,2 2 5,-12 5-11,4 0 1,-1 2-7,-3 0 1,-11 13-1,5-2 1,4-3-6,13-8-6,12-12 1,0-1 5,11 0-34,6 0 29,14 0-7,2 0-10,6 0 22,-10 5 0,-4 4 6,-11 7-6,-7 2 0,-2 0 5,-2-2-5,-1-3 0,-2-1 6,0-2-6,-2 1 22,-21 10-16,-14 0-1,-4 0 1,1-6-6,20-11-6,3-2-72,4-2-157,3 0 235,3-6 0,3 5 0,2-5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06.523"/>
    </inkml:context>
    <inkml:brush xml:id="br0">
      <inkml:brushProperty name="width" value="0.04286" units="cm"/>
      <inkml:brushProperty name="height" value="0.04286" units="cm"/>
    </inkml:brush>
  </inkml:definitions>
  <inkml:trace contextRef="#ctx0" brushRef="#br0">0 133 27556,'15'-9'588,"-4"2"-460,-11 7-89,0 0-24,1 1 2,-1 13-4,1-1-13,-1 13-168,23 32 168,-12-36 22,33 22-16,-31-49 39,16-13-40,-20 1 23,14-31-28,-14 31-33,8-16 16,-11 32 11,18 28 6,-9-13 17,37 30-11,-28-33 11,29 3-12,-31-14 23,40-24-11,-38 13 28,24-23-17,-39 24 33,-1-19-55,-6 15 5,-7-30-11,1 27-28,-9-16 0,7 23-588,-27-8-733,14 12 1349,-21-6 0,28 10 0,2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34.378"/>
    </inkml:context>
    <inkml:brush xml:id="br0">
      <inkml:brushProperty name="width" value="0.04286" units="cm"/>
      <inkml:brushProperty name="height" value="0.04286" units="cm"/>
    </inkml:brush>
  </inkml:definitions>
  <inkml:trace contextRef="#ctx0" brushRef="#br0">100 35 27779,'6'-9'336,"-1"1"-285,-2 2-12,1 0-22,-3 3-6,2 0-11,-3 3 28,0 0-67,-4 27 8,-8 21 0,-2 7 3,-1 15 25,-3-2 0,1-5 9,6-24-12,-2 3-89,6-21-22,2-6-51,2-8-880,1-12-2620,2-6 3668,-1-9 0,1 9 0,0 2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34.900"/>
    </inkml:context>
    <inkml:brush xml:id="br0">
      <inkml:brushProperty name="width" value="0.04286" units="cm"/>
      <inkml:brushProperty name="height" value="0.04286" units="cm"/>
    </inkml:brush>
  </inkml:definitions>
  <inkml:trace contextRef="#ctx0" brushRef="#br0">1 5 26698,'2'-3'779,"-1"1"-650,0 2 89,-1 0-106,2 0 157,0 0-208,11 25-55,-2-9-6,8 23 6,2 3-12,10 29-50,7 17 28,-7-14-402,-8-14 402,-15-40 5,-2-1 7,2-2-18,-3-2-268,0-2 94,-1-3 208,-1-2 0,-2-4 0,0-2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35.337"/>
    </inkml:context>
    <inkml:brush xml:id="br0">
      <inkml:brushProperty name="width" value="0.04286" units="cm"/>
      <inkml:brushProperty name="height" value="0.04286" units="cm"/>
    </inkml:brush>
  </inkml:definitions>
  <inkml:trace contextRef="#ctx0" brushRef="#br0">0 43 26631,'47'-10'314,"-15"3"-286,7 1-28,-15 1-163,-1-1 163,11 1 0,-19 3 0,3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2:36.369"/>
    </inkml:context>
    <inkml:brush xml:id="br0">
      <inkml:brushProperty name="width" value="0.04286" units="cm"/>
      <inkml:brushProperty name="height" value="0.04286" units="cm"/>
    </inkml:brush>
  </inkml:definitions>
  <inkml:trace contextRef="#ctx0" brushRef="#br0">0 111 26967,'5'-6'734,"-2"1"-471,-3 5-241,0 5-5,2 6-6,3 28-11,-1-11 0,1 17 0,-3-15-11,-1-5 11,-1 3 0,0-8 34,0-8-12,0-5 51,0-7-90,0-29-39,0-21 34,0-5-277,0-5 299,0 28 0,0 6 23,0 4 10,0 6 79,0 7-106,0 4 5,2 4 321,10 15-321,3 6-11,6 12 0,-2 0-5,-4-6-1,-2-2-16,-3-6-1,-3-5-10,-1-6 16,-3-5 17,1 1 34,13-33-23,2-6-6,7-14 7,-4 6-12,-8 18 0,-2 5 11,-2 4 0,-1 8 0,3 6 0,1 14-11,4 7 0,4 25 0,-6-8-14,-4 16 0,-2 2-14,-3-12-22,1 35-633,-7-61-924,-1-10 1607,-1 1 0,3-6 0,-1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32.775"/>
    </inkml:context>
    <inkml:brush xml:id="br0">
      <inkml:brushProperty name="width" value="0.04286" units="cm"/>
      <inkml:brushProperty name="height" value="0.04286" units="cm"/>
    </inkml:brush>
  </inkml:definitions>
  <inkml:trace contextRef="#ctx0" brushRef="#br0">22 72 25539,'0'-11'1843,"0"1"-1362,0 6-397,0 0-22,0 0-1,0 2 1,0 0-12,0 2 62,0-1-67,0 0-45,0 12 0,0 4 0,0 15 0,0 1-5,-1 16-1,-1-14 6,-2 29 0,2-35 0,-1 8 6,3-26-6,0-5 0,0-2 0,0-2 0,4 0-79,30-7 68,-10 4 5,29-5 6,-29 7 0,1 1 0,-10 0 0,-2 0 0,-1 0 0,-1 0 0,-1 0-22,-1 0 0,-2 0-18,1 1 24,-3 2 88,-1-1-27,-1 0-6,-3-2-5,0 0-28,0-3-1,0-3-5,1-5 6,11-40 11,-6 13-6,6-18-6,-9 29 7,-2 14-12,-1 0 5,2 2-5,-1 1 6,1 0-6,-1 0 17,1-3-6,-1 3-11,-1 1 5,0 4-5,0 3 0,0-1 0,0 1 6,0-1-6,0 2 0,0-1 0,0 0 0,0-1 0,0 0 0,0-1 0,0 1-6,0 1-5,0 2-11,-1-1 22,-5 1 0,-2 0 0,-6 0 0,-29 6 0,10 0 0,-15 2 0,18-1 0,8-2-6,-3 0-5,1 2 5,5-2 6,3 0 0,4-1-11,5-1-17,2-1-134,3 0-191,2-2-1103,0 2 1456,0 0 0,0 0 0,0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34.817"/>
    </inkml:context>
    <inkml:brush xml:id="br0">
      <inkml:brushProperty name="width" value="0.04286" units="cm"/>
      <inkml:brushProperty name="height" value="0.04286" units="cm"/>
    </inkml:brush>
  </inkml:definitions>
  <inkml:trace contextRef="#ctx0" brushRef="#br0">22 175 25942,'0'-10'1412,"2"1"-1216,-2 5-28,2 1-17,-2 1-22,1 1 55,-1 0-161,0-2-1,0 1 6,0-2 11,0 0-22,0 2-6,0-1 1,0 2-7,0 1-10,0 4 5,-1 29 0,-3-1 0,0 20 0,-3-15 0,2-6 0,2-5 0,1-8 0,2-6 0,0-7 0,0-1 5,10-1-10,9-4-12,3-1-11,5-5-11,-7-1-1,0 1 29,-1 1-28,9 2 101,3 2-51,-6 2 0,-2-1-11,-16 0 6,2 0-12,0 0 6,2 1-6,-2 0 6,-3 0 12,-1 0 72,-4 0-28,0-1-56,-1-4 5,0-4-5,1-3 0,2-2 0,1-1 0,2 0 0,-1 0 39,1-10-22,-2-6-17,-1 4 6,-2 1-6,-1 15 0,0-1 0,-1-2 0,0 0 0,0 0 0,0 3 0,1 4 0,-1 2 0,1 4 0,0 1 0,-1-2-6,-1-1 6,-2-5-5,-3 0 5,-1-1-6,-6-3 0,-2 3 6,-4 3-386,1 6-180,0 8-7532,1 6 8098,2-1 0,7-4 0,4-6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36.093"/>
    </inkml:context>
    <inkml:brush xml:id="br0">
      <inkml:brushProperty name="width" value="0.04286" units="cm"/>
      <inkml:brushProperty name="height" value="0.04286" units="cm"/>
    </inkml:brush>
  </inkml:definitions>
  <inkml:trace contextRef="#ctx0" brushRef="#br0">133 8 25797,'3'-2'2206,"-1"0"-2010,0 0-145,-1 1-23,1 0 0,-2 1-23,-1 2 1,-23 38-6,4-6 0,-25 42 0,24-39 0,0 1-6,15-25 1,3-7-225,1-1-61,3-13-236,4-9-321,4-21 0,-10 43 0,-1 1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36.340"/>
    </inkml:context>
    <inkml:brush xml:id="br0">
      <inkml:brushProperty name="width" value="0.04286" units="cm"/>
      <inkml:brushProperty name="height" value="0.04286" units="cm"/>
    </inkml:brush>
  </inkml:definitions>
  <inkml:trace contextRef="#ctx0" brushRef="#br0">0 12 26620,'8'-6'1506,"2"1"-1399,-3 5-51,2 0 0,29 12-73,10 10-5,3 1-34,-5 4-12,-28-15 12,-4-1 6,-3-3-12,-5-3 62,-3-1 0,-3-2 0,0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36.774"/>
    </inkml:context>
    <inkml:brush xml:id="br0">
      <inkml:brushProperty name="width" value="0.04286" units="cm"/>
      <inkml:brushProperty name="height" value="0.04286" units="cm"/>
    </inkml:brush>
  </inkml:definitions>
  <inkml:trace contextRef="#ctx0" brushRef="#br0">1 20 26967,'0'-9'1047,"0"1"-951,0 7-7,0 0 146,0 1-235,0 5 0,3 14 0,-1 14 0,2 19-5,-2 7-1,-1 6-11,-1-8 6,0-1-28,-1-2 0,1-17-68,-1 1-201,1-22 308,0-7 0,0-5 0,0-3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38.292"/>
    </inkml:context>
    <inkml:brush xml:id="br0">
      <inkml:brushProperty name="width" value="0.04286" units="cm"/>
      <inkml:brushProperty name="height" value="0.04286" units="cm"/>
    </inkml:brush>
  </inkml:definitions>
  <inkml:trace contextRef="#ctx0" brushRef="#br0">147 111 27068,'6'-11'935,"0"1"-778,-6 10-62,0-2-84,0 2 12,0-3-12,1 0-5,1-5-6,0-1 5,-2-2 12,1-6-6,-1 4-11,-3-3 17,-27 8-17,2 26-6,-12 0 6,15 27 6,13-8-6,1 5 6,3 1-6,4 7 0,1 20 0,6-17-17,5 8 6,1-37-1,4-7-16,-3-12 28,19-15 0,-18 7 0,12-9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09.305"/>
    </inkml:context>
    <inkml:brush xml:id="br0">
      <inkml:brushProperty name="width" value="0.04286" units="cm"/>
      <inkml:brushProperty name="height" value="0.04286" units="cm"/>
    </inkml:brush>
  </inkml:definitions>
  <inkml:trace contextRef="#ctx0" brushRef="#br0">37 76 27891,'-4'-4'95,"-6"22"-83,6 2-12,-4 19 11,3 14-11,3 10 0,-1 3-286,20 13 1,4-2 161,-3-23-285,18 12 1,4-17 212,-15-51 437,33-27-90,-39 1 448,11-59-409,-23 51 51,3-34-274,-8 56-18,2 11 51,1 15 45,28 46-45,-10-28-521,23 6 0,6-7 454,3-19 742,-3-31 0,-4-9-586,-13-4-1718,-17-15 1,-8-2 1650,-9 14-748,-20-18 0,-5-1 726,3 6-143,-16-10 1,-3 5-1684,12 30-4654,-7-9 6480,21 30 0,11 4 0,0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38.926"/>
    </inkml:context>
    <inkml:brush xml:id="br0">
      <inkml:brushProperty name="width" value="0.04286" units="cm"/>
      <inkml:brushProperty name="height" value="0.04286" units="cm"/>
    </inkml:brush>
  </inkml:definitions>
  <inkml:trace contextRef="#ctx0" brushRef="#br0">89 18 27303,'-1'-7'661,"0"0"-549,-1 6 22,-3 0-111,-1 0 38,-2 2-44,-1 8-6,-1 7-5,0 7 5,0 5-11,2 0 6,1 3-6,2-2 0,1-1-6,3 0-50,0-5 11,2-2-11,6-5-39,1-9-22,14-4-35,-5-8 7,7-5-3337,-8-5 3482,-1-5 280,-3-1-190,-1-5-51,-3 1-17,-3 2-10,-2 1-12,-3 4 0,0 1-23,0 2 3320,-3 2-3297,-30 5 0,21 5 0,-19 2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39.687"/>
    </inkml:context>
    <inkml:brush xml:id="br0">
      <inkml:brushProperty name="width" value="0.04286" units="cm"/>
      <inkml:brushProperty name="height" value="0.04286" units="cm"/>
    </inkml:brush>
  </inkml:definitions>
  <inkml:trace contextRef="#ctx0" brushRef="#br0">5 106 26402,'-2'-2'1248,"-1"-1"-1113,3 3 111,0 0-4447,1 13 4229,1 3 9,1 39-53,-1-24 16,1 15 0,-3-34 0,0-4 33,0-5 3092,0-1-3120,2-12 1158,2-4-1174,16-42-34,9-11 39,1 3-44,0 9 39,-16 42 11,-1 6 0,-3 12 5,0 6-5,-2 8 6,-1 4-6,0 0-6,2 15-380,-4-15-342,2 2 728,-5-22 0,-1-4 0,0-3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41.276"/>
    </inkml:context>
    <inkml:brush xml:id="br0">
      <inkml:brushProperty name="width" value="0.04286" units="cm"/>
      <inkml:brushProperty name="height" value="0.04286" units="cm"/>
    </inkml:brush>
  </inkml:definitions>
  <inkml:trace contextRef="#ctx0" brushRef="#br0">96 17 27387,'2'-5'515,"0"1"-442,-1 2 6,1 0-29,-1 0 6,0 1 62,-1 0-102,-6 1-16,1 0 6,-5 0-6,1 0 6,-1 3-1,-3 3 23,1 5-22,-3 6-1,3 3-5,4 1 0,4 1 0,3-3 0,1-1 0,0-1-11,15 1-129,25-14-78,-9-2-370,16-17 588,-26-8 0,-21 24 0,-3 3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43.062"/>
    </inkml:context>
    <inkml:brush xml:id="br0">
      <inkml:brushProperty name="width" value="0.04286" units="cm"/>
      <inkml:brushProperty name="height" value="0.04286" units="cm"/>
    </inkml:brush>
  </inkml:definitions>
  <inkml:trace contextRef="#ctx0" brushRef="#br0">47 54 26665,'0'-4'929,"0"0"-749,0-2-91,0 0-50,0-2 152,0 0-118,0 0-29,0 2 85,0 3-106,0 20-23,0 5 5,0 24-5,-3-3 0,0 6 0,-2-3 0,-2 1 0,1-1 0,-2 24 0,1-12-5,1-3-18,4-26-5,2-27-22,15-13-309,2-7 163,29-35 157,-19 16 39,9-13 6,-25 28 55,-1 5 18,-3 4 234,-3 5-279,-2 4 72,-1 16-89,-1 2-6,0 15-5,-1-1 5,0 21-11,1-5-17,-1-6-16,1-16-18,3-22-49,2-5 21,4-6-55,8-20-454,2-8 565,6-16 23,-1 0 286,-4 5-140,-6 18 44,-6 11-117,-6 20 106,0 13-173,-2 11-6,0 12 11,0-4-6,0 10-5,0-18-3425,1 4 3425,3-18 0,-1-3 0,0-6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43.743"/>
    </inkml:context>
    <inkml:brush xml:id="br0">
      <inkml:brushProperty name="width" value="0.04286" units="cm"/>
      <inkml:brushProperty name="height" value="0.04286" units="cm"/>
    </inkml:brush>
  </inkml:definitions>
  <inkml:trace contextRef="#ctx0" brushRef="#br0">194 3 27174,'1'-2'1025,"1"1"-1002,-2 1-7,-3 0 1,-2 0-6,-6 0 17,-13 6-5,3 0-1,-10 6-16,-7 15-23,19-8 11,-7 7-22,27-16 28,5-8-5,5 0 5,4-2-79,10 0 63,-5 3 10,1 2 0,-12 13 6,-6-6 17,-1 9 73,-11 9-68,0-12 12,-20 18-23,11-24-11,-14 3 0,19-12-22,-1 1-12,8-4-28,4-2-72,4-9 134,11-11 0,-20 25 0,3 1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44.053"/>
    </inkml:context>
    <inkml:brush xml:id="br0">
      <inkml:brushProperty name="width" value="0.04286" units="cm"/>
      <inkml:brushProperty name="height" value="0.04286" units="cm"/>
    </inkml:brush>
  </inkml:definitions>
  <inkml:trace contextRef="#ctx0" brushRef="#br0">2 4 28171,'0'-4'140,"2"5"-117,-1 7-7,2 5-10,-1 9 0,1 4-6,-1 4-6,-2 0 6,0-6-45,0 8-123,-2-16-157,-1 2 325,-2-13 0,3-5 0,-1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44.311"/>
    </inkml:context>
    <inkml:brush xml:id="br0">
      <inkml:brushProperty name="width" value="0.04286" units="cm"/>
      <inkml:brushProperty name="height" value="0.04286" units="cm"/>
    </inkml:brush>
  </inkml:definitions>
  <inkml:trace contextRef="#ctx0" brushRef="#br0">1 17 28076,'0'-4'241,"0"0"-219,0 4-750,0 0-1075,2-2 1803,-1 0 0,1 0 0,-1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45.243"/>
    </inkml:context>
    <inkml:brush xml:id="br0">
      <inkml:brushProperty name="width" value="0.04286" units="cm"/>
      <inkml:brushProperty name="height" value="0.04286" units="cm"/>
    </inkml:brush>
  </inkml:definitions>
  <inkml:trace contextRef="#ctx0" brushRef="#br0">106 40 25702,'7'-2'1635,"-2"0"-1344,-4 2-123,0 0 213,-1 0-325,0-2-6,0 2-44,0-1-1,-3 1 12,-11 0-11,0 1 22,-8 5-23,6 4 7,0 8-12,3 0 0,3 3-6,4-2 0,3 0 6,0 0-16,21 5 21,9-14-5,8-1 0,1-18-5,-12-6-1,-3-1 6,-2-2-6,-3-4-5,1-12 11,-7 7 0,-2-4-22,-18 11-34,-28 12-6,4 1-1422,-16 12 1484,24 5 0,12-3 0,6-1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3:45.776"/>
    </inkml:context>
    <inkml:brush xml:id="br0">
      <inkml:brushProperty name="width" value="0.04286" units="cm"/>
      <inkml:brushProperty name="height" value="0.04286" units="cm"/>
    </inkml:brush>
  </inkml:definitions>
  <inkml:trace contextRef="#ctx0" brushRef="#br0">1 35 27953,'11'22'302,"-3"0"-274,-8-7-5,0 0-18,2 2 1,-1-1-1,3 13-5,-2-13 0,0 6 6,-1-18 0,0-11-6,2-5 0,2-12-6,5-4 0,1 0-5,3-1 6,0 3-1,1 4 6,0 4-11,0 4 67,26 9-39,-15 8-6,18 5-6,-23 6-5,-5 0 0,-3 1 0,-8 25 0,1-56 0,-5 8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4:22.739"/>
    </inkml:context>
    <inkml:brush xml:id="br0">
      <inkml:brushProperty name="width" value="0.04286" units="cm"/>
      <inkml:brushProperty name="height" value="0.04286" units="cm"/>
    </inkml:brush>
  </inkml:definitions>
  <inkml:trace contextRef="#ctx0" brushRef="#br0">15 15 26038,'0'-8'1372,"0"2"-964,0 6-133,0 0-219,-2 0-51,1 7 46,-3 9-46,3 12-5,-1 8 6,1-1-6,0-2 0,1-7 0,-1-1 6,1-3-6,-1 24-84,1-19-107,-1 11-234,1-25-1412,0-8 1837,0 0 0,0-2 0,0-2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10.123"/>
    </inkml:context>
    <inkml:brush xml:id="br0">
      <inkml:brushProperty name="width" value="0.04286" units="cm"/>
      <inkml:brushProperty name="height" value="0.04286" units="cm"/>
    </inkml:brush>
  </inkml:definitions>
  <inkml:trace contextRef="#ctx0" brushRef="#br0">0 8 28042,'0'-4'135,"0"1"-107,0 2 11,0 1-45,0 2 6,0 7 0,0 39-11,0 15 6,0 2 5,1-12 0,1-31-6,0-8-5,1 0 11,-1-10 0,-1-1-123,0-3 123,-1-34 0,0 25 0,0-25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4:23.104"/>
    </inkml:context>
    <inkml:brush xml:id="br0">
      <inkml:brushProperty name="width" value="0.04286" units="cm"/>
      <inkml:brushProperty name="height" value="0.04286" units="cm"/>
    </inkml:brush>
  </inkml:definitions>
  <inkml:trace contextRef="#ctx0" brushRef="#br0">0 72 26570,'0'-10'907,"0"2"-762,0 8 371,0 0-460,2 0 5,4-1-50,2 0-11,6-1-16,1-2-52,1-2-105,2 0-12,0-2-28,4-1 252,-7 1 17,-2 2-2139,-11 4 2083,-2 2 0,0 0 0,0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5:44:23.729"/>
    </inkml:context>
    <inkml:brush xml:id="br0">
      <inkml:brushProperty name="width" value="0.04286" units="cm"/>
      <inkml:brushProperty name="height" value="0.04286" units="cm"/>
    </inkml:brush>
  </inkml:definitions>
  <inkml:trace contextRef="#ctx0" brushRef="#br0">0 65 23545,'4'-12'3243,"0"0"-2935,-1 7-84,-1 0 426,-1-1-510,0 3-101,-1 0-11,0 2-17,0 0 23,0 1-18,0-2-10,0-1 5,0 0 0,0 0 23,0-1-23,0 3-5,0 0-6,0 3-11,1 10 11,2 8 5,1 16-5,2 4 0,-1 27 0,-3-16-1696,0 2 0,-1 0 1702,-3 0-781,-3 36 753,0-60-51,-1 1-218,1-21-891,2-3 1182,-3-2 0,3-2 0,1-2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46.120"/>
    </inkml:context>
    <inkml:brush xml:id="br0">
      <inkml:brushProperty name="width" value="0.04286" units="cm"/>
      <inkml:brushProperty name="height" value="0.04286" units="cm"/>
      <inkml:brushProperty name="color" value="#5B2D90"/>
    </inkml:brush>
  </inkml:definitions>
  <inkml:trace contextRef="#ctx0" brushRef="#br0">2 1436 24783,'-1'5'1977,"0"-2"-1764,1-3 123,0 1-107,0 0-21,0 0 296,0 0-504,0-6 11,5-43-11,-1 19 0,5-33 11,-3 34-11,0-1-3386,7-41 3386,-5 29 0,2-9 0,1-2 5,2-8-8,-2 3 1,0-1 2,2-15-6,3-5 0,2 1 6,3 13 0,12-14 0,3 2-5,0 24 2,5-4 0,-1 4 3,-14 19 3207,19-33-3397,-33 47-56,7-12-68,-4 14 314,35-30 0,-37 36 0,19-17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47.785"/>
    </inkml:context>
    <inkml:brush xml:id="br0">
      <inkml:brushProperty name="width" value="0.04286" units="cm"/>
      <inkml:brushProperty name="height" value="0.04286" units="cm"/>
      <inkml:brushProperty name="color" value="#5B2D90"/>
    </inkml:brush>
  </inkml:definitions>
  <inkml:trace contextRef="#ctx0" brushRef="#br0">138 13 24251,'9'-4'2582,"-2"2"-2157,-7 2 147,4-3-466,-4 2-44,4-1-29,-4 2 57,0 0-85,-5 0 7,-5 1-7,-5 3 6,-5 3 1,-8 7-46,5-1 0,4-2 18,9-3-74,34-4-22,-6-2 39,22 1-44,-5 1-51,-1 19 145,-10-10-10,-16 28 111,-13-28-5,-14 15 0,8-19 246,-24 10-280,16-13 11,-40 9-78,36-12-100,-12 2-136,27-5-100,7 0-660,1-2-5037,6 0 6061,1-2 0,0 2 0,-1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48.251"/>
    </inkml:context>
    <inkml:brush xml:id="br0">
      <inkml:brushProperty name="width" value="0.04286" units="cm"/>
      <inkml:brushProperty name="height" value="0.04286" units="cm"/>
      <inkml:brushProperty name="color" value="#5B2D90"/>
    </inkml:brush>
  </inkml:definitions>
  <inkml:trace contextRef="#ctx0" brushRef="#br0">32 14 26788,'-4'-8'930,"0"2"-813,4 6-44,0 0-62,0 63-5,0-33-6,0 50 0,0-48 0,0-1-17,0 0-45,0-2-128,0 7 56,-2-11-62,1 2-1417,-5-9-2885,2-8 4498,-2-2 0,3-7 0,2-1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48.720"/>
    </inkml:context>
    <inkml:brush xml:id="br0">
      <inkml:brushProperty name="width" value="0.04286" units="cm"/>
      <inkml:brushProperty name="height" value="0.04286" units="cm"/>
      <inkml:brushProperty name="color" value="#5B2D90"/>
    </inkml:brush>
  </inkml:definitions>
  <inkml:trace contextRef="#ctx0" brushRef="#br0">15 111 26570,'-8'-8'952,"2"2"-846,6 6-84,0 0-38,10-31 27,-3 19-11,10-23 117,1 26-105,-2 4-12,2 1 0,-5 6 0,-5 4-6,1 4 6,2 14 0,-3-5-62,3 16-3335,-6-15 3380,-1 7-2195,-4-14 2279,-4 0 84,-27-2-761,2-7-124,-7 1 734,16-7 0,19 2 0,0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49.352"/>
    </inkml:context>
    <inkml:brush xml:id="br0">
      <inkml:brushProperty name="width" value="0.04286" units="cm"/>
      <inkml:brushProperty name="height" value="0.04286" units="cm"/>
      <inkml:brushProperty name="color" value="#5B2D90"/>
    </inkml:brush>
  </inkml:definitions>
  <inkml:trace contextRef="#ctx0" brushRef="#br0">41 84 25758,'-13'4'1170,"3"-1"-879,10-3-72,0 0-74,11 0-16,16-1-129,0-4-45,15-7 40,-20-2 38,-2 0 18,-9 0 38,-9 4-38,-12 0-46,2 4-5,-11 2 0,4 4 0,0 0 0,-2 0 0,1 0-5,0 0 5,1 3-84,-4 15 61,8-3 18,-2 14 5,10-9 0,1 0 0,1-2-6,1-2 0,2-3-27,4-3 22,4-2-113,13-3-32,-3-2 156,36-8 0,-55 10 0,15-4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49.823"/>
    </inkml:context>
    <inkml:brush xml:id="br0">
      <inkml:brushProperty name="width" value="0.04286" units="cm"/>
      <inkml:brushProperty name="height" value="0.04286" units="cm"/>
      <inkml:brushProperty name="color" value="#5B2D90"/>
    </inkml:brush>
  </inkml:definitions>
  <inkml:trace contextRef="#ctx0" brushRef="#br0">9 84 26463,'-5'3'745,"2"0"-739,3-3 100,5 0-901,53-21 700,-29 12 95,36-16 705,-51 14-576,-6 4 117,-22-3-246,3 7 73,-27 0-62,25 3-11,-7 0 12,14 0 21,-1 3 57,0 2-34,0 4 56,-3 15-101,5-8 0,-1 22-33,6-24-107,8 14-5,-1-19 134,49-8 0,-39 0 0,29-9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0.353"/>
    </inkml:context>
    <inkml:brush xml:id="br0">
      <inkml:brushProperty name="width" value="0.04286" units="cm"/>
      <inkml:brushProperty name="height" value="0.04286" units="cm"/>
      <inkml:brushProperty name="color" value="#5B2D90"/>
    </inkml:brush>
  </inkml:definitions>
  <inkml:trace contextRef="#ctx0" brushRef="#br0">226 2 27471,'-53'-1'45,"7"2"-17,24 7-28,5 1 0,-8 6 11,10 0-11,1 2 17,3 3 5,-5 28-10,10-24 133,6 22-100,11-38-370,38-14-330,-14-10 655,31-20 0,-43 17 0,1-2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0.769"/>
    </inkml:context>
    <inkml:brush xml:id="br0">
      <inkml:brushProperty name="width" value="0.04286" units="cm"/>
      <inkml:brushProperty name="height" value="0.04286" units="cm"/>
      <inkml:brushProperty name="color" value="#5B2D90"/>
    </inkml:brush>
  </inkml:definitions>
  <inkml:trace contextRef="#ctx0" brushRef="#br0">1 8 27639,'0'-4'347,"0"0"-358,0 4 11,0 6 0,0 6 0,0 9 0,0 21 6,5 20-6,1-6-6,9 26-358,-1-3-56,-3 14 23,-9-20-511,-6-26 908,-4-39 0,5-6 0,0-2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10.439"/>
    </inkml:context>
    <inkml:brush xml:id="br0">
      <inkml:brushProperty name="width" value="0.04286" units="cm"/>
      <inkml:brushProperty name="height" value="0.04286" units="cm"/>
    </inkml:brush>
  </inkml:definitions>
  <inkml:trace contextRef="#ctx0" brushRef="#br0">1 20 26982,'0'-6'1092,"0"0"-1029,0 6-69,0 0-121,0-3-13,0 2-1281,0-3-820,0 4 1,0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1.986"/>
    </inkml:context>
    <inkml:brush xml:id="br0">
      <inkml:brushProperty name="width" value="0.04286" units="cm"/>
      <inkml:brushProperty name="height" value="0.04286" units="cm"/>
      <inkml:brushProperty name="color" value="#5B2D90"/>
    </inkml:brush>
  </inkml:definitions>
  <inkml:trace contextRef="#ctx0" brushRef="#br0">0 99 25982,'10'64'-448,"-2"-16"487,-5-38 34,-2-7 100,-1 0-173,0-2 28,0 0-28,0-6 179,0-3 370,7-32-431,0 11 83,26-42-201,-16 47 45,25-12-22,-28 37 369,9 32-392,-18-12 33,2 21 1,-7-25 5,-2 3-22,-1-9-28,0 0 11,1-9-191,2-10 186,4-5 5,3-9-12,5-4 12,11-12 6,-7 12 28,3-3-18,-11 21 35,-3 4 44,-1 20-78,-3 0-6,2 15-134,1 17-555,-3-21-862,3 8 1540,-4-28 0,0-6 0,0-1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2.438"/>
    </inkml:context>
    <inkml:brush xml:id="br0">
      <inkml:brushProperty name="width" value="0.04286" units="cm"/>
      <inkml:brushProperty name="height" value="0.04286" units="cm"/>
      <inkml:brushProperty name="color" value="#5B2D90"/>
    </inkml:brush>
  </inkml:definitions>
  <inkml:trace contextRef="#ctx0" brushRef="#br0">2 71 25275,'4'-7'1591,"0"1"-1075,-4 6-427,0 0-89,16-6-78,-3 1-169,13-5 91,-10 1 167,0 0 73,-8 3 89,-2 1 63,-5 3 94,-10 0-240,2 0-46,-8 1-16,5 1 124,-21 27-152,18-11 11,-13 39-101,26-25-5,5 0-67,5-16 162,33-26 0,-58 22 0,14-7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2.885"/>
    </inkml:context>
    <inkml:brush xml:id="br0">
      <inkml:brushProperty name="width" value="0.04286" units="cm"/>
      <inkml:brushProperty name="height" value="0.04286" units="cm"/>
      <inkml:brushProperty name="color" value="#5B2D90"/>
    </inkml:brush>
  </inkml:definitions>
  <inkml:trace contextRef="#ctx0" brushRef="#br0">5 16 26301,'-1'-8'1232,"0"1"-1109,1 7-33,0 0-4297,-1 10 4229,1 2 871,-1 14-881,1 0-7,0 57-369,9-12-437,-2 26 124,5-43 2831,-6-26-2154,-4-9 0,-1-20 0,-1-1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3.171"/>
    </inkml:context>
    <inkml:brush xml:id="br0">
      <inkml:brushProperty name="width" value="0.04286" units="cm"/>
      <inkml:brushProperty name="height" value="0.04286" units="cm"/>
      <inkml:brushProperty name="color" value="#5B2D90"/>
    </inkml:brush>
  </inkml:definitions>
  <inkml:trace contextRef="#ctx0" brushRef="#br0">237 12 26670,'3'-6'829,"0"1"-644,-3 5 33,0 0-173,-35 4-22,18 1-7,-29 3-10,-3 7-96,23-6-758,-24 12 0,41-19 0,-2 4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3.602"/>
    </inkml:context>
    <inkml:brush xml:id="br0">
      <inkml:brushProperty name="width" value="0.04286" units="cm"/>
      <inkml:brushProperty name="height" value="0.04286" units="cm"/>
      <inkml:brushProperty name="color" value="#5B2D90"/>
    </inkml:brush>
  </inkml:definitions>
  <inkml:trace contextRef="#ctx0" brushRef="#br0">0 32 25337,'3'0'796,"0"0"-432,-3 0-90,0 0-246,15 48 23,-11-32-18,11 36 62,-15-46-61,0-1-34,0-3 0,0-1-45,0-1 68,0-7 145,0-13-112,1-7-443,11-17-738,-4 18 1125,8-1 0,-12 21 0,0 2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3.985"/>
    </inkml:context>
    <inkml:brush xml:id="br0">
      <inkml:brushProperty name="width" value="0.04286" units="cm"/>
      <inkml:brushProperty name="height" value="0.04286" units="cm"/>
      <inkml:brushProperty name="color" value="#5B2D90"/>
    </inkml:brush>
  </inkml:definitions>
  <inkml:trace contextRef="#ctx0" brushRef="#br0">0 4 26894,'10'-2'768,"-2"1"-740,-8 1-28,0 0-112,-2 59-6,2-35-56,-2 43 57,2-52-40,0-4-84,0-4-341,0-3-1586,-1-3 2168,-1-1 0,3 0 0,-1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4.157"/>
    </inkml:context>
    <inkml:brush xml:id="br0">
      <inkml:brushProperty name="width" value="0.04286" units="cm"/>
      <inkml:brushProperty name="height" value="0.04286" units="cm"/>
      <inkml:brushProperty name="color" value="#5B2D90"/>
    </inkml:brush>
  </inkml:definitions>
  <inkml:trace contextRef="#ctx0" brushRef="#br0">1 1 27314,'6'10'0,"-1"-3"0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6:54.856"/>
    </inkml:context>
    <inkml:brush xml:id="br0">
      <inkml:brushProperty name="width" value="0.04286" units="cm"/>
      <inkml:brushProperty name="height" value="0.04286" units="cm"/>
      <inkml:brushProperty name="color" value="#5B2D90"/>
    </inkml:brush>
  </inkml:definitions>
  <inkml:trace contextRef="#ctx0" brushRef="#br0">142 1 23315,'-4'0'1540,"2"0"-1013,2 0 997,0 0-925,-6 0-493,1 0 1,-6 0-35,3 2 46,-6 2-90,4 1-6,-6 2-10,6 0 16,-2 1 5,2 2 74,-9 19-102,10-10-22,4 32-5,15-34-23,9 12-50,4-23-753,66-6 0,-72 5 0,43-3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7:12.256"/>
    </inkml:context>
    <inkml:brush xml:id="br0">
      <inkml:brushProperty name="width" value="0.04286" units="cm"/>
      <inkml:brushProperty name="height" value="0.04286" units="cm"/>
      <inkml:brushProperty name="color" value="#66CC00"/>
    </inkml:brush>
  </inkml:definitions>
  <inkml:trace contextRef="#ctx0" brushRef="#br0">6 282 26620,'-3'0'1098,"0"0"-925,3 0 85,0 0-236,0 4-5,0 1-6,0 4-5,3 6-6,-2-4 5,3 8-5,-3-13 17,0 3-6,-1-9 29,0 1-29,0-5-11,0-24 0,0 6 11,0-56 0,3 40-11,0-19-5,2 37 5,0 8 5,0 0-5,-3 6 0,2 0 0,-4 5-17,1-1 23,-1-4-6,2 3-11,-1-1-28,0 4 22,0 0 17,2 0 0,12 12 0,-6-6-11,11 15 11,-14-12 0,11 30 0,-12-23 0,8 21 0,-8-27-34,6 0 34,-4-5 6,20-35-29,-7-20 23,5-6 6,-9 5-12,-10 29-5,-2 13 11,-2 1 0,0 12 11,6 22-11,-1-7-33,12 41 21,-12-38-16,4 17 0,-8-27-375,-1 4 50,-1-8 353,4 2 0,-6-8 0,2-2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7:12.570"/>
    </inkml:context>
    <inkml:brush xml:id="br0">
      <inkml:brushProperty name="width" value="0.04286" units="cm"/>
      <inkml:brushProperty name="height" value="0.04286" units="cm"/>
      <inkml:brushProperty name="color" value="#66CC00"/>
    </inkml:brush>
  </inkml:definitions>
  <inkml:trace contextRef="#ctx0" brushRef="#br0">0 0 27947,'4'60'67,"0"-6"-61,-1-23-6,1-2 0,-2-4-6,0-3-240,0 2-96,-2-11-2268,2-1-5791,-2-10 8401,2-4 0,-2 2 0,1-2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11.092"/>
    </inkml:context>
    <inkml:brush xml:id="br0">
      <inkml:brushProperty name="width" value="0.04286" units="cm"/>
      <inkml:brushProperty name="height" value="0.04286" units="cm"/>
    </inkml:brush>
  </inkml:definitions>
  <inkml:trace contextRef="#ctx0" brushRef="#br0">349 3 26318,'-2'-1'1159,"0"0"-728,2 1-403,-18 0 22,-15 5-44,-4-1 5,-7 7-3397,18-3 3403,-2 2-472,-35 19 455,34-13-22,-26 26 55,48-23-5,3 3 34,41-3-118,-10-14-28,21 2-162,-21-12 246,22-28 0,-30 20 0,19-18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7:12.788"/>
    </inkml:context>
    <inkml:brush xml:id="br0">
      <inkml:brushProperty name="width" value="0.04286" units="cm"/>
      <inkml:brushProperty name="height" value="0.04286" units="cm"/>
      <inkml:brushProperty name="color" value="#66CC00"/>
    </inkml:brush>
  </inkml:definitions>
  <inkml:trace contextRef="#ctx0" brushRef="#br0">0 99 27858,'60'-31'-1255,"-23"9"723,11-2-516,-32 12 1048,-5 5 0,-9 4 0,-3 3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7:13.054"/>
    </inkml:context>
    <inkml:brush xml:id="br0">
      <inkml:brushProperty name="width" value="0.04286" units="cm"/>
      <inkml:brushProperty name="height" value="0.04286" units="cm"/>
      <inkml:brushProperty name="color" value="#66CC00"/>
    </inkml:brush>
  </inkml:definitions>
  <inkml:trace contextRef="#ctx0" brushRef="#br0">0 16 27757,'17'1'50,"1"0"-78,1-1-117,1 0-203,0 0-195,0-5-4187,-2 1 4730,-2-5 0,-20 12 0,-6 2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7:13.462"/>
    </inkml:context>
    <inkml:brush xml:id="br0">
      <inkml:brushProperty name="width" value="0.04286" units="cm"/>
      <inkml:brushProperty name="height" value="0.04286" units="cm"/>
      <inkml:brushProperty name="color" value="#66CC00"/>
    </inkml:brush>
  </inkml:definitions>
  <inkml:trace contextRef="#ctx0" brushRef="#br0">42 16 26250,'0'-9'958,"0"2"-717,0 7 44,0 0-122,-16 51-152,10-29 0,-11 50-50,16-34-3398,0 0 3404,1-3 5,0-19-448,11-7-2112,19-18 2588,1 1 0,0-4 0,-18 6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7:13.990"/>
    </inkml:context>
    <inkml:brush xml:id="br0">
      <inkml:brushProperty name="width" value="0.04286" units="cm"/>
      <inkml:brushProperty name="height" value="0.04286" units="cm"/>
      <inkml:brushProperty name="color" value="#66CC00"/>
    </inkml:brush>
  </inkml:definitions>
  <inkml:trace contextRef="#ctx0" brushRef="#br0">6 133 27079,'0'-12'644,"0"2"-588,0 10-11,0 0-28,-1 9-12,-1 3-5,0 9-16,1 31 16,1-25-51,13 23-128,4-44 89,7-7 40,1-14 11,-5-9-90,-1-3-117,7-22 246,-9 10 302,5-29-274,-16 41 146,-29-6-174,8 29-868,-37 24-8963,32-4 9626,-8 18 1,20-21 0,3-3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7:14.609"/>
    </inkml:context>
    <inkml:brush xml:id="br0">
      <inkml:brushProperty name="width" value="0.04286" units="cm"/>
      <inkml:brushProperty name="height" value="0.04286" units="cm"/>
      <inkml:brushProperty name="color" value="#66CC00"/>
    </inkml:brush>
  </inkml:definitions>
  <inkml:trace contextRef="#ctx0" brushRef="#br0">15 126 23640,'10'-3'3350,"-3"0"-2992,-7 3-89,0 0-208,-1 49 35,-3-10-74,-1 27-11,0-26 0,1-18-11,1-4 0,0 0 0,2-7 28,0 0-5,1-8 27,-1 0-11,0-12-89,0-3 50,0-11-56,1-21 28,3 4-404,3-16 398,4 12-113,0 1 147,0 4 0,-1 6-78,10 3 61,-6 16-84,9 1-28,7 36 79,-13-9 303,6 27-292,-18-21-341,-27 31-45,5-27-423,-49 31 0,56-47 0,-16 6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7:15.338"/>
    </inkml:context>
    <inkml:brush xml:id="br0">
      <inkml:brushProperty name="width" value="0.04286" units="cm"/>
      <inkml:brushProperty name="height" value="0.04286" units="cm"/>
      <inkml:brushProperty name="color" value="#66CC00"/>
    </inkml:brush>
  </inkml:definitions>
  <inkml:trace contextRef="#ctx0" brushRef="#br0">317 1 27914,'-37'-1'117,"1"4"-111,13 2-6,-5 6-4252,-2 2 4252,-2 2 720,-15 14-1179,25-3 453,3-2-100,74-3-12,-25-16-201,34 13 280,-52-5 319,-1 40-208,-9-25 494,-34 55-404,11-56-111,-20 16 3358,22-36-3404,7-5-5,0-1 17,-2-1-11,0 0-1,1 0 18,0-2-1,3-1-11,1-3-56,5 3-61,1-1-292,3 3-2285,0 0 2683,0-1 0,0 1 0,0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08.479"/>
    </inkml:context>
    <inkml:brush xml:id="br0">
      <inkml:brushProperty name="width" value="0.04286" units="cm"/>
      <inkml:brushProperty name="height" value="0.04286" units="cm"/>
      <inkml:brushProperty name="color" value="#00A0D7"/>
    </inkml:brush>
  </inkml:definitions>
  <inkml:trace contextRef="#ctx0" brushRef="#br0">1 357 16661,'2'-6'5893,"1"2"-1844,-2 2-3763,0 1-101,0-2 223,-1 0-262,0 1-84,0 0-6,0 1 543,0 1-622,2-8 7,9-3-18,8-10-3397,27-23 3431,-5 5 2,-5 3 1,0-1 3,6-5-6,8-8 0,-24 27-17,-5 9-89,1 7-169,1 8 51,5 5 224,-5-1-2291,4-3 2291,-16-7 0,1 0 0,-10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09.313"/>
    </inkml:context>
    <inkml:brush xml:id="br0">
      <inkml:brushProperty name="width" value="0.04286" units="cm"/>
      <inkml:brushProperty name="height" value="0.04286" units="cm"/>
      <inkml:brushProperty name="color" value="#00A0D7"/>
    </inkml:brush>
  </inkml:definitions>
  <inkml:trace contextRef="#ctx0" brushRef="#br0">13 0 28210,'-3'0'68,"0"0"-46,1 6-11,1 3-5,-1 61-6,2-29-705,-1 45 683,1-47 66,0 2-89,0-5-11,0-3-202,0 2 174,0-17 84,-1-9 0,2-1 0,-1-5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0.132"/>
    </inkml:context>
    <inkml:brush xml:id="br0">
      <inkml:brushProperty name="width" value="0.04286" units="cm"/>
      <inkml:brushProperty name="height" value="0.04286" units="cm"/>
      <inkml:brushProperty name="color" value="#00A0D7"/>
    </inkml:brush>
  </inkml:definitions>
  <inkml:trace contextRef="#ctx0" brushRef="#br0">8 18 26810,'-3'-6'1266,"0"2"-1148,3 4-18,0 0-128,-1-2 28,7 2 0,7-3 0,13 3-61,29-2 22,30 2 33,-24-1 0,4 1-10,-52 14 27,-7-2 0,-2 13 6,-20 17-12,2-14-5,-16 16 0,3-22 0,-2-2-5,-3 0-62,-22 4 67,30-12 0,-12 3-56,40-15 56,5 0-45,28 2 34,-10 3-1,49 23 12,-50-15-16,22 15-7,-43-24-324,3 3 140,-4-5-641,18-7 0,-27 11 0,8-4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0.847"/>
    </inkml:context>
    <inkml:brush xml:id="br0">
      <inkml:brushProperty name="width" value="0.04286" units="cm"/>
      <inkml:brushProperty name="height" value="0.04286" units="cm"/>
      <inkml:brushProperty name="color" value="#00A0D7"/>
    </inkml:brush>
  </inkml:definitions>
  <inkml:trace contextRef="#ctx0" brushRef="#br0">1 101 26010,'0'-5'1478,"0"0"-1321,0 5 0,0 0-157,4 0 0,3 0-62,24 0 62,-10 0 0,15 0 162,-7 0-78,-14 0-16,4-1-7,-15-1-33,-2-1-22,0-1-6,0 0-17,5-8 17,-2 3 6,2-4 44,-2 4-16,-4 1-1,1 1-22,-3 2 6,-4 2-11,-2-1-6,-5 2 0,-2 0 0,-20 1-6,12 0 1,-17 5-7,24 2 12,-2 18-11,13 31-11,12-5 16,2 3-3979,69-33 2456,-41-23 1529,45-5 0,-63 0 0,-6 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11.623"/>
    </inkml:context>
    <inkml:brush xml:id="br0">
      <inkml:brushProperty name="width" value="0.04286" units="cm"/>
      <inkml:brushProperty name="height" value="0.04286" units="cm"/>
    </inkml:brush>
  </inkml:definitions>
  <inkml:trace contextRef="#ctx0" brushRef="#br0">14 45 24985,'-2'-9'1742,"0"2"-1030,2 7-606,0 0 148,-4-13-254,3 10 99,-4-10-105,5 55 6,1-13 0,10 43 0,4 7 0,-2-11 153,5 10 1,0-4-182,-6-24-95,3 34 84,-10-50-135,0 22 129,-5-43-39,0 3-95,0-15 0,0-1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1.567"/>
    </inkml:context>
    <inkml:brush xml:id="br0">
      <inkml:brushProperty name="width" value="0.04286" units="cm"/>
      <inkml:brushProperty name="height" value="0.04286" units="cm"/>
      <inkml:brushProperty name="color" value="#00A0D7"/>
    </inkml:brush>
  </inkml:definitions>
  <inkml:trace contextRef="#ctx0" brushRef="#br0">253 34 25931,'5'-4'2195,"0"2"-2038,-5 2-123,0-3-17,0 2-6,0-2 0,-2 2 0,-2-2-5,-4 1-6,-23-5-6,9 5 6,-16-3-5,5 4-7,13 2 1,-8 5-11,7 23 16,7-5 6,-7 20 0,11-13 0,4 2-5,3 1 5,2 1-3,19 13 0,5 0-25,-5-1-201,7 0 0,-1-6 195,-10-21-5,-4-6-34,-4-3-11,-3-4-185,-3 1 169,0-5-7277,-29 1 7377,14-8 0,-16 3 0,24-3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1.863"/>
    </inkml:context>
    <inkml:brush xml:id="br0">
      <inkml:brushProperty name="width" value="0.04286" units="cm"/>
      <inkml:brushProperty name="height" value="0.04286" units="cm"/>
      <inkml:brushProperty name="color" value="#00A0D7"/>
    </inkml:brush>
  </inkml:definitions>
  <inkml:trace contextRef="#ctx0" brushRef="#br0">10 74 27454,'-6'-2'712,"2"0"-712,4 2 11,0 0-11,57-3-11,-25 1-452,45-5 429,-42 1-293,5-8 327,-13-1 0,-4 3 0,-15 2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2.350"/>
    </inkml:context>
    <inkml:brush xml:id="br0">
      <inkml:brushProperty name="width" value="0.04286" units="cm"/>
      <inkml:brushProperty name="height" value="0.04286" units="cm"/>
      <inkml:brushProperty name="color" value="#00A0D7"/>
    </inkml:brush>
  </inkml:definitions>
  <inkml:trace contextRef="#ctx0" brushRef="#br0">98 56 27186,'-5'12'1008,"2"-2"-975,3-10-38,0 0 5,6 0 5,15 0-5,3 0 0,12 0 6,-6-1-1,9-6-3391,-13 1 3420,3-7-6,-19 7-6,-4-5-2274,-28-4 2252,2 7-11,-58-2 6,34 14 2228,-42 15-2251,58-2 17,-6 13 11,30-9-11,18 26 11,0-20-6,30 19 1,-14-33 5,60-12 0,-62-1 0,34-11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2.915"/>
    </inkml:context>
    <inkml:brush xml:id="br0">
      <inkml:brushProperty name="width" value="0.04286" units="cm"/>
      <inkml:brushProperty name="height" value="0.04286" units="cm"/>
      <inkml:brushProperty name="color" value="#00A0D7"/>
    </inkml:brush>
  </inkml:definitions>
  <inkml:trace contextRef="#ctx0" brushRef="#br0">23 48 27415,'-11'-1'745,"2"0"-683,9 1-34,0 0-28,-2-1 0,4 3 5,8 14-10,3 0-96,14 24-314,-6 1 415,-5-14 191,-4-3-118,-15-24 145,-6-13-184,4 2 5,0-48-45,12 30 1,7-27 5,5 36-600,30 2-167,-25 13 767,22 7 0,-39 5 0,0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3.530"/>
    </inkml:context>
    <inkml:brush xml:id="br0">
      <inkml:brushProperty name="width" value="0.04286" units="cm"/>
      <inkml:brushProperty name="height" value="0.04286" units="cm"/>
      <inkml:brushProperty name="color" value="#00A0D7"/>
    </inkml:brush>
  </inkml:definitions>
  <inkml:trace contextRef="#ctx0" brushRef="#br0">4 130 26318,'-2'0'1304,"0"0"-900,2 0-343,4 2 12,0-2-45,7 2-6,2-2-10,5 0-12,5 0-163,29-13 62,-20 4-27,16-10-80,-27 3 141,-10-3 146,-1 3 16,-9 0 22,-4 9 18,-23-3-96,8 7 0,-26-3-11,25 6-5,-6 4-1,14 2-16,1 15-1,5-2-10,1 11 5,4-7-12,6 10 1,3-9 6,8 4-35,5-15-55,4-4-185,7-4-526,9-3-42,17-7 0,-63 9 0,-5-3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4.030"/>
    </inkml:context>
    <inkml:brush xml:id="br0">
      <inkml:brushProperty name="width" value="0.04286" units="cm"/>
      <inkml:brushProperty name="height" value="0.04286" units="cm"/>
      <inkml:brushProperty name="color" value="#00A0D7"/>
    </inkml:brush>
  </inkml:definitions>
  <inkml:trace contextRef="#ctx0" brushRef="#br0">13 50 27286,'-7'0'885,"2"0"-812,5 0-11,0 0-62,6 12-73,14 20 34,-7-8 5,8 8-33,-17-24 67,-2-5 61,-1 0-21,-3-3-1,1-3-17,-1-2-22,1-16 0,7 1 0,5-10 0,8 7 0,5 1 0,1 3 28,9 5-28,-11 7-17,19 26-3403,-26-5 3376,7 17-52,-15-15-430,-1-1-9305,-2-5 8314,-1-2 1,-3-4 0,-1-4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4.547"/>
    </inkml:context>
    <inkml:brush xml:id="br0">
      <inkml:brushProperty name="width" value="0.04286" units="cm"/>
      <inkml:brushProperty name="height" value="0.04286" units="cm"/>
      <inkml:brushProperty name="color" value="#00A0D7"/>
    </inkml:brush>
  </inkml:definitions>
  <inkml:trace contextRef="#ctx0" brushRef="#br0">173 28 27068,'11'-9'997,"-3"2"-902,-8 7-39,0 0-45,-10-5-11,2 4 0,-9-5-17,-14 15 1,12 0 4,-16 7 1,18-1-6,3 0 1,0 0 16,4 1 0,-1 14 0,6-13 67,6 25-28,23-23-33,-3 3-6,16-13-79,-3-8-44,-7-1-151,6-2-214,-12-4-1416,-4-1 1904,0-3 0,-15 8 0,-3 3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5.081"/>
    </inkml:context>
    <inkml:brush xml:id="br0">
      <inkml:brushProperty name="width" value="0.04286" units="cm"/>
      <inkml:brushProperty name="height" value="0.04286" units="cm"/>
      <inkml:brushProperty name="color" value="#00A0D7"/>
    </inkml:brush>
  </inkml:definitions>
  <inkml:trace contextRef="#ctx0" brushRef="#br0">43 120 27398,'-13'0'644,"2"0"-588,11 0-5,0 0-40,24-5-11,-8 2 0,20-5-11,-13 3 11,5-5 5,-10 3 74,7-9 10,-19-4-83,-5 5 0,-18-4-6,-1 15 0,-6-2 0,7 5 5,-8 0-5,9 2-11,-22 46 5,25-24-5,-12 35 11,23-37-112,43 7-45,-14-17-522,29-4 1,-7-2 0,-42-2 0,22-2-1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6.901"/>
    </inkml:context>
    <inkml:brush xml:id="br0">
      <inkml:brushProperty name="width" value="0.04286" units="cm"/>
      <inkml:brushProperty name="height" value="0.04286" units="cm"/>
      <inkml:brushProperty name="color" value="#00A0D7"/>
    </inkml:brush>
  </inkml:definitions>
  <inkml:trace contextRef="#ctx0" brushRef="#br0">8 0 27029,'-4'0'985,"0"0"-833,4 0-124,0 0-28,3 0 0,7 19 0,0-4 0,6 18-17,-6-7-67,6 23 78,-10-28 34,5 13 23,-10-33-29,1 0-5,1-1 5,13-34-22,-4 13 0,21-46-5,-20 42-63,23-9 46,-22 31 5,23 24 12,-25-7-23,8 18-12,-17-23-167,-1 4 207,-2-8 179,1 2-128,7-17-46,2 0 1,7-11 5,-1 3-5,7 0-6,-9 7 0,14 7 5,-15 12 7,10 15-1,-8 4-129,12 15-89,-15-19 207,9-2 0,-19-19 0,2-2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7.596"/>
    </inkml:context>
    <inkml:brush xml:id="br0">
      <inkml:brushProperty name="width" value="0.04286" units="cm"/>
      <inkml:brushProperty name="height" value="0.04286" units="cm"/>
      <inkml:brushProperty name="color" value="#00A0D7"/>
    </inkml:brush>
  </inkml:definitions>
  <inkml:trace contextRef="#ctx0" brushRef="#br0">81 8 28378,'0'-4'34,"0"0"-51,0 4 12,0 9 5,0 5 0,-10 78-12,5-39 4,-1-2 0,-2 3-121,-6 27 67,6-32 17,-6 21-50,7-36 17,3-14-107,0 2 95,3-16-2486,5-6 2576,2-7 0,-7 7 0,0 2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12.339"/>
    </inkml:context>
    <inkml:brush xml:id="br0">
      <inkml:brushProperty name="width" value="0.04286" units="cm"/>
      <inkml:brushProperty name="height" value="0.04286" units="cm"/>
    </inkml:brush>
  </inkml:definitions>
  <inkml:trace contextRef="#ctx0" brushRef="#br0">34 125 25387,'2'4'1922,"0"0"-1687,-2-4-39,0 0-185,43-8-11,-22 1 0,36-7 0,-29-1 112,2-13 51,-10 9-107,-4-6 39,-26 14-84,-11 6 17,-44 9-22,28 2-6,-36 38 0,58-22 0,-11 31-12,21-21 12,9 15 6,6-20 5,44 1-22,-21-24-28,60-11-12,-61 0-173,24-12-229,-44 7 453,0-4 0,-9 8 0,-1 0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8:18.348"/>
    </inkml:context>
    <inkml:brush xml:id="br0">
      <inkml:brushProperty name="width" value="0.04286" units="cm"/>
      <inkml:brushProperty name="height" value="0.04286" units="cm"/>
      <inkml:brushProperty name="color" value="#00A0D7"/>
    </inkml:brush>
  </inkml:definitions>
  <inkml:trace contextRef="#ctx0" brushRef="#br0">164 30 25500,'7'-10'2240,"-1"2"-2027,-6 8-6,0 0-185,0 3-10,0 1-7,0 4 6,0 4-11,0-6 28,0 3-22,0-9 5,0-1-11,0-3 0,0-2 6,0 2-6,0 1 5,0 3 113,0 0-112,0-3-18,0-5 1,-3 2 11,-2-3 6,-4 5-6,-9 1 0,1 1 0,-7 1 0,-4 1-6,9 4 1,-4 4-1,11 5 0,2 11 6,5-3-5,1 15-1,5-14-50,34 17 39,-9-25-551,37-3 0,6-5-2026,-13-10 2594,2 1 0,-6-2 0,-32 0 0,-8-1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9:10.653"/>
    </inkml:context>
    <inkml:brush xml:id="br0">
      <inkml:brushProperty name="width" value="0.025" units="cm"/>
      <inkml:brushProperty name="height" value="0.025" units="cm"/>
      <inkml:brushProperty name="color" value="#00A0D7"/>
    </inkml:brush>
  </inkml:definitions>
  <inkml:trace contextRef="#ctx0" brushRef="#br0">1 1 24575,'0'0'0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9:41.893"/>
    </inkml:context>
    <inkml:brush xml:id="br0">
      <inkml:brushProperty name="width" value="0.04286" units="cm"/>
      <inkml:brushProperty name="height" value="0.04286" units="cm"/>
      <inkml:brushProperty name="color" value="#00A0D7"/>
    </inkml:brush>
  </inkml:definitions>
  <inkml:trace contextRef="#ctx0" brushRef="#br0">22 145 21735,'-12'13'836,"2"-2"-248,10-11 3763,0 0-4317,2 0-23,3-2-11,3-2 6,8-6-6,-3 2 0,4-4 17,4-2-12,-5 5 6,6-5-11,19-1 0,-14 6 0,20-5 0,-21 8 0,2 0 0,-3-1 0,1 1 0,-3-1 0,0 1 6,13-3-6,0 4 0,13-1-6,-16 10 6,-4 1 0,-3 12 0,-6-4 0,6 6 0,-8-5 0,-3-2 0,-1 1 0,-4-3 0,-3-3 0,-5 2 0,-2-5-72,1 2-119,-1-3 191,1-1 0,-1-1 0,0-1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9:43.441"/>
    </inkml:context>
    <inkml:brush xml:id="br0">
      <inkml:brushProperty name="width" value="0.04286" units="cm"/>
      <inkml:brushProperty name="height" value="0.04286" units="cm"/>
      <inkml:brushProperty name="color" value="#00A0D7"/>
    </inkml:brush>
  </inkml:definitions>
  <inkml:trace contextRef="#ctx0" brushRef="#br0">1 95 19490,'4'-8'5013,"0"2"-4509,-4 6 84,0 0-269,0 6 236,0-3-247,0 4-67,0-6 806,0 0-1030,0-1-12,3-1-5,2-5-61,11-7 49,-4-1 12,11-8 0,-12 11 0,2-3 0,-7 7 12,-1 1-12,-3 3-101,0 1 101,-2 4 0,0 12 0,0 0-163,0 36 79,0-27-319,0 36 280,0-43-2403,-4 15 2526,3-24 0,-3 0 0,3-5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9:43.875"/>
    </inkml:context>
    <inkml:brush xml:id="br0">
      <inkml:brushProperty name="width" value="0.04286" units="cm"/>
      <inkml:brushProperty name="height" value="0.04286" units="cm"/>
      <inkml:brushProperty name="color" value="#00A0D7"/>
    </inkml:brush>
  </inkml:definitions>
  <inkml:trace contextRef="#ctx0" brushRef="#br0">22 24 24379,'-11'10'2219,"2"-2"-1934,9-8 18,0 0-29,-1 5-106,1-4 22,-1 3-139,1-4 33,0 0-79,6 0 1,6-1 0,8-3-6,6-2-45,4-4-39,17 0 50,-18 3 12,7 1 5,-24 5 11,-6 1 6,-2 0-5,-3 0-802,-1 0 807,0-3 0,0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9:45.043"/>
    </inkml:context>
    <inkml:brush xml:id="br0">
      <inkml:brushProperty name="width" value="0.04286" units="cm"/>
      <inkml:brushProperty name="height" value="0.04286" units="cm"/>
      <inkml:brushProperty name="color" value="#00A0D7"/>
    </inkml:brush>
  </inkml:definitions>
  <inkml:trace contextRef="#ctx0" brushRef="#br0">400 3 23556,'1'-1'2790,"0"0"-2219,-1 1-498,-27 27 111,7 12-150,-15 11-34,15 4 22,8-15 12,-9 20 0,-2 3-34,-3 9-14,0-10 1,-5 10 0,4-12 13,-4 5-50,-2-2 0,2-5 50,15-30-79,-3 6 40,16-28-381,2-2-314,1-6-114,5-14 0,-4 15 0,3-8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9:45.991"/>
    </inkml:context>
    <inkml:brush xml:id="br0">
      <inkml:brushProperty name="width" value="0.04286" units="cm"/>
      <inkml:brushProperty name="height" value="0.04286" units="cm"/>
      <inkml:brushProperty name="color" value="#00A0D7"/>
    </inkml:brush>
  </inkml:definitions>
  <inkml:trace contextRef="#ctx0" brushRef="#br0">44 16 23343,'-7'4'2219,"2"0"-1973,5-4-28,0 0 1048,-2 5-1098,2-4-67,-2 4-23,2-5-55,0 0 33,14-9-56,-5 4-12,30-9 1,-23 11-22,17-1 16,-24 8 17,0 2 0,-7 5 0,-2 21 0,-5-10 5,-10 27-5,1-24 6,-23 28-6,19-28 129,-23 25-112,31-36 50,-8 5-62,17-18 29,37-12-34,-14 4 0,55-14 0,-48 15-6,11-2-5,-33 8 0,-6 0-527,0 0-2324,-1-1 2862,0 0 0,0 0 0,0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9:52.513"/>
    </inkml:context>
    <inkml:brush xml:id="br0">
      <inkml:brushProperty name="width" value="0.04286" units="cm"/>
      <inkml:brushProperty name="height" value="0.04286" units="cm"/>
      <inkml:brushProperty name="color" value="#00A0D7"/>
    </inkml:brush>
  </inkml:definitions>
  <inkml:trace contextRef="#ctx0" brushRef="#br0">1 65 27354,'4'2'72,"6"0"-16,2 0-16,6 0-1,2-2 6,17 0-40,-4 0-5,14 0 6,7 0-6,-12 1 2,9 0 1,1-1-3,-3 1 6,45 0-6,-59-3 8,25-2 1,6 0 13,-3-1-13,0 0 1,14 0-1,-13 0-3,9-1-6,1 1 0,-4 0 0,-23 2 25,10 1 0,1 0-14,0-1 20,28-1 0,2-1-25,-19 2-6,16-1 0,-1 1 0,-21 2 2,17 3 1,0 2-3,-16-1 3,1 3 0,-1-1-3,-17-1 0,9 4 0,1 0 0,-4 1 0,16 8 0,0 3 0,-22-1-1694,2 2 1,-2 1 1699,-11-1 28,49 29-34,-50-27 11,7 11 0,-1 3-11,-12 4-159,10 15 159,-17-17 11,0 15-11,-14-22 3319,4 44-3319,-12-44 5,-6 49-5,2-42 3,-6 18 0,-2 0-3,0-8 3,-2 6 0,-1-1 2,3-18-5,-22 48 0,19-50 5,-11 13 1,-2 0-6,7-9 0,-15 19 0,24-34 0,6-7 0,-1 9 0,2-4 255,-6 15-249,0-6-1,-5 5-5,0-6 23,-3-2-3410,8-10 3393,-3 1-2258,-2 8 2258,8-13-1506,-4 11 1511,11-21 174,-1-1-168,-1-5 1500,1-1-1523,-2-2 6,2-1 0,1 3 2196,0 0-2196,1 3 3397,0 0-3442,-1-4-44,1 0-197,-1-5 29,1 3 257,0-8 0,0 16 0,0-4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49:53.542"/>
    </inkml:context>
    <inkml:brush xml:id="br0">
      <inkml:brushProperty name="width" value="0.04286" units="cm"/>
      <inkml:brushProperty name="height" value="0.04286" units="cm"/>
      <inkml:brushProperty name="color" value="#00A0D7"/>
    </inkml:brush>
  </inkml:definitions>
  <inkml:trace contextRef="#ctx0" brushRef="#br0">14 22 26704,'0'-8'879,"-1"0"-677,1 7 16,-1-1-173,1 0 207,0 2-252,-1 3 0,-1 11 0,0-1 6,-1 7-6,1-7 0,1 6 0,0-5-12,1 7 12,0-12 12,0 1-12,0-9 0,0-1 5,7-2-5,2-2 0,8-3-5,5-2-1,-7 3 0,4 1 6,-13 4 0,1 0 0,-4 1 0,8 0 0,-6 0 0,6 0 6,-7 0 0,0-1-6,0 0 0,2-3 0,1 0-12,22-10 12,-12 6-5,11-4-23,-21 10-426,-12 1 454,-7 1 0,8 0 0,0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04.969"/>
    </inkml:context>
    <inkml:brush xml:id="br0">
      <inkml:brushProperty name="width" value="0.04286" units="cm"/>
      <inkml:brushProperty name="height" value="0.04286" units="cm"/>
      <inkml:brushProperty name="color" value="#00A0D7"/>
    </inkml:brush>
  </inkml:definitions>
  <inkml:trace contextRef="#ctx0" brushRef="#br0">26 30 25786,'-2'-2'1433,"2"0"-1046,0 2-79,-1 0-213,1-1 62,-1 1-141,1-2-16,0 1-11,0 0 6,0 0-236,31-7 190,-19 5 18,24-4 5,-29 6 22,-3 1 6,-2 0 0,-2 0 0,0 6 0,0 0 0,0 11-28,-1-4-84,-15 29 112,8-23 112,-19 23-73,17-32 62,-11 10-78,13-11 122,-7 5-122,11-11 16,0 0-39,4-3-56,0 0 56,2 0 0,-2 0 190,2 0-190,1 0 0,1 0 0,8 0 0,0-1-5,3 1-23,0 0 0,-2 0-28,11 0 56,-13 0 28,5 0-23,-15 0-1489,-1 0 0,0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19.175"/>
    </inkml:context>
    <inkml:brush xml:id="br0">
      <inkml:brushProperty name="width" value="0.04286" units="cm"/>
      <inkml:brushProperty name="height" value="0.04286" units="cm"/>
    </inkml:brush>
  </inkml:definitions>
  <inkml:trace contextRef="#ctx0" brushRef="#br0">207 5 26687,'0'-4'1008,"-11"5"-857,2 9-89,-11 7 25,-6 33 0,0 15-85,1 13 1,0 4-3,-5-3 0,4 6-69,18 5 0,8 8 0,4-21-15,11-12-51,2 10 1,9-16-588,6-59 722,11-9 0,-19 6 0,3-7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05.660"/>
    </inkml:context>
    <inkml:brush xml:id="br0">
      <inkml:brushProperty name="width" value="0.04286" units="cm"/>
      <inkml:brushProperty name="height" value="0.04286" units="cm"/>
      <inkml:brushProperty name="color" value="#00A0D7"/>
    </inkml:brush>
  </inkml:definitions>
  <inkml:trace contextRef="#ctx0" brushRef="#br0">426 9 25718,'1'-5'1378,"0"2"-1042,-1 3 73,0 0-280,-1 0-51,-2 0-22,-3 1-17,-1 1-5,-1 4-23,-1 2-5,-7 15-12,-17 33-7,-1 3 0,-8 12 0,4-7 13,8-12 0,0 0-478,-7 10 1,-3 6-1,9-17 478,9-22-164,7-4 164,3-6-28,5-1-22,3-11-107,2-5-240,4-12 1108,2-9-7605,1 0 6941,1-5 1,-3 12-1,-1 4 1</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06.444"/>
    </inkml:context>
    <inkml:brush xml:id="br0">
      <inkml:brushProperty name="width" value="0.04286" units="cm"/>
      <inkml:brushProperty name="height" value="0.04286" units="cm"/>
      <inkml:brushProperty name="color" value="#00A0D7"/>
    </inkml:brush>
  </inkml:definitions>
  <inkml:trace contextRef="#ctx0" brushRef="#br0">122 34 26396,'-9'0'1294,"1"0"-1087,8 0 0,0 0-185,-34 34-201,13 36 146,-16-12 21,24 14 12,13-56 0,0-2 0,0-3 0,0-3 0,7-2 0,0-3-72,10-2-136,1-2-956,26-19 1052,-9-1 280,9-10 190,-20 6 23,-13 6-3146,-1-10 2927,-6 5-421,-1-32 265,-8 26-28,-14-26 10,5 41-2317,-39 27 2329,35 3 0,-17 19 0,30-28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07.078"/>
    </inkml:context>
    <inkml:brush xml:id="br0">
      <inkml:brushProperty name="width" value="0.04286" units="cm"/>
      <inkml:brushProperty name="height" value="0.04286" units="cm"/>
      <inkml:brushProperty name="color" value="#00A0D7"/>
    </inkml:brush>
  </inkml:definitions>
  <inkml:trace contextRef="#ctx0" brushRef="#br0">22 12 22952,'0'6'2045,"0"0"-1042,0-6-986,-3 8 305,3-4-271,-3 6 153,3-8-137,0-1 1062,0-1-1112,0-5 0,0-2-6,3-4 28,2-2 34,-2 6-73,2 1 0,-5 11 0,-5 12 0,-4 9-476,0-3-2291,1-6 2767,11-19 0,-6 5 0,2-1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07.995"/>
    </inkml:context>
    <inkml:brush xml:id="br0">
      <inkml:brushProperty name="width" value="0.04286" units="cm"/>
      <inkml:brushProperty name="height" value="0.04286" units="cm"/>
      <inkml:brushProperty name="color" value="#00A0D7"/>
    </inkml:brush>
  </inkml:definitions>
  <inkml:trace contextRef="#ctx0" brushRef="#br0">6 46 27382,'-2'-7'705,"0"2"-565,1 5-145,5 0-7,0-2-4,9-1-12,0-2 5,3-1 23,4-1 0,-9 2 0,3 0 6,-12 5-6,0 0 5,-2 0-5,2 0 0,-2 0 0,2 0 0,-2 0 6,2 0 11,-2 0 39,1 0-56,-1 1 0,0 3 5,0 3-5,0 2 0,0 1 0,0 0 6,-1 4-3387,-7 20 3381,1-9-1032,-13 39 1032,10-35 6,-10 28-6,11-32 6,-3 8 27,6-14-22,0-5-5,3-6 525,2-7-604,1-1-33,0-3-264,0-3 370,0-6 0,0 9 0,0-1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08.690"/>
    </inkml:context>
    <inkml:brush xml:id="br0">
      <inkml:brushProperty name="width" value="0.04286" units="cm"/>
      <inkml:brushProperty name="height" value="0.04286" units="cm"/>
      <inkml:brushProperty name="color" value="#00A0D7"/>
    </inkml:brush>
  </inkml:definitions>
  <inkml:trace contextRef="#ctx0" brushRef="#br0">2 66 17025,'-1'-14'9500,"0"2"-9024,2 12 319,0 0-705,0 0 55,-1-1-94,2 1-46,0-2 46,2 1-12,14-4-39,-5 2 5,10-3-5,-10 5 0,5-2 0,-5 1 0,3-1-16,-8 1-236,-3-1-107,-2 1 359,-2-1 0,-1 2 0,0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09.645"/>
    </inkml:context>
    <inkml:brush xml:id="br0">
      <inkml:brushProperty name="width" value="0.04286" units="cm"/>
      <inkml:brushProperty name="height" value="0.04286" units="cm"/>
      <inkml:brushProperty name="color" value="#00A0D7"/>
    </inkml:brush>
  </inkml:definitions>
  <inkml:trace contextRef="#ctx0" brushRef="#br0">91 0 26721,'-31'5'722,"5"-2"-655,26-3 292,0 0-359,67 54 0,-46-37 0,51 42 0,-63-50 5,2 7-10,-5-6 5,0 6 11,-5-2 11,-1-4 1,0 5 78,-9 5-90,2-6 0,-12 12 0,10-15 12,-1 0 5,6-7 106,-7-1-123,2-2-5,-8 0-6,2-1 5,-9 0 12,13 0 73,-8-3-79,16-1-11,-3-3 6,1 1-29,-4-5 18,3 5-18,-5-3-5,6 7-2296,-4-1 2324,5 0 0,0 2 0,4-1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19.629"/>
    </inkml:context>
    <inkml:brush xml:id="br0">
      <inkml:brushProperty name="width" value="0.04286" units="cm"/>
      <inkml:brushProperty name="height" value="0.04286" units="cm"/>
      <inkml:brushProperty name="color" value="#00A0D7"/>
    </inkml:brush>
  </inkml:definitions>
  <inkml:trace contextRef="#ctx0" brushRef="#br0">127 26 24710,'0'-5'2722,"0"1"-2515,0 3 129,0 1-201,1-1-85,0 1-39,0-2-5,0 0 33,0-3-17,-1 3 1,1-2-6,-1 4 11,0 0-28,-3 0 5,-3 4-5,-17 18 0,0 12-405,-6 10 405,10 5-22,8-4-26,6 5 1,1 2 19,-1 14 8,3-13 1,0-3-4,2-2 12,12 8 11,12-23-17,7 0-72,8-25-231,1-7-495,16-3 0,-60 3 0,-5 0 1</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1.834"/>
    </inkml:context>
    <inkml:brush xml:id="br0">
      <inkml:brushProperty name="width" value="0.04286" units="cm"/>
      <inkml:brushProperty name="height" value="0.04286" units="cm"/>
      <inkml:brushProperty name="color" value="#00A0D7"/>
    </inkml:brush>
  </inkml:definitions>
  <inkml:trace contextRef="#ctx0" brushRef="#br0">0 13 25303,'0'-7'2319,"0"2"-2061,0 5 95,0 0-353,0 2 0,1 7 0,2 6 0,5 22 5,-1-7-5,3 9 0,-3-16-28,0 15-28,-4-14-3487,1 11 3538,-4-23 38,0-4-33,0-13-5,1-4-7,2-8-10,0-4-17,3-6-28,15-34 67,-8 29 3375,24-29-3375,-24 51-6,17 2 6,-19 14 0,7 8 0,-10 0-73,13 32 34,-13-23-538,8 31-6284,-15-41 6861,-1 2 0,0-12 0,0-3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2.315"/>
    </inkml:context>
    <inkml:brush xml:id="br0">
      <inkml:brushProperty name="width" value="0.04286" units="cm"/>
      <inkml:brushProperty name="height" value="0.04286" units="cm"/>
      <inkml:brushProperty name="color" value="#00A0D7"/>
    </inkml:brush>
  </inkml:definitions>
  <inkml:trace contextRef="#ctx0" brushRef="#br0">1 76 25948,'1'-6'1546,"0"0"-1485,-1 6-16,0 0-45,1 38 6,6-21-6,4 31-62,8-32-33,1-2 39,14-1 173,-16-6-27,8-6 84,-14-26-158,-3 5-4,6-19-7,-8 15-5,1-1 0,-4 1 11,-2-5-11,-7 14 6,-23-2 28,-5 20-12,-15 3-22,17 2-848,10 11 0,14-20 0,4 5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2.918"/>
    </inkml:context>
    <inkml:brush xml:id="br0">
      <inkml:brushProperty name="width" value="0.04286" units="cm"/>
      <inkml:brushProperty name="height" value="0.04286" units="cm"/>
      <inkml:brushProperty name="color" value="#00A0D7"/>
    </inkml:brush>
  </inkml:definitions>
  <inkml:trace contextRef="#ctx0" brushRef="#br0">1 100 26200,'10'0'1114,"-3"0"-1041,-7 0-50,0 0-7,2 8-10,3-1-6,1 8 0,3-2 6,-2 1 10,0 16-4,-4-12-12,0 13-12,-3-24 12,1 2 0,-1-9 84,3-4 17,-1-3 22,1-5-27,-2-3-1,1-4-39,0-2-28,1-2-17,16-28-17,-4 21-33,13-16-78,-11 32-427,7 7 544,-4 5 0,-4 1 0,-7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2.119"/>
    </inkml:context>
    <inkml:brush xml:id="br0">
      <inkml:brushProperty name="width" value="0.04286" units="cm"/>
      <inkml:brushProperty name="height" value="0.04286" units="cm"/>
      <inkml:brushProperty name="color" value="#00A0D7"/>
    </inkml:brush>
  </inkml:definitions>
  <inkml:trace contextRef="#ctx0" brushRef="#br0">0 180 27639,'81'-32'-84,"-13"3"549,-39-14-420,-16 23-28,-5-18-1,-17 29 40,-23 4 68,-17 1-113,9 9-11,-2 6 0,28 9-17,8 39-11,7-28-6,7 25-16,8-41-3404,1-4 3443,4-5-84,3-3-527,16-3-218,-2-7-8991,10-3 8229,-10-5 1,-32 12-1,-10 5 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0.074"/>
    </inkml:context>
    <inkml:brush xml:id="br0">
      <inkml:brushProperty name="width" value="0.04286" units="cm"/>
      <inkml:brushProperty name="height" value="0.04286" units="cm"/>
    </inkml:brush>
  </inkml:definitions>
  <inkml:trace contextRef="#ctx0" brushRef="#br0">0 64 28250,'0'15'0,"2"3"-12,1 2-10,3 1-17,-1-1-90,1 5 107,-3-11 10,2 3 91,-4-13 10,7-13-77,-1-1 32,13-27-27,-5 9-11,21-40-12,-21 44-44,14-18 27,-22 45 26,17 37 0,1 10-20,-9-20 8,9 20 1,-5-7-8,-17-38 77,10-17-50,-2-3-5,30-45-6,-19 25-17,24-28 0,-29 46-22,14 30 22,-20 6-5998,27 50 6015,-21-48 0,10 15 0,-21-36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3.851"/>
    </inkml:context>
    <inkml:brush xml:id="br0">
      <inkml:brushProperty name="width" value="0.04286" units="cm"/>
      <inkml:brushProperty name="height" value="0.04286" units="cm"/>
      <inkml:brushProperty name="color" value="#00A0D7"/>
    </inkml:brush>
  </inkml:definitions>
  <inkml:trace contextRef="#ctx0" brushRef="#br0">14 57 25466,'-7'5'2089,"0"-2"-2005,7-3-39,0 0-45,0 5 6,0 2 5,5 14-11,-2-3-79,9 22 51,-8-20-5,2 8-1,-6-21-67,0-7 101,0-7 118,9-46-112,-3 25 5,13-36-11,-8 46-39,16 4 22,-14 12-168,17 19 135,-23 1 50,5 5 0,-14-7 5,-2-9-5,-2 0 6,1-4-6,1-1-11,3-3 33,13-27 17,-3 12-28,27-30-16,-19 34 5,19-3 0,-22 21 0,17 15 0,-18-8-28,6 14-84,-16-19-286,-2 4-173,-3-5 571,-4 3 0,3-5 0,-4 2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4.497"/>
    </inkml:context>
    <inkml:brush xml:id="br0">
      <inkml:brushProperty name="width" value="0.04286" units="cm"/>
      <inkml:brushProperty name="height" value="0.04286" units="cm"/>
      <inkml:brushProperty name="color" value="#00A0D7"/>
    </inkml:brush>
  </inkml:definitions>
  <inkml:trace contextRef="#ctx0" brushRef="#br0">146 16 26575,'2'-3'913,"0"0"-779,-1 0-50,-1 1-39,1-2 39,-1 3 235,0 1-274,-5 0-34,-2 0-5,-7 0-12,-11 7-16,5-1 16,-7 5-38,5 6 27,10-5 6,-2 7-34,10 5 22,3-10-5,0 8 6,1-15 22,4-1 0,1-3-67,27-12-34,-13-1 241,40-36-22,-42 27 44,14-17-168,-29 32 1,0 8 5,0 4-303,24 20-856,-9-17 1159,16 9 0,-22-20 0,-3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5.013"/>
    </inkml:context>
    <inkml:brush xml:id="br0">
      <inkml:brushProperty name="width" value="0.04286" units="cm"/>
      <inkml:brushProperty name="height" value="0.04286" units="cm"/>
      <inkml:brushProperty name="color" value="#00A0D7"/>
    </inkml:brush>
  </inkml:definitions>
  <inkml:trace contextRef="#ctx0" brushRef="#br0">2 10 26407,'-1'-5'1232,"0"1"-1131,1 4-39,0 0-57,2 46-5,2-17 6,7 62-6,-2-44-623,4 17 595,-4-22-1,0-2-21,-1-4 5,-1-3-112,6 11 118,-6-20-3438,6 12 3220,-9-29-9574,3 1 9705,-5-8 1,0 0 0,-2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5.297"/>
    </inkml:context>
    <inkml:brush xml:id="br0">
      <inkml:brushProperty name="width" value="0.04286" units="cm"/>
      <inkml:brushProperty name="height" value="0.04286" units="cm"/>
      <inkml:brushProperty name="color" value="#00A0D7"/>
    </inkml:brush>
  </inkml:definitions>
  <inkml:trace contextRef="#ctx0" brushRef="#br0">1 0 27382,'6'0'616,"-1"0"-555,-5 0 1,0 0-57,4 51-5,-1-27-22,5 39-73,-2-40-45,2-5-583,1 3-9108,-4-11 9199,0 1 0,-5-11 0,0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5.497"/>
    </inkml:context>
    <inkml:brush xml:id="br0">
      <inkml:brushProperty name="width" value="0.04286" units="cm"/>
      <inkml:brushProperty name="height" value="0.04286" units="cm"/>
      <inkml:brushProperty name="color" value="#00A0D7"/>
    </inkml:brush>
  </inkml:definitions>
  <inkml:trace contextRef="#ctx0" brushRef="#br0">1 1 27449,'0'9'0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6.171"/>
    </inkml:context>
    <inkml:brush xml:id="br0">
      <inkml:brushProperty name="width" value="0.04286" units="cm"/>
      <inkml:brushProperty name="height" value="0.04286" units="cm"/>
      <inkml:brushProperty name="color" value="#00A0D7"/>
    </inkml:brush>
  </inkml:definitions>
  <inkml:trace contextRef="#ctx0" brushRef="#br0">1 34 28093,'9'0'28,"14"-6"-28,-2 1-23,9-5-10,-12 4-12,-5 2 17,-2 2 11,-4 2-11,0 0 28,-5 5 107,-19 49-91,0-10-16,-9 25 0,12-34 0,10-17-5,3-1 10,8-9 7,32-6-80,-15-6 68,48-29 0,-55 22 0,16-16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6.748"/>
    </inkml:context>
    <inkml:brush xml:id="br0">
      <inkml:brushProperty name="width" value="0.04286" units="cm"/>
      <inkml:brushProperty name="height" value="0.04286" units="cm"/>
      <inkml:brushProperty name="color" value="#00A0D7"/>
    </inkml:brush>
  </inkml:definitions>
  <inkml:trace contextRef="#ctx0" brushRef="#br0">25 110 26547,'6'-4'823,"-2"2"-599,-4 2-11,0 0-202,40-17 23,-17 6-34,23-11 73,-30 8 61,-12 0-33,-2 3-84,-6 0 22,-5 7-3409,-21 4 3370,10 4-16,-31 22 21,36-8-5,-12 16 6,21-7-6,2-5 0,5 22 3392,5-26-3398,11 13-44,-1-26-1412,37-7 1462,-26-5 0,14-2 0,-31 4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7.532"/>
    </inkml:context>
    <inkml:brush xml:id="br0">
      <inkml:brushProperty name="width" value="0.04286" units="cm"/>
      <inkml:brushProperty name="height" value="0.04286" units="cm"/>
      <inkml:brushProperty name="color" value="#00A0D7"/>
    </inkml:brush>
  </inkml:definitions>
  <inkml:trace contextRef="#ctx0" brushRef="#br0">180 296 25063,'1'-3'2033,"0"2"-1131,-1 1-690,0-3-167,0 1-22,-4-1-23,0 2 5,-5 0 18,-7 1-23,2 0 0,-14 2 0,8 3 0,-4 4-6,7 0-22,-5 14 28,12 1 0,-2 5 0,11-5 0,5-7-6,29 5 6,-14-11-112,53-18 40,-43-21 10,16-13 6,-29-1-470,-10-42 464,-7 36 151,-8-7 1,-4 2 56,-4 20 279,-22-20-425,29 40 84,11 34-56,12 4-11,14 30 6,-8-22 16,23 46-39,-18-37-51,9 18 1,-1-1-90,-9-21-482,23 31-1321,-32-54 1943,2-4 0,-11-10 0,-2-1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8.760"/>
    </inkml:context>
    <inkml:brush xml:id="br0">
      <inkml:brushProperty name="width" value="0.04286" units="cm"/>
      <inkml:brushProperty name="height" value="0.04286" units="cm"/>
      <inkml:brushProperty name="color" value="#00A0D7"/>
    </inkml:brush>
  </inkml:definitions>
  <inkml:trace contextRef="#ctx0" brushRef="#br0">1 14 24743,'2'-8'1950,"0"2"-1754,-2 6 140,6 0-252,-3 5 129,8 5-113,-6 0 1,1 6-6,1 2-39,-2 1-22,4 10-12,-1 3-10,9 25-12,-2-9-76,3 3 0,1-2 32,-3-8-7,10 21-27,-22-50-68,-2-6-207,-2-1-341,-4-5-9137,-2 1 9552,-3-1 1,3 0-1,1 0 1</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9.329"/>
    </inkml:context>
    <inkml:brush xml:id="br0">
      <inkml:brushProperty name="width" value="0.04286" units="cm"/>
      <inkml:brushProperty name="height" value="0.04286" units="cm"/>
      <inkml:brushProperty name="color" value="#00A0D7"/>
    </inkml:brush>
  </inkml:definitions>
  <inkml:trace contextRef="#ctx0" brushRef="#br0">1 140 27813,'14'-6'190,"6"-2"-173,31-9-17,-5 1-11,23-8-79,14-3-311,-34 13 401,16-6 99,-48 16-77,-8 1 253,-5 2-281,-2 1 6,-4 6 6,1 3 296,-2 6-302,3 2 0,0 1-11,12 22-51,-4-19-50,9 16-705,-2-24-331,-7-6 1148,2-1 0,-8-6 0,-1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0.606"/>
    </inkml:context>
    <inkml:brush xml:id="br0">
      <inkml:brushProperty name="width" value="0.04286" units="cm"/>
      <inkml:brushProperty name="height" value="0.04286" units="cm"/>
    </inkml:brush>
  </inkml:definitions>
  <inkml:trace contextRef="#ctx0" brushRef="#br0">8 173 26754,'-4'0'1120,"0"0"-1013,4 0-74,34-2-10,-15-2 5,35-8-6,-33 2 34,7-11-33,-18 8-1,1-4 34,-13-21-56,-2 21 6,-6-17-3382,-23 30 3382,10 5 5,-25 17-11,25-1-11,-6 73-6,24-55-319,26 13 0,9-6-1226,7-31 1562,42 7 0,-58-18 0,-5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29.546"/>
    </inkml:context>
    <inkml:brush xml:id="br0">
      <inkml:brushProperty name="width" value="0.04286" units="cm"/>
      <inkml:brushProperty name="height" value="0.04286" units="cm"/>
      <inkml:brushProperty name="color" value="#00A0D7"/>
    </inkml:brush>
  </inkml:definitions>
  <inkml:trace contextRef="#ctx0" brushRef="#br0">1 3 27477,'4'-1'-241,"-3"0"0,2 1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30.431"/>
    </inkml:context>
    <inkml:brush xml:id="br0">
      <inkml:brushProperty name="width" value="0.04286" units="cm"/>
      <inkml:brushProperty name="height" value="0.04286" units="cm"/>
      <inkml:brushProperty name="color" value="#00A0D7"/>
    </inkml:brush>
  </inkml:definitions>
  <inkml:trace contextRef="#ctx0" brushRef="#br0">4 2 27482,'-2'0'51,"0"0"-90,2 0 39,7 28 16,-1-13 1,4 21 6,-2-20-7,-1 1 1,-2-5-6,0 3-11,-3-6 6,0 9 0,1-5-6,-1 12 5,-2-12-5,0 2 0,0-10 28,0-2 17,0-3 28,0 0-34,4-21-89,3-13 22,1-5-12,1-3 1,2 2 39,-4 17 17,3-7 0,-6 22 11,0 5-6,2 1 1,2 2 16,3 0-11,2 0-6,2 0 1,6 5-23,-6-1 22,12 22-33,-15 0-6,2 4-17,-11-5 6,-3-16-123,0 1 151,-1-5 51,-1-1-35,1-4 152,1-15-128,5 3 27,20-31-39,-2 23-17,8-8-5,-10 24-6,-9 4 5,9 7 1,-5-1-12,13 15-22,-18-8-28,2 6-392,-11 0 129,-2-9-101,0 7-428,0-6 0,0-13 0,0 1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31.499"/>
    </inkml:context>
    <inkml:brush xml:id="br0">
      <inkml:brushProperty name="width" value="0.04286" units="cm"/>
      <inkml:brushProperty name="height" value="0.04286" units="cm"/>
      <inkml:brushProperty name="color" value="#00A0D7"/>
    </inkml:brush>
  </inkml:definitions>
  <inkml:trace contextRef="#ctx0" brushRef="#br0">9 119 22722,'-5'4'4172,"2"0"-3724,3-4 79,0 0-359,44-12-146,-26 5-11,40-13-11,-43 9-44,10-13 44,-16 13 22,3-12-22,-12 16 62,-16-2-46,7 7-21,-27 4 5,19 5 22,-25 29-22,27-15 6,-8 38-1,19-39-44,20 22-39,-4-33-79,17 5-39,-7-14 196,53-27 0,-48 21 0,35-22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32.182"/>
    </inkml:context>
    <inkml:brush xml:id="br0">
      <inkml:brushProperty name="width" value="0.04286" units="cm"/>
      <inkml:brushProperty name="height" value="0.04286" units="cm"/>
      <inkml:brushProperty name="color" value="#00A0D7"/>
    </inkml:brush>
  </inkml:definitions>
  <inkml:trace contextRef="#ctx0" brushRef="#br0">150 27 25382,'2'-11'2072,"0"2"-1831,-2 9 129,0 0-286,0-3-51,-3 3-10,-2-3-18,-11 3-5,1 0 0,-7 0 0,4 1-33,-6 4 10,8-1-44,-7 6-22,17-2 89,1 1 0,12 3 5,1-5 130,26 10-124,-13-8-28,45 11-56,-37-10-16,28 13 89,-42-14 106,0 8-95,-20-11 17,-26 15-61,-4-1 27,-4 2-22,7-7-11,18-11-118,0-2 34,3-1-1473,-3-10-8235,7 0 9744,-3-8 1,8 9-1,0 2 1</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0:33.031"/>
    </inkml:context>
    <inkml:brush xml:id="br0">
      <inkml:brushProperty name="width" value="0.04286" units="cm"/>
      <inkml:brushProperty name="height" value="0.04286" units="cm"/>
      <inkml:brushProperty name="color" value="#00A0D7"/>
    </inkml:brush>
  </inkml:definitions>
  <inkml:trace contextRef="#ctx0" brushRef="#br0">16 36 26788,'-3'-7'1238,"0"2"-1098,3 5-6,0 0-123,-4-9 12,3 6-18,-3-6 12,4 8 0,0 0 5,0 1-22,2-1 0,7 1 0,6 0 0,9 0-17,45 18 12,-21-3-1,34 20 1,-38-5-7,-7 3 1,-2 6-17,15 30 19,-19-27 1,-4 1-490,-1 22 481,-15-22-3240,-3-3 3235,-3-4-588,-10 29-191,-5-34 260,-10 17 0,17-45 1,6-4-1</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2.569"/>
    </inkml:context>
    <inkml:brush xml:id="br0">
      <inkml:brushProperty name="width" value="0.04286" units="cm"/>
      <inkml:brushProperty name="height" value="0.04286" units="cm"/>
      <inkml:brushProperty name="color" value="#00A0D7"/>
    </inkml:brush>
  </inkml:definitions>
  <inkml:trace contextRef="#ctx0" brushRef="#br0">18 70 26973,'-4'0'952,"0"0"-829,4 0 179,0 0-279,0-2-12,0 1 0,0-1-11,0 1 6,0-1-12,9-10 1,15 1-7,18-7 7,-1 7-6,9 4-6,-25 4 17,-4 4-3392,-15 24 3392,-12-6-84,-28 56 39,-26-7 45,2 3 6,5-23-6,37-36 0,15-11 0,1-1 0,5 0 3403,28 1-3403,-11 1 0,30 3 0,-32-1 0,15 3 0,-22-3-56,10-1 17,-17-2-152,0-1-55,-4 0 246,-2-7 0,0 7 0,0-5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2.887"/>
    </inkml:context>
    <inkml:brush xml:id="br0">
      <inkml:brushProperty name="width" value="0.04286" units="cm"/>
      <inkml:brushProperty name="height" value="0.04286" units="cm"/>
      <inkml:brushProperty name="color" value="#00A0D7"/>
    </inkml:brush>
  </inkml:definitions>
  <inkml:trace contextRef="#ctx0" brushRef="#br0">1 23 28255,'0'-4'11,"0"1"-55,1 2-80,0-2-139,-1 0-437,2-2 700,1 1 0,-4 5 0,-1 3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3.469"/>
    </inkml:context>
    <inkml:brush xml:id="br0">
      <inkml:brushProperty name="width" value="0.04286" units="cm"/>
      <inkml:brushProperty name="height" value="0.04286" units="cm"/>
      <inkml:brushProperty name="color" value="#00A0D7"/>
    </inkml:brush>
  </inkml:definitions>
  <inkml:trace contextRef="#ctx0" brushRef="#br0">53 25 26738,'0'-12'1288,"0"3"-1210,0 9-22,-1-2-34,-1 1-5,-2 0-6,-3 8 1,-1 3-7,-6 28-5,7-12 0,-2 17 0,8-18-50,1 10-40,7-2 57,-1-3 21,8-9 1,12-14 6,-10-3-29,25-34-3324,-31 10 3380,9-19-5,-18 24-6,-3 4-11,-2 7-73,-9-1-100,3 9-2359,-16 9 2532,15-3 0,-4 3 0,11-10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4.108"/>
    </inkml:context>
    <inkml:brush xml:id="br0">
      <inkml:brushProperty name="width" value="0.04286" units="cm"/>
      <inkml:brushProperty name="height" value="0.04286" units="cm"/>
      <inkml:brushProperty name="color" value="#00A0D7"/>
    </inkml:brush>
  </inkml:definitions>
  <inkml:trace contextRef="#ctx0" brushRef="#br0">0 44 27214,'0'-10'789,"0"2"-626,0 8-113,0 0-39,4-1-5,4-1-6,5-1 0,3 0 0,3-1 5,2 0-5,0 1 0,4 0 0,-9 2-5,7 0 5,-16 1 0,2 0 5,-7 0-5,2 10 0,-2-4 0,2 17 0,-3-10 0,-1 34 0,0-23 6,-10 69-6,7-59 0,-8 43 0,10-57 6,0 3-1,1-16-5,1-19 0,0 8 0,-1-13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5.054"/>
    </inkml:context>
    <inkml:brush xml:id="br0">
      <inkml:brushProperty name="width" value="0.04286" units="cm"/>
      <inkml:brushProperty name="height" value="0.04286" units="cm"/>
      <inkml:brushProperty name="color" value="#00A0D7"/>
    </inkml:brush>
  </inkml:definitions>
  <inkml:trace contextRef="#ctx0" brushRef="#br0">79 0 25489,'-14'8'1741,"2"-2"-1416,12-6-84,0 0 50,-8 0-184,5 0-79,-6 0-12,1 2-16,5-2 12,-2 3-12,4-3 16,1 1 12,-1-1-11,-1 0 39,-4 0-61,4 0-1,-3 0 6,5 0 0,10 0 0,2 0-50,37-3 22,-18 1-90,36-5 73,-47 4-963,10 0 1008,-28 3 0,0 0 0,-2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1.324"/>
    </inkml:context>
    <inkml:brush xml:id="br0">
      <inkml:brushProperty name="width" value="0.04286" units="cm"/>
      <inkml:brushProperty name="height" value="0.04286" units="cm"/>
    </inkml:brush>
  </inkml:definitions>
  <inkml:trace contextRef="#ctx0" brushRef="#br0">13 109 27454,'-7'-3'527,"2"0"-438,5 3-38,0 0-382,9 64 314,-5-42 85,6 48-135,-7-59 67,0-7 5,-2-5 90,17-68-89,-9 33 11,17-39-17,-16 60 263,3 10-274,-5 11 0,3 4-1,7 22-217,-4 3 206,1-6 40,-7-8 34,-8-21 178,16-22-206,-6 5 61,39-61-79,-31 50-16,22-28-11,-32 51 10,10 19-184,8 41-652,-2-8 0,-6-4 0,-16-40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5.370"/>
    </inkml:context>
    <inkml:brush xml:id="br0">
      <inkml:brushProperty name="width" value="0.04286" units="cm"/>
      <inkml:brushProperty name="height" value="0.04286" units="cm"/>
      <inkml:brushProperty name="color" value="#00A0D7"/>
    </inkml:brush>
  </inkml:definitions>
  <inkml:trace contextRef="#ctx0" brushRef="#br0">24 35 27494,'-1'-15'728,"1"3"-605,0 12-95,0 0-45,-10-7 17,8 14 0,-8 1 0,13 20 0,1 4-258,7 36-38,-5-31-552,1 28 0,-7-56 0,0 1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6.120"/>
    </inkml:context>
    <inkml:brush xml:id="br0">
      <inkml:brushProperty name="width" value="0.04286" units="cm"/>
      <inkml:brushProperty name="height" value="0.04286" units="cm"/>
      <inkml:brushProperty name="color" value="#00A0D7"/>
    </inkml:brush>
  </inkml:definitions>
  <inkml:trace contextRef="#ctx0" brushRef="#br0">84 4 27130,'-12'-2'565,"2"1"-475,10 1 5,0 0-50,-17 23-34,13-4 0,-13 37-11,17-22-420,6 31 67,1-36-935,32 15 807,-15-35 1114,43-18 296,-38-16-587,9-11-23,-25 1 291,-12-33-565,-6 36-11,-12-30-34,0 52-73,-42 8 17,29 8-644,-43 24 6,54-12 694,-6 14 0,23-24 0,2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6.586"/>
    </inkml:context>
    <inkml:brush xml:id="br0">
      <inkml:brushProperty name="width" value="0.04286" units="cm"/>
      <inkml:brushProperty name="height" value="0.04286" units="cm"/>
      <inkml:brushProperty name="color" value="#00A0D7"/>
    </inkml:brush>
  </inkml:definitions>
  <inkml:trace contextRef="#ctx0" brushRef="#br0">8 10 25586,'-4'2'499,"0"0"478,4-2-904,0 0 295,2 0-357,0-1 181,2-3-192,-1 2 544,-1-3-544,-1 4-779,-1 0 208,0 4-1166,0-1 1737,1 2 0,-2-3 0,1-1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6.985"/>
    </inkml:context>
    <inkml:brush xml:id="br0">
      <inkml:brushProperty name="width" value="0.04286" units="cm"/>
      <inkml:brushProperty name="height" value="0.04286" units="cm"/>
      <inkml:brushProperty name="color" value="#00A0D7"/>
    </inkml:brush>
  </inkml:definitions>
  <inkml:trace contextRef="#ctx0" brushRef="#br0">3 20 27421,'-1'-10'565,"0"2"-520,1 8 0,0 0-23,-1-1-5,14 1-17,-3-1 0,15 1-50,-5 0-12,1 0-781,-2 0 832,-1 1 22,5 0-302,-11 0-403,1 0 694,-16-1 0,2 0 0,-5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7.570"/>
    </inkml:context>
    <inkml:brush xml:id="br0">
      <inkml:brushProperty name="width" value="0.04286" units="cm"/>
      <inkml:brushProperty name="height" value="0.04286" units="cm"/>
      <inkml:brushProperty name="color" value="#00A0D7"/>
    </inkml:brush>
  </inkml:definitions>
  <inkml:trace contextRef="#ctx0" brushRef="#br0">48 1 28037,'-24'47'5,"6"-14"-5,14-14-22,3-11-12,1-4-78,0 1 112,1-3 12,3 0 21,5 0-89,42 1-5,-14 3 61,18 0 11,-7 23-11,-31-16 5,20 21-5,-27-23 0,1 3-5,-8-1 16,-3-5 34,-6 4-6,-16-5-22,0 0-12,-12 1 1,6-3 16,-2 0-22,3-1 0,2-2 0,4 0 17,2-2 6,7 0-85,-1-7-246,8 1 308,0-5 0,3 6 0,2 3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8.374"/>
    </inkml:context>
    <inkml:brush xml:id="br0">
      <inkml:brushProperty name="width" value="0.04286" units="cm"/>
      <inkml:brushProperty name="height" value="0.04286" units="cm"/>
      <inkml:brushProperty name="color" value="#00A0D7"/>
    </inkml:brush>
  </inkml:definitions>
  <inkml:trace contextRef="#ctx0" brushRef="#br0">8 23 26973,'-4'-5'1075,"2"2"-957,1-3-118,1 4 0,6-4 5,2 9-3391,43 26 3386,-20-10-17,52 35-17,-51-29-8,2 17 0,-4 4 3,-12-4-126,-2 11 0,-4-1 19,-8-17 146,-47 35 0,32-54 0,-35 12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09.403"/>
    </inkml:context>
    <inkml:brush xml:id="br0">
      <inkml:brushProperty name="width" value="0.04286" units="cm"/>
      <inkml:brushProperty name="height" value="0.04286" units="cm"/>
      <inkml:brushProperty name="color" value="#00A0D7"/>
    </inkml:brush>
  </inkml:definitions>
  <inkml:trace contextRef="#ctx0" brushRef="#br0">233 2 25382,'2'-1'2033,"0"0"-1618,-2 1-343,-6 0-10,0 2 33,-10 5-67,4 0-11,-3 5-6,4-1 23,-7 17-17,3-2-6,-6 16-6,6-6 7,-4 3 4,2 2-10,-1 1 0,1 0-3393,3-1 3387,4-2 0,5-3 0,3-4 23,10-3 27,42 8-61,18-9-84,17 1-174,-1-12 269,-8-2 0,-78-16 0,-8-2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10.579"/>
    </inkml:context>
    <inkml:brush xml:id="br0">
      <inkml:brushProperty name="width" value="0.04286" units="cm"/>
      <inkml:brushProperty name="height" value="0.04286" units="cm"/>
      <inkml:brushProperty name="color" value="#00A0D7"/>
    </inkml:brush>
  </inkml:definitions>
  <inkml:trace contextRef="#ctx0" brushRef="#br0">203 10 28278,'-5'-5'39,"2"0"-28,2 5 0,0 0 12,-6 0-18,1 0-5,-5 5 6,0 1-6,-3 20 0,-6 66-6,5-25 0,7-12 1,-2 5-40,-5 11 0,0-5 45,-4 1 0,4-8 0,0-9-72,6-35-1239,7-13-7628,2-3 8939,5-5 0,-2 3 0,2-4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11.403"/>
    </inkml:context>
    <inkml:brush xml:id="br0">
      <inkml:brushProperty name="width" value="0.04286" units="cm"/>
      <inkml:brushProperty name="height" value="0.04286" units="cm"/>
      <inkml:brushProperty name="color" value="#00A0D7"/>
    </inkml:brush>
  </inkml:definitions>
  <inkml:trace contextRef="#ctx0" brushRef="#br0">32 44 27174,'-12'-2'762,"3"0"-504,9 2-158,0 0-49,-5-4-46,4 3-5,-3-3 0,4 2 6,0 1 11,15-9-23,-1 5-83,50-5 61,-34 8 16,31 1 12,-44 1 0,-2 19 6,-11-7-6,-4 29 0,-5-17 0,-5 10 6,-18 12-6,9-18 0,-10 12 44,10-19-38,10-13 5,-2 3 0,11-11 17,0 0-11,21 0-17,-6-2 0,19-1 0,12-9 6,-15 4-6,17-4-11,-23 8-6,-3 1-11,-4 0-62,-5 2-481,-4 0-319,-5 1 890,-2 0 0,-2 0 0,0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31.773"/>
    </inkml:context>
    <inkml:brush xml:id="br0">
      <inkml:brushProperty name="width" value="0.04286" units="cm"/>
      <inkml:brushProperty name="height" value="0.04286" units="cm"/>
      <inkml:brushProperty name="color" value="#00A0D7"/>
    </inkml:brush>
  </inkml:definitions>
  <inkml:trace contextRef="#ctx0" brushRef="#br0">1 40 21539,'11'-8'3961,"-1"-1"-3289,-6 5-258,0-1-128,-1 1 5,1 1-179,-3 0 241,2 1-269,-3 2 157,1-1-230,0 1-5,1 0 16,3 2 0,2 5 23,2 4-17,3 6 6,6 9-34,-5-4 0,8 14 11,-8-18-11,4 5 6,-8-14-6,0-3-28,-3-1-34,-1-1-5,1 4-45,-2-2-269,-1 2-56,-1-4 437,-1 0 0,-1-4 0,0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1.807"/>
    </inkml:context>
    <inkml:brush xml:id="br0">
      <inkml:brushProperty name="width" value="0.04286" units="cm"/>
      <inkml:brushProperty name="height" value="0.04286" units="cm"/>
    </inkml:brush>
  </inkml:definitions>
  <inkml:trace contextRef="#ctx0" brushRef="#br0">5 81 27522,'-3'-2'548,"2"0"-755,5 49 28,3-28 89,6 36 85,1-42-18,4-3 393,23-4-269,-17-8 173,28-36-263,-39 16 1,7-26-18,-19 11 6,-6 15 0,-1-12 0,-16 18-17,10 8-380,-35 28 189,30-8 208,-28 29 0,37-33 0,-5 5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32.824"/>
    </inkml:context>
    <inkml:brush xml:id="br0">
      <inkml:brushProperty name="width" value="0.04286" units="cm"/>
      <inkml:brushProperty name="height" value="0.04286" units="cm"/>
      <inkml:brushProperty name="color" value="#00A0D7"/>
    </inkml:brush>
  </inkml:definitions>
  <inkml:trace contextRef="#ctx0" brushRef="#br0">194 125 24379,'0'-12'1580,"0"2"-1322,0 10 212,0 0-302,1-29 45,-1 19 134,2-22-235,-2 28-33,1 2 189,-1 2-217,0 0-29,0-1 12,0-5-23,0 3-11,0-3 0,0 4 0,-1-1 0,1 2 34,-1 0-18,1 0 29,0 1-45,-1-1-17,-1 1 17,-1 0-5,-3 1 5,-11 24 0,3-3 0,-9 22 0,8-9 0,0 2 0,1 2 0,3 0 5,-4 29-5,7-25 0,-10 48 0,7-50 0,-2 8 0,6-30-145,5-16 10,2-2 135,0-5 0,0 3 0,0-4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36.240"/>
    </inkml:context>
    <inkml:brush xml:id="br0">
      <inkml:brushProperty name="width" value="0.04286" units="cm"/>
      <inkml:brushProperty name="height" value="0.04286" units="cm"/>
      <inkml:brushProperty name="color" value="#00A0D7"/>
    </inkml:brush>
  </inkml:definitions>
  <inkml:trace contextRef="#ctx0" brushRef="#br0">4 10 22021,'13'0'4375,"-2"0"-4190,-11 0 1556,0 0-1724,0-1-6,0-2 1,0 0-7,0 1 6,0 2 6,0 0-17,-1 4 6,-4 15-6,2-5 0,-1 12 0,3-5 0,1-4 0,0 5-6,0-7 6,0-2 0,0 0 6,0-2-6,0 2 0,0-5-6,0 2 1,0-5 5,0-2 0,0-1 0,0-2-443,0 0-162,-3 0 605,-1-2 0,1 2 0,-1-2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37.077"/>
    </inkml:context>
    <inkml:brush xml:id="br0">
      <inkml:brushProperty name="width" value="0.04286" units="cm"/>
      <inkml:brushProperty name="height" value="0.04286" units="cm"/>
      <inkml:brushProperty name="color" value="#00A0D7"/>
    </inkml:brush>
  </inkml:definitions>
  <inkml:trace contextRef="#ctx0" brushRef="#br0">5 1 22263,'10'11'2643,"-2"-2"-2071,-8-9 83,0 0 11,0 2-475,0 0-40,-1 1-90,0-1-44,0-1-11,0 0 279,1-1-262,0 1-6,-1 0-17,0 1 0,0 0 0,0 0 50,1 0 84,0-1 40,0 0-174,0 0 0,0 3 0,0 0 17,0 1 39,0-2 22,0-2 85,0-1-152,0-2-6,0-6-5,0 3 0,0-4-39,0 8-594,0 0 62,-1 9-818,-2 0 1389,-1 8 0,1-9 0,0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37.907"/>
    </inkml:context>
    <inkml:brush xml:id="br0">
      <inkml:brushProperty name="width" value="0.04286" units="cm"/>
      <inkml:brushProperty name="height" value="0.04286" units="cm"/>
      <inkml:brushProperty name="color" value="#00A0D7"/>
    </inkml:brush>
  </inkml:definitions>
  <inkml:trace contextRef="#ctx0" brushRef="#br0">26 69 23875,'-2'0'3271,"0"0"-2599,2 0-548,0-1-57,0-1-22,-1-1-1,0-1 12,-1 1-5,0-1 10,0-3-44,0 3-11,0-3 5,1 2 0,-1-2-11,1 1 23,-2-3-18,2 6 23,-1 0-17,2 3-27,0 0 16,0 1 0,0 6 0,0 24 5,0-6-5,0 18 0,0-17 0,0 0 0,0-2 0,0 8 0,1-14 0,-1 3-5,1-16-23,0-3 0,-1 0 5,1 0-173,1-2-213,0 0 409,1-7 0,-2 12 0,-1-3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39.325"/>
    </inkml:context>
    <inkml:brush xml:id="br0">
      <inkml:brushProperty name="width" value="0.04286" units="cm"/>
      <inkml:brushProperty name="height" value="0.04286" units="cm"/>
      <inkml:brushProperty name="color" value="#00A0D7"/>
    </inkml:brush>
  </inkml:definitions>
  <inkml:trace contextRef="#ctx0" brushRef="#br0">0 66 23013,'12'-5'3400,"-2"2"-2885,-10 3 790,0 0-1305,2-1 0,1 0 5,20-4 1,1 2-6,9-2 0,-2 3 0,-11 0 0,3 2 0,-5-1 0,12-1 0,-7 0 6,10-1-6,-12-1 0,5 0 0,-11 1 0,3-1 0,-11 3 0,0 0 0,7 1 0,-3-1-3392,22-1 3397,-8-1-5,9-1 0,-16 2 0,-7 1-5,3 1 5,-5 0 0,9 0 3392,-3 0-3392,1 0 0,2 0 0,-2 0 0,5 0 0,-8 0 0,1 0 0,-9 0 0,-1 0 5,9 0-5,-3 0 0,6 0 0,-6 0-5,4 0 10,-4 0-10,8 0 5,-9 0 5,11 0-10,2 1 5,41 5 0,-28-3 5,22 2-5,-48-5 0,-1 0 0,-7 0-2425,-1 0 2425,-3-4 0,2 3 0,-1-3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41.450"/>
    </inkml:context>
    <inkml:brush xml:id="br0">
      <inkml:brushProperty name="width" value="0.04286" units="cm"/>
      <inkml:brushProperty name="height" value="0.04286" units="cm"/>
      <inkml:brushProperty name="color" value="#00A0D7"/>
    </inkml:brush>
  </inkml:definitions>
  <inkml:trace contextRef="#ctx0" brushRef="#br0">1 483 27146,'41'-8'465,"-11"3"-448,7-9 5,13-8-5,-19 6 50,19-11 1,-25 9 10,-3 0-11,-1-3-28,-2 0-16,20-32-18,-17 24 63,19-33 4,-31 39-49,2-3-6,-19-1-17,0 14 0,-32-22-12,18 23-10,-23-11-6,30 18-101,-9 1 107,14 3 11,-6 3 11,10-2 33,-1 2-10,5-2-723,0 0-1132,1 1 1832,0 0 0,0 0 0,0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1:42.275"/>
    </inkml:context>
    <inkml:brush xml:id="br0">
      <inkml:brushProperty name="width" value="0.04286" units="cm"/>
      <inkml:brushProperty name="height" value="0.04286" units="cm"/>
      <inkml:brushProperty name="color" value="#00A0D7"/>
    </inkml:brush>
  </inkml:definitions>
  <inkml:trace contextRef="#ctx0" brushRef="#br0">177 4 26054,'2'-2'1311,"0"0"-1048,-2 2-207,-3 0-6,-7 8-50,0-2 6,-8 8-6,5-4 0,-7 1 0,7-2 6,-11 4-1,9-1 6,-14 12-11,18-13 73,-4 7-62,15-16 6,0 11-17,0-7 28,0 10-28,0-11 0,0 10 0,0-7 34,4 16-29,-1-14 1,6 14 0,-5-15-1,1 7-5,-4-11-33,-1 2-40,1-6 73,-1 5 0,0-8 0,0 4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38.631"/>
    </inkml:context>
    <inkml:brush xml:id="br0">
      <inkml:brushProperty name="width" value="0.04286" units="cm"/>
      <inkml:brushProperty name="height" value="0.04286" units="cm"/>
      <inkml:brushProperty name="color" value="#00A0D7"/>
    </inkml:brush>
  </inkml:definitions>
  <inkml:trace contextRef="#ctx0" brushRef="#br0">1 449 26368,'0'-2'1165,"0"0"-1059,0 2 309,0-2-410,0 9 1,1-1-6,0 8 5,3 0-5,0 1 0,2 0 0,-1 3 12,4 19-12,-3-13 0,2 14 0,-3-19 0,0-1 0,0-2 0,0-1 0,-1-2 0,0-3 0,-1 0 0,0-4 0,0-1 5,2-3 40,-1-1-28,0-1 0,1 0-12,0 0 1,2 0-6,1 0 0,2-3 0,-3-2 11,4-10 17,-4 0 11,0-5-5,-3 0-23,0-1 0,1-4-5,1-4-6,2-3 0,5-21 0,-2 12 0,7-29 0,-8 33 5,4-7-5,-7 20 0,1 3-5,-2 5 5,-1 2 0,0 3 0,-2 1 0,1 1-6,-2 3 6,1-1 0,0 0-11,-1-1 5,1 0 1,-1-1-1,0-1-5,1-2 5,0 0 6,0-2 0,0 2-5,0 1 10,0-1-5,0 5 0,0 1 6,-2 4-6,-1 2 0,0-1 0,0 0-6,0 0 6,0-1-5,0 2 5,0-1 0,0 0-23,0 0 23,0-1-11,0 1 6,0-3-7,0 2-4,0-2 10,0 3 6,0-2 0,1 1 0,-1-1 0,2 1 0,-2 1-95,2 1 95,-1 0 5,0 0-5,1 0 12,1-1-1,0 0 11,1 0-11,2 1 1,2-1-7,0 1-5,3-1 6,0 0-6,3 0 0,-1 0 0,4 0 5,1 0-5,3-3 6,0 2-6,7-3 0,-5 2 0,3 1 6,-7 0-6,0 1 0,0-1 0,13 2 0,-6-2 0,11 1 0,-9 0 0,15 1 0,-13 0 0,11 0 0,-17 0 0,1 0 0,-3 0 0,-2 0 0,-3 0 0,-1 0 0,-1 0 0,1 0 5,2 0-5,3 0 0,5 0-5,2 0 5,3 0 0,1 0 0,-1 0 0,8 0 0,-11 0 0,5 0 0,-12 0 0,6 0 0,-7 0 0,5 0 0,-8 0 0,1 0 5,1 0-5,0 0 0,1 0 0,1 0 0,3 0 0,10 0 0,-7 0 0,7 0 0,-13 0 0,-2 0 11,-1 0-5,-2 0-6,0 0 6,-3 0-6,-1 0 0,-4 0 0,3 0 0,8 0 0,0 0 0,8 0 0,-2 0 0,1 0 0,-1 0 0,9 0 0,-11 0 0,4 0 0,-13 0 0,1 0 0,-5 0 0,4 0 0,-4 0 5,2 0-5,2 0 0,1 0 0,6 0 0,0 0 0,3 0 0,1 0 0,-3 0-11,-1 0 0,-4 1-6,-1 1 17,-4 1-6,2 0 6,-4 1 6,9-2-6,-3 0 0,8-1 0,-3-1-6,13 0 6,-10 1-5,9 0 5,-13 2 0,1-1 0,0 0 0,0 0 0,2 0 0,1-2 0,2 1 0,13-1 0,-10 0 0,8 0 0,-14 0-6,-2 1 6,-1 0-5,1 1 5,1-1 0,2 2 0,2-1 0,1 1 0,2-2 0,10 0 0,-8-1-6,7 0 6,-13 0-6,-3 0 6,-2 0-22,10 0 16,-7 0 6,10 0 0,-8 0 23,17 0-6,-10 0-1,11 0-16,-19 0 6,-2 0-6,-7 0 0,-3 0-28,-6 0-101,-1 0-352,-4 0-1065,1 0 0,-2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41.008"/>
    </inkml:context>
    <inkml:brush xml:id="br0">
      <inkml:brushProperty name="width" value="0.04286" units="cm"/>
      <inkml:brushProperty name="height" value="0.04286" units="cm"/>
      <inkml:brushProperty name="color" value="#00A0D7"/>
    </inkml:brush>
  </inkml:definitions>
  <inkml:trace contextRef="#ctx0" brushRef="#br0">216 25 26413,'3'-9'1120,"-1"1"-941,-2 8 90,0 0-224,-6 0-6,1 3 0,-7 2-17,1 6-5,-3 2-11,2 2-1,-4 2 1,2 1-6,-3 4 0,1 4 6,-2 2-12,0 5 6,0 2 0,2 1 0,4-2 0,2-3-6,6-3-22,2-6-11,3-3 39,8-5-22,37-2-40,-9-6 23,27-3 11,-26-10 11,-1-4 17,-4-9 0,-4-2 56,-6-4-11,-5-1 17,-4 0-18,-4-2-27,-3 1 0,-5-1 11,1 2-17,-3-1-11,0 2 6,0 0-6,-5 3 5,-5-7-5,0 11-22,-10-3-23,8 15-39,-6 3-33,3 4-119,0 3-228,-1 5-533,2 7-7976,0 5 8973,3 0 0,5-8 0,2-4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41.992"/>
    </inkml:context>
    <inkml:brush xml:id="br0">
      <inkml:brushProperty name="width" value="0.04286" units="cm"/>
      <inkml:brushProperty name="height" value="0.04286" units="cm"/>
      <inkml:brushProperty name="color" value="#00A0D7"/>
    </inkml:brush>
  </inkml:definitions>
  <inkml:trace contextRef="#ctx0" brushRef="#br0">0 66 24441,'3'-4'2448,"-1"1"-2112,-2 3 145,0 0-402,0-3-1,0 2-11,0-3-16,0 3-18,0-1 1,0 0-12,0-1-16,0-2 5,1 3-5,-1-2-1,2 3-5,-2-1 0,0 1 0,0-1 0,0 2 0,0-1 0,1 0 6,-1-1 0,1 0-6,0 0 5,-1 1-44,1 1 39,-1 3 0,0-3 0,0 2 6,0-2-6,0-4 0,0 1 0,0-4-6,0 3-5,0 1-17,0 2-263,0 1 111,0 2-251,-1 3-2851,-1 2 3282,-2-1 0,1-2 0,1-3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2.339"/>
    </inkml:context>
    <inkml:brush xml:id="br0">
      <inkml:brushProperty name="width" value="0.04286" units="cm"/>
      <inkml:brushProperty name="height" value="0.04286" units="cm"/>
    </inkml:brush>
  </inkml:definitions>
  <inkml:trace contextRef="#ctx0" brushRef="#br0">0 52 22929,'6'3'3725,"-2"-2"-2841,-4-1-828,17 18-39,-11-9-11,14 15-6,-17-13 0,1 5 0,-2-4 28,0-2 0,-1-5 61,-1-5 483,0-9-556,1-7 7,8-21-23,-2 12-6,7-9-5,-5 21 11,24-2 0,-21 9 0,16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42.891"/>
    </inkml:context>
    <inkml:brush xml:id="br0">
      <inkml:brushProperty name="width" value="0.04286" units="cm"/>
      <inkml:brushProperty name="height" value="0.04286" units="cm"/>
      <inkml:brushProperty name="color" value="#00A0D7"/>
    </inkml:brush>
  </inkml:definitions>
  <inkml:trace contextRef="#ctx0" brushRef="#br0">1 37 28272,'0'-8'0,"0"1"-17,0 7 17,0-1 6,2 1 5,5-1-5,5 0-6,8-1 0,3 0 0,6 0 0,-1-1 0,3 1-23,-5-1-10,-2 1-107,-1 0 28,-9 1-695,-2 1-3735,-9 0 4542,-5 0 0,1 0 0,-2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43.618"/>
    </inkml:context>
    <inkml:brush xml:id="br0">
      <inkml:brushProperty name="width" value="0.04286" units="cm"/>
      <inkml:brushProperty name="height" value="0.04286" units="cm"/>
      <inkml:brushProperty name="color" value="#00A0D7"/>
    </inkml:brush>
  </inkml:definitions>
  <inkml:trace contextRef="#ctx0" brushRef="#br0">47 0 27578,'-5'1'151,"-2"4"-129,3 1-16,-3 5-1,1-1 7,0 0-12,3-1 0,-1-3 11,3-1-11,-1-1 0,1 0 0,0 1 0,1 0 0,0 0 0,0 0 5,0 0 1,0-1 95,6-1-40,1 0-38,10-2-12,2 1-11,4-2 6,1 3-6,0-2 0,0 1 0,17 7 0,-18-1-34,11 6 34,-22-2 0,-1 2 11,-2 1-11,-1-1 6,-1 1-6,-2 0 0,-2-3 0,-1 0 0,-1-3 0,-1-2 0,0 0 0,0-2 5,-4 0 7,-3-2-1,-5 2 11,-12-2-11,4 0 6,-17 1-17,15-4 11,-2 1-11,9-1 0,5 0 0,1 0 6,2 0-6,2 0 0,2 0 11,0 0-11,1 0 0,1-1-112,-3-2-78,4 2-213,-4-3-880,3 3 1283,-1-1 0,0 0 0,1 1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49.360"/>
    </inkml:context>
    <inkml:brush xml:id="br0">
      <inkml:brushProperty name="width" value="0.04286" units="cm"/>
      <inkml:brushProperty name="height" value="0.04286" units="cm"/>
      <inkml:brushProperty name="color" value="#00A0D7"/>
    </inkml:brush>
  </inkml:definitions>
  <inkml:trace contextRef="#ctx0" brushRef="#br0">227 17 24743,'11'-9'2499,"-3"1"-2281,-8 8 129,0 0-302,-2 0-11,-1 0-6,-2 0-12,-5 0-16,2 1 12,-4 2-12,3 0 0,-1 2 5,1 1-5,-2 2 0,-2 0 0,0 3 0,-3 0 0,0 3-17,-1-1-100,-1 3 22,1-1-34,0 0 45,5-2 17,1-3-85,3-1 29,4-4 123,1-3-78,2-1-622,1-1-2006,3 0 2706,1-2 0,0 2 0,0-3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49.904"/>
    </inkml:context>
    <inkml:brush xml:id="br0">
      <inkml:brushProperty name="width" value="0.04286" units="cm"/>
      <inkml:brushProperty name="height" value="0.04286" units="cm"/>
      <inkml:brushProperty name="color" value="#00A0D7"/>
    </inkml:brush>
  </inkml:definitions>
  <inkml:trace contextRef="#ctx0" brushRef="#br0">0 25 25102,'2'-8'2280,"-1"1"-2012,-1 7-94,0-3-56,0 1-29,0-2-33,0 3 34,0 1-90,0 7 5,2 1-5,1 7 0,3 0 0,1 2 0,3 0 0,1 1-5,1-1-29,0 3-22,-2-2-5,-1 1 10,-1-1-27,-3-1 33,-3-2-17,-1-1-117,-1-3-34,0-3-1371,0 0-8247,0-4 9315,0-2 1,0-2 0,0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54.326"/>
    </inkml:context>
    <inkml:brush xml:id="br0">
      <inkml:brushProperty name="width" value="0.04286" units="cm"/>
      <inkml:brushProperty name="height" value="0.04286" units="cm"/>
      <inkml:brushProperty name="color" value="#00A0D7"/>
    </inkml:brush>
  </inkml:definitions>
  <inkml:trace contextRef="#ctx0" brushRef="#br0">1 50 22979,'16'9'1042,"-3"-1"-1031,-13-8 4089,0 0-4100,0-2-6,0 0 6,0-3 6,0 1-6,0 1 0,0-3 0,2 2 0,4-2 0,3 1 0,5 0 0,0 0 0,4 0-11,0 0 11,2 1-6,-1 1-61,6 2 22,-7-1-16,4 2 16,-12 0-11,-2 0 45,-5 4 11,-1 2 0,-1 5 11,-1 5-11,0 4-11,0 2-57,-4 1-49,-1 9 111,-1-10 6,-1 5 0,1-12 6,-1-3-6,-1 0 0,-1 0 0,-2 0 5,0 1-5,-2 1 17,-4 8-17,5-4 0,-1 4 28,8-8 6,2-3 5,2-2 45,1-3 22,0-3-27,0-1-1,0-1 45,0-1-83,1 0-1,7 0-28,1-1-5,6-2-6,-1-1 0,3 1 0,-1-1 0,4 3-6,-3 0 0,0 1 1,-1 0 5,-2 0-6,-1 0 1,1 0 5,-3 0 0,1 0-6,-6 0 6,0 0-22,-1 0 5,-2 0-22,-1 0-566,-2 0 28,-4-1-7007,0-3 7584,-3-2 0,4 1 0,1 1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54.809"/>
    </inkml:context>
    <inkml:brush xml:id="br0">
      <inkml:brushProperty name="width" value="0.04286" units="cm"/>
      <inkml:brushProperty name="height" value="0.04286" units="cm"/>
      <inkml:brushProperty name="color" value="#00A0D7"/>
    </inkml:brush>
  </inkml:definitions>
  <inkml:trace contextRef="#ctx0" brushRef="#br0">42 3 27191,'-4'11'543,"1"-3"-436,3-8 78,0 0-174,0-2-6,1-1 1,0-3-6,1 1 0,-1 2-28,-1 2 11,0-1 17,-4 7-106,0 2-57,-4 5-279,0 2-1361,1-2 1803,2-1 0,2-6 0,2-2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55.844"/>
    </inkml:context>
    <inkml:brush xml:id="br0">
      <inkml:brushProperty name="width" value="0.04286" units="cm"/>
      <inkml:brushProperty name="height" value="0.04286" units="cm"/>
      <inkml:brushProperty name="color" value="#00A0D7"/>
    </inkml:brush>
  </inkml:definitions>
  <inkml:trace contextRef="#ctx0" brushRef="#br0">226 35 25152,'-4'-6'2006,"1"2"-1754,3 4 173,0 0-324,-7-5-17,4 2-28,-3-3-17,3 4-5,3 1-23,-2-2 0,1 2-11,-2-1 6,-1 2-6,0-2 0,-4 2 0,-2 0 0,-1 0 0,-2 0 0,-1 3 0,1 2 0,-2 1 0,3 5 0,-7 4 0,6 1 5,-4 6-5,7-3 0,-3 13 0,6-6 0,-1 17 0,6-17 0,1 6 0,1-11-5,0-2-12,1-1-22,4-4 39,3-2 11,6-1 6,2-1-6,5-2 0,0-1-11,1-3 0,-1-2 0,1-1 0,-2-1 6,8 0-1,-7-3 1,5-3 39,-11-5 33,0-10-55,-4 3-7,-3-5-4,-2 4-12,-4-5 0,1 5 16,-2-2-10,-1 8-6,0 3 0,-4 2 0,-4 3 0,-6 1 0,-3 3 0,-1 1 0,-2 0 0,1 5 0,0 3 0,2 7-6,-1 4-5,3 0-28,1 1-34,2-2-207,0 4-50,4-6 330,0 7 0,5-14 0,1 1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57.044"/>
    </inkml:context>
    <inkml:brush xml:id="br0">
      <inkml:brushProperty name="width" value="0.04286" units="cm"/>
      <inkml:brushProperty name="height" value="0.04286" units="cm"/>
      <inkml:brushProperty name="color" value="#00A0D7"/>
    </inkml:brush>
  </inkml:definitions>
  <inkml:trace contextRef="#ctx0" brushRef="#br0">10 131 23926,'-6'3'2840,"2"-1"-2577,4-2 118,0 0-258,0 3 11,0-2 6,0 2-11,0-3 168,0 0-258,0-2-11,0-2-11,0-1-6,0-1-5,0 1 5,0 0 0,0 1 6,0 0-6,0 0 0,0 0-5,0-3-6,1 4 0,1-5 0,0 4 0,0-2 0,1 0 0,0 0 5,1-2-5,1 0 0,-1 0 0,1 1-5,-2 1 5,2 1-6,0 1 6,0 1-5,0 0 5,0 2 0,0 0 0,1 1 0,0 0 0,4 0 0,5 0 0,1 0 0,4 0 0,-2 0 0,0 0 0,-1 0 0,3 0 0,-3 0 0,1 0 0,-1 0 0,7-1 0,-5 0 0,5-1 0,-6 2 0,-4-1 0,-2 1 0,-3 0 0,-4 0 0,-3 0-6,-1 0-16,-1 0 27,-3 0 1,-2 3-1,-3 3-5,-1 5 0,1 1 0,0 1 0,1 2 0,0 3 0,1 3 0,-1 4 0,-1 3 0,1 4 0,0 2 0,-1 3 0,1-1 0,1-2 0,0-3 0,1-4 0,-1 0 6,1-11-6,0 0 0,3-12 6,0-1-6,2-3-90,0 0-190,0-3-1859,1-5 2139,3-4 0,-2 3 0,1 2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0:58.579"/>
    </inkml:context>
    <inkml:brush xml:id="br0">
      <inkml:brushProperty name="width" value="0.04286" units="cm"/>
      <inkml:brushProperty name="height" value="0.04286" units="cm"/>
      <inkml:brushProperty name="color" value="#00A0D7"/>
    </inkml:brush>
  </inkml:definitions>
  <inkml:trace contextRef="#ctx0" brushRef="#br0">30 115 24430,'-17'5'2252,"4"-2"-1961,13-3 1070,0 0-1356,2 0 1,4 0-6,3 0 0,5-1 0,0 0-6,3-1 6,0 1 0,1-2 0,-1 0 0,3-1 0,-3-1 0,0 0 0,-2 0 0,-1 0 0,-2 1 6,-1 0-6,0-1 0,6 0 0,-2 0-6,8-1 6,-5 1 0,2 1-5,-2 1-1,0 0 0,-5 1 6,3 0-11,-3 1 6,4 1 5,-3 0 0,1-1 0,-3 1 0,-3-1 0,2 0 0,-4-1 0,2 1-23,0-2-10,-2 1 16,1 0 11,-2-1-27,5 3 27,-1-2 0,3 2 6,-3-1-11,-2 0 6,1-1 5,-2 1-6,-1-1-28,0 1-5,-1-1 0,0 2 11,1-2 17,0 2 5,3-2 6,0 2 0,0 0 6,7 0-6,-5 0 0,3 0 5,-7 0 1,-1-1-6,0 0 0,2-1 0,-2 0-39,0 1-118,-3 1-218,-2 0 124,-1 0 1,0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06.080"/>
    </inkml:context>
    <inkml:brush xml:id="br0">
      <inkml:brushProperty name="width" value="0.04286" units="cm"/>
      <inkml:brushProperty name="height" value="0.04286" units="cm"/>
      <inkml:brushProperty name="color" value="#00A0D7"/>
    </inkml:brush>
  </inkml:definitions>
  <inkml:trace contextRef="#ctx0" brushRef="#br0">312 45 28082,'8'-4'201,"-1"0"-167,-7 4-12,0 0-11,-3-1-5,2 1 0,-4-2-1,1 0 1,-2 0-1,1 0 7,-3-1-7,0 1 6,-2-1-11,1 1 12,-2-2-1,1 1-6,-1 0-5,1 0 6,0 1 0,0 1-6,-1 0 0,0 1-6,-1 0 6,-1 0 0,-1 0 0,-2 2 0,1 3 0,-7 7 0,6 0 0,-9 10 0,13-6 0,-4 6 6,8-4-6,2 1 0,1-1 0,2 0 0,2-1 0,1-1 0,0 0 0,7 2 0,0-4 0,8 1 0,0-5 0,5-3 0,0-2 0,4 1 0,2-3 0,1 0 0,0-1 0,-2 0 0,-4 0 5,-4-2-5,-4 1 0,-3-1 0,-2 0 0,-2 0 0,-1 0 0,-2 0 0,2 0-5,-3 0-7,5 0 12,-4-1 0,4 0 0,-4-2 0,1 1 0,-3 0-11,0 0 0,-1 1-17,0 0-22,0 0-191,-1-5-896,-4 1 1137,-1-4 0,0 5 0,2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2.574"/>
    </inkml:context>
    <inkml:brush xml:id="br0">
      <inkml:brushProperty name="width" value="0.04286" units="cm"/>
      <inkml:brushProperty name="height" value="0.04286" units="cm"/>
    </inkml:brush>
  </inkml:definitions>
  <inkml:trace contextRef="#ctx0" brushRef="#br0">0 0 27107,'6'0'1014,"-2"0"-908,-4 0-67,0 0-5,8 5-1182,43 37 319,-27-26 829,32 27 0,-50-41 0,1-1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27.747"/>
    </inkml:context>
    <inkml:brush xml:id="br0">
      <inkml:brushProperty name="width" value="0.04286" units="cm"/>
      <inkml:brushProperty name="height" value="0.04286" units="cm"/>
      <inkml:brushProperty name="color" value="#00A0D7"/>
    </inkml:brush>
  </inkml:definitions>
  <inkml:trace contextRef="#ctx0" brushRef="#br0">227 131 27617,'4'-2'532,"-1"1"-504,-3 1 39,0 0-28,0-1-16,0 1 5,0-2-23,0 0 12,0 0-17,0-2 6,0 2-6,0-3 0,0 2 5,0-1 1,0 1 11,0-1-6,1 1 6,0-1-6,0 0-6,-1-2-5,0 2 0,0-2 6,0-2-6,0 2 0,0-6 0,0 6 6,0-3-6,0 5 5,0-1-5,-1 2 0,-2 0 0,-1 0 0,-1 1-5,-1 0 5,-3-1 0,0 2 0,-2 0 0,2 1-6,1 0 6,-1 0 0,-1 0-6,-2 3 6,1 3 0,-4 5 0,-4 11 0,4-5 0,-3 8 0,8-7 0,1 0 0,1-1 0,2 1 0,1 1 0,1 2 0,-1 0 0,-1 11 0,3-9 0,-2 14-5,5-18 5,-1 4 0,1-11 0,0-1 0,0-3 0,0 1 0,0-3 0,0 0 0,0 0 0,0-2 0,0 2 5,0-2-5,1 0 0,0-1-5,3 1 5,0-2 0,5 3 0,0-3 0,4 1 0,0-3 5,6 1-5,-3-1 0,5 0 0,-6 0 0,0 0 0,0 0 0,-2 0 0,1 0 0,-3 0 0,-1-1 0,-1 0 0,-3-2 6,0 0 0,-2-1-6,1 0 0,0 0 0,0 0 0,0-1 0,1 0 5,0 0-5,-1 1 6,-1 2-6,-3 1-101,-1 1-285,-3 0-1658,-7 0 2044,-2 0 0,2 0 0,3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40.395"/>
    </inkml:context>
    <inkml:brush xml:id="br0">
      <inkml:brushProperty name="width" value="0.04286" units="cm"/>
      <inkml:brushProperty name="height" value="0.04286" units="cm"/>
    </inkml:brush>
  </inkml:definitions>
  <inkml:trace contextRef="#ctx0" brushRef="#br0">5 45 26278,'-3'10'1053,"1"-3"-924,2-7 313,0 0-402,2 0-29,2 0-6,3 0-5,0 0-11,1 0 11,1 0 11,2 0-5,1 0-6,2 0 11,1 0-11,-1-1 0,0 1 0,-1-1 0,0 1 0,-1 0 11,1-1-11,2 0 0,1 0 0,27 1 6,-13 0-6,20 0 0,-21 0 0,-1 0 0,-3 0 0,-3 0 0,-2 0 0,-1 0 11,1 0-11,1 0 17,1 1 0,2 0 0,0 0-12,15 0-5,-10-1 0,8 2 0,-12 0 0,-4 0 0,-3-1 0,-4 0 6,-1-1-1,7 0-5,-1 0 0,18 0 0,-11 0 0,6 0 6,-11 0-12,-4 0 6,-2 0 0,-3 0 0,-2 0 6,-2 0-6,1 0-6,1 0 6,2 0 0,3 0 6,1 0-6,2 0 0,-1 0 0,3 0 0,-2 0-6,10 0 6,-7 0 0,5 0 0,-7 0 0,2 0 0,-6 0-5,1 0 5,-8 0 5,-1 0-5,-1 0 0,2 0 0,-1 0 0,1 0 0,1 0-5,7-1-6,-2 0 11,5-1 0,-3 0 0,-2 0 0,0 2 0,-4-1-6,-1 1 6,-3 0 0,-2-1 6,0 0-12,0 0 6,6-1 0,0 0-11,4-1 11,-1 0 0,0 1 0,0 1-17,-1-2 17,-1 3-6,5-2 6,-1 2 0,18-1 0,-9 1 0,11 0 0,-12 0 0,-1 0 0,-3 0 0,-2 0 0,-4 0 0,-1 0 0,0 0 0,-1 0 0,1 0 0,0 0 12,1-2-12,2 2 11,0-2-11,0 2 11,-3-2-11,3 1-6,-3 0 6,3 1 0,-1 0 0,11 0 0,-4 0 6,8 0-6,-9 0 0,1 0 0,-3 0 0,0 0 0,-1 0 0,-1 0 0,2-1 0,10-1 0,-6 0 0,6 0-6,-10 2 6,-2 0 0,1 0 0,1 0 6,-1 0-6,2 0 0,-3 0 0,-2 0-28,-2 0 28,-1 0 0,-3 0 0,1 0 6,-2 0-6,0 0 0,3 0 5,2 0-5,2 0 0,6 0 0,-6 0-11,3-1 11,-8-1-11,0 0-6,-2 0-22,0-1-17,1 2-34,-1-1-5,-2 1-45,0 0-134,-4 1-9450,0-2 9724,-1 0 0,0 0 0,0 1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46.331"/>
    </inkml:context>
    <inkml:brush xml:id="br0">
      <inkml:brushProperty name="width" value="0.04286" units="cm"/>
      <inkml:brushProperty name="height" value="0.04286" units="cm"/>
    </inkml:brush>
  </inkml:definitions>
  <inkml:trace contextRef="#ctx0" brushRef="#br0">1 15 25343,'4'0'2162,"-1"0"-1944,-3 0 309,0 0-527,7 0 0,0 0-12,6 0 7,0 0-12,0 0-11,0 0-11,1 0 39,0 0-28,3 0 17,1 0 5,-1 0-5,3 0-12,-2-1 1,2 0-17,-1-1 22,1 1-5,0 1-23,0 0 34,3 0-6,-1 0 6,2 0-45,16 0 5,-14 0 51,13 0 0,-20 0 0,13 0-22,-10 0 5,19 0 17,-20 0-22,10 0-23,-11 0 56,32 0-11,-25 0 0,28 0 11,-38 0-11,13 0 0,-14 0 0,7 0 6,-5 0 11,10 0-17,-6 0 0,6 0 0,-9 0 11,1 0-11,0 0 0,0 0 0,0 0 5,-2 0-5,0 0 0,-5 0 6,0 0-6,-3 0 17,2 0-17,0 0 0,0 0 11,0 0-11,3 0 0,8 0 6,-1 0-6,6 0 0,-4 0 11,8 0 6,-8 0 11,6 0-28,-13 0 11,-2 0 6,-3 0-17,-1 0 0,-1 0 5,6 0-5,-2 0 0,5 0 11,-5 0-11,1 0 0,1 0 0,-1 0 12,1 0-12,-4 0 0,0 0 5,-3 0-10,0 0 5,-2 0 0,0 0 5,10 0-10,-2 0 5,8 0 0,-3 0 0,0 0 0,3 0-34,9 0-16,-4 0 22,6 0 0,-11 0 16,5 0 12,-6 0 0,6 0-39,-5 0 39,3 0 0,4 0 0,0 0 6,3 0-6,0 0-11,1 0-40,-2-1-22,2 1 1,-2-1 60,2 1-4,-2 0-46,1-1 40,-2 1 22,-2-2-34,4 0-145,-11 2-392,0-2-1575,-12 2 2146,-7 0 0,0 0 0,-3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48.297"/>
    </inkml:context>
    <inkml:brush xml:id="br0">
      <inkml:brushProperty name="width" value="0.04286" units="cm"/>
      <inkml:brushProperty name="height" value="0.04286" units="cm"/>
    </inkml:brush>
  </inkml:definitions>
  <inkml:trace contextRef="#ctx0" brushRef="#br0">22 76 22671,'-12'0'3691,"2"0"-3304,10 0 453,0 0-801,5 0-11,0 0 0,6 0 6,1 0-18,4 0 12,2 0-28,5 0 6,0 0-6,4 0 0,1 0-28,13 0 11,-10 0 17,9 0 6,-13 0-6,0 0 11,1 0-11,1 0 11,0 0-5,12 0-6,-10 0 0,6 0 11,-15 0-11,-2 0 0,-1 0 0,0 0 0,3 0 0,0 0 6,3 0 10,-1 0-10,0 0-6,12 0 11,-14 0-11,9 0 0,-16 0 11,1 0 1,0 0-1,3 0-11,1 0 0,2 0 0,0 0 0,-1 0 0,-1 0-11,-3 0 11,-1 0 5,-2 0 6,1 0 1,-1 0-12,0 0 11,9 0-6,-3 0-5,16 0 0,-13 0-11,6 0 11,-12 0 6,-2 0-6,-1 0 0,1 0 5,1 0-5,3 0 0,1 0-11,2 0 11,1 0-73,8 0 34,-6 0 22,2 0 17,-11 0 0,-3 0 12,1-1-12,-1 1 11,4-1-11,0 0 0,4 0 0,9-2 0,-5 2 0,7-3 11,-6 2-11,0-1 0,0 0-6,-2 0 1,-1-2-12,-4 3-28,1-1-5,-2 1-29,5 2-268,43-5 258,-18 3 55,36-2-33,-35 0-348,1 1-83,-6-1 196,-7 1 251,-9 0 51,-8 0-527,-4 1-352,-1-1-3249,-3 1 4128,2 0 0,-8 1 0,0 1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52.398"/>
    </inkml:context>
    <inkml:brush xml:id="br0">
      <inkml:brushProperty name="width" value="0.04286" units="cm"/>
      <inkml:brushProperty name="height" value="0.04286" units="cm"/>
    </inkml:brush>
  </inkml:definitions>
  <inkml:trace contextRef="#ctx0" brushRef="#br0">1 128 26788,'6'-7'969,"0"2"-880,-6 5 51,0 0-78,3-2 0,-2 0-12,3-1-16,-4 2 50,2 1-84,-1 0 0,2 0 0,2 0 0,5 0 0,2 0 5,4 0-10,4 0 5,2 0-12,3 0-16,2 0 6,0-1-12,2 0-5,-1 0-11,14-2 50,-10 3-11,11-1 11,-11 1 0,17 0 0,-9 0 0,12 0 0,-15 0-12,-2 0-16,-1 0 6,-3 0 22,-3 0 0,-3 0 6,-3-1-6,1 0 16,1-1 7,17 1-18,-7 1-5,12 0 0,-12 0 6,-1 0-6,-3 0 0,0 0 17,-4 0 67,2 0-62,-9 0 1,4 0-23,-11 0 0,1 0-6,-3 0 6,2 0-11,2 0 11,4 0 0,3 0 0,2 0 0,3-1 0,-1 1 5,0-2-5,-1 0 0,-4 1 0,-3 0 0,-5 0 0,-3 0 0,-2 0 0,0 0 0,1 0 0,1-2 0,3 1-5,10-2-6,-4 2-1,6-1 1,-6 1-6,0 1-16,-1-1-12,2 0 11,-2 2-22,1-2 12,1 0-57,2 0 6,3-1-34,4 1-67,4-2 112,2 2 61,3-2 23,14 2 0,-14 0-5,8 1 5,-20 1-17,-5 0 17,-3 0-118,4 0 118,-7 0 0,4 0 34,-6 0-34,1 0 39,0 0 45,2 0 28,2-1-22,13 1-90,-5-1 0,9 1-39,-12 0 39,-5 0 0,-2 0 162,-7 0 90,-3 0-95,-2 0-51,-2 0-11,0 0-72,-1-2-18,2-1-5,1-2-33,2 1-152,2-2-2806,-1 2 2991,1-2 0,-4 4 0,-2-1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54.965"/>
    </inkml:context>
    <inkml:brush xml:id="br0">
      <inkml:brushProperty name="width" value="0.04286" units="cm"/>
      <inkml:brushProperty name="height" value="0.04286" units="cm"/>
    </inkml:brush>
  </inkml:definitions>
  <inkml:trace contextRef="#ctx0" brushRef="#br0">0 37 24995,'0'12'1636,"0"-2"-1345,0-10 992,0 0-1278,4 0 7,1 0-7,5 0-5,1 0 6,2 0-6,2 0 5,3 0-5,2 0 0,3 0 0,1 0-5,1 0 5,2 0 0,3 0 0,3 0 0,3 1 0,4 0 0,22 4 0,-14-2 0,12 2 0,-23-3 0,-4-1 5,-3 2-5,-3-3 0,0 1 0,-3-1 0,0 0-11,23 0 0,-15 0 11,19 0-6,-24 0 6,2 0 0,0 0 0,0 0 0,0 0 0,-4 0 0,0 0-5,-4 0 5,-3 0-28,6 0 22,-8 0 1,4 0 5,-6 0-12,0 0-27,7 0 34,-3-1-12,4 1 6,-8-3-68,7 3 46,-6-1 21,4 1 12,-6 0 0,-1-1-5,1 1 10,2-1-5,1 0 6,1-1-6,-1 1 0,5-3 6,-8 3-6,9-3-6,-10 3-5,4 0 11,-3 1 0,0 0 0,2 0-17,1 0 0,9-1 12,-7 1-18,3-3-50,-9 3 12,-3-2 38,0 2 7,-3-3-1,1 2 17,-1 0 0,2-1 0,6 0 0,-3 1 17,12-1-17,-9 0-6,5 0-22,-8-1-45,0 2-28,0-1 40,-1 1 61,1 0 0,0 1 5,1 0 1,1 0-6,3 0 17,7 0 0,-6-1-12,4 0 6,-10-1-11,1 0 51,2 0-1,-2 2-22,3-1-5,-3 1 5,8 0-6,-6-1-11,6 0 12,-9 0-23,6 0 0,-5 0 0,5-1 0,-5 1 0,1 1 0,1 0 5,1 0 23,0 0 6,6 0-34,-6 0 11,3 0-11,-6 0 0,-2 0 0,1 0 6,0 0-6,7 0 11,-3-1-11,5 0 0,-4-2 0,-1 1 0,1 0-11,-3 0 11,-1 1-17,-2 1-39,-1 0-129,0 0 84,-2 0-599,3 0-740,-6 0 1440,1 0 0,-5 0 0,1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57.647"/>
    </inkml:context>
    <inkml:brush xml:id="br0">
      <inkml:brushProperty name="width" value="0.04286" units="cm"/>
      <inkml:brushProperty name="height" value="0.04286" units="cm"/>
    </inkml:brush>
  </inkml:definitions>
  <inkml:trace contextRef="#ctx0" brushRef="#br0">6 109 23013,'2'-3'2980,"0"1"-2571,-2 2 979,0 0-1382,-2 0 0,1 0-1,-3 0 6,3 0 29,0 0 240,1 0-269,4 0-6,0 0-5,6 0 12,-1 0-12,0 0 0,3 0 0,1 0-6,3 0 12,1 0-6,3 0 0,1 0 0,1 0 0,0 0-12,-2 0-21,10-2 5,-13 0 17,8 0 11,-13-1-6,3 2-5,2-1 5,4 0 1,1 0-12,1 2 6,1-2-17,-2 0 11,-2 1 6,0 0 5,-2 1 6,1 0 0,-1 0 6,0 0-6,0 0 0,9-1 5,-4 0 1,15-1-1,-14 2-5,6-1 0,-11 1 0,1 0 0,-2 0 0,-1 0 0,0 0 0,-2 0 6,3 0-6,0 0 0,5 0 34,25-2-34,-17 1 22,17-1-22,-26 2 6,-1 0-6,-2 0 5,-2 0-5,0 0 0,-1 0 6,2 0-6,2 0 11,1 0-11,1-1 17,-1 0-6,0-2 6,-2 1-17,0 0 5,-1 1-5,-1 1 0,2 0 6,10-1-6,-3 1-6,20-3 6,-16 1 6,8-3-6,-14 3 0,-4-2 0,-4 3 0,-2 0 0,-4 1 0,-2 0 0,0-2 0,2 2 6,1-1-6,4 0 5,1 1 12,4-2-6,1 0-5,1 1-6,0-1 5,8-1-5,-9 2-5,10-2 5,-18 3 0,3 0 0,-6 0 0,4 0 0,2 0 0,3 0 0,3 0 0,3 0-11,-1 0-12,0-1-5,-4 0 6,8-2 16,-12 1 6,5 1 0,-12 0 6,1-1-6,2 2 0,3-2 0,3 1 0,3-1 0,17 0 0,-9 1-6,10-1-11,-17 1-44,-3 1-102,-8 0-105,-4 0-68,-5 0-1804,0 0 2140,-2-1 0,0 1 0,0-1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10.156"/>
    </inkml:context>
    <inkml:brush xml:id="br0">
      <inkml:brushProperty name="width" value="0.04286" units="cm"/>
      <inkml:brushProperty name="height" value="0.04286" units="cm"/>
      <inkml:brushProperty name="color" value="#00A0D7"/>
    </inkml:brush>
  </inkml:definitions>
  <inkml:trace contextRef="#ctx0" brushRef="#br0">233 0 27594,'-5'6'152,"0"1"-136,2 3-16,-2 2 12,2-1-1,0 1-11,-1-3 33,2 1-21,-3-1-12,1 2 5,-2 1 6,-2 3-11,-4 2 0,-1 2 12,-3 0-12,0 0 11,1-2 0,0-1 0,5-4 6,-2 7-11,6-9-6,-2 5 0,6-7 5,0-2-5,1 1 6,-2-2-6,2 1 0,0-2-6,1-2 6,0 1-17,0-3-83,-1 3 27,-1-1 28,0 3 6,-3-1 22,1 3-17,-4 1 6,1 0-5,0 0 27,1-1 6,3-3 45,1-1-45,2-2 0,1-1-358,7-1-734,1-4 1092,4-1 0,-6 0 0,-3 2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10.825"/>
    </inkml:context>
    <inkml:brush xml:id="br0">
      <inkml:brushProperty name="width" value="0.04286" units="cm"/>
      <inkml:brushProperty name="height" value="0.04286" units="cm"/>
      <inkml:brushProperty name="color" value="#00A0D7"/>
    </inkml:brush>
  </inkml:definitions>
  <inkml:trace contextRef="#ctx0" brushRef="#br0">0 18 25769,'0'-7'1669,"0"1"-1462,0 6-17,0 0-134,1-2 17,-1 2-34,1-2 68,-1 2-91,0 2 12,0 1-16,0 5 4,0-1 1,0 4-6,0-2-11,0 4 6,0 1-6,2 4 0,1 2 6,4 4-1,5 2-10,2 3 10,2 0-10,2 0-1,-2-1-11,-2-4-28,4 3 23,-6-9 0,2 2-1,-7-9-44,-1 2 17,-2-3-18,-1 1 7,-2-3 22,-1-3-17,0 1-34,0-5-78,0 1-1747,-5-2 1915,-1 0 0,0 0 0,1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11.173"/>
    </inkml:context>
    <inkml:brush xml:id="br0">
      <inkml:brushProperty name="width" value="0.04286" units="cm"/>
      <inkml:brushProperty name="height" value="0.04286" units="cm"/>
      <inkml:brushProperty name="color" value="#00A0D7"/>
    </inkml:brush>
  </inkml:definitions>
  <inkml:trace contextRef="#ctx0" brushRef="#br0">10 11 26418,'-5'-4'1204,"0"0"-1069,5 4-40,0 0-95,24-2 11,-8 3 0,23-2-11,-15 4 6,4-1-6,2 0 0,0-2-11,-2 0-73,-2 0-185,-8 0-325,-6 0-2878,-7 0 3472,-5 0 0,0 0 0,0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2.974"/>
    </inkml:context>
    <inkml:brush xml:id="br0">
      <inkml:brushProperty name="width" value="0.04286" units="cm"/>
      <inkml:brushProperty name="height" value="0.04286" units="cm"/>
    </inkml:brush>
  </inkml:definitions>
  <inkml:trace contextRef="#ctx0" brushRef="#br0">180 33 27212,'-2'-13'717,"0"2"-425,2 7-280,0 3 62,0-2-85,-7 8 45,1 5-34,-18 32-3288,3 5 3288,-6 12-333,8-9 333,6-15-78,-12 37 38,14-41-4,-8 22-496,17-56 1,1 7-1,0-4 1</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12.658"/>
    </inkml:context>
    <inkml:brush xml:id="br0">
      <inkml:brushProperty name="width" value="0.04286" units="cm"/>
      <inkml:brushProperty name="height" value="0.04286" units="cm"/>
      <inkml:brushProperty name="color" value="#00A0D7"/>
    </inkml:brush>
  </inkml:definitions>
  <inkml:trace contextRef="#ctx0" brushRef="#br0">76 20 26200,'-7'-11'1562,"2"3"-1422,5 8 45,0 0-162,-9 3-7,4 6 1,-7 9-17,6 8 6,2 6-6,1 3 0,0 5-39,1 0-17,0 0-135,-1 11 68,3-18-476,-4 12 78,2-26-913,-1-2 1434,-1-8 0,3-7 0,0 1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13.411"/>
    </inkml:context>
    <inkml:brush xml:id="br0">
      <inkml:brushProperty name="width" value="0.04286" units="cm"/>
      <inkml:brushProperty name="height" value="0.04286" units="cm"/>
      <inkml:brushProperty name="color" value="#00A0D7"/>
    </inkml:brush>
  </inkml:definitions>
  <inkml:trace contextRef="#ctx0" brushRef="#br0">8 59 26939,'-4'-8'1081,"1"1"-1003,3 7-55,0 0-23,9-13 0,4 8 0,12-11-6,3 12 6,6 1 0,2 1 0,0 1-5,-2 1 5,-6 0-12,-7 0 12,-5 4-28,-3 3 28,-6 1 0,-2 4 0,-4-3-16,-1 1-12,0 3-23,-5 1-27,-4 3-57,-17 6 113,4-7 22,-9 3 0,10-11 17,-3 0-6,8-5 0,2 2-11,8-5 28,5 1-11,0-1 45,1 0-40,7 0 0,5 0-22,9 0 6,4 3-6,2 1 0,0 6-28,1 0 6,-3 3-18,-3 1-32,-5 0 38,-6 0 28,-5-1 1,-4-1 10,-2 0 1,-4-1-6,-4 2 17,-5 0-17,-4 1 11,-1-1 11,0-2 40,1-1 33,-1-4-22,0-2-17,-1-2-39,-2-2 0,-2 0 16,-16-4-44,17-3-23,-12-3-33,24-1-39,0 1-113,3 0-201,-1 2 420,-2-1 0,5 5 0,-2 1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15.124"/>
    </inkml:context>
    <inkml:brush xml:id="br0">
      <inkml:brushProperty name="width" value="0.04286" units="cm"/>
      <inkml:brushProperty name="height" value="0.04286" units="cm"/>
      <inkml:brushProperty name="color" value="#00A0D7"/>
    </inkml:brush>
  </inkml:definitions>
  <inkml:trace contextRef="#ctx0" brushRef="#br0">330 89 28087,'-4'0'-11,"1"1"-6,0 4-11,0 1 0,0 3 17,0 1 5,0-4 6,2 1 0,1-3 17,0-1 34,0-2 257,0-1-303,0-6 1,0 1-6,0-6 5,0 1-5,0 0 0,0 0 0,0 1 0,0 0 0,-1 0 0,-2 0 0,-4 0 0,-1 0 0,-1 0 0,0 1 0,1 2 0,-2 1 0,2 1 0,-4 3 0,-1 0-5,-4 1 5,0 0 0,-4 0 0,0 0 0,-1 2-6,-15 26 1,14-5-1,-9 24-11,21-12 0,2 2-5,4-3 11,3-1 5,1-3 6,1-4-5,0-4 5,0-4 0,4-2 5,5 3-5,1-4 0,5 1 0,-5-4 0,2-2 0,-2 1 0,2-1 0,-1-1 0,2-2 17,1-2 5,8-2-22,-4-2 0,6-1-16,-7-3-57,-1 0-56,0-6-207,0-2-1002,-3-3 1338,1 0 0,-8 5 0,-1 3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17.994"/>
    </inkml:context>
    <inkml:brush xml:id="br0">
      <inkml:brushProperty name="width" value="0.04286" units="cm"/>
      <inkml:brushProperty name="height" value="0.04286" units="cm"/>
      <inkml:brushProperty name="color" value="#00A0D7"/>
    </inkml:brush>
  </inkml:definitions>
  <inkml:trace contextRef="#ctx0" brushRef="#br0">18 0 27762,'-9'0'230,"2"0"-196,6 0 122,1 0-144,5 0-12,3 0 0,8 0 0,3 0 0,4 0-17,3 0-22,3 0-6,3 0-28,2 0-11,4 0-22,2 0 27,3 0 40,0 0 28,2 0 0,2 0-1,0 0 12,1 0 12,21 0-12,2 0 0,-4 0 5,-11 0-5,-27 0 0,-5 0 17,-7 0-11,-4 0 10,-5 0-16,-3 0 0,-3 0-145,0 0-202,-2 0-96,-3 0-453,-4 0-745,-2 0 1641,-4 0 0,6 0 0,1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18.842"/>
    </inkml:context>
    <inkml:brush xml:id="br0">
      <inkml:brushProperty name="width" value="0.04286" units="cm"/>
      <inkml:brushProperty name="height" value="0.04286" units="cm"/>
      <inkml:brushProperty name="color" value="#00A0D7"/>
    </inkml:brush>
  </inkml:definitions>
  <inkml:trace contextRef="#ctx0" brushRef="#br0">7 3 26446,'-2'0'1098,"0"0"-544,2 0-481,0-1-22,0 1 145,0-2-191,3 5-5,2 3 0,5 4 0,2 2 0,3 3 0,2-3-5,1 1 10,0-3-5,-1-1 0,-1-1 0,-1-3-5,-2 0 5,-3-1 0,-1 0 0,-3-2 0,-4 1-6,2-2 6,-4 1-6,1-1 6,-1 1 0,0-1 0,0 2 0,0-1 0,0 0 0,0 1 0,0 0 0,0 1 6,-5 4-6,-1 0 0,-7 3 0,0 0 0,-3 0-6,1 2 1,-1-1-1,2-1 1,-1 0 5,5-2 0,-2-1 0,7-4 0,-2 0 0,5-4 0,1 0-12,0 0-4,1 0-1,-2 0-56,-1 1-112,-4 0 185,-6 4 0,5-3 0,-2 1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04.825"/>
    </inkml:context>
    <inkml:brush xml:id="br0">
      <inkml:brushProperty name="width" value="0.04286" units="cm"/>
      <inkml:brushProperty name="height" value="0.04286" units="cm"/>
      <inkml:brushProperty name="color" value="#00A0D7"/>
    </inkml:brush>
  </inkml:definitions>
  <inkml:trace contextRef="#ctx0" brushRef="#br0">219 5 20907,'1'-3'2677,"0"1"-2503,-1 2 828,-1 0-498,0 0-251,-2 0 150,2 0-17,-1 0-145,1 0 0,0 0-157,0 0 17,1 0 50,-2 0 6,0 1-17,0 0-39,-1 0-1,2-1 1,-1 0-28,2 0-6,-1 0-5,-1 0 341,2 0-403,-1 1 0,0 5 0,1 5 0,-4 6 0,1 5 6,-5 1-6,-3 0 0,-2-2 0,-3 0 5,-4-4-5,0 0 0,-1-3 0,1-2-5,-5 2-1,10-8-5,0 3 5,13-9-11,2 1-162,0-1-174,3-3-1237,4-3 1590,3-4 0,-3 3 0,-2 2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05.769"/>
    </inkml:context>
    <inkml:brush xml:id="br0">
      <inkml:brushProperty name="width" value="0.04286" units="cm"/>
      <inkml:brushProperty name="height" value="0.04286" units="cm"/>
      <inkml:brushProperty name="color" value="#00A0D7"/>
    </inkml:brush>
  </inkml:definitions>
  <inkml:trace contextRef="#ctx0" brushRef="#br0">111 32 26749,'9'-15'1265,"-1"3"-1136,-8 12 28,0 0-129,0-2 0,0 2-6,0-3 62,0 3-78,-1 4 0,-2 5-1,-3 7-5,-1 7 0,-4 1 0,-2 3-22,1-2-40,-3-2-139,0-5-1731,-1-5 1932,1-5 0,7-5 0,2-2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22.052"/>
    </inkml:context>
    <inkml:brush xml:id="br0">
      <inkml:brushProperty name="width" value="0.04286" units="cm"/>
      <inkml:brushProperty name="height" value="0.04286" units="cm"/>
      <inkml:brushProperty name="color" value="#00A0D7"/>
    </inkml:brush>
  </inkml:definitions>
  <inkml:trace contextRef="#ctx0" brushRef="#br0">32 25 24833,'-9'0'2185,"1"0"-1894,8 0-118,-5 0-27,2 0 5,-2 0-22,4 0 325,1 0-454,2 0 5,6 0-5,5 0 0,7 0-11,3 0 5,2 0-10,1 0 4,2 0-21,34 0 16,-20 0 6,25 0-12,-27-1 12,1 0-6,0 0 1,-2 1 16,-2 0 0,-1 0 0,0 0 0,2 0 0,1 0 0,4 0-6,3 0 0,1 0-10,-1 0-18,10 0 34,-19 0 0,3-1 0,-25 1 0,-5-2 11,-4 1 6,-2 0-11,-3 1 5,1 0 0,-2-1 0,0 1-11,0-2 0,0 1-28,0 0 23,0 0-1,4 1-11,1-1-11,5 0 0,0-1 6,-1 1-6,-1-1 11,-2 2-5,1-3-29,-4 3 12,0-1-11,-2 1-331,-1 0 174,-2 0-163,-4 0-868,-2 0 1238,-3 0 0,5 0 0,2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22.929"/>
    </inkml:context>
    <inkml:brush xml:id="br0">
      <inkml:brushProperty name="width" value="0.04286" units="cm"/>
      <inkml:brushProperty name="height" value="0.04286" units="cm"/>
      <inkml:brushProperty name="color" value="#00A0D7"/>
    </inkml:brush>
  </inkml:definitions>
  <inkml:trace contextRef="#ctx0" brushRef="#br0">18 17 26866,'-8'-5'1132,"1"0"-970,7 5-22,0 0-101,-1-2-5,1 1-12,-1-2-5,1 2 5,0 1-22,0 2 6,0 3-6,3 3 0,3 3 0,7 1 0,2 1-6,3 1 6,0 0-5,6 4-1,-7-6 12,3 4-6,-11-10 0,0 1 0,-5-6 0,-2 1 0,-1-2 0,-1 1 0,1-1 0,0 0 0,1 0 0,-2 0 0,1 0 0,0 2 0,0-2 0,0 1 0,-1 0 0,0 0 0,0 2 0,0 0 0,0 2 0,0 4 0,-4 1 0,-10 13 0,-1-4 0,-8 10 0,5-7 0,1-1 5,2 0-5,1-4 0,5-1 0,1-4 0,3-3 0,2-2 0,2-3 0,-1-2 0,2-1-56,0-1-128,0-3-1121,0-4 1305,-1-6 0,1 5 0,-1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37.809"/>
    </inkml:context>
    <inkml:brush xml:id="br0">
      <inkml:brushProperty name="width" value="0.04286" units="cm"/>
      <inkml:brushProperty name="height" value="0.04286" units="cm"/>
      <inkml:brushProperty name="color" value="#00A0D7"/>
    </inkml:brush>
  </inkml:definitions>
  <inkml:trace contextRef="#ctx0" brushRef="#br0">99 20 23119,'12'-9'3417,"-2"3"-3025,-9 6-62,-1 0-212,2 0 5,-2 0-28,2 0 12,-2-1 10,0 1-83,1-1 11,-1 1 61,1 0-78,0-2-5,-1 2 150,1-1-156,-1 5-11,-4 5-6,-1 7 11,-6 5-11,0 5 0,-2 1 0,2 3 0,0-1 0,1 0 0,1 0 0,0-2 0,2-3 0,1-3 0,1-2 0,1-6 0,1-2 0,1-2 0,2-4 0,-1-2-6,1-1-16,0-1 11,-1 1 5,0-1 6,-1 3 0,1 0 0,0 1 6,-1-2-6,2 1 0,0-3-600,0 0 96,4-8-1882,-1-1 2386,4-6 0,-4 7 0,0 2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3.558"/>
    </inkml:context>
    <inkml:brush xml:id="br0">
      <inkml:brushProperty name="width" value="0.04286" units="cm"/>
      <inkml:brushProperty name="height" value="0.04286" units="cm"/>
    </inkml:brush>
  </inkml:definitions>
  <inkml:trace contextRef="#ctx0" brushRef="#br0">1 0 28334,'11'47'-6,"3"1"6,8-4 6,5 7-6,4 2 0,1 2-12,8 17-33,-8-4 0,2 15 1,-6-12 16,0 15-88,-10-14 0,0 11 1,-8-16-20,-13-9-2385,-21 2 0,-8-8 2520,-3-28 0,-23 6 0,42-27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38.826"/>
    </inkml:context>
    <inkml:brush xml:id="br0">
      <inkml:brushProperty name="width" value="0.04286" units="cm"/>
      <inkml:brushProperty name="height" value="0.04286" units="cm"/>
      <inkml:brushProperty name="color" value="#00A0D7"/>
    </inkml:brush>
  </inkml:definitions>
  <inkml:trace contextRef="#ctx0" brushRef="#br0">5 81 24335,'0'-6'2072,"0"0"-1926,0 6-79,0 0-5,0-3-18,0 2-4,0-2 21,0 3-369,0 0 140,-1-1 118,1 0 257,-1 0 23,1 0 83,0 1-173,0-2-5,0 2-7,0-2-38,0 1 16,0 1-22,0-2 0,0 2 6,0-3 5,0 3-22,0-2 5,0 1-27,0-2-12,0 0 0,0 0-16,0-2-1,0 3-16,0-2 10,-1-1-4,1 3-7,-1-2 1,1 3 16,0-3-11,0 1-5,0 1 11,0 0-12,0 1-10,0 0 5,2 1 0,4 6 0,4 2 0,3 7 0,3 3 0,1 4 0,1 4 0,2 3 0,-1 4 0,2 1 0,-2 1-6,1 0 1,-2-3-7,-3-2 1,-2-4 6,-4-3-7,0-3 1,-4-4-6,2-1 17,-4-6-5,0-2 5,0-5 0,-3 0 0,1-2-129,-1 2 6,0-5-180,0-1-335,-4-6-5148,-1-2 5786,-4-1 0,4 6 0,1 2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39.422"/>
    </inkml:context>
    <inkml:brush xml:id="br0">
      <inkml:brushProperty name="width" value="0.04286" units="cm"/>
      <inkml:brushProperty name="height" value="0.04286" units="cm"/>
      <inkml:brushProperty name="color" value="#00A0D7"/>
    </inkml:brush>
  </inkml:definitions>
  <inkml:trace contextRef="#ctx0" brushRef="#br0">28 10 25914,'-15'-5'1736,"3"2"-1528,12 3 296,0 0-504,2-1 0,6 1 0,4 0-6,6 1-5,2 2 5,0-2 1,1 0-7,-3-1 1,0 0-6,-3 0-16,1 0 16,-3 0-5,2 0 16,-1 0-5,-2 0 11,-2 0-17,-4 0-22,-2 0-34,-3 0-345,-1 0 0,0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40.964"/>
    </inkml:context>
    <inkml:brush xml:id="br0">
      <inkml:brushProperty name="width" value="0.04286" units="cm"/>
      <inkml:brushProperty name="height" value="0.04286" units="cm"/>
      <inkml:brushProperty name="color" value="#00A0D7"/>
    </inkml:brush>
  </inkml:definitions>
  <inkml:trace contextRef="#ctx0" brushRef="#br0">42 67 26726,'-4'-16'1210,"1"3"-1036,3 13-74,0 0-21,-1-11-34,0 6-12,-1-8-5,1 10-11,-1 0-6,0 2 0,2 0-5,-1 1-6,0 0 0,1 0-6,-3 0 1,3 0 5,-2 3 0,1 6 0,-2 6-6,1 5-5,0 6 0,1 2-6,1 3-33,0 14 27,0-12 1,0 7-17,0-16-23,0-5-16,0-3-46,0-3-251,0-3-235,-1-4 610,-2-2 0,1-3 0,-2-1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41.739"/>
    </inkml:context>
    <inkml:brush xml:id="br0">
      <inkml:brushProperty name="width" value="0.04286" units="cm"/>
      <inkml:brushProperty name="height" value="0.04286" units="cm"/>
      <inkml:brushProperty name="color" value="#00A0D7"/>
    </inkml:brush>
  </inkml:definitions>
  <inkml:trace contextRef="#ctx0" brushRef="#br0">3 77 26973,'-2'-14'1030,"1"3"-946,1 11 23,0 0-102,4-14 1,4 8-6,7-10 5,7 11-5,6 1 0,7 0 0,5 3 0,1 0 0,1 1 0,-5 0 0,-6 0-16,-7 3 10,-9 2-11,-6 5 12,-5 1-1,-3 4 6,-5 0-6,-7 2 1,-8 1-12,-18 6 17,8-6 0,-7 2-11,16-10 11,4-3 0,6-2-11,4-2 11,3-1 0,1-1 0,1-1 39,1 0-39,2 0 5,5 0-5,6 0 0,5 0 0,6 0 0,2 0-16,0 5-12,-1 4-6,-3 6-28,-4 2 29,-5 2-12,-5-3 23,-5 1 5,-2-3 17,-1 2 17,-3-4 22,-4 1-6,-6-4 7,-4-3-12,-4 0 44,-13 0-32,6-2-24,-9 0 1,13-3-11,2-1-1,2 0-5,1 0 0,5 0-5,1 0-29,5 0-156,2-6-23,2 3-257,0-6-891,2 3 1361,1 0 0,1 4 0,0-1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43.499"/>
    </inkml:context>
    <inkml:brush xml:id="br0">
      <inkml:brushProperty name="width" value="0.04286" units="cm"/>
      <inkml:brushProperty name="height" value="0.04286" units="cm"/>
      <inkml:brushProperty name="color" value="#00A0D7"/>
    </inkml:brush>
  </inkml:definitions>
  <inkml:trace contextRef="#ctx0" brushRef="#br0">187 86 26480,'17'-14'1350,"-4"4"-1199,-13 10-6,0 0-100,11-5-11,-9 4-6,10-3 17,-11 4 111,0 0-156,-1-1 12,0 0-7,1 0 1,-1 0-1,2 1 1,-2-1 0,3 0-1,-3-1 1,1 0 5,-1-2-11,0 2 0,0-3 6,0 1-6,0-1 0,-3 0-6,-2 0 6,-5 0-6,-3 2 6,-1 0 0,-2 2 0,-3 1 0,2 0-5,-1 2 5,-6 12 0,6 1-6,-3 11 6,8-2 0,-3 13 0,5-7-5,-2 9-1,6-13 6,2-2-6,0-2 6,4-2 0,0-3 0,1-2 0,0-3 0,0-1 6,4-1 0,21 3-6,-5-5 0,17 0 0,-16-5 0,0-3 0,-1 0 0,2 0 0,-1 0 0,1 0 0,1-2 0,1-1 0,0-2 0,0-3 0,-3 1-6,-4 2 6,-5-1-11,-3 4-6,-5 0-61,-2 1-113,-2-1 191,-5-3 0,4 2 0,-3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07.084"/>
    </inkml:context>
    <inkml:brush xml:id="br0">
      <inkml:brushProperty name="width" value="0.04286" units="cm"/>
      <inkml:brushProperty name="height" value="0.04286" units="cm"/>
      <inkml:brushProperty name="color" value="#00A0D7"/>
    </inkml:brush>
  </inkml:definitions>
  <inkml:trace contextRef="#ctx0" brushRef="#br0">179 35 24979,'3'-19'2436,"-1"4"-2161,-2 15 301,0 0-548,0 2 0,0 3-16,0 3-12,0 5 5,0 1-5,0 3 0,0 1 0,0 0-5,0 1-12,-4-1-34,-4-2-55,-7-1-96,-7-2-195,-10 1-538,-2-3 935,-2 1 0,16-6 0,7-2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08.124"/>
    </inkml:context>
    <inkml:brush xml:id="br0">
      <inkml:brushProperty name="width" value="0.04286" units="cm"/>
      <inkml:brushProperty name="height" value="0.04286" units="cm"/>
      <inkml:brushProperty name="color" value="#00A0D7"/>
    </inkml:brush>
  </inkml:definitions>
  <inkml:trace contextRef="#ctx0" brushRef="#br0">153 6 26670,'-5'0'1333,"2"0"-1187,3 0-1,0 0-128,-2-2-6,1 1 1,-2-1-1,3 2 67,-1 0-78,0 0 0,1 0 0,-3 0 0,2 8 0,-1 2 0,-1 11 0,-1 1 0,1 3-5,-1-1-12,-2 0-17,1-2-22,-3-4-162,-10-2-2129,-2-5 2347,-10-2 0,15-5 0,0-2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51.912"/>
    </inkml:context>
    <inkml:brush xml:id="br0">
      <inkml:brushProperty name="width" value="0.04286" units="cm"/>
      <inkml:brushProperty name="height" value="0.04286" units="cm"/>
      <inkml:brushProperty name="color" value="#00A0D7"/>
    </inkml:brush>
  </inkml:definitions>
  <inkml:trace contextRef="#ctx0" brushRef="#br0">126 42 17944,'0'-13'4828,"0"2"-4044,0 11 795,0-1-1405,-1 0-17,-2 0 39,-1 0-22,-1 1-6,-1-1-106,0 1 16,1 0-67,2 0 28,0 0-39,2 0-50,1 0 56,-1 0-1,1-1 1,-1 0 72,-1 0-22,2 0-5,-2 1-23,2-1-28,-2 1 28,0-1 84,0 0-6,0 0 0,0 1-55,1 0-23,-2-1 45,1 1 39,-2-1-28,2 1-17,-3 0 0,2 0-11,0 0 118,0 0-40,2 0-22,-1 0-6,2 0-22,-3 0-11,2 0-22,-5-1-23,2 1-12,-4-2 7,2 2 5,0 0 0,3 0-11,-1 0-12,3 0 68,0 0-67,4 0-6,-1 0 0,4 0 5,-3 0 1,2 0-6,0 0 5,1 0 1,2 0-6,0 2 0,11-1 6,-2 0-1,9 1-5,-3-1 0,1 0 0,2-1 0,1 0 0,1 0 0,1 0 0,1 0 0,21 0 0,-9 0 0,17 0 0,-14 1 0,0-1 0,-1 1 0,-2-1 6,0 0-1,10 0 1,-14 0-6,9 0 0,-17 0 0,9 0 6,-11 0-6,8 1 0,-15 0 0,-1 0 11,2 0-11,2-1 11,5 2-11,4 0 6,4-1-6,2 1 0,0 0 0,-5 0 0,-5-1-6,-8 2 6,-7-3 11,-5 1-11,-6-1 0,-2 0-17,-1 0 6,-4 0-17,-2 0 0,-3 0-28,-1 0-61,-1 0-96,1 0-196,-1 1-476,0 0-7203,1 1 8088,1-1 0,4-1 0,3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53.027"/>
    </inkml:context>
    <inkml:brush xml:id="br0">
      <inkml:brushProperty name="width" value="0.04286" units="cm"/>
      <inkml:brushProperty name="height" value="0.04286" units="cm"/>
      <inkml:brushProperty name="color" value="#00A0D7"/>
    </inkml:brush>
  </inkml:definitions>
  <inkml:trace contextRef="#ctx0" brushRef="#br0">25 32 24710,'-4'-7'2347,"0"2"-2095,4 5 50,0 0-173,-1-4-23,0 3-5,-1-3-6,0 3-5,1 0-17,-3-1-34,2 0 0,-1 1-16,2-1-7,1 1 63,0 0-79,3 1 5,5 1-5,4 2 0,7 2 0,0 1 0,5 1 0,-1-1 6,3 0-6,0-1 0,1-1 0,-3-1 0,0-2 0,-6-1 0,-4 0 0,-5 0 0,-4 0 0,-1 0 0,-3 0 0,0 0 0,-1 1-6,0-1 1,0 2 5,0-1 0,0 0 0,0 0 0,0 0 0,0 5 0,-1 0 0,-2 7 0,-4 1 0,-5 11 0,2-7 0,-2 6 0,3-11 0,1-1 5,-1-1-5,-1-1 0,0-1 0,0-1 0,-1 0 0,1-2 0,1 1 0,0-2-5,2 1 5,-1 2 0,1-2 0,1 2 0,2-3 0,3-2 0,0 0 0,1-2-544,0 0 1,0-1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56.830"/>
    </inkml:context>
    <inkml:brush xml:id="br0">
      <inkml:brushProperty name="width" value="0.04286" units="cm"/>
      <inkml:brushProperty name="height" value="0.04286" units="cm"/>
      <inkml:brushProperty name="color" value="#00A0D7"/>
    </inkml:brush>
  </inkml:definitions>
  <inkml:trace contextRef="#ctx0" brushRef="#br0">52 87 25590,'0'-7'1383,"0"1"-1254,0 6 162,0 0-224,2-1 17,-2 1 286,1-1-342,-1 0-28,0-1 16,0 0-16,0-1 12,0 2-12,0 0 0,0 0 33,0 1-33,0-2 0,0 1 11,0 0 6,0 0 17,0 1-12,0-2-11,0 1 12,0-1-18,0 2 40,0-1-34,0 0 17,0 0-11,0-1-17,0 2 11,0-1-11,0 0 12,0 0-7,0-1-5,0 2 0,0-1 11,0 0 1,0 1-12,0-3 5,0 3-5,0-1 0,0 0 23,0 1-18,0-3-5,0 3 79,0-1-79,0 0 0,0-1 0,0-2 5,0-1-5,0 1 0,0 0 0,0 2 0,0 1 0,0-2 0,0 3 0,0-2 0,0 2 6,0-1-1,0 8-10,0 5 5,0 10 0,0 5 0,-2 4 0,-2 1 0,-1 2 0,-1-2 0,1 0 0,1-3 0,0-3-6,2-3 6,0-4 0,-1-2 0,2-3-11,0 9 5,1-8 6,-1 7 0,-1-11 0,0 0 0,-1-1 0,2-3 0,-1 1 0,1-5-5,0 1 5,1-3-11,0 0-1,-1-1-16,1 0-33,-1-4-51,1-3-62,0-5-162,0-3-241,0-4 577,0-9 0,0 13 0,0-2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6.645"/>
    </inkml:context>
    <inkml:brush xml:id="br0">
      <inkml:brushProperty name="width" value="0.04286" units="cm"/>
      <inkml:brushProperty name="height" value="0.04286" units="cm"/>
    </inkml:brush>
  </inkml:definitions>
  <inkml:trace contextRef="#ctx0" brushRef="#br0">121 26 27662,'4'-14'683,"-2"2"-633,-2 12 1,-14 0-51,2 10 0,-14 8-26,4 34 1,5 22-91,8 9 0,5 10 1,-1-5 98,-9 2 0,11-3 17,23-2 0,14 3 0,-1-32 0,0-46 0,52-3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58.046"/>
    </inkml:context>
    <inkml:brush xml:id="br0">
      <inkml:brushProperty name="width" value="0.04286" units="cm"/>
      <inkml:brushProperty name="height" value="0.04286" units="cm"/>
      <inkml:brushProperty name="color" value="#00A0D7"/>
    </inkml:brush>
  </inkml:definitions>
  <inkml:trace contextRef="#ctx0" brushRef="#br0">1 125 26782,'0'-19'1216,"0"4"-1116,0 15 29,0 0-73,0-5-17,0 3-16,0-4-6,0 4-6,0 0 6,0-1-17,0 2 5,0-1-5,2-1 0,2 0-5,4-3 5,5-1 0,4 0 0,5-2 0,3 2 0,3-2 0,8 2 0,-9 2-6,3 1 6,-14 3-6,-3 1 1,-6 0-23,-2 0 22,-4 0-11,0 5-27,-1 2 55,-7 14-6,-1-1 7,-7 5-12,2-8-6,0-1-11,0-4-5,2 0 22,1-3-17,3-1 6,1-1-6,1 0 6,0-3-6,1 2 6,1-4 5,2 2 6,-2-3 0,3 1 6,-1-1 27,1 0-33,2-1 0,3 1 6,6 0 0,4 2-6,4-2 0,1 1 0,-1-1 0,0 2 0,-4-1-6,-1 1 12,-5-1-6,-2 1 0,-4-1 0,1 2 0,-3-1-6,1 2 6,-1 3 0,0 0 0,0 1 6,-1-2-6,1 1 0,-1-2 0,0 0 0,0-1 0,0 5 0,0-1 0,-2 5 5,-2-3-5,-1 1 0,-1 0 0,1-1 6,0-3-6,2 0 0,-1-1 0,0-1 0,2 0 0,-3 0 5,0-2-5,-1 1 6,-1-3-6,-2 2 6,-1-2 5,-2 0 0,-2 0 6,-11-2-12,5 1-5,-7-1 6,9 0 0,-3 0-1,7 0-5,1 0 17,8 0-11,2-1 5,2 0 0,1-3-5,0 2-6,0-3-6,0 2-61,-1-1-51,0 2-263,-2 0-811,2 2-8639,-1 0 8295,1 0 0,0 0 0,1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3:59.770"/>
    </inkml:context>
    <inkml:brush xml:id="br0">
      <inkml:brushProperty name="width" value="0.04286" units="cm"/>
      <inkml:brushProperty name="height" value="0.04286" units="cm"/>
      <inkml:brushProperty name="color" value="#00A0D7"/>
    </inkml:brush>
  </inkml:definitions>
  <inkml:trace contextRef="#ctx0" brushRef="#br0">143 45 23439,'0'-15'3192,"0"3"-2805,0 12 156,0 0-386,6-6-29,-4 5-27,6-5-34,-8 5-16,1 0-12,0 0 17,-1 1 118,1-1-169,-4 3-5,-2 5 0,-5 6 0,0 5 0,-2 4 0,1 4 0,-1 2 0,-2 2 6,2 0-12,-2-2 6,3-2 0,0-3 0,1-4 6,2-3-6,0-5 0,3-2 0,2-4 0,2-3 0,-1 0 5,2-1-77,0 0-52,0-4-144,0-5-432,0-7-8212,3-2 8912,0-3 0,0 9 0,1 4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01.029"/>
    </inkml:context>
    <inkml:brush xml:id="br0">
      <inkml:brushProperty name="width" value="0.04286" units="cm"/>
      <inkml:brushProperty name="height" value="0.04286" units="cm"/>
      <inkml:brushProperty name="color" value="#00A0D7"/>
    </inkml:brush>
  </inkml:definitions>
  <inkml:trace contextRef="#ctx0" brushRef="#br0">0 45 26340,'0'-12'1238,"0"2"-1166,0 10 119,0 0-141,3-2-5,-3 1-6,2-1-5,-2 1 5,0 1-17,0-2 1,1 1-12,0 0-11,0 0 6,-1 1-6,0-2 22,1 1-22,-1-1 22,1 1 1,0-1-1,0 0 1,0 2-1,0-1-5,-1 1 190,1 0-207,0 0 0,2 0 0,3 3 0,0 4 0,4 6 0,0 5 6,1 4-6,2 4 0,0 3 0,0 1 0,-1 1 0,-1 0 0,1-2-6,2 10 6,-4-12 0,2 5 0,-6-14-6,-1-4 6,-1-1 0,-3-4-5,1 0 5,0-1 0,-1-2 0,1 0 0,-1-5 0,1 1 0,-1-1 0,0 1 0,2 0 0,-2-2 0,0 1 0,2 0 0,-3 0-123,1 0-6,-1-3-118,0-4-301,-1-7-1766,-3-1 2314,-1-3 0,1 9 0,1 2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01.859"/>
    </inkml:context>
    <inkml:brush xml:id="br0">
      <inkml:brushProperty name="width" value="0.04286" units="cm"/>
      <inkml:brushProperty name="height" value="0.04286" units="cm"/>
      <inkml:brushProperty name="color" value="#00A0D7"/>
    </inkml:brush>
  </inkml:definitions>
  <inkml:trace contextRef="#ctx0" brushRef="#br0">18 5 23103,'-8'0'4071,"1"0"-3651,7 0-168,-1 1-84,1 0 286,-1 0-454,3-1 0,6 0 0,5 0 0,6 0 0,2 0 0,2 0-6,0 0 6,0 0-5,-3 0 5,-3 0-6,-4 0 1,-5 0-1,-3 0-5,-3 0-6,-1 0-308,-1 0-688,0-1 1013,-3-2 0,2 2 0,-2-2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10.400"/>
    </inkml:context>
    <inkml:brush xml:id="br0">
      <inkml:brushProperty name="width" value="0.04286" units="cm"/>
      <inkml:brushProperty name="height" value="0.04286" units="cm"/>
      <inkml:brushProperty name="color" value="#00A0D7"/>
    </inkml:brush>
  </inkml:definitions>
  <inkml:trace contextRef="#ctx0" brushRef="#br0">214 17 24239,'0'-9'1659,"0"1"-1575,0 8 50,0 0 84,-4 0 163,4 0 56,-4 0-67,4 0 526,0 0-896,-1 5 5,2 3-5,-1 8 0,3 4 0,-2 5 0,0-1-5,-3 3-1,-7 0-16,-5-1-12,-11-2-33,-1-2-140,-3-5-303,-3 1-4116,4-4 4626,3-1 0,12-6 0,5-3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11.301"/>
    </inkml:context>
    <inkml:brush xml:id="br0">
      <inkml:brushProperty name="width" value="0.04286" units="cm"/>
      <inkml:brushProperty name="height" value="0.04286" units="cm"/>
      <inkml:brushProperty name="color" value="#00A0D7"/>
    </inkml:brush>
  </inkml:definitions>
  <inkml:trace contextRef="#ctx0" brushRef="#br0">118 16 26570,'3'-6'1299,"-1"2"-1137,-2 4 23,0 0-123,0-2-18,0 1-10,0-1 56,0 2-85,1 10 1,-1 1-6,2 13 0,-2 0 0,0 5-11,-7 0-34,-3 2-112,-14 3-963,-2-4 1120,-5-1 0,15-14 0,4-6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08.798"/>
    </inkml:context>
    <inkml:brush xml:id="br0">
      <inkml:brushProperty name="width" value="0.04286" units="cm"/>
      <inkml:brushProperty name="height" value="0.04286" units="cm"/>
      <inkml:brushProperty name="color" value="#00A0D7"/>
    </inkml:brush>
  </inkml:definitions>
  <inkml:trace contextRef="#ctx0" brushRef="#br0">27 17 26346,'-12'-5'1288,"2"1"-1132,10 4-44,0 0-72,-2 0 10,1 0 12,-1 0 313,2 0-370,4 0-5,3 0 0,4 0 0,7 0 0,2 0 0,4 0 0,1 1 0,2 0 0,2 2-5,1-1 5,1-1 0,1 0 0,0 1 0,0-2 0,1 1 0,0-1 0,3 0 0,2 0-6,3 0 1,0 0-12,3 0 11,-3 0 1,0 0-7,12 0 1,-14 0 6,17 0 5,-27 0 0,3 0 0,-11 0 0,-5 0 0,1 0 5,-5 0-5,1 0 0,-2-2 0,2 0 0,10-3 0,-1 3-5,11-1 5,-6 2-6,2 0 6,-3 1 0,-4-1-6,-4 0 6,-4 0 0,-3 0 0,-5 1 6,-3 0-6,-1 0-11,-2 0-28,-4 0-96,0 0-145,-2 0-257,-1 0-1166,0 0 1703,1 0 0,2 0 0,2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09.602"/>
    </inkml:context>
    <inkml:brush xml:id="br0">
      <inkml:brushProperty name="width" value="0.04286" units="cm"/>
      <inkml:brushProperty name="height" value="0.04286" units="cm"/>
      <inkml:brushProperty name="color" value="#00A0D7"/>
    </inkml:brush>
  </inkml:definitions>
  <inkml:trace contextRef="#ctx0" brushRef="#br0">106 32 28322,'0'-8'112,"0"1"-95,0 6 0,-3-1 0,2 1 0,-4-2-1,1 1-10,0-1 5,-1 2-11,1-1 6,1 2-6,2-2-17,1 2 17,2 4 0,3 1 0,3 4 0,2 0-6,1 1 6,0 0-5,7 4-1,-5-3 6,4 2 0,-6-4-5,-1-2 5,-2-1-6,1 0 6,-2-1-6,-1-1 6,-1-1 0,0-1 0,-3-2 0,0 1 0,-2 0 0,0-1-11,0 3 11,0-2 0,0 4 0,0 0 0,-2 3 0,-3 1 0,-4 1 0,-3 0 6,-2 1-6,-2 1 0,-1 1 0,-1 3 0,-4 1 0,0 2 0,-1 1-6,-4 6 6,9-8 0,-2 3 0,14-13 0,2-3-5,3-2-35,1-3-27,1 0-106,5-4-802,2-3 975,2-5 0,-4 4 0,-3 2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15.712"/>
    </inkml:context>
    <inkml:brush xml:id="br0">
      <inkml:brushProperty name="width" value="0.04286" units="cm"/>
      <inkml:brushProperty name="height" value="0.04286" units="cm"/>
      <inkml:brushProperty name="color" value="#00A0D7"/>
    </inkml:brush>
  </inkml:definitions>
  <inkml:trace contextRef="#ctx0" brushRef="#br0">128 40 26066,'5'-11'1013,"0"3"-934,-4 7-51,-1 0 78,1 0 23,-1 0 436,0 1-553,0-2 4,1-1-4,1 1 4,0-2 1,1 1 0,-2 2-6,0 0 62,-1 1-56,0 4 0,-4 5-17,-2 7 11,-6 4-6,0 3-5,-3 1 0,0-1 6,1 1-6,0-1 6,0-1-6,4-1 0,1-3 0,3 0 0,0-3 5,2 0 1,1-5-12,2-2 12,1-2-6,0-2 0,-1 0 0,1-3 0,-1 0 0,1 0 5,-1 0-5,0 0-3579,0-1 3579,1-2 0,0 1 0,0-1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16.346"/>
    </inkml:context>
    <inkml:brush xml:id="br0">
      <inkml:brushProperty name="width" value="0.04286" units="cm"/>
      <inkml:brushProperty name="height" value="0.04286" units="cm"/>
      <inkml:brushProperty name="color" value="#00A0D7"/>
    </inkml:brush>
  </inkml:definitions>
  <inkml:trace contextRef="#ctx0" brushRef="#br0">1 61 26687,'2'-5'487,"1"1"-403,-3 4 258,0 0-303,9-16 6,-5 10-11,7-12 33,-10 14 17,2 1-11,-3 2-23,1-2-33,-1 3 117,0-1-134,1 1 23,0 0-7,4 0 24,0 3-18,3 6 6,2 18-22,0-1 5,0 14-11,-1-6 0,4 15 0,-3-9 0,4 8 0,-6-16 0,1-1 0,-2-4-6,0-1-11,0-4 1,-3-3-24,1-3-38,-1 1 50,0-9-17,0 0 17,-3-5 0,1-3-17,-2 1-128,2-1-219,-2-4-639,0-3 1031,-2-5 0,2 5 0,-1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7.692"/>
    </inkml:context>
    <inkml:brush xml:id="br0">
      <inkml:brushProperty name="width" value="0.04286" units="cm"/>
      <inkml:brushProperty name="height" value="0.04286" units="cm"/>
    </inkml:brush>
  </inkml:definitions>
  <inkml:trace contextRef="#ctx0" brushRef="#br0">0 39 27572,'0'-2'622,"0"0"-550,2 14-66,1 2-6,3 13 0,6 23-17,-5-18-28,6 27 34,-10-42-6,2 5 29,-4-19 10,1-3-11,1-6 12,12-43-12,-5 16-11,5-15 0,1 1-11,-6 15-23,11-18 34,-16 45-123,19 23 123,-14 0-11,14 32-6,-20-21 11,1 25 6,-5-33 17,0 6-17,5-30 17,9-22-17,3-3 5,22-45-5,-18 34-72,19-9 77,-29 49 6,10 46-27,-16-12-3547,4 38 3563,-6-52 0,0 7 0,-2-26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16.695"/>
    </inkml:context>
    <inkml:brush xml:id="br0">
      <inkml:brushProperty name="width" value="0.04286" units="cm"/>
      <inkml:brushProperty name="height" value="0.04286" units="cm"/>
      <inkml:brushProperty name="color" value="#00A0D7"/>
    </inkml:brush>
  </inkml:definitions>
  <inkml:trace contextRef="#ctx0" brushRef="#br0">0 42 26542,'4'-18'1282,"0"4"-1159,-4 14-39,0 0-56,9 0-5,-4 0 10,10 1-22,-6 0 1,3 0-7,4-1-5,2 0-78,3 0-57,0-4-128,0 2-409,-2-2-6066,0 2 6738,-3 1 0,-7 1 0,-3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18.113"/>
    </inkml:context>
    <inkml:brush xml:id="br0">
      <inkml:brushProperty name="width" value="0.04286" units="cm"/>
      <inkml:brushProperty name="height" value="0.04286" units="cm"/>
      <inkml:brushProperty name="color" value="#00A0D7"/>
    </inkml:brush>
  </inkml:definitions>
  <inkml:trace contextRef="#ctx0" brushRef="#br0">15 20 28255,'0'-11'90,"0"2"-85,0 9-5,0 0 0,0 7 0,0 6 12,0 10-12,0 7 0,0 5-17,0 1-11,0 2-11,0-2 11,-1-2-23,0-3-66,-1-4-29,1-5-106,1-5-174,-1-5-447,0-2-1821,-2-4 2694,1-1 0,1-2 0,-1-2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04:18.862"/>
    </inkml:context>
    <inkml:brush xml:id="br0">
      <inkml:brushProperty name="width" value="0.04286" units="cm"/>
      <inkml:brushProperty name="height" value="0.04286" units="cm"/>
      <inkml:brushProperty name="color" value="#00A0D7"/>
    </inkml:brush>
  </inkml:definitions>
  <inkml:trace contextRef="#ctx0" brushRef="#br0">12 54 26889,'-6'-14'1053,"0"4"-997,6 10-34,0 0-22,31-10-45,-9 5 17,25-6-17,-17 8 23,-2 2 11,-4 1 11,-4 0-23,-5 0 7,-3 2 16,-4 4-12,-2 4 12,-2 4-16,-2 1 4,-1-1-16,-1 0 6,0 1-6,-4-3 17,-5 1 11,-7 0 0,-16 2 0,6-3 28,-6 0-28,14-5 0,7-4 0,3 0 0,6-2-62,1 0 73,5-1-11,6 0 28,8 0-28,5 0 28,4 2-28,2 2 6,14 12-17,-11-2-56,7 9 27,-19-5 18,-5-1 0,-5 3 22,-5-4 0,-3 1 50,-2 2 12,-2-4 44,-10 6-44,-2-9-6,-10 2 5,0-4-22,-1 1 23,-4 0-12,1 1-5,0-1-22,3-1 5,2-4-6,4-1-11,5-3 0,3 0-11,3-1 0,3-1-33,2 0-107,1-2-179,1-4-415,1-8-9097,5-1 9281,1-5 0,0 11 0,-1 1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12.632"/>
    </inkml:context>
    <inkml:brush xml:id="br0">
      <inkml:brushProperty name="width" value="0.04286" units="cm"/>
      <inkml:brushProperty name="height" value="0.04286" units="cm"/>
      <inkml:brushProperty name="color" value="#00A0D7"/>
    </inkml:brush>
  </inkml:definitions>
  <inkml:trace contextRef="#ctx0" brushRef="#br0">106 18 26637,'5'-3'1282,"0"1"-1086,-5 2-78,0 0-34,1-5-39,-1 3-12,1-3-16,-1 5 5,0 0-22,0 6 0,-2 1 0,-2 8 0,-3-2 0,-2 3-11,-2 0-28,0 2-34,-2-1-168,-2 0-750,0-2 991,-1-2 0,8-6 0,1-3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13.519"/>
    </inkml:context>
    <inkml:brush xml:id="br0">
      <inkml:brushProperty name="width" value="0.04286" units="cm"/>
      <inkml:brushProperty name="height" value="0.04286" units="cm"/>
      <inkml:brushProperty name="color" value="#00A0D7"/>
    </inkml:brush>
  </inkml:definitions>
  <inkml:trace contextRef="#ctx0" brushRef="#br0">125 27 27544,'0'-12'706,"0"2"-645,0 10-27,0 0-23,5-2 0,-4 1 6,3-1 0,-4 2 22,0 0-39,0 2 6,0 6-6,0 5 0,0 8 0,-2 2-6,-4 3-28,-3 1-22,-5-1-67,-8 0 123,-14 2 0,15-14 0,-4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47.920"/>
    </inkml:context>
    <inkml:brush xml:id="br0">
      <inkml:brushProperty name="width" value="0.04286" units="cm"/>
      <inkml:brushProperty name="height" value="0.04286" units="cm"/>
    </inkml:brush>
  </inkml:definitions>
  <inkml:trace contextRef="#ctx0" brushRef="#br0">8 3 28222,'-4'0'212,"1"0"-189,3 0-96,0 0-358,13 0 431,-4-1 0,5 1 0,-9-1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2:48.941"/>
    </inkml:context>
    <inkml:brush xml:id="br0">
      <inkml:brushProperty name="width" value="0.04286" units="cm"/>
      <inkml:brushProperty name="height" value="0.04286" units="cm"/>
    </inkml:brush>
  </inkml:definitions>
  <inkml:trace contextRef="#ctx0" brushRef="#br0">30 3 27001,'-7'-2'750,"2"1"-649,5 1 196,0 0-297,-3 0-95,1 2-353,-3 3-9383,3 2 9598,-1 1 1,2-4 0,0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3:16.708"/>
    </inkml:context>
    <inkml:brush xml:id="br0">
      <inkml:brushProperty name="width" value="0.04286" units="cm"/>
      <inkml:brushProperty name="height" value="0.04286" units="cm"/>
    </inkml:brush>
  </inkml:definitions>
  <inkml:trace contextRef="#ctx0" brushRef="#br0">7 84 26648,'-4'0'543,"1"0"-492,3 0 783,0 0-817,3 0 0,1 0-1,5 0-4,1 0-7,0 0-5,2 0 11,0 0-11,1-1 12,1 1-12,0-3 0,1 2 0,2 0 0,0-1 5,2 0-5,0 0 0,3-1 0,0 1 0,0-1 0,2 1 6,-1 0-6,0 0 0,-2 0 0,7 2 0,-6-1 0,15 1 0,-15-1 0,17-1 0,-17 0 0,8-1 0,-11 1 0,10-1 0,-8 2 0,11-1 0,-9 0 5,39-4-5,-27 2 0,36-4 0,-45 5 0,11 0 0,-20 1 0,5 0 0,-10 2 0,5-2 0,-2 2 0,1-3 0,2 3 0,1-2 0,1 2 0,0-1 0,0 1-5,1 0 5,-6 0 0,6 0 0,-10 0 0,3 0 0,-4 0 0,-1 0 0,1 0 5,0 0-5,4 0 0,0 0-5,4 0 5,0 0 0,2 0 0,-2 0 0,1 0 0,-3 0 0,-2 1 0,-1-1 0,-5 1 0,4 1 0,-4 0 0,12 5 0,-5-4 0,6 4 0,-4-5 5,1 2-5,-1-2 0,-1 1 0,0-2 0,-4 1 0,1-1 0,-2 1 0,2-2 0,1 1 0,1 0 0,2 0 0,2 0 0,-2-1 0,0 0 0,4 0 0,-7 1 0,4-1 0,-9 1 0,6-1 0,-2 0 0,7 0 0,0 0 0,2 0 0,0 1 0,2 0 0,-3 1 0,4 0 0,-7 2-5,4 0 5,-8-1 5,10 0-5,-5-2 0,7 1 0,-6-1 0,-2 0 0,-1-1 0,-2 0 0,-4 1 0,-1-1 0,-4 2 0,0-1 0,0 1 0,1-1 6,3 2-6,1-1 11,2-1-5,-2 1-1,-1-1 7,-1-1-12,-4 1 0,0-1 0,-5 0 5,1 0-5,-1 1 0,0-1 0,2 1 0,0-1 0,4 2 0,2-1 6,2 1-12,3 1 12,-1 0-6,6 2 0,-5-1 0,3 1 0,-5-3 11,2 0 6,-2-1-6,2-1-5,-4 0-1,7 0-5,-5 0 0,3 0 6,-6 0-6,0 0 11,-1 0 17,4 0-22,-3 0 5,0 0-11,-3 0 5,-2 0-5,-2 0 0,0 0-22,-1 0-448,0-2 470,-2-4 0,1 2 0,-1-1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36.687"/>
    </inkml:context>
    <inkml:brush xml:id="br0">
      <inkml:brushProperty name="width" value="0.04286" units="cm"/>
      <inkml:brushProperty name="height" value="0.04286" units="cm"/>
    </inkml:brush>
  </inkml:definitions>
  <inkml:trace contextRef="#ctx0" brushRef="#br0">222 49 27622,'8'-9'717,"-2"0"-655,-6 9-29,0-1-16,0-1-6,1 2 1,0-1 4,0 0-4,0 1-1,-1-1 6,1 1-12,-1-2-5,0 2 6,0-3-6,-2 1 0,-3-2 0,-3 0 0,-2 0 0,-2 0 0,-1 3 0,-1 0 0,-1 1 0,-2 0 0,-2 0 0,-1 7-6,-2 2 6,1 8 0,1 4 0,4 2-5,4 5-1,4 1 0,4 1-5,2-2 6,2-4-7,1-3 1,7-4-6,4-4-16,11-4-57,4-5-134,7-2-565,0-2 789,0 0 0,-16 0 0,-6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37.231"/>
    </inkml:context>
    <inkml:brush xml:id="br0">
      <inkml:brushProperty name="width" value="0.04286" units="cm"/>
      <inkml:brushProperty name="height" value="0.04286" units="cm"/>
    </inkml:brush>
  </inkml:definitions>
  <inkml:trace contextRef="#ctx0" brushRef="#br0">121 27 28378,'-36'-1'34,"5"7"-34,18 7 6,-1 7-6,4 1 0,2 2-12,3 0-10,2-2 16,2-2 6,4-4-11,5-3 0,7-3 0,7-5 5,5-2 6,1-2-5,0-5 5,-3-1 5,-3-8 6,-4 1 12,-4-4 5,-5 0-6,-3-2-11,-4 0 1,0 0-7,-2 1-5,-6-1-5,-3 3-7,-7 1-4,-3 6-35,0 3-66,-1 4-203,1 7-1141,1 4 1461,3 6 0,8-5 0,2-2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2.502"/>
    </inkml:context>
    <inkml:brush xml:id="br0">
      <inkml:brushProperty name="width" value="0.04286" units="cm"/>
      <inkml:brushProperty name="height" value="0.04286" units="cm"/>
      <inkml:brushProperty name="color" value="#00A0D7"/>
    </inkml:brush>
  </inkml:definitions>
  <inkml:trace contextRef="#ctx0" brushRef="#br0">1 103 26508,'2'47'1232,"14"8"-6825,-10 5 5744,9-16 1588,-13-86-1728,-2 17-5,-1-37-6,3 27 860,5 1-855,12-11 29,19 14-29,-6 5-5,5 18 0,-10 22-16,-9-3 3363,5 11-3448,-9-9-201,5-6 302,11-2 0,-33-5 0,-2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8.241"/>
    </inkml:context>
    <inkml:brush xml:id="br0">
      <inkml:brushProperty name="width" value="0.04286" units="cm"/>
      <inkml:brushProperty name="height" value="0.04286" units="cm"/>
    </inkml:brush>
  </inkml:definitions>
  <inkml:trace contextRef="#ctx0" brushRef="#br0">11 166 26810,'-3'1'846,"2"0"-717,1-1-129,27-2 5,-10-3 18,23-2 134,-7-13-101,-12 7-17,4-11 0,-15 11 90,2-20-112,-7 15-12,2-9 12,-35 22-11,11 10-6,-24 3 0,20 6 0,1 2 0,-20 59-34,26-35-5,-9 37-112,47-45 83,-6-18-3119,44-1 3187,-34-15 0,15-1 0,-32-2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37.786"/>
    </inkml:context>
    <inkml:brush xml:id="br0">
      <inkml:brushProperty name="width" value="0.04286" units="cm"/>
      <inkml:brushProperty name="height" value="0.04286" units="cm"/>
    </inkml:brush>
  </inkml:definitions>
  <inkml:trace contextRef="#ctx0" brushRef="#br0">23 94 28171,'-13'0'151,"4"0"-151,9 0-95,0 0 45,0 31-12,0-16-50,0 24 28,0-25 11,1-2 12,0-3 10,2-3 1,-1-2 11,0-3 28,1 0 11,-1-1 44,1-1 40,0-5-11,0-3-11,3-4 33,-1-4-39,3-1-11,2-4 0,1 0-17,4-2-6,0 0-16,3 1-1,1 5 1,-1 3-6,1 7 5,-5 3-5,1 4 6,-3 1-6,-1 4 6,0 2-6,-2 5 5,-1 4-5,-1 2 0,-2 3 0,-3 2-33,-1 0-91,-1 2-128,0-2-224,0-1-761,0-3 1237,0-3 0,0-8 0,0-2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38.236"/>
    </inkml:context>
    <inkml:brush xml:id="br0">
      <inkml:brushProperty name="width" value="0.04286" units="cm"/>
      <inkml:brushProperty name="height" value="0.04286" units="cm"/>
    </inkml:brush>
  </inkml:definitions>
  <inkml:trace contextRef="#ctx0" brushRef="#br0">199 33 27667,'6'-14'605,"-2"3"-532,-4 11 16,0 0-66,-21-3-12,8 2 0,-18-2 0,12 7-11,-1 3 6,0 6-6,-1 3 0,3 3 0,0 1 0,5 0-11,4 1 5,4-3 1,4-3 5,5-2-12,7-5-4,8-3-24,12-3-66,3-2-180,9-2-218,-2-4 504,1-2 0,-19 2 0,-8 1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38.686"/>
    </inkml:context>
    <inkml:brush xml:id="br0">
      <inkml:brushProperty name="width" value="0.04286" units="cm"/>
      <inkml:brushProperty name="height" value="0.04286" units="cm"/>
    </inkml:brush>
  </inkml:definitions>
  <inkml:trace contextRef="#ctx0" brushRef="#br0">69 30 27505,'-12'-14'778,"2"3"-705,10 11-28,0 0-17,-3-3-23,1 2 1,-4 0 0,1 12 5,-1 6-11,-1 12 0,1 5 0,0 3-11,3 2-17,1 0-34,2-3-61,0-2-45,0-5-95,3-5-85,2-6-77,4-5-18,1-5-509,4-4-2319,-1-2 3271,5-2 0,-10 0 0,0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39.079"/>
    </inkml:context>
    <inkml:brush xml:id="br0">
      <inkml:brushProperty name="width" value="0.04286" units="cm"/>
      <inkml:brushProperty name="height" value="0.04286" units="cm"/>
    </inkml:brush>
  </inkml:definitions>
  <inkml:trace contextRef="#ctx0" brushRef="#br0">0 143 27981,'46'-77'229,"-10"17"-201,-34 55-5,-2 4-12,0 2 11,0 7-5,0 6-11,-1 7-6,-3 5 5,0-1-5,-1-1 0,2-3-5,1-2-29,1-6-39,1-2-33,0-5-23,0-2-134,0-3-241,3-1-314,5-1 225,4-5-24,7-4 617,0-6 1042,4-3-454,-2-2-145,-1-2-90,-1 2-90,-3 4-90,-4 4-38,-5 6-79,-2 4-17,-4 3 6,1 7-28,-2 5-12,0 8-5,-2 5 0,2-2-39,-1-1-157,9-3-706,6-4 902,8-5 0,-7-6 0,-3-1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39.808"/>
    </inkml:context>
    <inkml:brush xml:id="br0">
      <inkml:brushProperty name="width" value="0.04286" units="cm"/>
      <inkml:brushProperty name="height" value="0.04286" units="cm"/>
    </inkml:brush>
  </inkml:definitions>
  <inkml:trace contextRef="#ctx0" brushRef="#br0">135 21 27600,'10'-10'655,"-3"1"-593,-7 9-29,0 0-27,-23-1-6,11 1 0,-18 2 0,17 1-6,3 4 1,0-1-34,5 0-17,1 0 5,3 0 40,1 0 5,1-1 6,5 1-16,4 0-7,6 0-38,4 0-35,0 1-27,-1 3 6,-3 2-12,-1 2 11,-5 3 12,-3-1 50,-3 3 39,-3-1 17,-1 0 0,-2-2 39,-5 0 96,-4-3 72,-3-1-22,-1-5-45,-1 0-40,0-3-32,-1-2-40,0 0-17,1-2-6,0 0-5,2 0-5,3 0-57,2-2-111,5-1-186,1-4-1466,2-3 1825,2-2 0,-1 6 0,1 1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40.084"/>
    </inkml:context>
    <inkml:brush xml:id="br0">
      <inkml:brushProperty name="width" value="0.04286" units="cm"/>
      <inkml:brushProperty name="height" value="0.04286" units="cm"/>
    </inkml:brush>
  </inkml:definitions>
  <inkml:trace contextRef="#ctx0" brushRef="#br0">6 3 28115,'-3'-1'235,"1"0"-235,2 1-33,9 25-29,-5-7-44,6 21-57,-7-13-27,-2-3-73,-1-1-163,0-1-879,0-4 1305,0-2 0,0-7 0,0-4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40.354"/>
    </inkml:context>
    <inkml:brush xml:id="br0">
      <inkml:brushProperty name="width" value="0.04286" units="cm"/>
      <inkml:brushProperty name="height" value="0.04286" units="cm"/>
    </inkml:brush>
  </inkml:definitions>
  <inkml:trace contextRef="#ctx0" brushRef="#br0">0 3 27544,'2'-1'454,"-1"-1"-398,-1 2-124,12 0-352,-6 0 420,10 0 0,-12 0 0,-1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41.043"/>
    </inkml:context>
    <inkml:brush xml:id="br0">
      <inkml:brushProperty name="width" value="0.04286" units="cm"/>
      <inkml:brushProperty name="height" value="0.04286" units="cm"/>
    </inkml:brush>
  </inkml:definitions>
  <inkml:trace contextRef="#ctx0" brushRef="#br0">75 6 28412,'-9'0'17,"-1"0"-23,0 4 6,-1 4-17,1 5 1,2 3-18,0 2-33,3 1 39,3 1-23,1-3-33,1-1-33,6-4-12,5-2-17,8-4 6,4-2 73,2-3-73,0-1 17,0 0 123,-4-3 28,-4-4 235,-4-3-22,-3-3-39,-5-1-51,-1 0-56,-4-2-22,0 0-34,-3 0-5,-4 0-23,-3 2-11,-6 2 0,0 3-6,0 3-16,-1 4-34,3 1-79,0 1-178,2 2-1087,4 3 1400,2 1 0,3 0 0,2-3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41.599"/>
    </inkml:context>
    <inkml:brush xml:id="br0">
      <inkml:brushProperty name="width" value="0.04286" units="cm"/>
      <inkml:brushProperty name="height" value="0.04286" units="cm"/>
    </inkml:brush>
  </inkml:definitions>
  <inkml:trace contextRef="#ctx0" brushRef="#br0">3 99 28031,'-1'54'-185,"0"-9"57,1-28 27,0-4 45,0-3 39,0-3 17,0-3 106,0-2 314,0-2-319,2-6-28,1-3-28,4-8-17,1 0-17,5-5 0,0 0-5,4-4-6,1 0 5,0 0-5,2 3 0,-4 2-5,2 5 5,-3 5 0,2 5 11,-1 4-5,2 2-1,0 5 1,1 4 5,-3 7-11,1 4 6,-4 0-6,-1-1 0,-3 0 5,-2-3-5,-1 0 0,-1-3 0,-1-1-45,0-2-195,2-3-2947,1-3 3187,1-2 0,-4-1 0,0-1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49.744"/>
    </inkml:context>
    <inkml:brush xml:id="br0">
      <inkml:brushProperty name="width" value="0.04286" units="cm"/>
      <inkml:brushProperty name="height" value="0.04286" units="cm"/>
      <inkml:brushProperty name="color" value="#F6630D"/>
    </inkml:brush>
  </inkml:definitions>
  <inkml:trace contextRef="#ctx0" brushRef="#br0">3 59 27757,'0'-11'504,"0"3"-459,0 8-23,0 0-16,0 3-6,0 5 0,-1 7 0,1 8-6,-1 1-16,1 3-18,0-2 1,0-2-6,0-5 23,1-4 11,1-5 0,1-2 11,-1-3 0,1-2 16,-3-1 96,1-1-95,-1-6-11,2-3-1,2-10-5,3-3 6,4-4-6,2-2 0,3-1 0,0 0 0,1 3 0,-1 4-11,-1 7 0,-3 7-1,-1 4 7,-3 9 5,-2 7 0,-4 7-11,-1 8-6,-1 0-6,0-1 7,0-4 10,-2-3 0,0-7 6,0-2 0,1-6 0,1-1 12,0-2 10,0-1-16,2-1-6,4-6 5,4-2-5,3-7 0,1 0 6,-1-2-1,0 0-5,-2 2 0,0 3-11,-3 4 0,-1 4 5,-2 3 6,0 7 0,-2 8 0,1 7 0,-2 7 0,0 0-33,0-1-130,-1-4-178,3-4-460,1-5-9030,1-5 9302,2-4 0,-3-3 0,-1-1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9.008"/>
    </inkml:context>
    <inkml:brush xml:id="br0">
      <inkml:brushProperty name="width" value="0.04286" units="cm"/>
      <inkml:brushProperty name="height" value="0.04286" units="cm"/>
    </inkml:brush>
  </inkml:definitions>
  <inkml:trace contextRef="#ctx0" brushRef="#br0">10 106 27258,'-5'-2'790,"0"42"-790,5-21-22,0 38-18,0-40-116,0 4 144,0-13 136,0-1-57,0-5-28,0-12 23,6-28-57,-1 7-55,22-57 44,-15 61 6,17-26 0,-22 50 0,5 4 0,-5 7 28,7 36-28,-8-16-134,2 48 117,-11-54-50,-3 14-23,4-33-61,30-63 151,-11 28 0,24-48 0,-23 48 56,1 2-22,-8 21 5,5 55-118,-11-17-447,6 42-639,-5-54 1165,2-2 0,-5-10 0,-1-3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0.135"/>
    </inkml:context>
    <inkml:brush xml:id="br0">
      <inkml:brushProperty name="width" value="0.04286" units="cm"/>
      <inkml:brushProperty name="height" value="0.04286" units="cm"/>
      <inkml:brushProperty name="color" value="#F6630D"/>
    </inkml:brush>
  </inkml:definitions>
  <inkml:trace contextRef="#ctx0" brushRef="#br0">60 34 27656,'2'-18'616,"0"4"-554,-2 14 22,0 0-68,3-1 1,-3 8-6,2 6-5,-3 13-6,-2 7 0,-2 5 0,-3 4 0,2 0 0,0 0-17,1-3 0,1-3-16,0-3-46,1-5-66,-2-3-79,3-6-140,-2-4-107,2-4-447,-1-4-1334,1-2 2252,-1-2 0,2-2 0,0-1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0.644"/>
    </inkml:context>
    <inkml:brush xml:id="br0">
      <inkml:brushProperty name="width" value="0.04286" units="cm"/>
      <inkml:brushProperty name="height" value="0.04286" units="cm"/>
      <inkml:brushProperty name="color" value="#F6630D"/>
    </inkml:brush>
  </inkml:definitions>
  <inkml:trace contextRef="#ctx0" brushRef="#br0">152 10 27376,'0'-6'762,"0"2"-695,0 4 0,0 0-45,-11 3 12,3 1-12,-11 6-5,6-1-6,-2 4-5,-1 0 0,1 1-6,0 1 5,2 1 1,3 0-6,0 1 5,6-1 1,1-1-6,3-2 0,0-3 6,2-1-6,6-3 0,4-2 0,8-1 0,0-1 0,4-1 0,1-1 0,-1 0 0,-3 0 0,-1 0 0,-8 0 0,-3 0 0,-5 0 0,-2 0-241,-1 0-151,-5 0-1159,-1 0 1551,-2 0 0,2 0 0,1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1.557"/>
    </inkml:context>
    <inkml:brush xml:id="br0">
      <inkml:brushProperty name="width" value="0.04286" units="cm"/>
      <inkml:brushProperty name="height" value="0.04286" units="cm"/>
      <inkml:brushProperty name="color" value="#F6630D"/>
    </inkml:brush>
  </inkml:definitions>
  <inkml:trace contextRef="#ctx0" brushRef="#br0">141 8 27057,'4'-4'1131,"-1"0"-1019,-3 4 22,0 0-134,-9 0 0,0 0 0,-10 5 0,2-1 0,1 5 0,2-2 0,3 0 0,3 0-5,3-1-6,1-3-1,3 1-10,1-3-6,0 2 6,0-2 10,0 0 7,0 1 5,5 0 0,2 1 0,7 1-6,3 1-27,1 1-29,0 0 6,-2 3 0,-1 0 17,-4 0 33,-4 1 6,-3-1 0,-3 0 62,-1-1 5,-2 1-17,-4-2-22,-6-1-11,-4 0-11,-2 0-6,-2-2 5,0 2-5,2-4 0,1 1-5,2-3-46,4 1-89,4-1-285,3 0-3569,3 0 3994,1 0 0,0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3.045"/>
    </inkml:context>
    <inkml:brush xml:id="br0">
      <inkml:brushProperty name="width" value="0.04286" units="cm"/>
      <inkml:brushProperty name="height" value="0.04286" units="cm"/>
      <inkml:brushProperty name="color" value="#F6630D"/>
    </inkml:brush>
  </inkml:definitions>
  <inkml:trace contextRef="#ctx0" brushRef="#br0">99 62 26351,'12'-7'1641,"-2"2"-1439,-10 5 44,0 0-235,-3-1-11,-3 1 6,-4-1-6,-5 2 0,-2 4 0,-1 4-6,1 6 6,3 1 0,2 1 0,7 2 0,1-2 0,4 0 0,6-1 0,6-4 0,9-3-5,8-5 5,4-2-17,1-2 0,1-2-11,-2-5 11,-6-3 12,-2-4 5,-8 2 0,-4-2 0,-5 1 22,-5-2-5,-2 0 0,-1-3-12,0 2 1,-1-1-6,-3 1 5,-5 2-5,-5 3-5,-3 4-6,-4 3-6,-2 3 11,-4 1-11,-1 0-5,-1 5-12,4 1-27,4 5-40,4-1-112,7-3-179,5 1-145,7-6-471,11 0 1008,6-2 0,-4 0 0,-2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3.533"/>
    </inkml:context>
    <inkml:brush xml:id="br0">
      <inkml:brushProperty name="width" value="0.04286" units="cm"/>
      <inkml:brushProperty name="height" value="0.04286" units="cm"/>
      <inkml:brushProperty name="color" value="#F6630D"/>
    </inkml:brush>
  </inkml:definitions>
  <inkml:trace contextRef="#ctx0" brushRef="#br0">1 87 27012,'6'40'370,"-2"-7"-264,-4-26-44,0-1-1,0-2 12,0-2 0,0 0-12,0-2 186,0 1-180,0-3-17,0-4-27,0-3 5,0-5-6,0-3-5,0-2-6,0-2-5,1 0 5,0 0-11,3 4 0,0 2-6,2 5 1,0 4-6,1 4 11,2 1 0,0 1 0,0 3-40,1 2-27,0 4-22,0-1-46,1 0-78,1-4-184,6-2-678,1-2 1075,4 0 0,-11 0 0,-2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4.133"/>
    </inkml:context>
    <inkml:brush xml:id="br0">
      <inkml:brushProperty name="width" value="0.04286" units="cm"/>
      <inkml:brushProperty name="height" value="0.04286" units="cm"/>
      <inkml:brushProperty name="color" value="#F6630D"/>
    </inkml:brush>
  </inkml:definitions>
  <inkml:trace contextRef="#ctx0" brushRef="#br0">189 207 27578,'9'0'655,"-3"0"-582,-6 0-23,0 0-50,-12 0 0,4 0 6,-12 0-1,6 0-5,-3 0 0,1 1 0,-3 1 0,1 3 6,0 2-6,3 1-6,0 1 6,5 2 0,1 1 0,4 2 0,0 1 0,4-1-5,-1 1 5,2-6 0,4-1 0,4-5 5,7-1-5,7-2-11,4-6-28,2-3-6,1-7 17,-2-2 17,-4-4 11,-2 0 5,-5-4 1,-1 0 11,-5-1 0,-3 1 27,-2-1-21,-4 3 10,0-1-10,-1 3-1,0 5 1,-1 2-12,-1 8 0,-2 2-11,-1 4 0,1 1 0,-1 9 0,3 5 0,-2 12-6,3 4-5,0 4-28,1-2-51,2-2-139,3-4-516,7-3-8329,2-3 9074,4-5 0,-8-6 0,-3-5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4.583"/>
    </inkml:context>
    <inkml:brush xml:id="br0">
      <inkml:brushProperty name="width" value="0.04286" units="cm"/>
      <inkml:brushProperty name="height" value="0.04286" units="cm"/>
      <inkml:brushProperty name="color" value="#F6630D"/>
    </inkml:brush>
  </inkml:definitions>
  <inkml:trace contextRef="#ctx0" brushRef="#br0">23 170 27421,'4'-9'761,"-1"3"-727,-3 6-17,0 0-17,5-10 0,1 3 0,6-8 0,2 5 0,2-2 0,-1 1 0,0-4 0,-4 3 0,-3-1 17,-3 2 22,-2 3-6,-2-1 1,-1 3-6,0 0-6,-3 1-10,-1 2-7,-5 1-5,-3 2 6,-2 0-6,-1 1 0,-1 6 0,1 6 0,1 7 0,1 5 0,4 1 0,1 2 0,3-2-11,3-2-1,1-6 1,1-3 6,0-7 5,5-1-23,3-5-94,9-1-231,7-3-1914,4-6 2262,4-3 0,-15 2 0,-3 2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5.025"/>
    </inkml:context>
    <inkml:brush xml:id="br0">
      <inkml:brushProperty name="width" value="0.04286" units="cm"/>
      <inkml:brushProperty name="height" value="0.04286" units="cm"/>
      <inkml:brushProperty name="color" value="#F6630D"/>
    </inkml:brush>
  </inkml:definitions>
  <inkml:trace contextRef="#ctx0" brushRef="#br0">18 18 27925,'-4'0'392,"0"0"-364,4 0 22,0 0-50,-4 38 0,3-21-5,-3 28-12,4-30 0,0-4 0,0-1 0,0-3 12,0-3 5,0-2 33,0-2-10,0-3-1,0-3 1,0-5-18,0-4 1,0-2-6,0-2 0,0 0 0,2 0 0,3 1 0,2 4 0,4 1-6,0 6 6,3 3 0,-1 3 0,2 1-5,-1 0-1,-1 0 0,-2 3-16,0 0-12,-3 3-27,0-2-113,0-2-347,3-1 521,0-1 0,-5 0 0,-1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5.468"/>
    </inkml:context>
    <inkml:brush xml:id="br0">
      <inkml:brushProperty name="width" value="0.04286" units="cm"/>
      <inkml:brushProperty name="height" value="0.04286" units="cm"/>
      <inkml:brushProperty name="color" value="#F6630D"/>
    </inkml:brush>
  </inkml:definitions>
  <inkml:trace contextRef="#ctx0" brushRef="#br0">30 111 28373,'16'6'22,"2"-3"-22,-2-9-11,3-2 5,-3-4 1,-3-1 5,-2 0 0,-4 1 0,-4 0 0,-2 2 17,-1-1-6,-1 3 0,-5 1-11,-3 3 0,-4 2 11,-2 1-5,-1 1-1,0 0-5,0 7 6,0 4-6,3 10 0,2 1 0,2 4 0,4-3 6,3 2-6,1-6 0,1 0 0,1-4 0,5-4-6,5-3 0,7-3-22,4-3-44,4 0-152,7-2-812,-2-5 1036,2-1 0,-15 0 0,-6 1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6.098"/>
    </inkml:context>
    <inkml:brush xml:id="br0">
      <inkml:brushProperty name="width" value="0.04286" units="cm"/>
      <inkml:brushProperty name="height" value="0.04286" units="cm"/>
      <inkml:brushProperty name="color" value="#F6630D"/>
    </inkml:brush>
  </inkml:definitions>
  <inkml:trace contextRef="#ctx0" brushRef="#br0">143 268 28143,'12'-10'314,"-2"2"-292,-10 8-5,0 0-17,-29-4 0,15 4 0,-23 0 0,23 8 0,0 5 0,0 3 0,1 4-6,2 1 1,2 1-6,3-1-1,4-1-4,1-4 10,1-3 6,2-4 0,4-3 6,5-4-6,4-1 0,3-2 0,1-5 0,2-5 0,-2-7 0,1-2 0,-3-4 0,-1-2 0,-3-4-6,-1 0 6,-3-3 0,0-1 0,-2 0 0,-2 1 0,-2 1 11,-2 2 0,-1 6 12,0 3-6,0 7-1,0 6-10,0 4 0,0 3-6,-1 1 0,0 7 0,-3 5 5,1 10-5,0 7 0,1 2 6,1 2-6,1-2 0,0 0 0,0-1-6,3-2 1,2-1-7,3-1-27,0-3-11,-1-1-29,-1-3-94,-1-4-230,-1-6-337,-1-4 740,-1-2 0,-1-3 0,-1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29.549"/>
    </inkml:context>
    <inkml:brush xml:id="br0">
      <inkml:brushProperty name="width" value="0.04286" units="cm"/>
      <inkml:brushProperty name="height" value="0.04286" units="cm"/>
    </inkml:brush>
  </inkml:definitions>
  <inkml:trace contextRef="#ctx0" brushRef="#br0">0 142 26295,'4'-2'1014,"-2"0"-863,-2 2-129,2 11 1,-1-1-6,0 9-17,-1-4 16,1 7 12,6-4 84,15 0-95,5-11 297,50-52-191,-41 3-112,20-20-61,-78-3-85,-7 49-89,-15-11-134,10 37-415,17 9-3142,1-2 3067,6 0 0,6-14 0,5-4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6.557"/>
    </inkml:context>
    <inkml:brush xml:id="br0">
      <inkml:brushProperty name="width" value="0.04286" units="cm"/>
      <inkml:brushProperty name="height" value="0.04286" units="cm"/>
      <inkml:brushProperty name="color" value="#F6630D"/>
    </inkml:brush>
  </inkml:definitions>
  <inkml:trace contextRef="#ctx0" brushRef="#br0">212 324 28227,'0'9'191,"0"-3"-152,0-6 34,0 0-73,0-5 5,0-1-5,0-7 0,0 0 0,0-4 0,0-1 0,0-3 0,0-2 0,0-1 0,0 1 0,0 0 0,0 4 0,0 1 0,0 6-5,0 2 5,0 3 0,0 2-6,0 1 6,0 0-6,0-1 6,0 0 0,0 0 6,0 0-6,0 2 0,0-1-6,-1 3 6,1 0 0,-2 1 0,1 0-5,1-2 5,-1 2 0,1-1 0,0 0 0,0 0-6,-1-2 6,1 0-5,-1-1 5,1-1-6,0 1 6,0 1 0,0 0 0,0 2 0,-2 0 0,2 1 0,-1 0 0,0 0 0,1 0 0,-2 0 6,0-1-6,0-1 0,-1 0 0,1-1 0,-1 1 0,1 1 0,0-1-6,-2 2 6,1 0-6,-1 0 6,-2 0 0,-3 0 6,-3 7-6,-4 3 0,-2 10 0,-1 2 0,-1 3 0,3-2 0,1-1 0,2-3 0,4-4 0,3-4 0,2-4 0,4-3-6,0-2-38,1-2-29,4 0-95,3-5-39,6-5-12,2-7-83,1-3-34,1-4 162,-3 0 174,1 0 420,-5 4-50,-1 3-101,-4 6-96,0 3-66,-3 4-57,0 3-16,1-1-12,0 2-11,5 0 0,3 0 1,6 0-1,6 0-6,4 0 1,2 0-6,-2 2 0,-3 1 0,-5 3 0,-5 4-6,-3 2-5,-3 1-11,-2 1-40,1-1-50,-3-1-185,1-1-711,0-3 1008,-1 0 0,-2-5 0,0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7.433"/>
    </inkml:context>
    <inkml:brush xml:id="br0">
      <inkml:brushProperty name="width" value="0.04286" units="cm"/>
      <inkml:brushProperty name="height" value="0.04286" units="cm"/>
      <inkml:brushProperty name="color" value="#F6630D"/>
    </inkml:brush>
  </inkml:definitions>
  <inkml:trace contextRef="#ctx0" brushRef="#br0">1 6 25898,'1'-3'1747,"0"1"-1103,-1 2-611,0 7-21,0 2-1,0 10-6,0 5-5,0 7 6,0 7-6,0 7 0,0 3-6,0 0-16,0-4-17,0-3 0,0-8-23,0-6-22,0-7-39,0-6 28,0-5 11,0-4-135,0-3-9,0-2 1,0 0-1</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7.831"/>
    </inkml:context>
    <inkml:brush xml:id="br0">
      <inkml:brushProperty name="width" value="0.04286" units="cm"/>
      <inkml:brushProperty name="height" value="0.04286" units="cm"/>
      <inkml:brushProperty name="color" value="#F6630D"/>
    </inkml:brush>
  </inkml:definitions>
  <inkml:trace contextRef="#ctx0" brushRef="#br0">1 3 27998,'61'-1'11,"-7"0"-11,-28 1 0,-3 1 0,-2 4 0,-5 4 0,-5 6 0,-4 2 0,-4 1 5,-2 1-5,-1-2 34,0-1 11,-6-2 22,-1-2-22,-8-1-12,-3-2-10,-3-1-12,-4-1-5,0-1-1,1-4 1,3 1-1,3-3-5,5 0 0,5 0-16,3 0-29,3 0-95,1-2-157,2-1-840,6-2 1137,1-3 0,0 4 0,-2 1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8.295"/>
    </inkml:context>
    <inkml:brush xml:id="br0">
      <inkml:brushProperty name="width" value="0.04286" units="cm"/>
      <inkml:brushProperty name="height" value="0.04286" units="cm"/>
      <inkml:brushProperty name="color" value="#F6630D"/>
    </inkml:brush>
  </inkml:definitions>
  <inkml:trace contextRef="#ctx0" brushRef="#br0">45 79 27863,'55'-35'84,"-10"6"-50,-42 23-1,0 1-5,-3 2 12,0 2 66,0 1-89,-4 0-12,-2 0 1,-5 0 5,-2 0 12,-2 5-1,1 1 0,-2 6-10,1 4-12,1 3 5,0 4-5,3 2 0,2 2 0,4-1 0,3-2 0,1-2 0,2-3 0,7-3-11,5-6-51,8-3-128,4-5-286,8-1-4425,0-3 4901,1-3 0,-15 2 0,-7-1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8.843"/>
    </inkml:context>
    <inkml:brush xml:id="br0">
      <inkml:brushProperty name="width" value="0.04286" units="cm"/>
      <inkml:brushProperty name="height" value="0.04286" units="cm"/>
      <inkml:brushProperty name="color" value="#F6630D"/>
    </inkml:brush>
  </inkml:definitions>
  <inkml:trace contextRef="#ctx0" brushRef="#br0">165 6 27471,'0'-3'695,"0"1"-662,0 2-33,-42 2 0,24 2 0,-32 3-5,37 1-1,2 0-5,4 0-6,2-1-45,3-1 29,0 1 16,2 0 11,0-1 6,6 0 0,3-2 6,8-1-6,3 0 0,2 0 0,-2 1 0,-1 1 0,-4 2 0,-2 1 0,-4 3 0,-4 0 11,0 2 12,-4 2 10,0 0 18,-1 1-18,0-3-5,-3 1-5,-2-3 5,-4 0 0,-2-4-6,-1 2-16,-3-5-1,-2 2-5,-1-4 0,-2 1 0,1-2 0,2-1 0,4 0-45,3 0-78,5 0-151,3-2-381,2-3-8503,1-3 9158,4-1 0,-2 4 0,2 2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9.383"/>
    </inkml:context>
    <inkml:brush xml:id="br0">
      <inkml:brushProperty name="width" value="0.04286" units="cm"/>
      <inkml:brushProperty name="height" value="0.04286" units="cm"/>
      <inkml:brushProperty name="color" value="#F6630D"/>
    </inkml:brush>
  </inkml:definitions>
  <inkml:trace contextRef="#ctx0" brushRef="#br0">27 34 26900,'-2'-13'1271,"-1"2"-1142,3 11 11,0 0-118,-2-4-16,1 3 0,-3-4-6,2 5 0,-1 2 0,1 4 5,-1 4-5,1 6 0,0 3 0,1 2 0,1 3 0,0 2 0,0 5 0,0 2 0,0 3-5,0 1-1,0-1-5,1 0 0,1-5 5,1-4-5,0-5 5,1-6 1,-3-4 5,1-5 0,-2-3 0,1-1 0,-1-2-740,0 0-1102,-2-1 1842,0 0 0,-1 0 0,1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5:59.623"/>
    </inkml:context>
    <inkml:brush xml:id="br0">
      <inkml:brushProperty name="width" value="0.04286" units="cm"/>
      <inkml:brushProperty name="height" value="0.04286" units="cm"/>
      <inkml:brushProperty name="color" value="#F6630D"/>
    </inkml:brush>
  </inkml:definitions>
  <inkml:trace contextRef="#ctx0" brushRef="#br0">1 52 28496,'6'-2'-6,"6"-2"-10,7 2-24,6-2-150,12-4-936,0-1 1126,5-2 0,-20 4 0,-6 3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0.741"/>
    </inkml:context>
    <inkml:brush xml:id="br0">
      <inkml:brushProperty name="width" value="0.04286" units="cm"/>
      <inkml:brushProperty name="height" value="0.04286" units="cm"/>
      <inkml:brushProperty name="color" value="#F6630D"/>
    </inkml:brush>
  </inkml:definitions>
  <inkml:trace contextRef="#ctx0" brushRef="#br0">13 20 27578,'0'-11'683,"0"2"-616,0 9-22,0 0-17,-3 6-11,1 5-1,-3 8-10,4 6-6,0 4 0,1 2 0,0 3 0,0 0 0,0 0-17,0 0-11,0-3-28,0-3-28,0-5-28,0-3-61,0-5-57,0-3-123,0-4-330,0-3-2958,0-2 3641,0-2 0,0-1 0,0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1.307"/>
    </inkml:context>
    <inkml:brush xml:id="br0">
      <inkml:brushProperty name="width" value="0.04286" units="cm"/>
      <inkml:brushProperty name="height" value="0.04286" units="cm"/>
      <inkml:brushProperty name="color" value="#F6630D"/>
    </inkml:brush>
  </inkml:definitions>
  <inkml:trace contextRef="#ctx0" brushRef="#br0">15 25 27118,'-8'4'1025,"1"-1"-941,7-3 11,0 0-95,2 0 6,3 0 16,6 1-5,6 0-6,7 0-5,5-1-6,6 0 0,2 0 6,1-2-6,-2-2-6,-5-2-22,-7-1-34,-7 2-100,-6 1-168,-5 1-706,-3 0 1036,-2 2 0,-1 1 0,0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1.804"/>
    </inkml:context>
    <inkml:brush xml:id="br0">
      <inkml:brushProperty name="width" value="0.04286" units="cm"/>
      <inkml:brushProperty name="height" value="0.04286" units="cm"/>
      <inkml:brushProperty name="color" value="#F6630D"/>
    </inkml:brush>
  </inkml:definitions>
  <inkml:trace contextRef="#ctx0" brushRef="#br0">165 39 27902,'13'0'404,"-4"0"-382,-9 0 0,0 0-16,-33 18-6,22-4 0,-26 17 0,34-8-11,0 2 0,2-2-12,1-2 6,0-4 17,2-3 0,4-6 0,4-2 0,5-3 6,2-2-6,2-4 11,1-5-5,0-5-1,1-5 12,-2-1-6,-2-2 6,-1 0 11,-4 0 0,-2 0-11,-5 3-6,-3-1 0,-2 3-11,-9 2 0,-4 1 0,-12 5 0,-5 2-16,-4 3-24,-2 2-55,-1 5-218,0 9-1519,4 5 1832,3 5 0,15-11 0,5-3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30.158"/>
    </inkml:context>
    <inkml:brush xml:id="br0">
      <inkml:brushProperty name="width" value="0.04286" units="cm"/>
      <inkml:brushProperty name="height" value="0.04286" units="cm"/>
    </inkml:brush>
  </inkml:definitions>
  <inkml:trace contextRef="#ctx0" brushRef="#br0">0 48 24743,'3'4'2185,"0"0"-1871,-3-4-174,0 0-124,9 35 1,-3-14-17,5 23-123,-7-18 123,-3-17 734,0 4-634,-1-16 29,3-31-118,8 1-11,0-16 0,7 18-22,-4 5 5,-4 14-672,3-3-985,-8 14 1674,3 1 0,-6 1 0,0-1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2.915"/>
    </inkml:context>
    <inkml:brush xml:id="br0">
      <inkml:brushProperty name="width" value="0.04286" units="cm"/>
      <inkml:brushProperty name="height" value="0.04286" units="cm"/>
      <inkml:brushProperty name="color" value="#F6630D"/>
    </inkml:brush>
  </inkml:definitions>
  <inkml:trace contextRef="#ctx0" brushRef="#br0">45 25 26900,'-7'-7'1081,"1"2"-947,6 5 6,0 0-84,-2-1-39,1 0-6,-4 0 0,2 7-5,-2 6 0,0 9-1,1 8-5,0 3 0,3 0 0,0 0-22,1-4-29,0-3 29,0-6 16,6-4-5,2-5-11,10-5-6,1-3 0,4-2-6,1-7 12,0-3 22,-1-8 0,-2-2 5,-3-2 7,-2-1 4,-4 1 40,-2 3 6,-3 3-6,-2 3-28,-2 5-6,-2 4-16,-1 2 0,0 2-6,0 5 0,0 4 0,0 7 5,0 3-5,0-1 0,1 0 0,2-6 0,2-2 6,4-5-6,1-3 5,2-1-5,2-1-5,-1-4 5,2-4 0,-3-5 0,1-5 0,-4 0 5,-2-3-5,-4 0 12,-2 0-12,-1 0-6,0 3-11,-3 2-5,-3 3-6,-4 5 0,-2 3-45,3 3-11,0 1-218,4 1-695,1 0-3730,3 0 4727,7 0 0,-5 0 0,5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3.320"/>
    </inkml:context>
    <inkml:brush xml:id="br0">
      <inkml:brushProperty name="width" value="0.04286" units="cm"/>
      <inkml:brushProperty name="height" value="0.04286" units="cm"/>
      <inkml:brushProperty name="color" value="#F6630D"/>
    </inkml:brush>
  </inkml:definitions>
  <inkml:trace contextRef="#ctx0" brushRef="#br0">84 1 27947,'-3'7'387,"1"-2"-343,2-5-10,0 0-23,-15 66-5,11-39-1,-11 51-5,15-56 0,0-4 0,4-3 0,5-5-5,7-5-6,5-3-6,4-2 6,-2-4 11,2-6 0,-5-6 5,-3-5 6,-5-4 6,-5 0-11,-3-2-6,-3 0 0,-2 3 0,-6 0-11,-4 7-1,-8 5 7,-4 6 5,-3 4-6,-2 2 1,0 7-7,3 3-32,4 7-46,4 0-106,4-2-101,7 0-257,3-5-2258,7-3 2812,5-3 0,-3-3 0,2-1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3.763"/>
    </inkml:context>
    <inkml:brush xml:id="br0">
      <inkml:brushProperty name="width" value="0.04286" units="cm"/>
      <inkml:brushProperty name="height" value="0.04286" units="cm"/>
      <inkml:brushProperty name="color" value="#F6630D"/>
    </inkml:brush>
  </inkml:definitions>
  <inkml:trace contextRef="#ctx0" brushRef="#br0">3 67 27320,'-1'5'722,"0"-1"-660,1-4-6,0 0-50,10 46-6,-5-29 0,9 35 5,-8-42-5,-1-2 0,-3-1 0,1-3 6,-3-2 16,2 0 79,-2-2-51,0-6-22,-2-3-5,1-6-12,0-4 0,0-2-11,1-3 0,0-1 0,1 0 0,3 1 0,3 4-5,3 5 5,1 4-6,0 5 6,2 3 0,0 2-6,0 1 6,-1 0-33,1 4-29,-1 0-83,0 3-107,6-2-381,1-1 633,5-3 0,-10-1 0,-3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4.243"/>
    </inkml:context>
    <inkml:brush xml:id="br0">
      <inkml:brushProperty name="width" value="0.04286" units="cm"/>
      <inkml:brushProperty name="height" value="0.04286" units="cm"/>
      <inkml:brushProperty name="color" value="#F6630D"/>
    </inkml:brush>
  </inkml:definitions>
  <inkml:trace contextRef="#ctx0" brushRef="#br0">179 13 27830,'15'-7'548,"-3"2"-497,-12 5-23,0 0-28,-38 0 0,21 4 0,-30 3-6,33 4 1,1 1-7,3 0-4,4 0-1,3-3 11,2 0 1,1-4 5,6 0-12,4-4 7,8 1-12,3-2-5,0 3-1,0-2 6,-2 4 6,-3 0 6,-2 3 5,-6 1 0,0 1 0,-6 0 0,0-2 0,-2 2 5,0-2 12,-1 0 0,-3-1 0,-5 1-6,-6-2-6,-4 1 1,-5-1-6,-3 2 6,0-1-6,-1 0 0,4 0-12,3-2-16,8-3-67,5-1-202,5-1-397,12-6 694,3-4 0,-1 2 0,-1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4.663"/>
    </inkml:context>
    <inkml:brush xml:id="br0">
      <inkml:brushProperty name="width" value="0.04286" units="cm"/>
      <inkml:brushProperty name="height" value="0.04286" units="cm"/>
      <inkml:brushProperty name="color" value="#F6630D"/>
    </inkml:brush>
  </inkml:definitions>
  <inkml:trace contextRef="#ctx0" brushRef="#br0">61 0 28110,'-7'23'212,"-1"1"-178,0 2-12,-2 3-5,3 2-11,-1 1-1,2-1 1,3-2-6,0-1 0,2-3 0,1-2 0,0-4 0,4-3 0,5-4 0,6-2-6,6-4-27,3-3-29,3-2-106,1-1-151,-4-1-291,-3-5-4257,-4-3 4867,-8-3 0,-3 6 0,-5 1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4.858"/>
    </inkml:context>
    <inkml:brush xml:id="br0">
      <inkml:brushProperty name="width" value="0.04286" units="cm"/>
      <inkml:brushProperty name="height" value="0.04286" units="cm"/>
      <inkml:brushProperty name="color" value="#F6630D"/>
    </inkml:brush>
  </inkml:definitions>
  <inkml:trace contextRef="#ctx0" brushRef="#br0">1 79 27491,'62'-10'-32,"0"-1"0,-2 0 1,-5 1-512,-1-3 543,-4 1 0,-26 5 0,-8 3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7.685"/>
    </inkml:context>
    <inkml:brush xml:id="br0">
      <inkml:brushProperty name="width" value="0.04286" units="cm"/>
      <inkml:brushProperty name="height" value="0.04286" units="cm"/>
      <inkml:brushProperty name="color" value="#F6630D"/>
    </inkml:brush>
  </inkml:definitions>
  <inkml:trace contextRef="#ctx0" brushRef="#br0">0 0 28518,'0'16'0,"1"2"0,2 8 6,-1 3-6,2 4 0,-2 1 0,1 2 0,-1 3 0,2 1 0,-1 2 0,1 0 0,0 2 0,1-1 0,0 1 0,0-2-6,0-3 6,-3-9-11,2-6 11,-4-10-5,1-4 5,-1-6-6,0-2-72,0-2-18,0-3-184,-3-7-823,-1-3 1103,-5-4 0,5 8 0,-1 2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8.173"/>
    </inkml:context>
    <inkml:brush xml:id="br0">
      <inkml:brushProperty name="width" value="0.04286" units="cm"/>
      <inkml:brushProperty name="height" value="0.04286" units="cm"/>
      <inkml:brushProperty name="color" value="#F6630D"/>
    </inkml:brush>
  </inkml:definitions>
  <inkml:trace contextRef="#ctx0" brushRef="#br0">55 15 27208,'-11'0'935,"2"0"-840,9 0-11,0 0-72,-10 0 16,8 0 11,-9 0-11,10 0 0,0 0-17,0 0 0,1 0-5,-2 0-1,2-2 1,-3 0 5,2-2-5,0 1-1,0 0 1,1 2 16,0 1-22,2 0 0,2 5 6,4 1-6,2 5 0,4 2 0,-1-1 0,1-1 0,0 0 0,-2-2-6,0-2 6,-5-1-5,0-2-1,-2-1 1,-2-1-7,0 0-4,-2-2-12,0 1-28,0-1-129,2 0-554,1-3 739,2-2 0,-3 1 0,-1-1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08.450"/>
    </inkml:context>
    <inkml:brush xml:id="br0">
      <inkml:brushProperty name="width" value="0.04286" units="cm"/>
      <inkml:brushProperty name="height" value="0.04286" units="cm"/>
      <inkml:brushProperty name="color" value="#F6630D"/>
    </inkml:brush>
  </inkml:definitions>
  <inkml:trace contextRef="#ctx0" brushRef="#br0">219 20 28154,'3'-11'320,"-1"2"-287,-2 9-5,0 0-22,-4 0-6,-5 0 0,-6 7 0,-5 3 0,-1 7 0,0 5 0,0 1-6,2 0-11,-1 0-11,4-3-16,2-2-108,-1-4-805,4-3 957,1-6 0,5-2 0,3-3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51.516"/>
    </inkml:context>
    <inkml:brush xml:id="br0">
      <inkml:brushProperty name="width" value="0.04286" units="cm"/>
      <inkml:brushProperty name="height" value="0.04286" units="cm"/>
      <inkml:brushProperty name="color" value="#FF0066"/>
    </inkml:brush>
  </inkml:definitions>
  <inkml:trace contextRef="#ctx0" brushRef="#br0">38 378 27527,'-14'3'667,"2"-1"-589,12-2 140,0 0-206,-3 0-1,2 0-6,-3 0 1,3 0-6,0 0 0,1 0-17,-1 0 17,5-1 0,6-5 0,13-6-11,12-8-6,14-9 6,10-7-6,8-7-320,3-4 270,2-1-57,-7 4-105,-7 6-701,-15 9 930,-12 11 0,-17 9 0,-7 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30.390"/>
    </inkml:context>
    <inkml:brush xml:id="br0">
      <inkml:brushProperty name="width" value="0.04286" units="cm"/>
      <inkml:brushProperty name="height" value="0.04286" units="cm"/>
    </inkml:brush>
  </inkml:definitions>
  <inkml:trace contextRef="#ctx0" brushRef="#br0">1 1 25656,'16'14'-145,"0"2"417,-1 0-1672,-3-5 527,2-4 0,-15-7 0,-1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7T02:16:52.626"/>
    </inkml:context>
    <inkml:brush xml:id="br0">
      <inkml:brushProperty name="width" value="0.04286" units="cm"/>
      <inkml:brushProperty name="height" value="0.04286" units="cm"/>
      <inkml:brushProperty name="color" value="#FF0066"/>
    </inkml:brush>
  </inkml:definitions>
  <inkml:trace contextRef="#ctx0" brushRef="#br0">162 54 23360,'0'-4'3529,"0"1"-3165,0 3 134,0 0-363,0-2 5,0 0-23,0 0-33,0 0-22,0 1 16,0 1-50,0-2-5,0 2-7,0-1-4,0-1-7,0 1 1,0-1-1,0-1 1,0 1 0,0-1-6,0 0 0,0-1 5,0 0-5,0-1 6,0 3-1,0-1 1,1 2-6,-1 1 6,2 0-6,-5 0 0,-3 5 5,-5 2-5,-4 7 0,-3 3 0,1 3 0,-1 1 0,3 1 0,0 0 0,2-1 0,1-2 0,5-1 0,0-5 0,3-1-5,1-4 5,2-2 0,1-3 0,0-1 0,0 0 0,0-1 0,0 2 0,0 0 0,0 1 0,0 1 0,0 0 0,0-1 0,0-1 0,0 0 0,0-1-6,0 0 0,0-1 1,0 0 5,2-1 5,3 1-5,4 0 0,2 1 6,4 0 0,2 0-6,3 1 0,4-1 0,2 1 0,2-2 0,1 0-17,-1-1-6,-2 0-10,-2 0-46,-1 0-61,-3 0-173,0 0-779,-5 0 1092,-3 0 0,-6 0 0,-3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49.753"/>
    </inkml:context>
    <inkml:brush xml:id="br0">
      <inkml:brushProperty name="width" value="0.04286" units="cm"/>
      <inkml:brushProperty name="height" value="0.04286" units="cm"/>
      <inkml:brushProperty name="color" value="#00A0D7"/>
    </inkml:brush>
  </inkml:definitions>
  <inkml:trace contextRef="#ctx0" brushRef="#br0">14 227 26178,'-5'8'2032,"-1"3"-1970,5-9-23,0 3-16,1-5-23,0 0 5,1 0-5,18 0-5,6-1-107,34-21 0,7-9-163,3-6 275,2-10 0,-7 0 0,-33 15 0,-5-3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59.822"/>
    </inkml:context>
    <inkml:brush xml:id="br0">
      <inkml:brushProperty name="width" value="0.04286" units="cm"/>
      <inkml:brushProperty name="height" value="0.04286" units="cm"/>
      <inkml:brushProperty name="color" value="#00A0D7"/>
    </inkml:brush>
  </inkml:definitions>
  <inkml:trace contextRef="#ctx0" brushRef="#br0">268 29 26827,'6'-5'1243,"1"-3"-1147,-6 5-29,3-2-6,-3 1-61,0 3-5,-1-1 10,0 2 1,-5 0 0,-4 0-12,-33 7 6,13-2 0,-22 7 0,22-5 0,2 1 0,2 0-6,-2 4-10,10-3-1,1 4 0,9-5 6,5-1-51,0 3 45,2-3-89,34 18-34,-9-10-381,25 6 0,4 2-27,-1-1-458,4 10 1,-3 2 1005,-24-8 1126,10 27-622,-40-38 1249,-46 12-1686,24-17 112,-61 4-145,56-13-18,-25-10-21,34 0 5,-9-28 0,19 24 0,-1-13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0.208"/>
    </inkml:context>
    <inkml:brush xml:id="br0">
      <inkml:brushProperty name="width" value="0.04286" units="cm"/>
      <inkml:brushProperty name="height" value="0.04286" units="cm"/>
      <inkml:brushProperty name="color" value="#00A0D7"/>
    </inkml:brush>
  </inkml:definitions>
  <inkml:trace contextRef="#ctx0" brushRef="#br0">2 8 27757,'0'-4'504,"0"1"-499,0 3-5665,0 0 5660,-1 28 1398,0-6-1521,15 58 948,-5-40-1273,15 41 196,-17-57 252,0 8 0,-7-29 0,0-2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0.601"/>
    </inkml:context>
    <inkml:brush xml:id="br0">
      <inkml:brushProperty name="width" value="0.04286" units="cm"/>
      <inkml:brushProperty name="height" value="0.04286" units="cm"/>
      <inkml:brushProperty name="color" value="#00A0D7"/>
    </inkml:brush>
  </inkml:definitions>
  <inkml:trace contextRef="#ctx0" brushRef="#br0">13 74 20836,'-7'-9'471,"2"2"-365,5 7 2398,0 0-2509,3-18 1163,31 7-1203,-1-10 17,26 13 563,26 19-535,-49 15 11,16 1 2578,-84 20-2567,5-29-10,-21 8-7,17-17-5,-10-2-22,11-2 22,0-7 0,20 2 0,6-5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0.952"/>
    </inkml:context>
    <inkml:brush xml:id="br0">
      <inkml:brushProperty name="width" value="0.04286" units="cm"/>
      <inkml:brushProperty name="height" value="0.04286" units="cm"/>
      <inkml:brushProperty name="color" value="#00A0D7"/>
    </inkml:brush>
  </inkml:definitions>
  <inkml:trace contextRef="#ctx0" brushRef="#br0">10 1 27499,'-2'2'443,"0"0"-253,2-2-179,-2 55-11,1-28-4251,-2 43 4212,4-40 752,19 19-808,-5-20 0,17 12-179,7-25 167,-8-9 40,12 0-62,-12-7-201,-2 0-230,-4-2-622,-2-7 1182,-2-6 0,-10 4 0,-1-2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1.201"/>
    </inkml:context>
    <inkml:brush xml:id="br0">
      <inkml:brushProperty name="width" value="0.04286" units="cm"/>
      <inkml:brushProperty name="height" value="0.04286" units="cm"/>
      <inkml:brushProperty name="color" value="#00A0D7"/>
    </inkml:brush>
  </inkml:definitions>
  <inkml:trace contextRef="#ctx0" brushRef="#br0">0 26 27449,'75'0'-129,"-7"-2"-297,-52-2-514,1-1 940,-13-3 0,-2 5 0,-2-1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1.388"/>
    </inkml:context>
    <inkml:brush xml:id="br0">
      <inkml:brushProperty name="width" value="0.04286" units="cm"/>
      <inkml:brushProperty name="height" value="0.04286" units="cm"/>
      <inkml:brushProperty name="color" value="#00A0D7"/>
    </inkml:brush>
  </inkml:definitions>
  <inkml:trace contextRef="#ctx0" brushRef="#br0">10 30 26939,'-6'0'857,"2"0"-829,4 0-62,0 0-1365,63-8 682,-25 4 717,13-2 0,-1 0 0,-20 4 0,2-1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1.939"/>
    </inkml:context>
    <inkml:brush xml:id="br0">
      <inkml:brushProperty name="width" value="0.04286" units="cm"/>
      <inkml:brushProperty name="height" value="0.04286" units="cm"/>
      <inkml:brushProperty name="color" value="#00A0D7"/>
    </inkml:brush>
  </inkml:definitions>
  <inkml:trace contextRef="#ctx0" brushRef="#br0">373 0 28166,'-29'0'16,"0"0"29,-22 8-28,2 2-574,-12 4 557,16 0-82,-3 22 82,24-14-11,-9 29 11,29-28 5,44 29-55,-12-30-572,28 0 1,5-5 621,-1-10 0,-6 0 0,-60-7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3.069"/>
    </inkml:context>
    <inkml:brush xml:id="br0">
      <inkml:brushProperty name="width" value="0.04286" units="cm"/>
      <inkml:brushProperty name="height" value="0.04286" units="cm"/>
      <inkml:brushProperty name="color" value="#00A0D7"/>
    </inkml:brush>
  </inkml:definitions>
  <inkml:trace contextRef="#ctx0" brushRef="#br0">1 8 27701,'15'-1'106,"5"0"-106,6 1 28,18-2-17,-12 1-11,8-1-11,-24 1 0,-4 1-28,-6 0-6,-3 0 23,-2 12 22,-3 2 11,-41 69 0,8-20-11,-16 21 11,25-40 163,21-25-129,4-9-1,7 1 12,24-7-56,1-3-39,18 1-459,7-2-62,-15 0-622,10-2-2655,-26 0 3837,-4-2 0,-12 1 0,-4 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30.842"/>
    </inkml:context>
    <inkml:brush xml:id="br0">
      <inkml:brushProperty name="width" value="0.04286" units="cm"/>
      <inkml:brushProperty name="height" value="0.04286" units="cm"/>
    </inkml:brush>
  </inkml:definitions>
  <inkml:trace contextRef="#ctx0" brushRef="#br0">160 17 27886,'0'-5'408,"0"2"-380,0 3-11,0 0-11,0-4-6,0 3 5,0-2 1,-4 21 0,-1-2-6,-5 17 0,-1-3 0,-6 18 0,2-9 0,-3 12-40,-15 32 29,20-49-549,-16 32-1204,27-63 1764,-1-5 0,3 2 0,0-4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3.604"/>
    </inkml:context>
    <inkml:brush xml:id="br0">
      <inkml:brushProperty name="width" value="0.04286" units="cm"/>
      <inkml:brushProperty name="height" value="0.04286" units="cm"/>
      <inkml:brushProperty name="color" value="#00A0D7"/>
    </inkml:brush>
  </inkml:definitions>
  <inkml:trace contextRef="#ctx0" brushRef="#br0">90 63 20771,'-10'0'778,"2"0"1710,8 0-2438,0 0 1007,-31 35-1057,23-9 0,-23 31 562,30-17-814,46 32 207,-19-38 238,25-12 0,2-11-58,-18-23-68,28-34-67,-57 13 45,-10-53-45,-8 45 1008,-13-7 1,-5 6-1076,1 21-213,-30-10-95,41 37-473,0 23 0,12-25 0,5 14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4.086"/>
    </inkml:context>
    <inkml:brush xml:id="br0">
      <inkml:brushProperty name="width" value="0.04286" units="cm"/>
      <inkml:brushProperty name="height" value="0.04286" units="cm"/>
      <inkml:brushProperty name="color" value="#00A0D7"/>
    </inkml:brush>
  </inkml:definitions>
  <inkml:trace contextRef="#ctx0" brushRef="#br0">0 31 27466,'9'-1'369,"-2"0"-302,-7 1 23,0 0-56,3 77-29,5-46-5,6 59 0,7-67 0,4-7-28,32-4 39,-21-6 73,29-15 6,-43-2-28,2-12 33,-15-23-73,-4 17-16,-4-20-6,-17 14-23,-12 2-3453,-20 2 3381,5 14-1086,-17 22 1181,33 7 0,3-9 0,25-5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5.175"/>
    </inkml:context>
    <inkml:brush xml:id="br0">
      <inkml:brushProperty name="width" value="0.04286" units="cm"/>
      <inkml:brushProperty name="height" value="0.04286" units="cm"/>
      <inkml:brushProperty name="color" value="#00A0D7"/>
    </inkml:brush>
  </inkml:definitions>
  <inkml:trace contextRef="#ctx0" brushRef="#br0">215 5 25309,'2'-3'2061,"0"2"-1529,-2 1-520,-2 0-1,-2 0 0,-9 4-11,-1 4 0,-8 8 0,1 5 6,-12 20-23,7 7 0,2 3-84,-5 20 84,8-17 1,12-4-326,47-2-3509,-3-22 3722,17-4-218,-19-20-595,13-17 1127,-20 4 1058,46-52-1030,-51 37 196,16-39-376,-34 52 3098,-18-14-3125,3 20 866,-28-3-877,12 8-124,-18 17 0,-2 6-50,9-1 179,-3 15 0,8 1 0,25-17 0,4 11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7.236"/>
    </inkml:context>
    <inkml:brush xml:id="br0">
      <inkml:brushProperty name="width" value="0.04286" units="cm"/>
      <inkml:brushProperty name="height" value="0.04286" units="cm"/>
      <inkml:brushProperty name="color" value="#00A0D7"/>
    </inkml:brush>
  </inkml:definitions>
  <inkml:trace contextRef="#ctx0" brushRef="#br0">292 20 26178,'-3'0'1153,"1"0"-934,2 0 408,0 0-560,0-1-22,0-1-28,-1-1-6,-14-3-34,3 3 7,-14-1-12,7 4 0,-5 0 16,1 4-4,-18 10 10,17-1 6,-31 54 0,38-33-20,-2 20 1,9 1-32,31-11-44,4 17-190,28-43-3087,33-13 3372,-27-2 0,-16-3 0,-48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7.541"/>
    </inkml:context>
    <inkml:brush xml:id="br0">
      <inkml:brushProperty name="width" value="0.04286" units="cm"/>
      <inkml:brushProperty name="height" value="0.04286" units="cm"/>
      <inkml:brushProperty name="color" value="#00A0D7"/>
    </inkml:brush>
  </inkml:definitions>
  <inkml:trace contextRef="#ctx0" brushRef="#br0">10 0 27925,'-4'0'302,"0"0"-251,4 0-51,0 0 0,-1 4 5,1 6-5,-1 22-73,5 26-190,6 0-448,3 4 711,4-31 0,-8-15 0,-3-9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7.936"/>
    </inkml:context>
    <inkml:brush xml:id="br0">
      <inkml:brushProperty name="width" value="0.04286" units="cm"/>
      <inkml:brushProperty name="height" value="0.04286" units="cm"/>
      <inkml:brushProperty name="color" value="#00A0D7"/>
    </inkml:brush>
  </inkml:definitions>
  <inkml:trace contextRef="#ctx0" brushRef="#br0">1 30 28093,'56'-17'-11,"-2"4"-29,-3 20 29,-14 1 11,6 7-17,-20-2-11,-7 0-56,-4 0 84,-7-2 51,-7 8-1,-30 1-33,7-2-6,-20-3-11,21-12 0,4 0-56,3-2-431,2 0-191,8-1 678,1-5 0,6 4 0,0-3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08.403"/>
    </inkml:context>
    <inkml:brush xml:id="br0">
      <inkml:brushProperty name="width" value="0.04286" units="cm"/>
      <inkml:brushProperty name="height" value="0.04286" units="cm"/>
      <inkml:brushProperty name="color" value="#00A0D7"/>
    </inkml:brush>
  </inkml:definitions>
  <inkml:trace contextRef="#ctx0" brushRef="#br0">1 50 19862,'21'48'22,"1"-6"2386,-5-23-2688,5-1 1230,2-4-2227,21-4 1986,-20-4 797,25-31 2183,-36 8-3303,10-37-235,-14 16 17,1-9-162,-5 21-6,-2 26 6,-4 17-1,0 30-5,3-16-11,2 9-6,4-16-106,14 2-725,37-11 0,-43-2 0,18-9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50.503"/>
    </inkml:context>
    <inkml:brush xml:id="br0">
      <inkml:brushProperty name="width" value="0.04286" units="cm"/>
      <inkml:brushProperty name="height" value="0.04286" units="cm"/>
      <inkml:brushProperty name="color" value="#00A0D7"/>
    </inkml:brush>
  </inkml:definitions>
  <inkml:trace contextRef="#ctx0" brushRef="#br0">3 20 26990,'-1'-11'890,"0"2"-806,1 9-34,0 0-33,-1 57 0,1-23-17,1 48-34,3-19-178,3-6-780,5 4 992,-1-22 0,-3-20 0,-2-11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51.102"/>
    </inkml:context>
    <inkml:brush xml:id="br0">
      <inkml:brushProperty name="width" value="0.04286" units="cm"/>
      <inkml:brushProperty name="height" value="0.04286" units="cm"/>
      <inkml:brushProperty name="color" value="#00A0D7"/>
    </inkml:brush>
  </inkml:definitions>
  <inkml:trace contextRef="#ctx0" brushRef="#br0">0 42 28138,'16'-13'28,"21"-1"-28,-1 7-12,21 1-16,-9 5-50,20 4 56,-21 4-29,18 30 51,-46-15 6,-8 32-1,-24-30-8,-25 8 1,-6-1 2,4-6 0,-48 22 0,69-40 50,3-2-39,16-4-11,36 7 0,-11-2-11,53 22 6,-43-11-107,33 31 61,-47-30-72,6 12 123,-22-25 0,-3-2 0,0-3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51.600"/>
    </inkml:context>
    <inkml:brush xml:id="br0">
      <inkml:brushProperty name="width" value="0.04286" units="cm"/>
      <inkml:brushProperty name="height" value="0.04286" units="cm"/>
      <inkml:brushProperty name="color" value="#00A0D7"/>
    </inkml:brush>
  </inkml:definitions>
  <inkml:trace contextRef="#ctx0" brushRef="#br0">34 117 27645,'75'-21'-762,"-1"-10"1378,-55 14-347,2-3-129,-19 9-50,-6 5-57,-3 1-16,-7 1-11,-5 2-1,-25 2-5,17 4-5,-33 24 5,41-10 0,-9 26 16,25-26 57,31 20-123,-8-23 50,36-1 0,3-5 0,-26-6 0,49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31.865"/>
    </inkml:context>
    <inkml:brush xml:id="br0">
      <inkml:brushProperty name="width" value="0.04286" units="cm"/>
      <inkml:brushProperty name="height" value="0.04286" units="cm"/>
    </inkml:brush>
  </inkml:definitions>
  <inkml:trace contextRef="#ctx0" brushRef="#br0">10 6 27275,'-4'-1'851,"0"0"-705,4 1-112,0 0-12,-1-2-11,1 2-11,-1-2-5,6 2 10,0 5 6,29 25-11,-6 0-5,12 13 5,-13-13-11,-9-8 5,-2 3-5,2 13-28,5 31 22,-8-18-34,-1 38 46,-13-57-12,-19 48 17,7-51 0,-15 22 0,10-37 45,-25 14-45,20-16-521,-30 16 521,35-24 0,-2 4 0,11-8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52.141"/>
    </inkml:context>
    <inkml:brush xml:id="br0">
      <inkml:brushProperty name="width" value="0.04286" units="cm"/>
      <inkml:brushProperty name="height" value="0.04286" units="cm"/>
      <inkml:brushProperty name="color" value="#00A0D7"/>
    </inkml:brush>
  </inkml:definitions>
  <inkml:trace contextRef="#ctx0" brushRef="#br0">331 155 28406,'-38'-37'17,"4"5"-17,18 17-5,-11-6-7,6 6 7,-22-7 5,24 14-11,-21 3 11,25 14-17,-27 70 17,30-34 0,-1 5 0,2-1 0,11-6-40,16 12 1,3 2-5,-2-2-682,11 12 1,1-7 725,-16-37 0,7 13 0,-20-36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52.352"/>
    </inkml:context>
    <inkml:brush xml:id="br0">
      <inkml:brushProperty name="width" value="0.04286" units="cm"/>
      <inkml:brushProperty name="height" value="0.04286" units="cm"/>
      <inkml:brushProperty name="color" value="#00A0D7"/>
    </inkml:brush>
  </inkml:definitions>
  <inkml:trace contextRef="#ctx0" brushRef="#br0">0 16 28238,'31'0'-240,"3"0"-292,8-3 532,19-5 0,-43 6 0,-1-1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53.115"/>
    </inkml:context>
    <inkml:brush xml:id="br0">
      <inkml:brushProperty name="width" value="0.04286" units="cm"/>
      <inkml:brushProperty name="height" value="0.04286" units="cm"/>
      <inkml:brushProperty name="color" value="#00A0D7"/>
    </inkml:brush>
  </inkml:definitions>
  <inkml:trace contextRef="#ctx0" brushRef="#br0">1 15 27354,'0'-4'414,"0"0"-302,0 4 95,0 0-184,4 28-12,-1-15-11,3 22 0,-3-20-6,0-4-111,-1 3 100,-1-9 17,0 0 17,0-5 139,-1 0-94,3-7-34,3-10-17,3-2 0,5-7-5,-2 7-6,8-3 0,-5 9-6,25 4 1,-22 14-40,32 26 6,-33-8-107,13 28 146,-23-35 79,1 5-46,-8-20 51,-1-30-84,2 11-11,21-38 11,-7 40 0,26-5 0,-21 30-6,28 22-27,-26-14 33,23 13 0,-37-26 0,6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53.601"/>
    </inkml:context>
    <inkml:brush xml:id="br0">
      <inkml:brushProperty name="width" value="0.04286" units="cm"/>
      <inkml:brushProperty name="height" value="0.04286" units="cm"/>
      <inkml:brushProperty name="color" value="#00A0D7"/>
    </inkml:brush>
  </inkml:definitions>
  <inkml:trace contextRef="#ctx0" brushRef="#br0">95 8 26508,'-1'-4'1008,"0"0"-778,1 4-85,0 0-50,-11 41-33,6-8-48,-3 17 0,0 5-8,1 15-4,2-22 1,0 5-233,-4 30 1,1 3-337,3-7 1,0-4 0,-3-17-1,2-10 1,3-14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4:54.434"/>
    </inkml:context>
    <inkml:brush xml:id="br0">
      <inkml:brushProperty name="width" value="0.04286" units="cm"/>
      <inkml:brushProperty name="height" value="0.04286" units="cm"/>
      <inkml:brushProperty name="color" value="#00A0D7"/>
    </inkml:brush>
  </inkml:definitions>
  <inkml:trace contextRef="#ctx0" brushRef="#br0">276 12 28227,'-15'-5'62,"-1"1"-57,-4 2-5,-15 2 0,7 0 0,-9 0 0,13 0-5,-3 11-6,-2 17 11,7-3-6,4 9 6,15-16 22,1 5-16,6-5-6,32 12-39,13-14-40,13 4-2239,33-11-7513,-57-6 8204,21 0 0,-51-3 0,-4 0 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57.693"/>
    </inkml:context>
    <inkml:brush xml:id="br0">
      <inkml:brushProperty name="width" value="0.04286" units="cm"/>
      <inkml:brushProperty name="height" value="0.04286" units="cm"/>
      <inkml:brushProperty name="color" value="#00A0D7"/>
    </inkml:brush>
  </inkml:definitions>
  <inkml:trace contextRef="#ctx0" brushRef="#br0">2 158 24127,'9'-16'3031,"-2"3"-2880,-7 12 151,0 0-251,0 0 49,0 1-55,0-3-39,0 2 16,0-2-16,0 0 22,0 1 84,0-5-90,0 0-22,0-3 6,0 2-6,0 0 0,0-4 17,0 4-17,0-4 11,0 5-11,0 0 0,0 2 11,0 0 17,0-2 45,-1 3-62,1 0 6,-2 2-17,2 2-6,-1 0 6,-1 5 0,1 0 6,-2 6-6,1-1 0,0 0 5,1 1 7,0 10-7,0-8-5,1 7 6,-1-9-6,1 4 0,0 3 5,0 0-5,0-1 0,0-4 0,0 0 0,6 9 0,-1-4 0,8 18 0,-7-18 0,1 10 0,-5-7 0,2 14 0,0-6 6,1 24-6,-4-31 6,2 29-6,-3-33 0,1 23 0,-1-30 0,0 10 0,0-16 0,-1 24 0,-1-12 0,-2 36 0,1-34 0,-1 15 0,4-23 0,0 13 0,0-14 0,0 11 5,0-14-5,0 0 0,0-3 6,0 0-6,0-2-6,0 1 6,0-1 0,0-2-196,0 1-45,-4-5-279,-1-6 520,-10-13 0,18 26 0,-1 1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58.428"/>
    </inkml:context>
    <inkml:brush xml:id="br0">
      <inkml:brushProperty name="width" value="0.04286" units="cm"/>
      <inkml:brushProperty name="height" value="0.04286" units="cm"/>
      <inkml:brushProperty name="color" value="#00A0D7"/>
    </inkml:brush>
  </inkml:definitions>
  <inkml:trace contextRef="#ctx0" brushRef="#br0">2 5 25914,'0'-3'1440,"0"2"-544,0 1-734,-1 0-162,1 0 0,-1 5-3398,3 2 3398,2 7 0,3 1 0,2 3 0,1 0 0,7 9 6,-3-5-6,4 6 3392,-5-6-3392,2 0 0,0 1 0,0 0 0,11 11 0,-11-15 0,9 10 0,-19-22-6,1-1 6,-6-5-95,0-2-11,0-3-742,-3-17 0,5 24 0,-1-7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5:59.364"/>
    </inkml:context>
    <inkml:brush xml:id="br0">
      <inkml:brushProperty name="width" value="0.04286" units="cm"/>
      <inkml:brushProperty name="height" value="0.04286" units="cm"/>
      <inkml:brushProperty name="color" value="#00A0D7"/>
    </inkml:brush>
  </inkml:definitions>
  <inkml:trace contextRef="#ctx0" brushRef="#br0">404 5 24783,'2'-2'1574,"0"0"-180,-2 2-1310,-3 2-17,-2 2-11,-2 2-16,-1 2-7,2-2 12,-7 7-45,5-4 6,-4 4-1,5-4 1,-8 11 5,-7 9-11,-1 3 0,-4 4 0,6-9 0,-17 25 0,13-21 0,-19 36 6,27-42-6,-11 22 11,18-33 73,-3 7-84,10-17 11,0 2-5,0-4 22,-6 9-12,4-6 40,-4 4-50,8-8-6,0 0-78,1-1-79,-2 0-1154,-3 0 1311,-2-2 0,3 2 0,0-2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05.264"/>
    </inkml:context>
    <inkml:brush xml:id="br0">
      <inkml:brushProperty name="width" value="0.04286" units="cm"/>
      <inkml:brushProperty name="height" value="0.04286" units="cm"/>
      <inkml:brushProperty name="color" value="#00A0D7"/>
    </inkml:brush>
  </inkml:definitions>
  <inkml:trace contextRef="#ctx0" brushRef="#br0">3 40 27152,'0'-8'868,"0"0"-706,0 7 40,0 1-196,-1 5-6,1 3 0,-1 15-6,1-3-5,1 5 0,3-6-23,7 5 17,0-7-67,6 12 56,-11-17 6,2 6 44,-7-14-22,1 0-11,2-10 5,5-16-16,6-16-6,9-25 17,-6 20 0,10 0 11,-16 34 0,7 3 16,-2 19-4,-2-2-12,4 13 0,-5-6 0,3 7 0,-6-8-6,1 5 0,-7-9-5,-3-1 6,-1-1-7,-1-1 1,0 1 6,0-6-46,0 1 34,0-5 6,22-22 22,-10 8-11,29-21 0,-25 25 90,19 43-90,-22-11-11,13 45-96,-18-50-741,6 5 0,-13-19 0,2-3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05.779"/>
    </inkml:context>
    <inkml:brush xml:id="br0">
      <inkml:brushProperty name="width" value="0.04286" units="cm"/>
      <inkml:brushProperty name="height" value="0.04286" units="cm"/>
      <inkml:brushProperty name="color" value="#00A0D7"/>
    </inkml:brush>
  </inkml:definitions>
  <inkml:trace contextRef="#ctx0" brushRef="#br0">214 8 27359,'-3'-4'655,"1"0"-554,2 4-6,0 0-78,-23 18-6,12 21-11,-16 12-81,15 6 0,3 2-9,-5 7-266,-11 18 1,-2-2 193,8-28 75,-1-4 0,3-7-266,13-30 353,4-5 0,1-5 0,3-2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44.961"/>
    </inkml:context>
    <inkml:brush xml:id="br0">
      <inkml:brushProperty name="width" value="0.04286" units="cm"/>
      <inkml:brushProperty name="height" value="0.04286" units="cm"/>
    </inkml:brush>
  </inkml:definitions>
  <inkml:trace contextRef="#ctx0" brushRef="#br0">272 5 27432,'1'-3'616,"0"2"-582,-1 1 5,-3 0-11,-3 2-17,-6 4-11,-2 4 0,-4 3 6,-22 24-6,13-9-40,-15 21 40,14 5 0,3-1 0,5-15 0,-19 53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06.395"/>
    </inkml:context>
    <inkml:brush xml:id="br0">
      <inkml:brushProperty name="width" value="0.04286" units="cm"/>
      <inkml:brushProperty name="height" value="0.04286" units="cm"/>
      <inkml:brushProperty name="color" value="#00A0D7"/>
    </inkml:brush>
  </inkml:definitions>
  <inkml:trace contextRef="#ctx0" brushRef="#br0">322 10 28222,'-9'-5'61,"-17"1"-61,-3 6 0,-14 3 6,8 4-12,1 3 6,1 3-5,-11 19 5,20-9 0,-7 13 0,24-14-12,2 5 12,3-8 6,7 10-6,3-16-3392,24 9 3392,-1-16-280,38 2 67,-31-10-190,16-4-164,-26-4 0,-28 9 0,-4 1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07.578"/>
    </inkml:context>
    <inkml:brush xml:id="br0">
      <inkml:brushProperty name="width" value="0.04286" units="cm"/>
      <inkml:brushProperty name="height" value="0.04286" units="cm"/>
      <inkml:brushProperty name="color" value="#00A0D7"/>
    </inkml:brush>
  </inkml:definitions>
  <inkml:trace contextRef="#ctx0" brushRef="#br0">0 20 26878,'11'-9'862,"-2"3"-733,-9 6-6,0 0-45,3 1 46,9 21-124,-2-7 5,15 25-5,-9-20-45,27 15 29,-20-23-281,44 0 246,-31-36 51,9 3-44,-22-14 60,-16 8 18,-4 9 28,-1-3 10,-2 13-44,0 3-11,0 3-11,0 2 44,0 5-39,-2 1 40,-2 26-51,2-13-28,-2 17-84,8-19 112,23 15 0,-16-18 0,14 8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08.112"/>
    </inkml:context>
    <inkml:brush xml:id="br0">
      <inkml:brushProperty name="width" value="0.04286" units="cm"/>
      <inkml:brushProperty name="height" value="0.04286" units="cm"/>
      <inkml:brushProperty name="color" value="#00A0D7"/>
    </inkml:brush>
  </inkml:definitions>
  <inkml:trace contextRef="#ctx0" brushRef="#br0">16 1 27846,'-9'4'135,"2"0"-130,7-4 12,0 0-28,1 40 0,2-22-73,5 37 17,-3-39-1,4 0-27,-5-9 17,0-3 83,-2-2 29,0-1 72,0-4 197,22-45-275,0 17-28,8-22-11,-11 36-6,0 16 17,9 29 0,-6-16-364,3 25 0,-21-26 364,0 4 0,-5-10 0,1 1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08.560"/>
    </inkml:context>
    <inkml:brush xml:id="br0">
      <inkml:brushProperty name="width" value="0.04286" units="cm"/>
      <inkml:brushProperty name="height" value="0.04286" units="cm"/>
      <inkml:brushProperty name="color" value="#00A0D7"/>
    </inkml:brush>
  </inkml:definitions>
  <inkml:trace contextRef="#ctx0" brushRef="#br0">355 22 27275,'10'0'879,"-1"0"-828,-9 0-18,0 0 1,-32-10-34,14 8-3392,-42-8 3392,29 10-6,-62 29 1,54-15 5,-35 32-11,60-22 11,5 0 5,5-5 3387,4-8-3375,26 1-3409,-7-6 3358,24 0 34,48-28 0,-59 17 0,43-17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08.879"/>
    </inkml:context>
    <inkml:brush xml:id="br0">
      <inkml:brushProperty name="width" value="0.04286" units="cm"/>
      <inkml:brushProperty name="height" value="0.04286" units="cm"/>
      <inkml:brushProperty name="color" value="#00A0D7"/>
    </inkml:brush>
  </inkml:definitions>
  <inkml:trace contextRef="#ctx0" brushRef="#br0">24 11 28020,'-11'-6'252,"2"2"-207,9 4-23,0 0-22,-1 5 0,0 9 0,0 24 0,3-3 0,1 15-5,4-17-12,1 1-196,6 20 6,-4-20-90,2 14-246,-6-29 543,1-1 0,-7-16 0,-1-4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09.380"/>
    </inkml:context>
    <inkml:brush xml:id="br0">
      <inkml:brushProperty name="width" value="0.04286" units="cm"/>
      <inkml:brushProperty name="height" value="0.04286" units="cm"/>
      <inkml:brushProperty name="color" value="#00A0D7"/>
    </inkml:brush>
  </inkml:definitions>
  <inkml:trace contextRef="#ctx0" brushRef="#br0">11 161 27723,'77'-26'-789,"-11"2"525,-44 10 264,-5-1 17,-5 2 403,-6 0-73,-4 2-106,-2 0 252,-46-11-476,23 13 16,-54 7-33,53 18-22,-11 43 22,28-25-151,25 33-34,-1-51-196,29 7-1854,-14-28 2235,7-2 0,-18 1 0,-5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09.762"/>
    </inkml:context>
    <inkml:brush xml:id="br0">
      <inkml:brushProperty name="width" value="0.04286" units="cm"/>
      <inkml:brushProperty name="height" value="0.04286" units="cm"/>
      <inkml:brushProperty name="color" value="#00A0D7"/>
    </inkml:brush>
  </inkml:definitions>
  <inkml:trace contextRef="#ctx0" brushRef="#br0">1 119 28042,'3'-8'124,"0"2"-124,13 36 0,-5-14-6,11 23-11,-9-18 23,-8-11 67,0 1-45,-6-13 16,-6-10-16,1 0 6,-1-48-40,12 33 12,29-45-6,-6 54 0,17-6-56,-15 20-129,-9 3 185,7 6 0,-18-4 0,0 3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0.744"/>
    </inkml:context>
    <inkml:brush xml:id="br0">
      <inkml:brushProperty name="width" value="0.04286" units="cm"/>
      <inkml:brushProperty name="height" value="0.04286" units="cm"/>
      <inkml:brushProperty name="color" value="#00A0D7"/>
    </inkml:brush>
  </inkml:definitions>
  <inkml:trace contextRef="#ctx0" brushRef="#br0">1 22 26424,'5'-6'1333,"0"0"-924,-5 6-365,0 0 7,2-4-34,-1 3-12,1-4 6,-2 5 62,0 0-78,0 9 5,0 4 0,0 11-3392,0 4 3397,0 3-5,0 0 0,-3 1 0,-1 25-5,-1-22 5,2 17-23,18-20 6,7-13-44,9 0-51,5-15-213,1-5 2580,2-5-2255,4-2 0,-36 6 0,-11 4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1.046"/>
    </inkml:context>
    <inkml:brush xml:id="br0">
      <inkml:brushProperty name="width" value="0.04286" units="cm"/>
      <inkml:brushProperty name="height" value="0.04286" units="cm"/>
      <inkml:brushProperty name="color" value="#00A0D7"/>
    </inkml:brush>
  </inkml:definitions>
  <inkml:trace contextRef="#ctx0" brushRef="#br0">0 36 28306,'18'-3'16,"6"-1"-5816,51-6 5582,-26 4-236,29-1 855,-41 5-401,3-2 0,-40 5 0,-6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1.579"/>
    </inkml:context>
    <inkml:brush xml:id="br0">
      <inkml:brushProperty name="width" value="0.04286" units="cm"/>
      <inkml:brushProperty name="height" value="0.04286" units="cm"/>
      <inkml:brushProperty name="color" value="#00A0D7"/>
    </inkml:brush>
  </inkml:definitions>
  <inkml:trace contextRef="#ctx0" brushRef="#br0">151 77 27802,'50'0'0,"-6"-4"-34,-24 1 34,-4-4 39,-4 1-33,-6 0 61,-3 0-3319,-8-7 3314,-14 2 5,-29-3-34,6 8 1,-36 14-34,47 4 6,-25 47-6,43-31-73,3 40 11,21-51-3226,59 9 3288,-33-20 0,25-1 0,-48-5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46.577"/>
    </inkml:context>
    <inkml:brush xml:id="br0">
      <inkml:brushProperty name="width" value="0.04286" units="cm"/>
      <inkml:brushProperty name="height" value="0.04286" units="cm"/>
    </inkml:brush>
  </inkml:definitions>
  <inkml:trace contextRef="#ctx0" brushRef="#br0">196 6 25595,'4'-3'1456,"-2"0"-1243,-2 3 285,0 0-458,0 2 10,-2 1-3380,-1 4 3402,-8 12-29,-8 16-37,-3 6-6,-3 11 5,4-5-5,-12 41 0,13-35 0,-11 35 0,24-65 3036,0-2-4638,9-25 1602,3-6 0,-1 2 0,1 1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2.129"/>
    </inkml:context>
    <inkml:brush xml:id="br0">
      <inkml:brushProperty name="width" value="0.04286" units="cm"/>
      <inkml:brushProperty name="height" value="0.04286" units="cm"/>
      <inkml:brushProperty name="color" value="#00A0D7"/>
    </inkml:brush>
  </inkml:definitions>
  <inkml:trace contextRef="#ctx0" brushRef="#br0">176 25 26687,'-2'-12'851,"2"2"-705,0 10 95,0 0-196,-28-2-12,14 2-10,-24-1-1,12 6-3414,6-2 3392,-2 5 0,9-5-28,2 3-2296,9 3 2329,8-1 12,46 12-17,-20-11-11,43 21 11,-48-10-17,6 11 17,-21-2 2285,-8-8-2285,-10-3 17,-15-8-6,-8-5-39,-30-1-173,29-6 1049,-8-8 0,37 4 0,1-3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2.594"/>
    </inkml:context>
    <inkml:brush xml:id="br0">
      <inkml:brushProperty name="width" value="0.04286" units="cm"/>
      <inkml:brushProperty name="height" value="0.04286" units="cm"/>
      <inkml:brushProperty name="color" value="#00A0D7"/>
    </inkml:brush>
  </inkml:definitions>
  <inkml:trace contextRef="#ctx0" brushRef="#br0">1 8 27102,'0'-4'896,"0"0"-611,0 5-279,0 10-1,0 36-5,0-10-5,0 27-135,15 7 84,-8-37 5,12 24 23,-10-49-33,0 0-96,2-4-78,-1-2-3493,1-1 3420,-1-2 308,14-1 0,-15 1 0,9-1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2.862"/>
    </inkml:context>
    <inkml:brush xml:id="br0">
      <inkml:brushProperty name="width" value="0.04286" units="cm"/>
      <inkml:brushProperty name="height" value="0.04286" units="cm"/>
      <inkml:brushProperty name="color" value="#00A0D7"/>
    </inkml:brush>
  </inkml:definitions>
  <inkml:trace contextRef="#ctx0" brushRef="#br0">0 38 28244,'49'-6'-84,"-3"0"-67,-15 1-359,4-1-1798,-2 2 2308,-2-1 0,-14 2 0,-7 1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4.246"/>
    </inkml:context>
    <inkml:brush xml:id="br0">
      <inkml:brushProperty name="width" value="0.04286" units="cm"/>
      <inkml:brushProperty name="height" value="0.04286" units="cm"/>
      <inkml:brushProperty name="color" value="#00A0D7"/>
    </inkml:brush>
  </inkml:definitions>
  <inkml:trace contextRef="#ctx0" brushRef="#br0">8 1 27550,'-4'0'100,"1"0"164,3 0 72,0 0-336,3 0 16,8 0-10,7 0 5,9 0-5,22 2-6,-9-1-28,49 5 5,-42-2 7,46 4 21,-27-6 1,0-1 33,29 2-22,-11-3 0,7 1-29,-1 0 1,-6 0 11,-30 0 0,0 1-1693,47-1 0,-9 2 1693,-45-2-17,9-1 0,-1-1-11,-15 0-22,37-2 50,-48 5 5,41 0-16,-41 1-140,38-3 129,-43-2-387,31 0 392,-33 1 3426,25 1-3376,-27 0 130,10-2-113,-20 0-251,1-3-18,-11 2-475,0-1-622,-3 2 1316,-1-1 0,1 2 0,-1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5.012"/>
    </inkml:context>
    <inkml:brush xml:id="br0">
      <inkml:brushProperty name="width" value="0.04286" units="cm"/>
      <inkml:brushProperty name="height" value="0.04286" units="cm"/>
      <inkml:brushProperty name="color" value="#00A0D7"/>
    </inkml:brush>
  </inkml:definitions>
  <inkml:trace contextRef="#ctx0" brushRef="#br0">61 12 28356,'-1'-6'17,"0"0"-17,1 6 17,0 0-12,0 4-5,3 1 11,4 4-11,5 3 0,30 9 0,-14-5-5,16 4 5,-24-10 0,-1-2 0,-7-2 0,-2-1 0,-6-2 0,1 6 0,-1 0 0,5 23 0,-7-16 0,-12 17-11,-7-19-1230,-32 9 1,-6-1 1240,8-3 0,-43 15 0,78-29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6.513"/>
    </inkml:context>
    <inkml:brush xml:id="br0">
      <inkml:brushProperty name="width" value="0.04286" units="cm"/>
      <inkml:brushProperty name="height" value="0.04286" units="cm"/>
      <inkml:brushProperty name="color" value="#00A0D7"/>
    </inkml:brush>
  </inkml:definitions>
  <inkml:trace contextRef="#ctx0" brushRef="#br0">225 1 18459,'-10'6'6833,"2"0"-5107,-68 36-1469,49-28-106,-56 32-83,70-38-35,8-3 12,3 1-23,3 1-10,4 0-1,3 1-3381,4 1 3398,1-2 11,2 1 1,28 1-1048,3-3 145,2 1 863,-1-6 0,-38-1 0,6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17.947"/>
    </inkml:context>
    <inkml:brush xml:id="br0">
      <inkml:brushProperty name="width" value="0.04286" units="cm"/>
      <inkml:brushProperty name="height" value="0.04286" units="cm"/>
      <inkml:brushProperty name="color" value="#00A0D7"/>
    </inkml:brush>
  </inkml:definitions>
  <inkml:trace contextRef="#ctx0" brushRef="#br0">19 34 24335,'-10'0'2117,"2"0"-1820,8 0 431,0 0-577,11 0-61,-3 0-12,9 0-44,-4 0-18,24 0-32,24 0 4,-1 0 12,13 0 0,-28 0 0,3 0 0,-1 0 0,21-2 0,-16 0 0,15-2 0,6-2 0,-17 3 6,37-3 0,-42 5-6,11-2 39,4 2-34,-22-1-5,19 0 0,-26 2 0,32 0 12,-23 0-1,13 0 0,-1 0-5,-10 0-1,13 0 1,0 0-6,-19 0 0,13 0 0,-1 0 0,-15 0 2,14 0 1,-1 0-3,-18-1 6,53 1-6,-62 0-17,52 1 23,-50 0-6,51 0 0,-52-1-129,51 0 95,-49 0 6,58 0 28,-59 0 96,54 2-80,-55-1 1,31 0-6,-33-1-11,22 1 0,-26 0 23,31 6-23,-33-4 11,21 4-11,-22-5 6,33 1-6,-28-2 5,32 1-5,-33-1-5,18 3 5,-21-2 39,24 3-39,-30-4 0,13 1 0,-22-2 0,2 0 0,-4 0-51,4 1-38,-3-1-482,0 1-269,-2-1 840,0 0 0,0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36.445"/>
    </inkml:context>
    <inkml:brush xml:id="br0">
      <inkml:brushProperty name="width" value="0.04286" units="cm"/>
      <inkml:brushProperty name="height" value="0.04286" units="cm"/>
      <inkml:brushProperty name="color" value="#00A0D7"/>
    </inkml:brush>
  </inkml:definitions>
  <inkml:trace contextRef="#ctx0" brushRef="#br0">5 160 25578,'9'-4'1182,"-1"0"-1042,-8 3 1008,1 0-1109,-1 1-11,0-2-11,0-1 17,0-4-34,0 1 0,0-9 39,0-4-17,0 2-5,0 0 5,0 9-10,-2-4-1,2 5-11,-2-2 0,2 8 33,0 0-21,-1 0-12,-1-2 5,0 0-5,-2-2 0,2 1 0,-1 0 0,1 1 0,1 2-22,0 0 16,1 4-27,0 37 33,1-6 0,1 21-6,6 10 0,-3-39 6,5 21 6,-8-41 5,0-2-5,-2-3-247,0-1 241,0 1 17,0 0 33,0 1-39,0-1-22,0 2-17,0-1-56,-1 5 45,0-3 11,-1 3 28,0-4-168,1 0-112,0-2-162,0 0-477,-1-1-6514,-1 1 7433,-1-1 0,2 1 0,0-1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38.335"/>
    </inkml:context>
    <inkml:brush xml:id="br0">
      <inkml:brushProperty name="width" value="0.04286" units="cm"/>
      <inkml:brushProperty name="height" value="0.04286" units="cm"/>
      <inkml:brushProperty name="color" value="#00A0D7"/>
    </inkml:brush>
  </inkml:definitions>
  <inkml:trace contextRef="#ctx0" brushRef="#br0">0 88 28334,'5'-5'0,"7"-6"0,0 1 0,16-9 0,-9 8 0,8-3 0,-4 5-6,-9 5 6,3 0-6,-11 4-5,4 10 11,0 2-33,6 30 16,-9-16-6,-7 39 18,-8-39-12,-17 26 6,6-30-17,-23 25 22,26-28-22,-12 15 28,25-29-17,-1 1 12,4-6 5,6 4 0,-3-3 39,16 3-28,-6-3-5,20-1-6,-9-3 5,55-3-5,-47 1 0,33-1 0,-57 6 0,0 0 6,-7 0-236,0 0-7913,-5 0 8143,-1 0 0,0 0 0,1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6:40.266"/>
    </inkml:context>
    <inkml:brush xml:id="br0">
      <inkml:brushProperty name="width" value="0.04286" units="cm"/>
      <inkml:brushProperty name="height" value="0.04286" units="cm"/>
      <inkml:brushProperty name="color" value="#00A0D7"/>
    </inkml:brush>
  </inkml:definitions>
  <inkml:trace contextRef="#ctx0" brushRef="#br0">3 46 26922,'-1'2'1137,"0"0"-851,1-2-281,2 0 1,2-3-6,5-1 0,8-7-6,24-3 1,-5 4 5,17 3 0,15 7-6,-28 1 6,19 2-5,-41 2 5,-6 0-6,-5-1-28,-2 7 34,-3-4-5,-35 28 5,11-18 0,-27 16 0,21-19-28,-9 17 17,20-18-6,-4 14 22,27-23 1,20-2-17,-2-2-73,49 7 84,-42-2-17,24 8 11,-46-8 6,-1 14 0,-7-7 6,3 40-6,-2-32 0,3 22 0,-5-33-6,-16 6 6,7-6 12,-42 7-12,26-10 39,-42 7-22,40-6 123,-33 3-118,44-7-5,-11 0-180,26-3-77,1-3-752,3 0 992,-1-2 0,1 2 0,-2 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47.044"/>
    </inkml:context>
    <inkml:brush xml:id="br0">
      <inkml:brushProperty name="width" value="0.04286" units="cm"/>
      <inkml:brushProperty name="height" value="0.04286" units="cm"/>
    </inkml:brush>
  </inkml:definitions>
  <inkml:trace contextRef="#ctx0" brushRef="#br0">0 8 26379,'0'-4'1686,"0"0"-1602,12 36-67,-1-11-6,10 28-11,-2-17 5,-1 2-5,-1 1-100,17 50-298,-10-9 180,4 3-630,-15-31 0,-12-44 0,1-1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18.105"/>
    </inkml:context>
    <inkml:brush xml:id="br0">
      <inkml:brushProperty name="width" value="0.04286" units="cm"/>
      <inkml:brushProperty name="height" value="0.04286" units="cm"/>
    </inkml:brush>
  </inkml:definitions>
  <inkml:trace contextRef="#ctx0" brushRef="#br0">38 694 25410,'-5'8'2274,"1"-1"-2123,4-7 213,0 0-341,0-1-12,0-1 11,0-3-11,-1 1-5,0-3 0,-4-4-1,-1-15-22,0-6 12,0-18-1,3-41-33,11 7 0,-6 35 0,7-2-659,29-19 1,6 6-4439,-7 12 5089,6 0 0,-5 10 0,-26 32 0,-5 5 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34.506"/>
    </inkml:context>
    <inkml:brush xml:id="br0">
      <inkml:brushProperty name="width" value="0.04286" units="cm"/>
      <inkml:brushProperty name="height" value="0.04286" units="cm"/>
    </inkml:brush>
  </inkml:definitions>
  <inkml:trace contextRef="#ctx0" brushRef="#br0">156 83 18370,'11'-8'1971,"-2"1"863,-9 7-1821,4-3 176,-4 2-1127,4-1 607,-4 1-658,0 1 2131,1-1-2142,-1 0 39,1-2-28,-1 0 0,0-1-11,0 2 0,0 1 0,0 1 6,0-1-6,0 0 6,0-3-6,0 1 5,-1-3-5,-1 3-17,-5-5 17,1 3-28,-20-4 23,12 6-1,-12 1 1,12 2-1,-20 16 6,16-8-28,-14 24 22,26-22-16,12 12 28,4-18-146,45 2 112,-26-6 11,43-14 45,-47 4-11,5-9-6,-22 13-6,-7 4 7,0 2 27,-1 0-22,0 2 5,0 4-5,0 5-12,0 6 7,0 3-12,-1 10 0,1-6 5,-2 4-55,2-1-51,-1-12-101,1 5-201,0-13 403,0-1 0,0-6 0,0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35.140"/>
    </inkml:context>
    <inkml:brush xml:id="br0">
      <inkml:brushProperty name="width" value="0.04286" units="cm"/>
      <inkml:brushProperty name="height" value="0.04286" units="cm"/>
    </inkml:brush>
  </inkml:definitions>
  <inkml:trace contextRef="#ctx0" brushRef="#br0">0 15 27096,'2'-8'717,"0"2"-639,-2 6-44,0 0-34,28 10 33,-3-7-38,17 8-96,-1-9 56,-23 0 12,6 2 5,-18-2 28,-3 1 16,-1-1 12,-2 0 28,0 1-11,0 1-3336,0 18 3302,-7 7-33,-7 33 5,1-20-45,-6 18 57,13-42-404,1 3 118,4-18 291,1-4 0,0 3 0,0-1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35.771"/>
    </inkml:context>
    <inkml:brush xml:id="br0">
      <inkml:brushProperty name="width" value="0.04286" units="cm"/>
      <inkml:brushProperty name="height" value="0.04286" units="cm"/>
    </inkml:brush>
  </inkml:definitions>
  <inkml:trace contextRef="#ctx0" brushRef="#br0">0 11 27662,'48'-6'50,"-6"2"-22,-24 4 17,0 0 106,7 0-129,-10 1-10,3 2 16,-12 1 0,0 0-12,-2-1 12,4 5-22,-2-2-6,1 6 11,-4-1-5,-3 3 16,0 3 29,-17 32-51,7-21 0,-13 23 0,6-16-17,6-9-6,-2 4 12,8-16-6,4-9 1,0-1-29,1-3-577,0 0-4637,0-6 5259,3 0 0,-3-1 0,3 2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36.171"/>
    </inkml:context>
    <inkml:brush xml:id="br0">
      <inkml:brushProperty name="width" value="0.04286" units="cm"/>
      <inkml:brushProperty name="height" value="0.04286" units="cm"/>
    </inkml:brush>
  </inkml:definitions>
  <inkml:trace contextRef="#ctx0" brushRef="#br0">1 121 27186,'1'2'420,"0"6"-392,-3 3-6,2 6 6,6 6-73,1-10-22,9 5 78,8-15 12,-5-1-12,7-2 487,4-25-447,-14 9-7,11-33-27,-19 23-6,1-7-39,-9 0-39,-24 18-56,-5-6-459,-18 21 582,13 7 0,24-11 0,13 2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36.890"/>
    </inkml:context>
    <inkml:brush xml:id="br0">
      <inkml:brushProperty name="width" value="0.04286" units="cm"/>
      <inkml:brushProperty name="height" value="0.04286" units="cm"/>
    </inkml:brush>
  </inkml:definitions>
  <inkml:trace contextRef="#ctx0" brushRef="#br0">6 857 25427,'-3'4'1098,"0"-2"-852,3-2 734,0 0-823,40-54-28,-23 23-56,31-48-6,-25 8-50,-4 11-20,-2 4 0,0-1-25,3-15-440,6-12 1,1 1-2474,-2 12 2798,-3 8 1,-2 10-1,-11 35 1,-4 8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39.544"/>
    </inkml:context>
    <inkml:brush xml:id="br0">
      <inkml:brushProperty name="width" value="0.04286" units="cm"/>
      <inkml:brushProperty name="height" value="0.04286" units="cm"/>
    </inkml:brush>
  </inkml:definitions>
  <inkml:trace contextRef="#ctx0" brushRef="#br0">1 56 25326,'0'-4'1865,"0"2"-1518,0-2-184,2 3-74,1-5-49,2 3-12,4-2 5,1 0 34,12-2-50,-4 1-11,9 0-6,-4 2 0,0 2 5,-1 2-5,0 0-78,4 0 61,-12 2 84,-5 20-55,-16-8-1,-28 32-11,16-30 0,-15 15-17,28-24 34,10-1-12,5-5-21,22-1-24,-12 0-212,13 11 241,-23-3 11,2 24 0,-9-16 112,-17 22-45,4-25 118,-41 12-185,26-19-61,-36 3-175,44-9 236,-10-11 0,25 9 0,0-9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40.042"/>
    </inkml:context>
    <inkml:brush xml:id="br0">
      <inkml:brushProperty name="width" value="0.04286" units="cm"/>
      <inkml:brushProperty name="height" value="0.04286" units="cm"/>
    </inkml:brush>
  </inkml:definitions>
  <inkml:trace contextRef="#ctx0" brushRef="#br0">0 69 26777,'10'-2'789,"-2"1"-598,-8 1-6,0 0-174,0 38-11,0-21-11,0 29-353,12-27 364,-3-8 5,10 0 51,1-10 95,-6-1 264,13-17-354,-14 4-27,5-16-23,-9 9 0,-3-16-11,-2 14 6,-1-9-6,-10 19-73,-33-7-5,15 11-770,-39 10 0,53-6 0,-8 10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40.675"/>
    </inkml:context>
    <inkml:brush xml:id="br0">
      <inkml:brushProperty name="width" value="0.04286" units="cm"/>
      <inkml:brushProperty name="height" value="0.04286" units="cm"/>
    </inkml:brush>
  </inkml:definitions>
  <inkml:trace contextRef="#ctx0" brushRef="#br0">7 19 27438,'-3'0'610,"0"0"-526,3 0-6,0 0-72,3 0 22,29 0-34,-9-3 6,23 1-44,-6-5 32,-17 4-66,9 0 78,-24 4 6,2 3 16,-3 18-22,-4-5-146,-4 50 6,-9-34-16,-7 30 4,-4-35-32,2-1-63,1-3-621,3 2 129,7-13 739,5 1 0,3-14 0,3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41.407"/>
    </inkml:context>
    <inkml:brush xml:id="br0">
      <inkml:brushProperty name="width" value="0.04286" units="cm"/>
      <inkml:brushProperty name="height" value="0.04286" units="cm"/>
    </inkml:brush>
  </inkml:definitions>
  <inkml:trace contextRef="#ctx0" brushRef="#br0">1 24 28065,'3'-4'106,"2"2"-83,3 1-18,4 0-5,7-1 0,4-1 0,12-1 0,-9 1-5,14 0 27,-22 3-11,1 3-5,-10 1 27,2 8-33,-5-5 6,6 10-6,-9-11 28,1 4-28,-3-7 6,-1 8-6,0-6 0,-2 22 0,-2-12-56,-11 35 16,2-24-346,-22 64 44,12-22 281,-3 10 38,11-24 1,8-37-96,4-7-3220,-1-4 3338,3-11 0,1 4 0,0-3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3.302"/>
    </inkml:context>
    <inkml:brush xml:id="br0">
      <inkml:brushProperty name="width" value="0.04286" units="cm"/>
      <inkml:brushProperty name="height" value="0.04286" units="cm"/>
      <inkml:brushProperty name="color" value="#00A0D7"/>
    </inkml:brush>
  </inkml:definitions>
  <inkml:trace contextRef="#ctx0" brushRef="#br0">6 2 26245,'-2'-1'1781,"0"0"-1669,2 1 28,-2 47-1251,8 1 1111,-2 28-34,12 2-10,-7-32 206,3 10-358,-6-21 0,0-5 196,-6 9 0,3-45 0,-2 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47.495"/>
    </inkml:context>
    <inkml:brush xml:id="br0">
      <inkml:brushProperty name="width" value="0.04286" units="cm"/>
      <inkml:brushProperty name="height" value="0.04286" units="cm"/>
    </inkml:brush>
  </inkml:definitions>
  <inkml:trace contextRef="#ctx0" brushRef="#br0">18 92 25836,'-10'-4'1859,"2"2"-1612,8 2-124,0 0-6,0-3-122,0 2 5,58-9-275,20-10 119,4 3-12,-11-5-3409,-58 15 3577,-8 4 0,-3 1 0,-3 2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47.637"/>
    </inkml:context>
    <inkml:brush xml:id="br0">
      <inkml:brushProperty name="width" value="0.04286" units="cm"/>
      <inkml:brushProperty name="height" value="0.04286" units="cm"/>
    </inkml:brush>
  </inkml:definitions>
  <inkml:trace contextRef="#ctx0" brushRef="#br0">50 1 27348,'-13'9'655,"2"-2"-604,11-7 128,0 0-196,-1 0-117,-3 0-1031,-2 0 1165,-1-4 0,2 3 0,3-2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48.671"/>
    </inkml:context>
    <inkml:brush xml:id="br0">
      <inkml:brushProperty name="width" value="0.04286" units="cm"/>
      <inkml:brushProperty name="height" value="0.04286" units="cm"/>
    </inkml:brush>
  </inkml:definitions>
  <inkml:trace contextRef="#ctx0" brushRef="#br0">24 15 27617,'-5'-8'565,"0"2"-475,5 6-415,0 0-1764,-2 1 2089,-3 2 0,2-2 0,-1 2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7:49.399"/>
    </inkml:context>
    <inkml:brush xml:id="br0">
      <inkml:brushProperty name="width" value="0.04286" units="cm"/>
      <inkml:brushProperty name="height" value="0.04286" units="cm"/>
    </inkml:brush>
  </inkml:definitions>
  <inkml:trace contextRef="#ctx0" brushRef="#br0">1 10 27986,'0'-4'269,"0"0"-252,0 4-435,0-1 0,0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15.086"/>
    </inkml:context>
    <inkml:brush xml:id="br0">
      <inkml:brushProperty name="width" value="0.04286" units="cm"/>
      <inkml:brushProperty name="height" value="0.04286" units="cm"/>
    </inkml:brush>
  </inkml:definitions>
  <inkml:trace contextRef="#ctx0" brushRef="#br0">24 34 26480,'0'-13'1126,"0"2"-1020,0 11-33,0-3-28,0 2-12,0-2 85,0 2 285,0 0-397,0 1-6,-1 1 0,0 5 0,1 11-12,0 0 7,0 6-12,1-6-61,0 6-1,-1-4-38,0 6-35,0-5-49,0 0-824,-7 11-7831,3-10 8856,-4 7 0,5-19 0,2-3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16.235"/>
    </inkml:context>
    <inkml:brush xml:id="br0">
      <inkml:brushProperty name="width" value="0.04286" units="cm"/>
      <inkml:brushProperty name="height" value="0.04286" units="cm"/>
    </inkml:brush>
  </inkml:definitions>
  <inkml:trace contextRef="#ctx0" brushRef="#br0">0 85 28272,'3'-8'-6,"9"-7"-27,1 4-29,10-5 51,-5 5 5,0 3 6,-1 0 0,-2 3 0,-6 2-5,0 4 33,-6 24-11,-7 47-17,1-20 0,-7 24 0,4-47 0,3-15 5,0 0 6,3-13 90,0-1-101,7-5-56,13-10-28,3-1-106,9-6-185,-7 7-454,-3 3-3086,-4 5 3915,-7 4 0,-6 2 0,-3 1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17.152"/>
    </inkml:context>
    <inkml:brush xml:id="br0">
      <inkml:brushProperty name="width" value="0.04286" units="cm"/>
      <inkml:brushProperty name="height" value="0.04286" units="cm"/>
    </inkml:brush>
  </inkml:definitions>
  <inkml:trace contextRef="#ctx0" brushRef="#br0">0 75 27158,'45'-27'61,"-15"9"-33,4 0 0,-13 10-22,-8 5 139,4 6-111,-12 6-3392,2 33 3358,-10-18 5,-1 26 6,-1-36 174,1 2-151,8-12-101,29-4-57,-14-1-83,21 6 190,-31 3 314,-23 44-157,0-27 319,-43 40-408,30-46-102,-11 3 3348,30-15-3297,8-7 0,0 0 0,0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18.135"/>
    </inkml:context>
    <inkml:brush xml:id="br0">
      <inkml:brushProperty name="width" value="0.04286" units="cm"/>
      <inkml:brushProperty name="height" value="0.04286" units="cm"/>
    </inkml:brush>
  </inkml:definitions>
  <inkml:trace contextRef="#ctx0" brushRef="#br0">29 1 28059,'-2'13'168,"0"-2"-140,2-5-5,0 1-7,-1 3-10,0 0-6,-5 19 0,3-10-11,-6 23 0,7-27-62,-1 5 73,11-17 0,59-11-6,-33 5-22,50-7-11,-67 9 22,2 1-145,-17 0-62,-1 0-297,-1 3-3792,0 0 4313,0 3 0,0-3 0,0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18.436"/>
    </inkml:context>
    <inkml:brush xml:id="br0">
      <inkml:brushProperty name="width" value="0.04286" units="cm"/>
      <inkml:brushProperty name="height" value="0.04286" units="cm"/>
    </inkml:brush>
  </inkml:definitions>
  <inkml:trace contextRef="#ctx0" brushRef="#br0">26 18 27874,'-4'-10'465,"0"2"-414,4 8-18,0 0-22,0 23-11,0-3 0,0 24-11,0-7-11,0 3-230,-3 34-1311,-1-15 1563,-2 7 0,3-37 0,2-21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19.768"/>
    </inkml:context>
    <inkml:brush xml:id="br0">
      <inkml:brushProperty name="width" value="0.04286" units="cm"/>
      <inkml:brushProperty name="height" value="0.04286" units="cm"/>
    </inkml:brush>
  </inkml:definitions>
  <inkml:trace contextRef="#ctx0" brushRef="#br0">1 49 26297,'0'-5'957,"0"1"-390,0 4-472,0 0 69,2-1-169,4 0 82,5-2-88,4-1 248,2-1-259,-1-1-331,3-3-50,-10 4-3058,0-1 3461,-10 6 0,0 0 0,-1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0.385"/>
    </inkml:context>
    <inkml:brush xml:id="br0">
      <inkml:brushProperty name="width" value="0.04286" units="cm"/>
      <inkml:brushProperty name="height" value="0.04286" units="cm"/>
    </inkml:brush>
  </inkml:definitions>
  <inkml:trace contextRef="#ctx0" brushRef="#br0">93 1 24127,'-21'48'2515,"5"-10"-2386,16-38 946,0 0-1069,64 63-6,-42-42 14,16 19 0,-3-1-14,-26-24-22,-1 31 257,-21-13-179,1 7-23,-15-15-5,3-12 84,-21 3-72,18-8-24,-16 1-16,31-9-800,-3-16 800,9 10 0,0-10 0,4 15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48.242"/>
    </inkml:context>
    <inkml:brush xml:id="br0">
      <inkml:brushProperty name="width" value="0.04286" units="cm"/>
      <inkml:brushProperty name="height" value="0.04286" units="cm"/>
    </inkml:brush>
  </inkml:definitions>
  <inkml:trace contextRef="#ctx0" brushRef="#br0">287 0 26206,'2'0'1159,"0"0"-655,-2 0-420,4 0 84,-2 0-135,2 0-10,-4 0 27,0 0-39,-4 0-5,-22 6-6,4 1 6,-20 5-6,12-1 5,-25 16-5,15-2 0,-7 4 0,26-7-11,12 0 5,4-9 6,11 8 6,3-15-40,33 1-10,-14-13-309,49-17 280,-47 6 73,32-39 0,-51 42 0,7-19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1.354"/>
    </inkml:context>
    <inkml:brush xml:id="br0">
      <inkml:brushProperty name="width" value="0.04286" units="cm"/>
      <inkml:brushProperty name="height" value="0.04286" units="cm"/>
    </inkml:brush>
  </inkml:definitions>
  <inkml:trace contextRef="#ctx0" brushRef="#br0">148 1 27807,'-30'6'336,"5"0"-308,8 10-11,4 0-11,0 3-6,0 4 5,1 2-5,2 1-5,2 13-1,4-10-22,1 17 22,8-21-10,2 5-96,22-5-152,31-23 242,-18 2 145,21-45 0,-50 18 101,1-25-190,-16 34-23,-40 9-39,15 18-157,-41 27-117,39-8 302,-8 19 0,24-29 0,2 1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2.286"/>
    </inkml:context>
    <inkml:brush xml:id="br0">
      <inkml:brushProperty name="width" value="0.04286" units="cm"/>
      <inkml:brushProperty name="height" value="0.04286" units="cm"/>
    </inkml:brush>
  </inkml:definitions>
  <inkml:trace contextRef="#ctx0" brushRef="#br0">18 86 26726,'-10'2'1344,"2"0"-1198,8-2 33,0 0-179,3-2 0,5-1 0,7-4-33,25-9 21,-7 2 1,13-5 17,-3 1-6,-24 10 11,5 5-11,-26 16 0,-5 28-17,0-4-56,-3 36-33,5-18 84,1-3 10,3-15 7,0-22-1,-1-4-263,-7-4-1086,2-4 1355,-5-1 0,7-2 0,2 0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3.504"/>
    </inkml:context>
    <inkml:brush xml:id="br0">
      <inkml:brushProperty name="width" value="0.04286" units="cm"/>
      <inkml:brushProperty name="height" value="0.04286" units="cm"/>
    </inkml:brush>
  </inkml:definitions>
  <inkml:trace contextRef="#ctx0" brushRef="#br0">205 20 27432,'5'-8'773,"0"2"-712,-5 6-33,0 0 0,-6-2-28,1 1 0,-15-2 0,6 3 6,-10 0-6,-19 11 0,16-5 0,-15 8 0,26-7-11,6-1 11,5 1-6,2 0 6,3 1 0,0 2 0,2 1 0,1 1-28,11 6 28,-3-6-11,20 9 0,-10-9-140,43 21 111,-35-16-38,23 12 0,-38-16 27,-1 6 51,-6-7 73,-2 6-23,-5-10 12,-29 18-56,10-12 61,-54 20 39,38-24-44,-15 3-29,34-21-5,11-5-5,18-59-51,5 21-79,15-38-21,-2 42-270,4-1-151,-17 22 549,-1 4 0,-16 20 0,-1 2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4.605"/>
    </inkml:context>
    <inkml:brush xml:id="br0">
      <inkml:brushProperty name="width" value="0.04286" units="cm"/>
      <inkml:brushProperty name="height" value="0.04286" units="cm"/>
    </inkml:brush>
  </inkml:definitions>
  <inkml:trace contextRef="#ctx0" brushRef="#br0">187 35 27606,'0'-9'324,"0"1"-228,0 8-52,0 0 35,-1-7-57,-2 4 12,-4-4-17,0 6 44,-43 11-55,26-3-23,-39 31 17,50-19 0,-6 17-11,19-22-51,20 6 68,-8-12-6,36-17 5,-26-6-5,25-36 6,-31 27-6,12-10 11,-21 26 90,5 31-79,-10-2 1,1 77-29,-5-51-59,-1 12 1,-1-3-8,-1-25-421,-2 16-2185,6-43 2678,1-1 0,0-3 0,0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5.352"/>
    </inkml:context>
    <inkml:brush xml:id="br0">
      <inkml:brushProperty name="width" value="0.04286" units="cm"/>
      <inkml:brushProperty name="height" value="0.04286" units="cm"/>
    </inkml:brush>
  </inkml:definitions>
  <inkml:trace contextRef="#ctx0" brushRef="#br0">93 0 27348,'-5'0'773,"-11"27"-745,13-14-11,-11 24-12,14-17 6,-3 31-22,-1-16-78,-6 33 38,3-36-10,-4 5-606,1-5-251,6-17-8913,-2 4 9376,6-19 0,0 0 0,0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5.821"/>
    </inkml:context>
    <inkml:brush xml:id="br0">
      <inkml:brushProperty name="width" value="0.04286" units="cm"/>
      <inkml:brushProperty name="height" value="0.04286" units="cm"/>
    </inkml:brush>
  </inkml:definitions>
  <inkml:trace contextRef="#ctx0" brushRef="#br0">3 96 27510,'-1'2'415,"0"0"-404,1-2 6,0 47-185,17-14-163,-7 23-27,17-32 140,-12-21 61,1-1 118,-1-4 744,8-24-481,-10 5-61,13-46-147,-17 35 169,6-33-101,-10 44-33,-35-6-186,9 23 135,-61 19 0,76-20 0,-16 10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7.086"/>
    </inkml:context>
    <inkml:brush xml:id="br0">
      <inkml:brushProperty name="width" value="0.04286" units="cm"/>
      <inkml:brushProperty name="height" value="0.04286" units="cm"/>
    </inkml:brush>
  </inkml:definitions>
  <inkml:trace contextRef="#ctx0" brushRef="#br0">1 1 26850,'2'0'1041,"0"0"-682,-2 0-337,2 44-22,-2-19 0,2 37 0,-2-31 0,0 2 0,-1-1-34,-2 10-27,1-12-5786,-1 11 5847,3-29 0,0 3 0,1-16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7.328"/>
    </inkml:context>
    <inkml:brush xml:id="br0">
      <inkml:brushProperty name="width" value="0.04286" units="cm"/>
      <inkml:brushProperty name="height" value="0.04286" units="cm"/>
    </inkml:brush>
  </inkml:definitions>
  <inkml:trace contextRef="#ctx0" brushRef="#br0">40 8 27645,'1'-4'610,"0"0"-543,-1 4-22,0 0-34,0 7-5,0 29 0,0 10-6,-1 10-344,-3-9 316,-2-15-280,-5 10-779,2-13 1107,2 5 1,4-23 0,2-4-1</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8.204"/>
    </inkml:context>
    <inkml:brush xml:id="br0">
      <inkml:brushProperty name="width" value="0.04286" units="cm"/>
      <inkml:brushProperty name="height" value="0.04286" units="cm"/>
    </inkml:brush>
  </inkml:definitions>
  <inkml:trace contextRef="#ctx0" brushRef="#br0">55 1 25309,'-11'0'2123,"3"0"-1910,8 0-40,0 0-44,-1 33-118,1-14 1,-1 39-12,1-32-3404,-1 27 3214,-2-20-964,-6 22-431,3-27 1585,-4 2 0,8-23 0,-1-3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28.903"/>
    </inkml:context>
    <inkml:brush xml:id="br0">
      <inkml:brushProperty name="width" value="0.04286" units="cm"/>
      <inkml:brushProperty name="height" value="0.04286" units="cm"/>
    </inkml:brush>
  </inkml:definitions>
  <inkml:trace contextRef="#ctx0" brushRef="#br0">1 89 27006,'8'-7'700,"-2"2"-672,-6 5-22,0 0-6,2-15 6,7 4-6,0-10 0,5 9 0,-4 5 22,2 1-5,-5 3 56,4 1-34,-5 2-22,3 5-12,-2 1-22,6 10 6,-3-3-50,5 8 61,-8-9 72,-6 24-55,-6-16-11,-21 45-1,13-40 12,-11 27 22,20-37 230,1 6-241,3-15 6,0 2-34,0-8 0,0 0 0,4 0 0,3 0-23,4 0-33,4 0-33,11-2 89,-5-2 0,8-3 0,-13-1-118,-1 0-156,-8 3 274,-9 2 0,0 3 0,-6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48.744"/>
    </inkml:context>
    <inkml:brush xml:id="br0">
      <inkml:brushProperty name="width" value="0.04286" units="cm"/>
      <inkml:brushProperty name="height" value="0.04286" units="cm"/>
    </inkml:brush>
  </inkml:definitions>
  <inkml:trace contextRef="#ctx0" brushRef="#br0">15 23 28076,'-7'-12'151,"1"3"-140,6 8-5,0 1 0,0 16-6,-1 1-6,0 17 6,1-1 0,5 2 6,1 1-12,15 49 0,-10-40-16,-1 7 0,-1-3-34,-7-21 0,1 10 0,-3-29-650,3-7-470,-1-4 1176,3-4 0,-3 2 0,0-2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54.170"/>
    </inkml:context>
    <inkml:brush xml:id="br0">
      <inkml:brushProperty name="width" value="0.04286" units="cm"/>
      <inkml:brushProperty name="height" value="0.04286" units="cm"/>
    </inkml:brush>
  </inkml:definitions>
  <inkml:trace contextRef="#ctx0" brushRef="#br0">7 14 27981,'-1'-5'369,"0"2"-335,1 3 0,0 0-29,-2-3-10,2 3 5,-2-3 0,2 3 0,0 4 0,0-1 0,0 5-6,6 3 6,5 0-11,12 5-17,41 19 17,-24-11-1,27 15-21,-30-5 10,-18-15-16,2 8-22,-19-20 61,-1-2 0,-1-3 0,0-1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54.957"/>
    </inkml:context>
    <inkml:brush xml:id="br0">
      <inkml:brushProperty name="width" value="0.04286" units="cm"/>
      <inkml:brushProperty name="height" value="0.04286" units="cm"/>
    </inkml:brush>
  </inkml:definitions>
  <inkml:trace contextRef="#ctx0" brushRef="#br0">30 0 25085,'4'0'2526,"0"0"-2358,-4 0-39,0 0 84,0 33-191,-5-8-16,2 23-1,-3-18-5,2-6 0,0 7-11,2-7-17,-1 5-17,3-10-95,-2 4 56,1-7-336,-1 2-582,0-10 1002,0-4 0,1-3 0,0-1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55.468"/>
    </inkml:context>
    <inkml:brush xml:id="br0">
      <inkml:brushProperty name="width" value="0.04286" units="cm"/>
      <inkml:brushProperty name="height" value="0.04286" units="cm"/>
    </inkml:brush>
  </inkml:definitions>
  <inkml:trace contextRef="#ctx0" brushRef="#br0">7 65 26654,'-3'-3'1159,"0"0"-1030,3 3-45,0 0-96,13-15-4,12 4-12,4-9-23,2 11-5,-12 6 45,-6 2 11,-6 1 0,-3 6 129,-3 13-68,-11 12-27,-30 49-34,14-34 67,-22 39-39,39-66 23,-1 5-40,17-23 6,3-1-6,8 0-50,25-7-6,-15 3 28,12-5-173,-23 6-331,-10 2-39,-1 1 560,-11 4 0,3-1 0,-2 1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4:59:56.393"/>
    </inkml:context>
    <inkml:brush xml:id="br0">
      <inkml:brushProperty name="width" value="0.04286" units="cm"/>
      <inkml:brushProperty name="height" value="0.04286" units="cm"/>
    </inkml:brush>
  </inkml:definitions>
  <inkml:trace contextRef="#ctx0" brushRef="#br0">4 771 24536,'-2'-1'2454,"0"0"-1816,2 1-425,0 2-96,0-1 219,0 0-330,1-1 5,1 0 12,2 0-12,14-12-17,-4 3 6,11-11 0,13-21 0,-17 14 6,17-23-3398,-22 21 3392,5-20 2,-2 0 1,1-1-3,7-20 0,-1 7 0,-2 5 0,-7 19 6,19-38-12,-26 51-5,7-29-6,-15 38-134,0-8-78,-2 19 1077,-14 10 0,11-1 0,-11 6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0.517"/>
    </inkml:context>
    <inkml:brush xml:id="br0">
      <inkml:brushProperty name="width" value="0.04286" units="cm"/>
      <inkml:brushProperty name="height" value="0.04286" units="cm"/>
    </inkml:brush>
  </inkml:definitions>
  <inkml:trace contextRef="#ctx0" brushRef="#br0">0 10 27718,'1'-5'509,"0"0"-447,-1 5-68,0 0-195,5 0-1547,-1 0 1748,6 0 0,-5 0 0,-1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0.708"/>
    </inkml:context>
    <inkml:brush xml:id="br0">
      <inkml:brushProperty name="width" value="0.04286" units="cm"/>
      <inkml:brushProperty name="height" value="0.04286" units="cm"/>
    </inkml:brush>
  </inkml:definitions>
  <inkml:trace contextRef="#ctx0" brushRef="#br0">0 1 27874,'10'5'34,"-2"-1"-448,-8-4-835,0 0 0,0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0.875"/>
    </inkml:context>
    <inkml:brush xml:id="br0">
      <inkml:brushProperty name="width" value="0.04286" units="cm"/>
      <inkml:brushProperty name="height" value="0.04286" units="cm"/>
    </inkml:brush>
  </inkml:definitions>
  <inkml:trace contextRef="#ctx0" brushRef="#br0">0 0 27925,'6'0'235,"-2"0"-218,-4 0-17,0 0-779,0 2 779,1-2 0,-1 2 0,1-2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1.811"/>
    </inkml:context>
    <inkml:brush xml:id="br0">
      <inkml:brushProperty name="width" value="0.04286" units="cm"/>
      <inkml:brushProperty name="height" value="0.04286" units="cm"/>
    </inkml:brush>
  </inkml:definitions>
  <inkml:trace contextRef="#ctx0" brushRef="#br0">85 0 26732,'-10'0'795,"2"0"-632,8 0-96,0 0-39,-16 55-28,6-17 0,-5 29 0,0 5 0,5-4-737,9 17 1,8-3-5039,9-28 5688,19 37 1,-18-81-1,-3-4 1</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2.795"/>
    </inkml:context>
    <inkml:brush xml:id="br0">
      <inkml:brushProperty name="width" value="0.04286" units="cm"/>
      <inkml:brushProperty name="height" value="0.04286" units="cm"/>
    </inkml:brush>
  </inkml:definitions>
  <inkml:trace contextRef="#ctx0" brushRef="#br0">15 62 26161,'-8'0'1943,"2"0"-1865,6 0-44,0 0-28,21-13-12,18 2-22,12-6-6,26 5 23,-34 8-146,11 0-11,-37 13 68,-46 44 88,11-23 12,-33 27 23,33-45 5,-3-2-62,11-6-50,31 1 45,-5-3-191,28 11 566,-47 49-179,-5-31-78,-18 30-18,1-52-10,6-6 5,2 0-17,-4-2-39,10 1 0,0-2 0,9 1 0,2-1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3.010"/>
    </inkml:context>
    <inkml:brush xml:id="br0">
      <inkml:brushProperty name="width" value="0.04286" units="cm"/>
      <inkml:brushProperty name="height" value="0.04286" units="cm"/>
    </inkml:brush>
  </inkml:definitions>
  <inkml:trace contextRef="#ctx0" brushRef="#br0">2 2 27908,'-1'-1'230,"0"0"-230,1 1 0,0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49.329"/>
    </inkml:context>
    <inkml:brush xml:id="br0">
      <inkml:brushProperty name="width" value="0.04286" units="cm"/>
      <inkml:brushProperty name="height" value="0.04286" units="cm"/>
    </inkml:brush>
  </inkml:definitions>
  <inkml:trace contextRef="#ctx0" brushRef="#br0">225 0 25640,'12'0'1831,"-2"0"-1551,-10 0-101,0 0 152,-65 18-326,31-3-5,-42 11 0,49-7 0,13-5-5,-2 13-6,9-11-6,0 8 17,12-15 11,4-5 17,16-1-28,-3-8-1154,61-39-627,-47 14 1781,32-23 0,-57 37 0,-8 9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3.542"/>
    </inkml:context>
    <inkml:brush xml:id="br0">
      <inkml:brushProperty name="width" value="0.04286" units="cm"/>
      <inkml:brushProperty name="height" value="0.04286" units="cm"/>
    </inkml:brush>
  </inkml:definitions>
  <inkml:trace contextRef="#ctx0" brushRef="#br0">0 11 27581,'1'69'-201,"4"-13"-68,11-43 158,3-3-192,-1-4-88,5-3 357,-7-2-134,2-6-101,-6-4 118,0-6 151,1-5 1905,15-37-1664,-17 32 207,6-12-404,-24 48-21,-4 15-6,-1 7-76,3 20 0,1 3-98,-2-2 157,2 16 0,3-7 0,3-39 0,1 16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4.058"/>
    </inkml:context>
    <inkml:brush xml:id="br0">
      <inkml:brushProperty name="width" value="0.04286" units="cm"/>
      <inkml:brushProperty name="height" value="0.04286" units="cm"/>
    </inkml:brush>
  </inkml:definitions>
  <inkml:trace contextRef="#ctx0" brushRef="#br0">1 79 27914,'0'-6'308,"1"-1"-280,5-2-17,4-1-4235,27-10 4252,-12 10-1414,25-5 1380,-22 13 12,5 34-23,-16 10-1506,-25 55 1529,-5-42 44,-43 25-50,36-65 1512,-16 10-1523,44-22 11,2 0-45,26-2-773,27-9 818,2-6 0,-8 3 0,-28-1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4.444"/>
    </inkml:context>
    <inkml:brush xml:id="br0">
      <inkml:brushProperty name="width" value="0.04286" units="cm"/>
      <inkml:brushProperty name="height" value="0.04286" units="cm"/>
    </inkml:brush>
  </inkml:definitions>
  <inkml:trace contextRef="#ctx0" brushRef="#br0">56 22 26911,'0'-12'1176,"0"2"-1081,0 10 51,0 0-4375,65 67 4234,-40-25-5,12 5 0,-2 4 860,-22 7-860,-5-1-6,-4 1-16,-2-2-118,-13 37 67,1-38-45,-14-2 1,-7-5-62,-6-22 179,-39 12 0,50-35 0,-3-1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2.224"/>
    </inkml:context>
    <inkml:brush xml:id="br0">
      <inkml:brushProperty name="width" value="0.04286" units="cm"/>
      <inkml:brushProperty name="height" value="0.04286" units="cm"/>
    </inkml:brush>
  </inkml:definitions>
  <inkml:trace contextRef="#ctx0" brushRef="#br0">178 36 27180,'0'-15'594,"0"3"-6176,0 9 5654,0 2 1371,0-2-1185,0 3 674,0-1-915,-7 5-17,2 3 5,-5 7 3387,1 6-3392,-5 24 0,1-3 0,-13 46 0,9-29 0,-2 0 0,1 0-11,3-12-11,-7 34 10,20-67-16,1 9 6,2-17 5,-1 2 6,1-5 0,0 1-202,-1-1-56,1 0-996,-1-1 1265,0 1 0,0-2 0,0 1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3.391"/>
    </inkml:context>
    <inkml:brush xml:id="br0">
      <inkml:brushProperty name="width" value="0.04286" units="cm"/>
      <inkml:brushProperty name="height" value="0.04286" units="cm"/>
    </inkml:brush>
  </inkml:definitions>
  <inkml:trace contextRef="#ctx0" brushRef="#br0">40 116 25292,'2'-13'2414,"0"3"-1954,-2 7-376,0 3-23,0-4-33,0 3 11,3-4-27,2 0-12,15-11-6,-2 4-39,34-13 34,-29 15-6,16-2-5,-34 12 5,-5 30 23,-7-12-12,-21 53 12,6-37-1,-4 9 6,15-29-16,11-13 5,5-2-11,4-3-12,7-1-50,10-1 12,-7 2-158,5 15 219,-16 1 34,-9 34-23,-5-24 34,-28 25-34,-1-28-11,-4 2 0,3-6 0,17-7-11,-2 2 11,7-5 11,1 1-89,9-5-770,22-23 0,-28 30 0,12-12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3.665"/>
    </inkml:context>
    <inkml:brush xml:id="br0">
      <inkml:brushProperty name="width" value="0.04286" units="cm"/>
      <inkml:brushProperty name="height" value="0.04286" units="cm"/>
    </inkml:brush>
  </inkml:definitions>
  <inkml:trace contextRef="#ctx0" brushRef="#br0">1 1 28093,'0'3'-1337,"0"-3"0,0 5 1</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4.042"/>
    </inkml:context>
    <inkml:brush xml:id="br0">
      <inkml:brushProperty name="width" value="0.04286" units="cm"/>
      <inkml:brushProperty name="height" value="0.04286" units="cm"/>
    </inkml:brush>
  </inkml:definitions>
  <inkml:trace contextRef="#ctx0" brushRef="#br0">38 0 28266,'-1'19'17,"-2"3"-11,-2 19-23,-1-6-22,0 12-28,4-15-45,0-6-62,0-2-84,1-6-1226,-2 2-5634,1-8 7118,-1-1 0,2-7 0,1-3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4.775"/>
    </inkml:context>
    <inkml:brush xml:id="br0">
      <inkml:brushProperty name="width" value="0.04286" units="cm"/>
      <inkml:brushProperty name="height" value="0.04286" units="cm"/>
    </inkml:brush>
  </inkml:definitions>
  <inkml:trace contextRef="#ctx0" brushRef="#br0">197 34 27029,'3'-5'1053,"0"2"-919,-3 3 0,0 0-111,0-7-12,-12 1-17,2-2 1,-14 4-18,4 3 1,-3 2-12,0 4 12,1 2-3392,3 5 3380,-4 6 34,9 0-6,1 6 1,18-3 5,3-7-28,10-1-51,7-3-5,-5 0 3370,6 3-3572,12 19 219,-18-13 22,13 15-95,-22-15 129,-6 7 118,-3-9-57,-6 3 34,-4-15 123,-19 1-162,14-3 229,-17-15-251,25 0-40,-3-37 28,11 21-28,18-43-78,-6 41 95,32-24 0,-33 41 0,10-4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5.279"/>
    </inkml:context>
    <inkml:brush xml:id="br0">
      <inkml:brushProperty name="width" value="0.04286" units="cm"/>
      <inkml:brushProperty name="height" value="0.04286" units="cm"/>
    </inkml:brush>
  </inkml:definitions>
  <inkml:trace contextRef="#ctx0" brushRef="#br0">0 4 28255,'1'-3'17,"5"3"-6,3 8-11,8 7 0,4 8-50,16 18-6,-8-7-121,-2 14 1,-3 2 92,-6-2 11,7 40-3364,-30-41 3437,-4-15 6,-7 6 50,-21-5-28,14-14-6,-20 12-190,30-20 168,4 0 0,8-8 0,6-3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5.567"/>
    </inkml:context>
    <inkml:brush xml:id="br0">
      <inkml:brushProperty name="width" value="0.04286" units="cm"/>
      <inkml:brushProperty name="height" value="0.04286" units="cm"/>
    </inkml:brush>
  </inkml:definitions>
  <inkml:trace contextRef="#ctx0" brushRef="#br0">0 72 28362,'28'-34'-293,"-3"6"0,-19 22 1,-2 3-1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49.744"/>
    </inkml:context>
    <inkml:brush xml:id="br0">
      <inkml:brushProperty name="width" value="0.04286" units="cm"/>
      <inkml:brushProperty name="height" value="0.04286" units="cm"/>
    </inkml:brush>
  </inkml:definitions>
  <inkml:trace contextRef="#ctx0" brushRef="#br0">19 8 25809,'-9'-3'902,"2"0"-128,7 3-763,-1-1 227,0 0-216,1 16 105,1 2-127,3 19 5,6 23 1,2 3-6,-2-5 183,1 5 1,0-3-201,-6-18 11,0-13 1,-2 2-18,-1-13 12,-2-7-17,0-1-728,0-7-1528,1 0 1,0-2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6.459"/>
    </inkml:context>
    <inkml:brush xml:id="br0">
      <inkml:brushProperty name="width" value="0.04286" units="cm"/>
      <inkml:brushProperty name="height" value="0.04286" units="cm"/>
    </inkml:brush>
  </inkml:definitions>
  <inkml:trace contextRef="#ctx0" brushRef="#br0">118 7 26502,'1'-3'1104,"0"0"-953,-1 3 162,0 0-301,-1-1-1,-2 1 0,-3 3-5,-3 6 5,-2 7 11,-20 76-16,15-35-34,-3 29 0,3 0 5,9-27-55,11 2 0,10-8-309,13-32 12,16 5-622,-13-25 997,-12-1 0,-9 0 0,-4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7.474"/>
    </inkml:context>
    <inkml:brush xml:id="br0">
      <inkml:brushProperty name="width" value="0.04286" units="cm"/>
      <inkml:brushProperty name="height" value="0.04286" units="cm"/>
    </inkml:brush>
  </inkml:definitions>
  <inkml:trace contextRef="#ctx0" brushRef="#br0">0 29 26620,'6'-5'1142,"-2"1"-946,-4 4 79,0 0-270,1-3 1,13 0-12,-1-3-72,42-2-34,-35 10 112,19 4 11,-37 16 0,-8 6 1,-2 5-12,-7 6 11,-25 38-6,19-36-5,-17 22 0,28-49 6,4-6 5,3-3 17,2-3 0,3 0 11,4-2-16,7 0-23,8 0-163,17-3-195,-4-1-448,5-1 806,-13 2 0,-14 2 0,-4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7.679"/>
    </inkml:context>
    <inkml:brush xml:id="br0">
      <inkml:brushProperty name="width" value="0.04286" units="cm"/>
      <inkml:brushProperty name="height" value="0.04286" units="cm"/>
    </inkml:brush>
  </inkml:definitions>
  <inkml:trace contextRef="#ctx0" brushRef="#br0">1 32 28082,'14'-1'252,"-3"0"-236,-11 1-44,0 0-201,6-7 229,5-1 0,-3 0 0,1 2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8.276"/>
    </inkml:context>
    <inkml:brush xml:id="br0">
      <inkml:brushProperty name="width" value="0.04286" units="cm"/>
      <inkml:brushProperty name="height" value="0.04286" units="cm"/>
    </inkml:brush>
  </inkml:definitions>
  <inkml:trace contextRef="#ctx0" brushRef="#br0">207 143 27454,'10'-7'924,"-2"2"-890,-3-20-28,-4 15-1,2-20 6,-8 20-3391,-8-4 3380,0 4-6,-17-9 0,13 13-10,-26 0 10,24 12-39,-28 34 40,32-18-7,-9 20-4,19-30 3385,3-3-3380,1-3 5,2-3 12,15-1-6,0-2 11,25-4-5,-6-5-3365,7-7 3376,-17 3-17,-9 3 0,-15 18-33,5 63-1,-3-33-100,4 49-18,-6-68 1000,0 2 0,-1-17 0,0 1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8.809"/>
    </inkml:context>
    <inkml:brush xml:id="br0">
      <inkml:brushProperty name="width" value="0.04286" units="cm"/>
      <inkml:brushProperty name="height" value="0.04286" units="cm"/>
    </inkml:brush>
  </inkml:definitions>
  <inkml:trace contextRef="#ctx0" brushRef="#br0">73 8 27410,'0'-4'817,"0"1"-772,0 3-17,0 0-11,-23 5-17,14 6-6,-20 26-223,23 59 5,1-31 39,7 31-67,14-59 207,-3-16 45,10-2 235,5-17-128,-9-9 10,11-2-61,-12-7 28,-3 1 39,-3 1 6,-5 3-101,-4 6-22,-8 2 11,-4 3 44,-20 0-55,8 0-40,-5 2-95,16 6-554,8 2 683,2 4 0,0-6 0,0-3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9.326"/>
    </inkml:context>
    <inkml:brush xml:id="br0">
      <inkml:brushProperty name="width" value="0.04286" units="cm"/>
      <inkml:brushProperty name="height" value="0.04286" units="cm"/>
    </inkml:brush>
  </inkml:definitions>
  <inkml:trace contextRef="#ctx0" brushRef="#br0">0 26 27320,'0'-15'700,"0"4"-616,0 11 56,0 0-123,23 27-12,3 20-5,11 14-732,-7 9 710,-11-17-342,-3-1 336,-3-2 0,-3-2-252,-4 27 229,-5-30 1,-5 20 757,-5-39-707,-7-3 462,-26 14-356,17-18 90,-24 10-184,37-24-231,-3-9-369,14-5 588,4-7 0,-5 14 0,1 4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09.994"/>
    </inkml:context>
    <inkml:brush xml:id="br0">
      <inkml:brushProperty name="width" value="0.04286" units="cm"/>
      <inkml:brushProperty name="height" value="0.04286" units="cm"/>
    </inkml:brush>
  </inkml:definitions>
  <inkml:trace contextRef="#ctx0" brushRef="#br0">0 24 27628,'9'-7'661,"-2"2"-594,-7 5-45,0 0-5,0-5-6,0 3-11,0-3-274,0 5 274,-1 0 0,0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6.593"/>
    </inkml:context>
    <inkml:brush xml:id="br0">
      <inkml:brushProperty name="width" value="0.04286" units="cm"/>
      <inkml:brushProperty name="height" value="0.04286" units="cm"/>
    </inkml:brush>
  </inkml:definitions>
  <inkml:trace contextRef="#ctx0" brushRef="#br0">6 70 27488,'-2'-3'11,"0"1"62,2 2-51,0-1 12,0 0 470,0 1-470,0-2-29,0 2 1,0-1-1,0 0 1,0 1 0,0-2 10,0 0-4,0 0-7,0-1 12,-1-1-17,1 1 0,-1-1 0,1 2 0,0 1 0,0 0 0,0 1-28,0-2 28,0 1-6,0 0 6,0-1 0,0 2 28,12-7-28,-3 4-56,30-8 6,-21 8-51,26-1 56,-13 4 23,20 0-23,12 0-1619,-5 0 1,0 0 1663,4 0 0,17 0 0,-71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8.344"/>
    </inkml:context>
    <inkml:brush xml:id="br0">
      <inkml:brushProperty name="width" value="0.04286" units="cm"/>
      <inkml:brushProperty name="height" value="0.04286" units="cm"/>
    </inkml:brush>
  </inkml:definitions>
  <inkml:trace contextRef="#ctx0" brushRef="#br0">163 7 23360,'3'0'2358,"-2"0"-874,-1 0-1024,-20-3-348,10 3-56,-17-3-23,15 3 1,-4 0-34,2 0 0,0 0 0,4 0 0,4 0 0,-3 0 5,0 0 124,-3 0-101,7 0-28,3 0 34,8 0 39,37 3-68,-15-2-5,23 2 0,3 0 6,-9-2-6,6 1 0,-1 1-6,-6-1-22,17 4 0,4 1 112,9-2-79,-21 1 1,-3-1 6,-5-5-12,-17 0-6,-6 0-5,4 0-28,-12 0-124,1 0 46,-7 1-141,2 0 163,-8 0 95,11-2 0,-14 3 0,7-2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9.288"/>
    </inkml:context>
    <inkml:brush xml:id="br0">
      <inkml:brushProperty name="width" value="0.04286" units="cm"/>
      <inkml:brushProperty name="height" value="0.04286" units="cm"/>
    </inkml:brush>
  </inkml:definitions>
  <inkml:trace contextRef="#ctx0" brushRef="#br0">18 9 27449,'-10'0'767,"2"0"-683,8 0-73,0 0-39,6 0-17,6 0-44,9 0-46,8 0-296,15 0 213,-10 0-913,13-1-914,-30-1 2045,0 0 0,-14 0 0,-3 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50.261"/>
    </inkml:context>
    <inkml:brush xml:id="br0">
      <inkml:brushProperty name="width" value="0.04286" units="cm"/>
      <inkml:brushProperty name="height" value="0.04286" units="cm"/>
    </inkml:brush>
  </inkml:definitions>
  <inkml:trace contextRef="#ctx0" brushRef="#br0">0 108 26192,'0'8'1036,"0"-2"-754,0-6-142,0 0-56,1 22-79,-1-14 7,1 17 18,1-13-24,-1-4 98,1 4-87,-1-7 123,-1-9-106,0-4 33,0-47-67,1 18-6,1-21 6,2 32 34,6 13-34,-2 6-34,17 2 12,-13 5-353,21 2-185,-16-2 560,13 2 0,-17-2 0,1 0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19.544"/>
    </inkml:context>
    <inkml:brush xml:id="br0">
      <inkml:brushProperty name="width" value="0.04286" units="cm"/>
      <inkml:brushProperty name="height" value="0.04286" units="cm"/>
    </inkml:brush>
  </inkml:definitions>
  <inkml:trace contextRef="#ctx0" brushRef="#br0">4 5 26950,'-2'0'857,"0"0"-543,2 0-309,34 0-111,3 0-297,25 0 403,4-2 0,-36 2 0,1-2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22.635"/>
    </inkml:context>
    <inkml:brush xml:id="br0">
      <inkml:brushProperty name="width" value="0.04286" units="cm"/>
      <inkml:brushProperty name="height" value="0.04286" units="cm"/>
    </inkml:brush>
  </inkml:definitions>
  <inkml:trace contextRef="#ctx0" brushRef="#br0">48 90 25976,'-14'0'1742,"2"0"-1496,12 0 96,0-2-286,0 1-34,0-1-11,0 0-11,0 0-56,4-5 51,3-1-12,6-5 11,4 1 1,3-1-18,1 2 12,2 2-6,4 4-16,-7 2 16,11 15 17,-18 2 0,2 22-17,-14-10 6,-8 6-62,-24 8 67,9-16 6,-13 12-3420,16-18 3381,10-9-6,-1 0 45,16-9 23,4 0-40,37 0 17,-24 5 0,19 4 3392,-34 6-3426,-2 32-16,-3-19-23,-19 32 79,-6-37 95,-40 8-90,26-20 11,-13-2 202,27-9-168,10 0-22,-1-4-40,11-5-33,2-1-112,0-3-275,0 8-8782,-2 0 9208,-2 4 0,1 0 0,1 1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23.027"/>
    </inkml:context>
    <inkml:brush xml:id="br0">
      <inkml:brushProperty name="width" value="0.04286" units="cm"/>
      <inkml:brushProperty name="height" value="0.04286" units="cm"/>
    </inkml:brush>
  </inkml:definitions>
  <inkml:trace contextRef="#ctx0" brushRef="#br0">2 58 28429,'3'-2'-17,"-1"0"-5,1-11-18,-2 3-139,0-7-168,-1 10-1876,-2 1 2223,-2 6 0,1 0 0,0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23.465"/>
    </inkml:context>
    <inkml:brush xml:id="br0">
      <inkml:brushProperty name="width" value="0.04286" units="cm"/>
      <inkml:brushProperty name="height" value="0.04286" units="cm"/>
    </inkml:brush>
  </inkml:definitions>
  <inkml:trace contextRef="#ctx0" brushRef="#br0">71 16 26984,'0'-8'1215,"0"1"-1131,0 7-50,0 0 11,-7 43-40,1-8-5,-6 40-9,6-18 1,0-1 3,0 3-21,1-2 1,1-6-59,1-30 84,-5 3 0,6-21 0,-3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0:24.229"/>
    </inkml:context>
    <inkml:brush xml:id="br0">
      <inkml:brushProperty name="width" value="0.04286" units="cm"/>
      <inkml:brushProperty name="height" value="0.04286" units="cm"/>
    </inkml:brush>
  </inkml:definitions>
  <inkml:trace contextRef="#ctx0" brushRef="#br0">1 34 28266,'0'-2'68,"0"0"-57,0 2-11,0-1-23,1 1 23,1-2 28,9-2-28,-3 1 0,30-8-5,-15 7-40,57 0 23,-49 9 5,23 30 28,-46-15 6,-23 38-17,2-32 0,-40 57-6,22-32 6,-7 14 6,22-35 16,13-22-5,2-5 0,1-1-12,0-1 23,12-1-28,5 0 0,17-2-11,6-2-17,7-1 17,5-1-6,0 0-3408,4 1 3402,-21 2-5,-4 1 28,-33 2 0,2 0 0,-8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11.917"/>
    </inkml:context>
    <inkml:brush xml:id="br0">
      <inkml:brushProperty name="width" value="0.04286" units="cm"/>
      <inkml:brushProperty name="height" value="0.04286" units="cm"/>
    </inkml:brush>
  </inkml:definitions>
  <inkml:trace contextRef="#ctx0" brushRef="#br0">11 170 27337,'-3'4'431,"0"-2"-431,3-2 0,0 0 11,10 0-50,6-1-11,6-2-12,2-3-72,-6-3 195,4-7 12,-8 1 151,6-23-185,-14 20-16,0-13-1,-6 18 45,-2 4-22,-1 0-17,-3 5 0,-15 1-28,6 2 0,-11 4 0,5 11 0,5 1 0,-10 29 0,15-19-3398,-4 28 3398,17-34-22,19 7-73,1-22-1227,37-1-2565,-33-3 3887,17-2 0,-37 2 0,-2-2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12.149"/>
    </inkml:context>
    <inkml:brush xml:id="br0">
      <inkml:brushProperty name="width" value="0.04286" units="cm"/>
      <inkml:brushProperty name="height" value="0.04286" units="cm"/>
    </inkml:brush>
  </inkml:definitions>
  <inkml:trace contextRef="#ctx0" brushRef="#br0">15 13 27303,'-8'6'527,"2"0"-471,6-6-1104,0 0-8154,2-6 9202,0 0 0,0-2 0,0 4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12.884"/>
    </inkml:context>
    <inkml:brush xml:id="br0">
      <inkml:brushProperty name="width" value="0.04286" units="cm"/>
      <inkml:brushProperty name="height" value="0.04286" units="cm"/>
    </inkml:brush>
  </inkml:definitions>
  <inkml:trace contextRef="#ctx0" brushRef="#br0">154 14 27902,'1'-8'191,"-3"2"-68,-27 10-117,12 1-1,-20 5-22,13 12-27,11 0-7,-2 5 6,13-6 17,2-8-33,9 3-46,0-8-1029,34-7 592,-21-8 544,17-8 348,-27-5 150,-7 3-106,0-3-134,-5 5 27,-1-3-212,0 7-23,-1-2-38,1 9-12,1 2 39,-1 1 0,29 40-39,-11-12 0,23 34 0,-20-23-6,-2 18 6,-9-17 0,-2 23 12,-14-30 27,-36 29-39,11-37-45,-40 12-56,30-31-5,2-6-292,7-17 398,22-24 0,0 16 0,9-9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13.150"/>
    </inkml:context>
    <inkml:brush xml:id="br0">
      <inkml:brushProperty name="width" value="0.04286" units="cm"/>
      <inkml:brushProperty name="height" value="0.04286" units="cm"/>
    </inkml:brush>
  </inkml:definitions>
  <inkml:trace contextRef="#ctx0" brushRef="#br0">1 14 27953,'3'-1'325,"0"0"-325,-3 1-12,0 0-83,0-2-263,0 1-4375,0-2 4733,0 0 0,0 2 0,0-1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14.686"/>
    </inkml:context>
    <inkml:brush xml:id="br0">
      <inkml:brushProperty name="width" value="0.04286" units="cm"/>
      <inkml:brushProperty name="height" value="0.04286" units="cm"/>
    </inkml:brush>
  </inkml:definitions>
  <inkml:trace contextRef="#ctx0" brushRef="#br0">0 58 27886,'10'-1'291,"4"-3"-269,7-3-16,7-3-6,4-1-34,0 0-16,3 2-409,18 5 431,-29 7 22,10 15 6,-40 2 0,-5 7 0,-4-6 0,-12 8 11,11-12 174,-7 5-146,18-17-39,1-2-17,10-3-134,32-2 78,-15 1-156,30 8-40,-34 10 247,-1 5 38,-11 9 724,-41 16-645,15-18 34,-42 15-90,33-33 67,-36 0-89,38-7-90,-20-18-44,40 6-147,0-14-312,8 14 576,8 3 0,-6 3 0,5 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50.765"/>
    </inkml:context>
    <inkml:brush xml:id="br0">
      <inkml:brushProperty name="width" value="0.04286" units="cm"/>
      <inkml:brushProperty name="height" value="0.04286" units="cm"/>
    </inkml:brush>
  </inkml:definitions>
  <inkml:trace contextRef="#ctx0" brushRef="#br0">43 146 27068,'-4'3'694,"0"0"-666,4-3-5,0 0-180,48-26 118,-27 6 33,33-17 29,-43 10 217,-8 1-10,-29 11-152,-20 41-78,4-7 6,-3 43-6,37-41 0,3 5-34,8-1 18,5-13-763,37 5 779,3-22 0,-1 4 0,-16-6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15.334"/>
    </inkml:context>
    <inkml:brush xml:id="br0">
      <inkml:brushProperty name="width" value="0.04286" units="cm"/>
      <inkml:brushProperty name="height" value="0.04286" units="cm"/>
    </inkml:brush>
  </inkml:definitions>
  <inkml:trace contextRef="#ctx0" brushRef="#br0">22 16 26250,'-7'8'1126,"1"-2"-930,6-6 409,0 0-560,0-3-29,0-1-16,0-3 6,0 0-6,0 1-62,0 3 18,0 8-5624,-4 37 5668,3-22 0,-2 22 0,3-38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15.855"/>
    </inkml:context>
    <inkml:brush xml:id="br0">
      <inkml:brushProperty name="width" value="0.04286" units="cm"/>
      <inkml:brushProperty name="height" value="0.04286" units="cm"/>
    </inkml:brush>
  </inkml:definitions>
  <inkml:trace contextRef="#ctx0" brushRef="#br0">6 8 26726,'-3'-4'1260,"0"0"-1164,3 4-7,0 0-72,0 32-11,0-16-6,0 27 0,0-23 0,2 3-6,0 1-16,1 2-174,2 24 140,-4-20 22,2 14-5,-3-25 28,0-6-6,0-2-28,0-5-28,0-4-11,0 0-190,0-2 274,0-20 0,0 16 0,0-16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16.701"/>
    </inkml:context>
    <inkml:brush xml:id="br0">
      <inkml:brushProperty name="width" value="0.04286" units="cm"/>
      <inkml:brushProperty name="height" value="0.04286" units="cm"/>
    </inkml:brush>
  </inkml:definitions>
  <inkml:trace contextRef="#ctx0" brushRef="#br0">0 42 26922,'0'-6'1288,"0"0"-1248,0 6-7,0 0-10,0-2-23,0 1 0,0 0-12,0 1-10,0-1 22,0-1 11,4 0 0,7-2-11,2 1-5,6-2-1,-4 2-27,5 0 21,-4 2 7,2 0-12,-7 1 6,-2 0-23,-3 0 23,0 3 11,-4 4 0,0 13 0,-2-1 0,0 10-22,0-6 5,-2 0 6,-2 1-6,-10 11 11,4-13-5,-12 19 11,16-30 101,-4 6-90,9-15-22,1-1 11,0-1-17,6 0 17,-2 0 28,12-2-11,-4-2-56,44-10 16,-26 5 18,45-6 21,-55 12 85,6-1-95,-25 4-639,-1-1 633,0-1 0,0 0 0,0 1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1.019"/>
    </inkml:context>
    <inkml:brush xml:id="br0">
      <inkml:brushProperty name="width" value="0.04286" units="cm"/>
      <inkml:brushProperty name="height" value="0.04286" units="cm"/>
    </inkml:brush>
  </inkml:definitions>
  <inkml:trace contextRef="#ctx0" brushRef="#br0">223 9 25791,'3'-5'1803,"0"2"-1629,-3 3 100,0 0-234,-4 0-1,-12 1-39,0 2-11,-29 8-1,19-3-88,-34 18 16,38-16-124,-13 16 208,31-17 84,5 6-16,7-10-309,64 9-56,-34-6-1142,53 13 598,-63-9-144,2 20 2205,-21-17 875,-30 15-1887,4-22 111,-50 6-280,36-10 28,-32 1-89,45-4-826,-1-12 0,14 15 0,4-5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1.469"/>
    </inkml:context>
    <inkml:brush xml:id="br0">
      <inkml:brushProperty name="width" value="0.04286" units="cm"/>
      <inkml:brushProperty name="height" value="0.04286" units="cm"/>
    </inkml:brush>
  </inkml:definitions>
  <inkml:trace contextRef="#ctx0" brushRef="#br0">30 14 27482,'-15'-8'684,"3"2"-600,12 6-79,0 0 1,-1 1-1,1 6-33,-1 33 0,2-9-44,3 23-85,2-23-2739,7 28 1474,-9-33 1422,5 22 0,-9-43 0,0 0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1.838"/>
    </inkml:context>
    <inkml:brush xml:id="br0">
      <inkml:brushProperty name="width" value="0.04286" units="cm"/>
      <inkml:brushProperty name="height" value="0.04286" units="cm"/>
    </inkml:brush>
  </inkml:definitions>
  <inkml:trace contextRef="#ctx0" brushRef="#br0">0 9 27718,'67'-7'67,"-9"6"-67,-35 6 0,-3 5-17,-6 1-5,-2 15 50,-7-9 50,-31 26 56,-5-25-94,-16 8-35,11-18-5,15-5-218,4-3-79,9 0 297,5-10 0,3 7 0,2-7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2.302"/>
    </inkml:context>
    <inkml:brush xml:id="br0">
      <inkml:brushProperty name="width" value="0.04286" units="cm"/>
      <inkml:brushProperty name="height" value="0.04286" units="cm"/>
    </inkml:brush>
  </inkml:definitions>
  <inkml:trace contextRef="#ctx0" brushRef="#br0">0 98 27085,'6'9'627,"-2"-2"-588,-4-7 17,0 0-56,46-10-672,-11-8 381,21-1 140,-28-6 386,-21 11 62,-3 0 5,-3 6-139,-1 4 111,-27 3-235,0 8-22,-27 4-17,24 3-11,5 1-124,19 9 46,5-8-62,8 12-113,6-13-72,6-2-257,7-4-255,10-3 0,-26-4 0,0-2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2.535"/>
    </inkml:context>
    <inkml:brush xml:id="br0">
      <inkml:brushProperty name="width" value="0.04286" units="cm"/>
      <inkml:brushProperty name="height" value="0.04286" units="cm"/>
    </inkml:brush>
  </inkml:definitions>
  <inkml:trace contextRef="#ctx0" brushRef="#br0">11 68 27415,'-6'4'588,"2"0"-554,4-4-34,0 0-1143,54-12 315,-20 1-2292,40-10 3120,-39 4 0,-17 9 0,-7 2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2.748"/>
    </inkml:context>
    <inkml:brush xml:id="br0">
      <inkml:brushProperty name="width" value="0.04286" units="cm"/>
      <inkml:brushProperty name="height" value="0.04286" units="cm"/>
    </inkml:brush>
  </inkml:definitions>
  <inkml:trace contextRef="#ctx0" brushRef="#br0">190 21 25287,'0'-9'2039,"0"2"-1810,0 7 46,0 0-214,-51-5-22,20 14-39,-28-4-50,32 24 28,18-9-40,0 21 56,6-24-5,7 11 11,37-24 0,-25 0 0,23-4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3.302"/>
    </inkml:context>
    <inkml:brush xml:id="br0">
      <inkml:brushProperty name="width" value="0.04286" units="cm"/>
      <inkml:brushProperty name="height" value="0.04286" units="cm"/>
    </inkml:brush>
  </inkml:definitions>
  <inkml:trace contextRef="#ctx0" brushRef="#br0">167 228 27606,'0'-11'700,"0"2"-667,0 9-33,0 0 0,-27-3-17,-4 9 1,-9-4 4,8 12-55,14 8 34,9-7-18,-1 11 23,10-15-73,13 2-22,16-9 146,12-19-1,-5 2-5,-8-18 33,-14-6-16,-7 4 11,0-11 156,-6-19-173,-1 32 11,0-17-39,0 46 17,6 55-17,-1-21-241,6 22 1,1 2 240,3-12 0,-3-5 0,-13-43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51.562"/>
    </inkml:context>
    <inkml:brush xml:id="br0">
      <inkml:brushProperty name="width" value="0.04286" units="cm"/>
      <inkml:brushProperty name="height" value="0.04286" units="cm"/>
    </inkml:brush>
  </inkml:definitions>
  <inkml:trace contextRef="#ctx0" brushRef="#br0">226 7 27046,'6'-3'834,"-2"0"-711,-4 3 23,0 0-118,-19 3-11,6 2-6,-18 3 6,-2 7-12,-3 2-5,-12 7-5,18-8-68,7 1 73,20-12 17,36 1-62,-14-5-202,43-1 175,-38 0-52,21 11 85,-33-4 45,6 14-6,-17-11 67,1 12-11,-5-11 174,-30 15-225,15-19-5,-42 10 6,39-14-1,-21 4-5,30-6-588,-5 1-2128,15-2 2716,2-3 0,-1 5 0,0-1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4.588"/>
    </inkml:context>
    <inkml:brush xml:id="br0">
      <inkml:brushProperty name="width" value="0.04286" units="cm"/>
      <inkml:brushProperty name="height" value="0.04286" units="cm"/>
    </inkml:brush>
  </inkml:definitions>
  <inkml:trace contextRef="#ctx0" brushRef="#br0">16 38 26211,'-9'-8'1367,"2"2"-1199,7 6-90,0 0-39,0-2-22,0 2 67,0-2-17,0 7-5,3 13-51,-1 0-5,2 8-6,-1-6-84,-1 13 72,-1-16-3357,0 6 3374,-1-19-16,2-21 28,1 2-11,10-31-6,4 4-51,14-2 57,-6 24-6,2 29 0,-13 13-79,1 25-21,-10-20-2191,2 5 2308,-6-21-1478,-1-7 1466,0-4 29,0-6-6,14-25 1489,7-4-1500,15-9 2307,5 25-2324,-11 30-34,2 43-78,-21-19-134,0 13-404,-10-41 1498,-1-2 0,0-2 0,0-1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5.037"/>
    </inkml:context>
    <inkml:brush xml:id="br0">
      <inkml:brushProperty name="width" value="0.04286" units="cm"/>
      <inkml:brushProperty name="height" value="0.04286" units="cm"/>
    </inkml:brush>
  </inkml:definitions>
  <inkml:trace contextRef="#ctx0" brushRef="#br0">26 123 27163,'7'0'426,"-1"0"-381,-6 0-45,0 0-28,38-22-258,-14 0 286,19-9 218,-27 2-150,-20 21 245,-26-3-240,10 13-17,-18 3-22,21 4-12,2 3-11,2 3-16,1 14 5,6-4-28,1 9 16,5-12 7,0-2 5,11 0-11,0-8-51,12-1-112,-1-8 174,39-5 0,-37 1 0,25-1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5.435"/>
    </inkml:context>
    <inkml:brush xml:id="br0">
      <inkml:brushProperty name="width" value="0.04286" units="cm"/>
      <inkml:brushProperty name="height" value="0.04286" units="cm"/>
    </inkml:brush>
  </inkml:definitions>
  <inkml:trace contextRef="#ctx0" brushRef="#br0">5 0 28328,'-4'31'6,"3"1"-6,5-2 0,3 2 0,3 1-157,10 27 22,-8-25-94,6 19-146,-12-33-1613,-2 1-2471,-2-8 4459,-2-1 0,0-9 0,0-3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5.705"/>
    </inkml:context>
    <inkml:brush xml:id="br0">
      <inkml:brushProperty name="width" value="0.04286" units="cm"/>
      <inkml:brushProperty name="height" value="0.04286" units="cm"/>
    </inkml:brush>
  </inkml:definitions>
  <inkml:trace contextRef="#ctx0" brushRef="#br0">261 12 27762,'3'-6'527,"0"0"-510,-43 6-17,17 5-6,-33 0-123,3 15-44,23-8-890,-19 19 0,42-30 0,-1 6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6.151"/>
    </inkml:context>
    <inkml:brush xml:id="br0">
      <inkml:brushProperty name="width" value="0.04286" units="cm"/>
      <inkml:brushProperty name="height" value="0.04286" units="cm"/>
    </inkml:brush>
  </inkml:definitions>
  <inkml:trace contextRef="#ctx0" brushRef="#br0">0 1 26698,'7'4'997,"-2"-1"-874,-5-3 34,0 0-140,17 50-11,-10-24-6,10 32-40,-14-35-60,-2-13 94,0-1 12,-1-5 106,3-17-96,0 2 24,5-32 10,2 4-33,-2-2-17,3 13-331,3 20-385,0 5-9115,6 2 8957,-4 2 1,-8-1-1,-1 1 1</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6.414"/>
    </inkml:context>
    <inkml:brush xml:id="br0">
      <inkml:brushProperty name="width" value="0.04286" units="cm"/>
      <inkml:brushProperty name="height" value="0.04286" units="cm"/>
    </inkml:brush>
  </inkml:definitions>
  <inkml:trace contextRef="#ctx0" brushRef="#br0">0 1 27600,'0'11'274,"0"-3"-251,0-8-12,0 0-106,0 53 0,0-32-17,0 40-544,1-41-189,0-11 845,0 1 0,0-10 0,-1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6.634"/>
    </inkml:context>
    <inkml:brush xml:id="br0">
      <inkml:brushProperty name="width" value="0.04286" units="cm"/>
      <inkml:brushProperty name="height" value="0.04286" units="cm"/>
    </inkml:brush>
  </inkml:definitions>
  <inkml:trace contextRef="#ctx0" brushRef="#br0">3 14 27790,'-1'-8'124,"0"2"-208,1 6-420,0 0 0,0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27.303"/>
    </inkml:context>
    <inkml:brush xml:id="br0">
      <inkml:brushProperty name="width" value="0.04286" units="cm"/>
      <inkml:brushProperty name="height" value="0.04286" units="cm"/>
    </inkml:brush>
  </inkml:definitions>
  <inkml:trace contextRef="#ctx0" brushRef="#br0">213 0 26144,'3'0'1635,"-2"0"-1355,-1 0-196,-2 0-33,-2 0 5,-11 0-51,3 0 6,-13 1-11,10 3-5,-6 2 5,5 4-34,-14 15 17,12-7-33,-18 30 22,27-25 28,-4 10 0,14-21 0,5-4 6,3-2-6,6 1 78,42 1-67,-26-5 6,48-1-51,-54-7-814,28-18 0,-49 24 0,7-9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33.954"/>
    </inkml:context>
    <inkml:brush xml:id="br0">
      <inkml:brushProperty name="width" value="0.04286" units="cm"/>
      <inkml:brushProperty name="height" value="0.04286" units="cm"/>
    </inkml:brush>
  </inkml:definitions>
  <inkml:trace contextRef="#ctx0" brushRef="#br0">0 86 28367,'9'-1'-84,"12"-10"67,0 1 6,11-9 6,8-2-29,-15 11 23,3-4 11,-19 16 5,-9 7 1,0 20-51,-4-1-95,-1 14-95,-5-13-51,1 0-22,-3 0 308,5-10 790,-4-1-717,8-13-62,-1-3 6,7-9-157,16 2 45,-4-2-337,32 29 203,-30-8 44,11 23 185,-24-23 213,-11 11-185,-3-15 61,-40 19 46,26-21 38,-23 8 12,33-15 280,-2-7-448,7-1-40,-3-15-139,10 11-90,-1-3-314,0 12 566,0 2 0,1 0 0,0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34.551"/>
    </inkml:context>
    <inkml:brush xml:id="br0">
      <inkml:brushProperty name="width" value="0.04286" units="cm"/>
      <inkml:brushProperty name="height" value="0.04286" units="cm"/>
    </inkml:brush>
  </inkml:definitions>
  <inkml:trace contextRef="#ctx0" brushRef="#br0">24 45 25836,'-5'-11'1870,"0"3"-1640,5 8 263,0 0-493,0-3-11,0 0-1,0-7-10,0 6 0,0-2-130,0 8 52,0 3-158,-2 3-336,-1 4-2962,-1 0 3556,2-2 0,0-4 0,2-4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3:52.378"/>
    </inkml:context>
    <inkml:brush xml:id="br0">
      <inkml:brushProperty name="width" value="0.04286" units="cm"/>
      <inkml:brushProperty name="height" value="0.04286" units="cm"/>
    </inkml:brush>
  </inkml:definitions>
  <inkml:trace contextRef="#ctx0" brushRef="#br0">253 13 28294,'-2'-7'28,"-3"2"-28,-4 5 0,-4 0 6,-3 1-6,-12 8 0,5-1 0,-34 18 0,32-13-6,-20 12 1,36-18-74,0 2 74,12-5 10,11-2 7,1 0-63,37 1 29,-25 1-79,46 9 101,-49-4-22,17 9 10,-33-12 96,0 14-72,-9-11 77,-19 21-78,5-20-5,-25 10 0,18-13-12,-31 8 0,29-9-5,-22 3-39,33-8-798,-16-4 0,26 5 0,-8-1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35.258"/>
    </inkml:context>
    <inkml:brush xml:id="br0">
      <inkml:brushProperty name="width" value="0.04286" units="cm"/>
      <inkml:brushProperty name="height" value="0.04286" units="cm"/>
    </inkml:brush>
  </inkml:definitions>
  <inkml:trace contextRef="#ctx0" brushRef="#br0">63 7 26038,'0'-4'1864,"0"2"-1712,0 2-52,0 0 7,-2 0-90,-2 0-6,-1 0 0,0 0 6,-11 15-17,5 8-118,-3 31 57,8-17-57,28 15 96,-8-39-6,30 3-12,-21-21-38,7-3 78,-11-6 319,-2-53-319,-16 41-22,-5-38 22,-54 55 0,37 4 0,-28 3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35.889"/>
    </inkml:context>
    <inkml:brush xml:id="br0">
      <inkml:brushProperty name="width" value="0.04286" units="cm"/>
      <inkml:brushProperty name="height" value="0.04286" units="cm"/>
    </inkml:brush>
  </inkml:definitions>
  <inkml:trace contextRef="#ctx0" brushRef="#br0">44 39 27729,'3'5'448,"0"-1"-392,-3-4-11,0 0-45,-20 3 0,13 6 0,-13 3-12,17 7 1,3-1-6,0 3-22,0-1 6,1 0-29,4-4-39,14 3 101,-3-10-22,12 1 27,15-17 51,-3-8 6,10-2-6,-18-4 6,-16 6-18,-5-1 35,-5-5-46,-2 4 35,-16-17-57,-1 16-34,-45-15-21,27 24-304,-38 12 35,44 11 313,-12 20 0,27-19 0,-2 2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37.520"/>
    </inkml:context>
    <inkml:brush xml:id="br0">
      <inkml:brushProperty name="width" value="0.04286" units="cm"/>
      <inkml:brushProperty name="height" value="0.04286" units="cm"/>
    </inkml:brush>
  </inkml:definitions>
  <inkml:trace contextRef="#ctx0" brushRef="#br0">42 1 28194,'0'11'56,"0"0"-56,0 5-6,-3-2-39,-1 4-72,-4-6-2443,-3 9 2560,5-10 0,-2 4 0,7-12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37.754"/>
    </inkml:context>
    <inkml:brush xml:id="br0">
      <inkml:brushProperty name="width" value="0.04286" units="cm"/>
      <inkml:brushProperty name="height" value="0.04286" units="cm"/>
    </inkml:brush>
  </inkml:definitions>
  <inkml:trace contextRef="#ctx0" brushRef="#br0">26 0 27880,'4'0'454,"0"0"-438,-4 0-27,0 0-62,-5 29-201,1-12-840,-5 21 1114,1-20 0,4-10 0,0-1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38.472"/>
    </inkml:context>
    <inkml:brush xml:id="br0">
      <inkml:brushProperty name="width" value="0.04286" units="cm"/>
      <inkml:brushProperty name="height" value="0.04286" units="cm"/>
    </inkml:brush>
  </inkml:definitions>
  <inkml:trace contextRef="#ctx0" brushRef="#br0">44 22 27986,'3'-6'476,"0"1"-453,-3 5-12,0 0-17,0-5 1,0 4-18,0-3 7,-3 14-197,-9 19 67,3-7-702,-8 8 0,13-24 0,0-3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38.708"/>
    </inkml:context>
    <inkml:brush xml:id="br0">
      <inkml:brushProperty name="width" value="0.04286" units="cm"/>
      <inkml:brushProperty name="height" value="0.04286" units="cm"/>
    </inkml:brush>
  </inkml:definitions>
  <inkml:trace contextRef="#ctx0" brushRef="#br0">5 3 28177,'1'-2'280,"0"2"-280,-1 0 5,2 13-10,-1-5-12,2 11-5,-3-8 22,-6 18 0,5-19 0,-4 14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2.039"/>
    </inkml:context>
    <inkml:brush xml:id="br0">
      <inkml:brushProperty name="width" value="0.04286" units="cm"/>
      <inkml:brushProperty name="height" value="0.04286" units="cm"/>
    </inkml:brush>
  </inkml:definitions>
  <inkml:trace contextRef="#ctx0" brushRef="#br0">44 20 25679,'9'-11'1725,"-2"3"-1546,-7 8 432,0 0-561,0 2-11,-1 1-11,-3 2-11,0 1 0,-8 7-6,0 11-5,-4 18-18,6 16-144,10 26-3371,8-26 3415,11 5-347,23-21 459,11-19 0,-13 4 0,-4-21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2.689"/>
    </inkml:context>
    <inkml:brush xml:id="br0">
      <inkml:brushProperty name="width" value="0.04286" units="cm"/>
      <inkml:brushProperty name="height" value="0.04286" units="cm"/>
    </inkml:brush>
  </inkml:definitions>
  <inkml:trace contextRef="#ctx0" brushRef="#br0">1 14 26013,'0'-7'846,"0"1"-751,0 6-5,0 0 492,1 1-560,1 20 176,0-1-237,2 52 95,-2-38-297,1 31 56,-1-49-586,4 2 0,-6-13 0,3-1 1</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3.133"/>
    </inkml:context>
    <inkml:brush xml:id="br0">
      <inkml:brushProperty name="width" value="0.04286" units="cm"/>
      <inkml:brushProperty name="height" value="0.04286" units="cm"/>
    </inkml:brush>
  </inkml:definitions>
  <inkml:trace contextRef="#ctx0" brushRef="#br0">0 133 28132,'49'0'-78,"-5"0"33,-18-5 6,-3 1 39,-3-6-28,-7 1-241,2-23 196,-9 15 118,3-19 84,-8 27 72,0 1-38,-1 6 139,0 2-302,0 6 0,0 4 0,0 11-17,0 4-11,1 3-11,3 1-555,14 18-240,-4-18 834,6 10 0,-14-29 0,-2-4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3.474"/>
    </inkml:context>
    <inkml:brush xml:id="br0">
      <inkml:brushProperty name="width" value="0.04286" units="cm"/>
      <inkml:brushProperty name="height" value="0.04286" units="cm"/>
    </inkml:brush>
  </inkml:definitions>
  <inkml:trace contextRef="#ctx0" brushRef="#br0">6 16 27953,'-3'-8'375,"0"1"-341,3 7-23,0 0-6,0 17-5,2-1 0,2 17-78,6 24 16,-4-25-162,2 21 17,-8-40-958,0-2 1165,0-8 0,0-2 0,0-1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28.143"/>
    </inkml:context>
    <inkml:brush xml:id="br0">
      <inkml:brushProperty name="width" value="0.04286" units="cm"/>
      <inkml:brushProperty name="height" value="0.04286" units="cm"/>
      <inkml:brushProperty name="color" value="#00A0D7"/>
    </inkml:brush>
  </inkml:definitions>
  <inkml:trace contextRef="#ctx0" brushRef="#br0">519 1 23343,'-1'4'4369,"-2"0"-4313,1-4-11,-3 0-12,1 1 23,-38 40 0,-26 34 0,10-8-50,4 2-1137,-4-2 0,-12 12 1,20-14 1130,29-16-669,2 17 1,1 1 674,3-4-1,0 21 1,3-2-6,11-40 0,-1 34-17,2-2 12,3-34 49,16 50-32,1-58-12,9 9 2727,-7-19-2716,17 17 1996,-16-18-1996,39 25-11,-35-33 6,41 10-6,-36-15 0,67 5 6,-55-9-6,7-1 0,-1-2 0,-5-4-17,22-9 0,3-2 17,-8-3-6,30-13 1,-1-3-1,-31 6-3,4-2 1,-2-2 8,-16 3 11,1-9 1,-3-2-1,-6 0 8,6-32 1,-5-5-3,-18 18 14,-6-7 1,1-16 0,-5 14-21,-4 6 0,-4-13 1,-6 6 5,-5 40 22,-32-41-34,20 37-2,-8-12 0,1 2-3,8 12 6,-28-32-1,29 41 6,-41-22-11,31 27 0,-16-5 0,-4 2 0,8 7-5,-48-12 5,49 17-9,-12 2 1,0 1 2,6 2-5,-49 5 6,65 1-348,-35 21-39,31-6 392,-32 22 0,45-25 0,-4 3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4.092"/>
    </inkml:context>
    <inkml:brush xml:id="br0">
      <inkml:brushProperty name="width" value="0.04286" units="cm"/>
      <inkml:brushProperty name="height" value="0.04286" units="cm"/>
    </inkml:brush>
  </inkml:definitions>
  <inkml:trace contextRef="#ctx0" brushRef="#br0">21 48 27443,'-11'-9'661,"3"1"-577,8 8 22,0 0-72,-1-3-40,1 0 6,6-2-16,33-4-1,-9 5-45,42-2 45,-43 5-5,13 16 22,-34-3 6,1 24-6,-12-15 16,-23 29-10,10-31-12,-44 16-44,39-31 50,-13-5 0,29-1 0,5-3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4.588"/>
    </inkml:context>
    <inkml:brush xml:id="br0">
      <inkml:brushProperty name="width" value="0.04286" units="cm"/>
      <inkml:brushProperty name="height" value="0.04286" units="cm"/>
    </inkml:brush>
  </inkml:definitions>
  <inkml:trace contextRef="#ctx0" brushRef="#br0">7 0 28126,'46'68'34,"-10"-15"-28,17 20-29,-28-34-27,12 21-79,-27-19 45,-7-1 73,-19 6 16,-32-2-16,5-19 11,-15 0 0,6-17 0,64-6 0,-3-2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5.422"/>
    </inkml:context>
    <inkml:brush xml:id="br0">
      <inkml:brushProperty name="width" value="0.04286" units="cm"/>
      <inkml:brushProperty name="height" value="0.04286" units="cm"/>
    </inkml:brush>
  </inkml:definitions>
  <inkml:trace contextRef="#ctx0" brushRef="#br0">113 10 27264,'13'-5'818,"-3"0"-740,-14 5-44,-4 6-23,-5 1 0,-4 8-11,-8 17 0,5-3-1693,1 17 0,3 4 1693,3 0-26,12 22 1,8-2-109,9-31-320,24 1 0,-1-11 1,-30-25-1,24-4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5.856"/>
    </inkml:context>
    <inkml:brush xml:id="br0">
      <inkml:brushProperty name="width" value="0.04286" units="cm"/>
      <inkml:brushProperty name="height" value="0.04286" units="cm"/>
    </inkml:brush>
  </inkml:definitions>
  <inkml:trace contextRef="#ctx0" brushRef="#br0">8 1 28278,'-4'56'-107,"0"-6"-55,8-30-600,2 8-201,0-4 963,1 11 0,-5-27 0,-1-1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6.138"/>
    </inkml:context>
    <inkml:brush xml:id="br0">
      <inkml:brushProperty name="width" value="0.04286" units="cm"/>
      <inkml:brushProperty name="height" value="0.04286" units="cm"/>
    </inkml:brush>
  </inkml:definitions>
  <inkml:trace contextRef="#ctx0" brushRef="#br0">20 20 26894,'-11'0'986,"2"0"-874,9 0-22,0 0-29,7 9-22,4-5-22,25 5-28,-4-7-2939,36-6 2793,-26-3-448,34-16 0,-62 21 0,8-5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6.441"/>
    </inkml:context>
    <inkml:brush xml:id="br0">
      <inkml:brushProperty name="width" value="0.04286" units="cm"/>
      <inkml:brushProperty name="height" value="0.04286" units="cm"/>
    </inkml:brush>
  </inkml:definitions>
  <inkml:trace contextRef="#ctx0" brushRef="#br0">20 18 23092,'-10'-3'605,"1"0"1456,9 3-1994,0 0 689,61-1-756,-25 1-6,49-1 207,2 2-347,-42-1 146,48-4 0,-76 2 0,12-3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6.807"/>
    </inkml:context>
    <inkml:brush xml:id="br0">
      <inkml:brushProperty name="width" value="0.04286" units="cm"/>
      <inkml:brushProperty name="height" value="0.04286" units="cm"/>
    </inkml:brush>
  </inkml:definitions>
  <inkml:trace contextRef="#ctx0" brushRef="#br0">1 0 28087,'12'96'-84,"-4"-31"-61,-1-16-46,-5-31 191,0 5 0,-1-14 0,0 3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7.455"/>
    </inkml:context>
    <inkml:brush xml:id="br0">
      <inkml:brushProperty name="width" value="0.04286" units="cm"/>
      <inkml:brushProperty name="height" value="0.04286" units="cm"/>
    </inkml:brush>
  </inkml:definitions>
  <inkml:trace contextRef="#ctx0" brushRef="#br0">7 26 27180,'-4'-5'683,"2"0"-638,2 5 134,0 0-179,54-7-22,-24 5-85,43-5-453,-26 14 516,-26-1 38,-9 24 28,-24-15-22,-12 11 555,-20-7-477,28-13-44,-15 8-118,68-13-123,3 4 123,15 1-40,-14 4 29,-22 0-39,-5 9 134,-7-4 336,-20 24-213,-1-22-33,-16 12 38,-9-17-122,6-4 5,-10 1-11,13-4-229,-11-1 201,19-2-56,-5-1-73,23-1-50,2-3-398,2-7 605,8-11 0,-14 24 0,4 1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8.292"/>
    </inkml:context>
    <inkml:brush xml:id="br0">
      <inkml:brushProperty name="width" value="0.04286" units="cm"/>
      <inkml:brushProperty name="height" value="0.04286" units="cm"/>
    </inkml:brush>
  </inkml:definitions>
  <inkml:trace contextRef="#ctx0" brushRef="#br0">1 227 26183,'0'9'1109,"0"-2"-997,0-7 56,0 0-118,3 16 40,-3-12 22,3 12 118,-3-16-208,0 0-11,0-2 0,0-15-5,0-7-17,0-8-96,0-46 107,1 44 23,4-36-12,-3 59 6,7 1 0,-4 10 22,23 30-39,-12-11-168,26 56 67,-29-46 28,7 22 73,-18-44 191,4-5-152,-2-10-17,8-20-11,-3 4 6,17-33-17,-15 36 6,20 7 11,-20 28-6,12 18-6,-10-9-481,33 19-308,-24-21 784,23 13 0,-37-29 0,-3-3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48.727"/>
    </inkml:context>
    <inkml:brush xml:id="br0">
      <inkml:brushProperty name="width" value="0.04286" units="cm"/>
      <inkml:brushProperty name="height" value="0.04286" units="cm"/>
    </inkml:brush>
  </inkml:definitions>
  <inkml:trace contextRef="#ctx0" brushRef="#br0">1 0 28138,'45'35'140,"-8"-8"-135,6 8 1,-11-10-6,17 15-783,-11-9 777,9 11 179,-4 16-173,-21-21-11,3 37 0,-29-44 11,-29 7 0,-4-3 0,13-14 0,-45 18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3.649"/>
    </inkml:context>
    <inkml:brush xml:id="br0">
      <inkml:brushProperty name="width" value="0.04286" units="cm"/>
      <inkml:brushProperty name="height" value="0.04286" units="cm"/>
      <inkml:brushProperty name="color" value="#00A0D7"/>
    </inkml:brush>
  </inkml:definitions>
  <inkml:trace contextRef="#ctx0" brushRef="#br0">71 13 26678,'0'-6'896,"0"2"-550,0 4-307,0 0-4122,7-1 4094,19 1 862,2-1-884,13 5 64,-11 3-121,-3 5-49,-5 4-96,-20 49 241,-17-31 3375,-12 30-3392,-22-46-11,16-10-5,-10-1-29,15-5-335,-2-1-1,16-2-1030,0-5 1400,14 0 0,0-1 0,0 3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28.960"/>
    </inkml:context>
    <inkml:brush xml:id="br0">
      <inkml:brushProperty name="width" value="0.04286" units="cm"/>
      <inkml:brushProperty name="height" value="0.04286" units="cm"/>
      <inkml:brushProperty name="color" value="#00A0D7"/>
    </inkml:brush>
  </inkml:definitions>
  <inkml:trace contextRef="#ctx0" brushRef="#br0">5 22 26687,'-3'-11'913,"2"2"-767,1 9-74,0-1-27,0 3-28,0 4 5,0 8-10,0 15-1,0-3-11,0 48 0,0-30-65,0 17 1,0 1 8,0-14-157,1 38 56,0-66-3786,4 0 3943,-2-15 0,2-1 0,-4-4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01:59.390"/>
    </inkml:context>
    <inkml:brush xml:id="br0">
      <inkml:brushProperty name="width" value="0.04286" units="cm"/>
      <inkml:brushProperty name="height" value="0.04286" units="cm"/>
      <inkml:brushProperty name="color" value="#00A0D7"/>
    </inkml:brush>
  </inkml:definitions>
  <inkml:trace contextRef="#ctx0" brushRef="#br0">0 343 22626,'2'-11'56,"0"3"2230,-2 8-2292,0 1 1007,1 18-1001,1 31 0,0-6 551,1 22-551,-1-43 0,0 0 1898,2-16-1898,1-3 0,28-15-490,21-25 0,23-23 0,4-5 0,-12 11 490,-5 7 0,-1-1 0,6-5 0,12-10 0,-6 3 0,-23 17 0,-21 13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29.874"/>
    </inkml:context>
    <inkml:brush xml:id="br0">
      <inkml:brushProperty name="width" value="0.04286" units="cm"/>
      <inkml:brushProperty name="height" value="0.04286" units="cm"/>
      <inkml:brushProperty name="color" value="#00A0D7"/>
    </inkml:brush>
  </inkml:definitions>
  <inkml:trace contextRef="#ctx0" brushRef="#br0">16 100 26642,'-4'-3'1227,"0"0"-1093,4 3-61,0 0-28,-3-3-34,2 2 6,-3-2 39,4 3-28,0-2-39,1-6 22,5 2-11,4-7 0,9 2-11,39-10-17,30 9 5,-13-2-341,0 17 347,-57 7-11,-4 20 17,-7-10 39,-51 43-28,14-40 59,-41 7 0,-5-6-54,33-16-72,-52 1-67,97-12-1955,20-4 2089,-4 3 0,-3 3 0,-17 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31.242"/>
    </inkml:context>
    <inkml:brush xml:id="br0">
      <inkml:brushProperty name="width" value="0.04286" units="cm"/>
      <inkml:brushProperty name="height" value="0.04286" units="cm"/>
      <inkml:brushProperty name="color" value="#00A0D7"/>
    </inkml:brush>
  </inkml:definitions>
  <inkml:trace contextRef="#ctx0" brushRef="#br0">12 101 28278,'-1'-7'78,"0"3"-56,1 3-22,0 0 6,0 0-6,0-2 0,-1-1 0,-2-8-6,1 3 6,-1-10 0,2 10-5,1-7 5,0 12 11,0-4-11,0 7-11,0-1 11,0 6 0,7 85-6,-3-33 0,1 7 1,-1 2-1,-1 8 3,1 21 1,1 4 2,-3-46 0,1 1-2,0 28 0,1 13 0,-1-19 2,0-13 0,0 38 0,-3-87 6,0-3-6,0-5-28,0 8 17,0-6 5,0 12 6,0-12 22,0 14-22,0-14 6,2 21-6,-1-19 0,0 8 0,-1-14 6,0-2-6,0 0 5,0 1-5,0 1 0,0 1-112,0-1 112,0-2 0,0 0 0,0-1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33.643"/>
    </inkml:context>
    <inkml:brush xml:id="br0">
      <inkml:brushProperty name="width" value="0.04286" units="cm"/>
      <inkml:brushProperty name="height" value="0.04286" units="cm"/>
      <inkml:brushProperty name="color" value="#00A0D7"/>
    </inkml:brush>
  </inkml:definitions>
  <inkml:trace contextRef="#ctx0" brushRef="#br0">36 223 27578,'-6'2'638,"2"0"-616,4-2 113,0 0-124,-2 0 0,0 0-5,-1 0-1,1 0-5,0 0 6,2 0-6,-2 0 6,2 0-1,-3 1 1,3-1-1,-5 2-5,4-2 0,-2 1 0,3 0 0,5-1 0,4 1 0,5-1 0,3 0 0,1 0 0,13 0-11,38 0 11,-25 0 0,24 0-22,-6 0 22,-29 0-6,28 0 6,-40 0 0,2 0-1705,39-4 1,8-2 1699,-9 4 2,9-3 0,6-1-346,-16 5 0,-6 0 349,12-2 0,-6 1 0,-3 0 0,-4-2-9,18-1 1,3 0 3,1 0 1,-5 1 0,13 0 0,-12 0-1,18 1 2,-21 1 0,-3 0 3052,3-1-3066,23 0 12,-32 1 520,18-2 0,0 0-515,-11 1 0,15 0 0,1 0-6,-16 1 4,-3 2 0,12-1 1,-10 1-5,14 0-5,18 0 0,4 0 11,-43-2 0,-3 1-710,1 0 1,0-1 709,-3 0 0,0-1-1470,21 0 1,-4 0 1469,14-1-60,3 1 1,-2 1 59,-18 1 0,12 0 0,1 1 0,-7-2 0,20 1 0,-2 0 0,-27 0 0,0 1 0,-1 0 0,-12 0-6,28-1 1,4 0-6,-9-1-9,13-1 1,-2 0 931,-25 1-926,17-3 0,2 0 14,-5 0 4,-2-2 0,13-2 0,-13 1-4,5-1 0,-1 0 0,-4 1 0,-28 3 3323,31-1-3368,-42 3-752,18-8 1,-48 15 0,-2-4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35.143"/>
    </inkml:context>
    <inkml:brush xml:id="br0">
      <inkml:brushProperty name="width" value="0.04286" units="cm"/>
      <inkml:brushProperty name="height" value="0.04286" units="cm"/>
      <inkml:brushProperty name="color" value="#00A0D7"/>
    </inkml:brush>
  </inkml:definitions>
  <inkml:trace contextRef="#ctx0" brushRef="#br0">34 6 24990,'0'-3'1848,"0"0"-1556,0 3 77,0 0-66,-2 0-281,1 0-22,-3 0-11,3 0 16,-10 31 118,1 34 1,5 28-109,8-22 1,4 15 0,4 8 0,0 3 0,-1-4 0,-4-9-113,-2 0 0,-3-8 0,0 1 0,3 11 97,4 0 1,2 14 0,3 7 0,0 1 0,-1-6-1,-1-12 1,-4-20-485,0 1 1,-3-7 483,2 21 0,-1 9 0,0-19 0,0-12 0,1 0 0,0-2 0,0-11 0,3 31 0,-6-74-33,-1-1-415,-2-12 535,-5-14 1,4 10-1,-4-9 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36.943"/>
    </inkml:context>
    <inkml:brush xml:id="br0">
      <inkml:brushProperty name="width" value="0.04286" units="cm"/>
      <inkml:brushProperty name="height" value="0.04286" units="cm"/>
      <inkml:brushProperty name="color" value="#00A0D7"/>
    </inkml:brush>
  </inkml:definitions>
  <inkml:trace contextRef="#ctx0" brushRef="#br0">0 0 22134,'10'1'4340,"-2"0"-3757,-8-1 671,0 1-1259,0 0 5,5 2 0,6 1 5,49 6-5,-10-5 0,42 3-11,-19-8 0,9 0-17,6 0 11,3 1 17,-27 0 0,9 0 0,-8-1 0,30 3 0,-25-2 0,9-1 0,-17 1 0,-10 0 0,3-1 0,0 0-11,1 1-9,0 2 1,-1 1 19,-12-1 5,23 6-5,-58-8 0,2 0 0,-6-1-17,10 0 17,-7 0-16,18 0-96,-10 0-622,39-8 297,-12-3 437,4-1 90,-21 1 498,-22 9-448,-2 1 498,-1 1-638,0 8 0,0 8 0,-1 12 6,-5 42-6,1-9 2,1 17 1,0 8 0,1-19 0,2 3-1,4 14 0,3 9 0,0-6-2,0-2 0,2-3 0,0-16 0,2 2 0,1 2 1,3 13 1,1 3 0,-2-9-1248,-1-8 0,0-2 1246,-1 4 0,2 7 0,-3-11 0,6 24 0,-6-27 0,3 13 0,2 1 0,-3-4-3,4 13 0,-1-6 3,-7-36 0,4 24 0,-10-53 6,1 11-6,-3-12 0,2 13 0,-2-22 2481,0 3-2509,0-9 28,-13-30 0,10 23 0,-9-23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37.844"/>
    </inkml:context>
    <inkml:brush xml:id="br0">
      <inkml:brushProperty name="width" value="0.04286" units="cm"/>
      <inkml:brushProperty name="height" value="0.04286" units="cm"/>
      <inkml:brushProperty name="color" value="#00A0D7"/>
    </inkml:brush>
  </inkml:definitions>
  <inkml:trace contextRef="#ctx0" brushRef="#br0">7 111 26771,'-4'0'711,"2"0"-621,2 0 106,0 0-157,6 0 6,-3 0 33,6 0 180,3 0-191,8 0-56,3 0-5,9 0 0,43-4-6,-17 2 0,-10-1 0,5-1 0,0 0 0,-2 0-6,34-2 6,-18 2 0,10-1 0,-7 0 3,-19 2 0,2 0-2,36-3 1,16-2 0,-17 1 4,8 0-6,-9 0 0,-5 0 0,-27 3 0,23 2 0,-41 0 0,22 1-39,-51 1 5,3-2-50,-9 2 84,-20-8 0,22 9 0,-11-5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38.995"/>
    </inkml:context>
    <inkml:brush xml:id="br0">
      <inkml:brushProperty name="width" value="0.04286" units="cm"/>
      <inkml:brushProperty name="height" value="0.04286" units="cm"/>
      <inkml:brushProperty name="color" value="#00A0D7"/>
    </inkml:brush>
  </inkml:definitions>
  <inkml:trace contextRef="#ctx0" brushRef="#br0">1 270 24396,'1'11'2224,"0"-2"-1838,-1-9-100,0 0-84,9 23-68,-7-14 68,7 18-130,-9-21-4,0-1-29,0-2-6,0 1 46,0 8-57,0-7-11,0 5 124,0-9-102,0-1-5,0-43-33,0 16-6,0-53 11,-1 38 5,-3-42-5,2 50-11,-2-17-17,3 44 22,18 35 12,-5-6-6,30 46 0,-22-38 0,14 22 0,-23-37-56,7 4 45,-10-16 39,35-43-23,-20 11-5,31-51 6,-34 40 33,8-17-39,-20 39 0,24 39 6,0 49-1,6 6-5,-1 10 0,-11-26 0,-9-19-33,11 16-23,-20-38 56,3 3 0,-11-20 0,1-1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1:40.382"/>
    </inkml:context>
    <inkml:brush xml:id="br0">
      <inkml:brushProperty name="width" value="0.04286" units="cm"/>
      <inkml:brushProperty name="height" value="0.04286" units="cm"/>
      <inkml:brushProperty name="color" value="#00A0D7"/>
    </inkml:brush>
  </inkml:definitions>
  <inkml:trace contextRef="#ctx0" brushRef="#br0">345 38 26922,'0'-2'835,"0"0"-393,0 2-397,-1-15-11,-1 11-12,0-11 28,0 15-44,0 0-6,0 0-11,-1 3 11,1 4 5,-4 19-5,1 2 6,-1 28 0,2 8-1,-1 3-2,5 2 1,1 15 0,1-12-4,6 19 3,1 8 0,2-3 8,2-19 0,2 19 1,1 0-7,-3-17-5,0 3 0,0-7 0,-7-35-5,8 20 5,-10-40 22,4 5-28,-8-25-22,1-4 17,0 0-50,-1-2 55,1 4-5,0 1 16,-1 1-5,2 0 0,-2 0 12,1 0-12,-1 2 0,0 0 0,1 8 0,-1-4 0,1 4 16,-1-7-10,0-1-6,0-1 17,0-1-17,-2 0 0,0 0 0,-3 0 0,1 0 0,0 0 0,-6 0 0,3 0 0,-26 0 0,16 0 0,-34 0 0,27 0 0,-45 6 0,-5 2 0,35-5 0,-19 4 0,0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04.678"/>
    </inkml:context>
    <inkml:brush xml:id="br0">
      <inkml:brushProperty name="width" value="0.04286" units="cm"/>
      <inkml:brushProperty name="height" value="0.04286" units="cm"/>
      <inkml:brushProperty name="color" value="#00A0D7"/>
    </inkml:brush>
  </inkml:definitions>
  <inkml:trace contextRef="#ctx0" brushRef="#br0">1 1 26346,'13'0'1495,"-2"0"-1445,-11 0 331,0 0-381,0 1 0,0 3 6,0 12-1,0-1 1,1 40-1,0-19 7,2 29-10,4-11 1,0 0-3,2 8 0,0-6 0,0-3 0,-1-11 0,3 31 0,-4-35 0,7 43 0,-9-63 0,5 16 0,-8-29 0,0 3 0,-2-5 0,1 3 0,0-2 0,3 14 0,-1-6 0,8 43 0,-7-36 0,3 22 0,-5-34-5,1 0 5,-2-5 11,3 1-11,-4-3-11,1 0 11,-1 2 5,1 3-5,-1-1 0,2 2 0,-2-3 0,1-1 0,-1 1 0,0-3 6,1 2-6,0-2 0,0 1 5,1-1-5,-2 0 0,1 0 0,2 0 6,-2 0-6,4 0 6,-2 0-1,12 0-5,-7-1 0,19-2 6,-14 2-6,20-2 0,-19 3 0,15 0 0,-19 0 0,22-1 0,-17 0 0,29-2 0,-26 2 0,33-1 0,-30 2 0,25 0 0,-26-1-11,21 0 5,-22 0 6,24-1 0,-28 1 0,26-5 0,-21 1 0,40-8 0,-34 6 0,28-3 0,-33 7 0,21-8 0,-21 6-6,38-15 6,-38 12 0,28-8-5,-29 13 5,54-4 0,-35 3 0,12-1 0,-2 0 0,-20 2 5,27-7-5,-45 8 6,49-5-6,-7 3 0,13 1 0,-12-1 0,-7 0 0,-17 1 0,24-2 0,-30 3 0,18-1 0,-17 2 0,18-2 6,31-7-6,-10 3 0,15-4 0,-22 6 0,-4 1 0,-4 1 2,22-2 1,3-1 3,-5 0-6,14-1 0,-31 2-6,-18 3 6,-10 2 6,45-4-6,-35 2-6,51-4 6,-53 5 0,56-2 0,-53 3 0,47-2 0,-49 1 0,61 0 0,-49 0 0,12 1 0,23 0 1,-9-2 1,21-1 0,12 0-1,6-1 1,-3 0 0,-9 0-1,-17 2-1,0 0 0,-12 0 0,12 0-485,2-1 1,23 0-1,11-2 1,-3 1-1,-13 0 1,-26 2-1,-38 1 485,-33 1-290,17 0 290,-11 0 0,18 0 0,-21 0-28,4 0 28,-8 1 3254,-1 0-3249,-2 0 178,0 0-631,-6-1-3299,-1 0 3747,-6 0 0,6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4.118"/>
    </inkml:context>
    <inkml:brush xml:id="br0">
      <inkml:brushProperty name="width" value="0.04286" units="cm"/>
      <inkml:brushProperty name="height" value="0.04286" units="cm"/>
      <inkml:brushProperty name="color" value="#00A0D7"/>
    </inkml:brush>
  </inkml:definitions>
  <inkml:trace contextRef="#ctx0" brushRef="#br0">6 175 26788,'-3'2'762,"0"0"-639,3-2 6,0 0-79,61-10-22,-15-8-28,33-3 6,-38-5-6,-23 9 72,-7-12-16,-6 11-28,-8-7 112,-49 11-100,18 22-40,-28 0 5,39 23-5,10-2 0,4 1 0,2 12-56,35 2-45,-4-14-123,40-5-624,7-38 0,-77 22 0,-5-5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05.930"/>
    </inkml:context>
    <inkml:brush xml:id="br0">
      <inkml:brushProperty name="width" value="0.04286" units="cm"/>
      <inkml:brushProperty name="height" value="0.04286" units="cm"/>
      <inkml:brushProperty name="color" value="#00A0D7"/>
    </inkml:brush>
  </inkml:definitions>
  <inkml:trace contextRef="#ctx0" brushRef="#br0">6 61 25965,'0'-4'1534,"0"2"-1125,0 2-303,4-4 12,-2 1 44,1-9-122,-2-1-40,-1 1 50,0 2-39,0 9 12,0 1-23,-1 5 0,0 7 5,-2 29-5,2 1 0,-2 21 6,2-9-6,-1 1 0,0-1 0,1 33 0,0-36 0,1 23-6,5-28 6,-2-19 0,9 19 0,-6-31 0,4 11 0,-7-18 0,1 10 0,-3-12 0,1 5 0,-1-8-11,1 0 0,-1-2 0,2-1-1,-2 0-55,0 1 0,0-1 67,1 0 0,-2 1 0,1-1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09.647"/>
    </inkml:context>
    <inkml:brush xml:id="br0">
      <inkml:brushProperty name="width" value="0.04286" units="cm"/>
      <inkml:brushProperty name="height" value="0.04286" units="cm"/>
    </inkml:brush>
  </inkml:definitions>
  <inkml:trace contextRef="#ctx0" brushRef="#br0">268 11 28244,'3'-6'84,"-1"2"-84,-1 4-11,-1 0 22,0 4 0,-3 3 12,-9 14-12,-2-2 6,-9 6-12,2-4 1,-13 15-6,9-8 0,-16 27-6,20-22-5,-3 10-62,7-8-50,6-11-196,-1 2-779,5-14 1098,-1-4 0,8-6 0,1-2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10.447"/>
    </inkml:context>
    <inkml:brush xml:id="br0">
      <inkml:brushProperty name="width" value="0.04286" units="cm"/>
      <inkml:brushProperty name="height" value="0.04286" units="cm"/>
    </inkml:brush>
  </inkml:definitions>
  <inkml:trace contextRef="#ctx0" brushRef="#br0">0 10 26805,'3'-4'1417,"-2"0"-1395,-1 3 6,0 0 17,0 14-28,2 14-12,4 39-16,-1-17-28,3 14-3437,-3-32 3291,-1-1-382,1 23 0,-3-42 0,0 13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11.131"/>
    </inkml:context>
    <inkml:brush xml:id="br0">
      <inkml:brushProperty name="width" value="0.04286" units="cm"/>
      <inkml:brushProperty name="height" value="0.04286" units="cm"/>
    </inkml:brush>
  </inkml:definitions>
  <inkml:trace contextRef="#ctx0" brushRef="#br0">0 6 28216,'3'-3'11,"4"0"17,51 3-28,-15 0 6,38 0-6,12 12-6,-12 13-5,3 1 11,-36 7 0,-35-13 0,-3-2 6,-3 0-6,-3-1 5,-2 0 12,-14 22-17,-20-3-6,2 6 1,-13-14-12,-10-12 0,18-8-414,-45 2-84,56-12 515,-14-6 0,36 3 0,1-2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11.682"/>
    </inkml:context>
    <inkml:brush xml:id="br0">
      <inkml:brushProperty name="width" value="0.04286" units="cm"/>
      <inkml:brushProperty name="height" value="0.04286" units="cm"/>
    </inkml:brush>
  </inkml:definitions>
  <inkml:trace contextRef="#ctx0" brushRef="#br0">13 20 26536,'-3'-4'1658,"2"0"-1630,-3-1-28,3 3 0,-2-3 5,3 13 12,0 17-11,2 15-90,14 51-40,-8-40-346,12 28 22,-18-62 448,2 2 0,-4-14 0,0-1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12.564"/>
    </inkml:context>
    <inkml:brush xml:id="br0">
      <inkml:brushProperty name="width" value="0.04286" units="cm"/>
      <inkml:brushProperty name="height" value="0.04286" units="cm"/>
    </inkml:brush>
  </inkml:definitions>
  <inkml:trace contextRef="#ctx0" brushRef="#br0">25 39 24381,'-9'-1'2044,"2"0"-1222,7 1-738,0 0 165,-7-5-272,5 3-3123,3-4 3163,12 4 130,36-5 1,8 1-142,-9 2-32,19 0 1,-5 4-3,-36 7 0,11 13 40,-31-6-7,-1 6 1,-4-6-6,-1 1-6,-4 1-184,-65 32 190,26-24 0,-33 16 22,52-33-22,22-7 62,20-2 3347,-3-1-3381,37-2-28,-24 3 50,58 7-50,-54 1-28,43 23 22,-57-7 23,6 9-6,-19-13-11,-3 8 0,-3-11 0,-19 18 17,5-22-11,-17 6-6,8-11 0,-2 0-258,-52 5 264,26-7 5,-22 4-859,49-24 0,17 24 0,2-10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13.197"/>
    </inkml:context>
    <inkml:brush xml:id="br0">
      <inkml:brushProperty name="width" value="0.04286" units="cm"/>
      <inkml:brushProperty name="height" value="0.04286" units="cm"/>
    </inkml:brush>
  </inkml:definitions>
  <inkml:trace contextRef="#ctx0" brushRef="#br0">1 31 27152,'0'-12'784,"0"4"-666,0 8 22,0 0-124,1-1 1,1 6-6,17 40-27,-9-24-1,12 29 6,-14-42 5,4-1 6,0-3 6,1 0-1,5-7 1,-2-9-6,1 0 56,11-46-6,-20 36-50,9-24-17,-17 49 17,1 7-33,6 22-23,-1-13-835,14 24-1164,-8-27 2055,6 8 0,-12-18 0,-1-2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13.864"/>
    </inkml:context>
    <inkml:brush xml:id="br0">
      <inkml:brushProperty name="width" value="0.04286" units="cm"/>
      <inkml:brushProperty name="height" value="0.04286" units="cm"/>
    </inkml:brush>
  </inkml:definitions>
  <inkml:trace contextRef="#ctx0" brushRef="#br0">211 15 27365,'4'-3'969,"2"-4"-981,-6 6 12,2-2 0,-3 3-67,-74 5 50,48 0 6,-61 7 6,72-4-29,3-1 34,11-1 28,61 11-28,-30-6 0,44 11-50,-24 0 44,-23-9-16,15 14-12,-32-17 28,-2 14 18,-6-13 49,-22 15-44,8-19-6,-33 5-11,25-11-22,-32 1-68,31-2 90,-36-1 0,51 1 0,-14 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23.115"/>
    </inkml:context>
    <inkml:brush xml:id="br0">
      <inkml:brushProperty name="width" value="0.04286" units="cm"/>
      <inkml:brushProperty name="height" value="0.04286" units="cm"/>
    </inkml:brush>
  </inkml:definitions>
  <inkml:trace contextRef="#ctx0" brushRef="#br0">182 232 26525,'-10'11'1131,"2"-2"-991,8-9 269,0 0-404,1-3-5,1-1 17,10-15-17,-1 1 11,26-47-11,-20 31 0,15-31 12,-23 47-12,-1-3-23,-5 16 1,-10 22 11,-30 41-1,6-3-4,-21 22-18,3-1 34,23-34-6,-13 28 6,31-53-224,-4 11-89,6-20 313,-8 6 0,7-10 0,-1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24.580"/>
    </inkml:context>
    <inkml:brush xml:id="br0">
      <inkml:brushProperty name="width" value="0.04286" units="cm"/>
      <inkml:brushProperty name="height" value="0.04286" units="cm"/>
    </inkml:brush>
  </inkml:definitions>
  <inkml:trace contextRef="#ctx0" brushRef="#br0">6 18 25640,'-1'4'1988,"0"-2"-1714,1-2 18,0 0-259,0-10-10,0 7 27,0-8-39,0 11-11,0 0 0,0 2-5,0 26 10,0-7-16,2 60-56,0-37-28,0 18-124,0-35-7700,-4 3 7919,-2-16 0,2 7 0,-2-18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4.568"/>
    </inkml:context>
    <inkml:brush xml:id="br0">
      <inkml:brushProperty name="width" value="0.04286" units="cm"/>
      <inkml:brushProperty name="height" value="0.04286" units="cm"/>
      <inkml:brushProperty name="color" value="#00A0D7"/>
    </inkml:brush>
  </inkml:definitions>
  <inkml:trace contextRef="#ctx0" brushRef="#br0">9 114 27309,'-5'0'655,"1"0"-560,4 0-84,0 0-27,1 52-80,12-41 152,-9 31-5,9-57-1,-15-10 1,1 0-3376,-1-25 3319,10 13-5,0-6 11,10 25-11,-3 14 0,1 3-23,6 12-78,-1 6 22,-2 2 3342,-3 2-3464,-8-13 212,17-3 0,-16-3 0,10-2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25.166"/>
    </inkml:context>
    <inkml:brush xml:id="br0">
      <inkml:brushProperty name="width" value="0.04286" units="cm"/>
      <inkml:brushProperty name="height" value="0.04286" units="cm"/>
    </inkml:brush>
  </inkml:definitions>
  <inkml:trace contextRef="#ctx0" brushRef="#br0">2 19 26861,'-1'-5'1075,"0"2"-980,1 3-16,0 0-79,0-5 0,0 4 5,21-3 6,-2 4-19,28 7 0,6 2-15,-2-1 0,21 10 1,0 3 0,-18 0-6,20 8 17,-52-11 16,-23 26-5,-8-20 12,-23 33-12,3-36 16,-53 21-16,42-25-6,-10-1 1,2-4-96,20-8-643,-17 1-2656,38-6 3400,2-3 0,5 2 0,0-1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25.749"/>
    </inkml:context>
    <inkml:brush xml:id="br0">
      <inkml:brushProperty name="width" value="0.04286" units="cm"/>
      <inkml:brushProperty name="height" value="0.04286" units="cm"/>
    </inkml:brush>
  </inkml:definitions>
  <inkml:trace contextRef="#ctx0" brushRef="#br0">18 41 25786,'0'-6'2206,"0"2"-2083,0 4 73,-8-13-173,6 9-1,-6-9-11,8 13-11,0 0-11,0 40 11,2-13-17,8 63 12,-3-50-18,7 26-5,-10-43-1887,-4 16 1915,-5-26 0,1 7 0,0-20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26.600"/>
    </inkml:context>
    <inkml:brush xml:id="br0">
      <inkml:brushProperty name="width" value="0.04286" units="cm"/>
      <inkml:brushProperty name="height" value="0.04286" units="cm"/>
    </inkml:brush>
  </inkml:definitions>
  <inkml:trace contextRef="#ctx0" brushRef="#br0">36 77 25791,'-6'-2'2240,"2"2"-2189,4 0 10,-13-8-55,10 4-6,-7-6 0,92-14 0,-50 17-9,25-6 1,-4 4 2,-33 10-27,13 8 22,-25 1 11,0 6 0,-6-1-12,-3 16 12,-5-11 6,-22 24 0,5-28-1,-29 15-5,30-23 11,-7 2-11,24-9 0,5-1 12,5-1-12,5-1-45,27-2 45,-14 1 0,34 15 5,-33-1-27,21 26 5,-29-17 34,5 27 0,-16-28 11,-32 28-23,9-31 51,-40 15-39,29-22 45,-45 2-57,44-8-5,-21-5-11,43-3 11,6-13 0,1 11 0,5-7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27.282"/>
    </inkml:context>
    <inkml:brush xml:id="br0">
      <inkml:brushProperty name="width" value="0.04286" units="cm"/>
      <inkml:brushProperty name="height" value="0.04286" units="cm"/>
    </inkml:brush>
  </inkml:definitions>
  <inkml:trace contextRef="#ctx0" brushRef="#br0">1 15 27186,'0'-8'834,"0"2"-767,0 6 6,0 0-62,2 5-5,-1 4-6,8 23 0,-3-11 0,6 20 0,-7-23 0,3 1-17,-1-1-5,-2-11 10,0 5 12,-3-12 40,6 0-24,-2-4 29,26-41-39,-18 20 5,21-41 6,-27 49-40,0-7 23,-5 24 23,3 39-29,-2-17-5,2 29-17,-2-33-1058,6 21-1989,-5-23 3075,6 15 0,-9-28 0,0-2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28.016"/>
    </inkml:context>
    <inkml:brush xml:id="br0">
      <inkml:brushProperty name="width" value="0.04286" units="cm"/>
      <inkml:brushProperty name="height" value="0.04286" units="cm"/>
    </inkml:brush>
  </inkml:definitions>
  <inkml:trace contextRef="#ctx0" brushRef="#br0">166 18 28250,'7'-10'22,"-2"2"-5,-5 8-6,-9 0-5,-9 0-6,-46 16-6,33-10-56,-22 15 40,50-16 16,27 9 6,-8-8-106,60 16 78,-46-12 0,32 12 28,-47-11-84,4 15 78,-13-14 12,1 11-6,-7-14 84,-11 13-67,3-11 78,-32 16-84,22-21 17,-23 5-17,26-11 12,-15 0-12,17-1-952,-15-4 941,19 2 0,-4-2 0,11 5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47.053"/>
    </inkml:context>
    <inkml:brush xml:id="br0">
      <inkml:brushProperty name="width" value="0.04286" units="cm"/>
      <inkml:brushProperty name="height" value="0.04286" units="cm"/>
    </inkml:brush>
  </inkml:definitions>
  <inkml:trace contextRef="#ctx0" brushRef="#br0">227 24 27432,'0'-13'638,"0"4"-570,0 8 21,0 0-44,-1 2-6,-2 6-22,-5 4-11,-3 9-1,-12 22-5,4-2-3,-8 27 1,-1 6-15,-4 13 17,9-22 0,2-4-6,3-11-11,10-26-5,3-12 22,9-16 0,-4 2 0,8-11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47.385"/>
    </inkml:context>
    <inkml:brush xml:id="br0">
      <inkml:brushProperty name="width" value="0.04286" units="cm"/>
      <inkml:brushProperty name="height" value="0.04286" units="cm"/>
    </inkml:brush>
  </inkml:definitions>
  <inkml:trace contextRef="#ctx0" brushRef="#br0">1 0 27824,'47'83'101,"0"1"0,-8-8-1444,10 2 0,-3-7 1236,-27-39 774,-4-4-925,1 2 130,-7-12-497,-2 1 0,-5-13 0,-2-3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47.662"/>
    </inkml:context>
    <inkml:brush xml:id="br0">
      <inkml:brushProperty name="width" value="0.04286" units="cm"/>
      <inkml:brushProperty name="height" value="0.04286" units="cm"/>
    </inkml:brush>
  </inkml:definitions>
  <inkml:trace contextRef="#ctx0" brushRef="#br0">4 63 26038,'-2'-2'1775,"0"0"-7402,59 0 5599,-24-4 1331,47-4-1303,2-9 0,-47 10 0,23-3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48.418"/>
    </inkml:context>
    <inkml:brush xml:id="br0">
      <inkml:brushProperty name="width" value="0.04286" units="cm"/>
      <inkml:brushProperty name="height" value="0.04286" units="cm"/>
    </inkml:brush>
  </inkml:definitions>
  <inkml:trace contextRef="#ctx0" brushRef="#br0">312 278 20157,'-16'0'2297,"4"0"-260,12 0-1550,0 0 325,-47-1-515,15 1-190,-30 3-51,28 1 418,-7 19-452,19-9 1090,-15 26-1101,31-21 56,3 17-5,12-23-158,61-7-682,-23-24 89,31-5-291,-43-7 442,-10-36 1451,-13 25-56,-5-13 0,-4 0-616,-9 9 168,-8-35-376,6 57-33,-2 32 0,12 19-5,17 70-23,-6-48-2095,4 6 0,-1-2 2123,-6-18 0,3 15 0,-13-43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49.084"/>
    </inkml:context>
    <inkml:brush xml:id="br0">
      <inkml:brushProperty name="width" value="0.04286" units="cm"/>
      <inkml:brushProperty name="height" value="0.04286" units="cm"/>
    </inkml:brush>
  </inkml:definitions>
  <inkml:trace contextRef="#ctx0" brushRef="#br0">270 353 27886,'-50'7'70,"-1"-1"0,-8 0-70,-8 19 0,50-12-40,2 13 12,8-9 28,4 7 34,11-15 0,4-2-124,41-2-106,-24-7 6,54-45 190,-57 16 0,17-37-28,-33 29 33,-2-13 1,-1-4 89,-1-2 168,-1-4 0,-1 5-263,-5 33 56,-2 22-28,1 28-3,3 26 1,1 4-26,5-3 0,16 17 0,3-5 0,-9-36 0,26 26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4:07.715"/>
    </inkml:context>
    <inkml:brush xml:id="br0">
      <inkml:brushProperty name="width" value="0.04286" units="cm"/>
      <inkml:brushProperty name="height" value="0.04286" units="cm"/>
      <inkml:brushProperty name="color" value="#00A0D7"/>
    </inkml:brush>
  </inkml:definitions>
  <inkml:trace contextRef="#ctx0" brushRef="#br0">23 305 27191,'0'-11'1025,"0"3"-991,0 7 5,-1 1-39,0 0 5,-1 0-5,2 0-16,-1 1 16,0 6 0,-2 5 0,0 6 0,-1 13 5,1 4-5,0-6 0,3-8 11,15-22-39,9-16-22,41-34 0,10-10 27,-30 21 1,3-2-544,25-24 1,8-9 0,-24 25-1,-40 36 1,7-8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5.149"/>
    </inkml:context>
    <inkml:brush xml:id="br0">
      <inkml:brushProperty name="width" value="0.04286" units="cm"/>
      <inkml:brushProperty name="height" value="0.04286" units="cm"/>
      <inkml:brushProperty name="color" value="#00A0D7"/>
    </inkml:brush>
  </inkml:definitions>
  <inkml:trace contextRef="#ctx0" brushRef="#br0">426 164 28272,'-49'-63'95,"10"13"-95,-1 32 0,10 7 6,1 1-12,-12 2 1,11 4 5,-8 5-6,14 10 0,-14 41 6,18-8 0,-9 31-5,21-24-1,5 10 1,1 2-7,-1 7-526,3-8 1,1-3 514,1-12-5,2-6-50,-1 9 33,-2-18 6,-1 5 22,0-21 6,0-4-555,-6-5-145,4-10-9120,-4-6 9261,6-9 1,0 6-1,0 3 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49.571"/>
    </inkml:context>
    <inkml:brush xml:id="br0">
      <inkml:brushProperty name="width" value="0.04286" units="cm"/>
      <inkml:brushProperty name="height" value="0.04286" units="cm"/>
    </inkml:brush>
  </inkml:definitions>
  <inkml:trace contextRef="#ctx0" brushRef="#br0">0 137 27858,'8'43'16,"-2"-5"-32,-2-28-40,0 0 16,-1-2 40,-2-4 101,0 0 213,-2-37-281,0 3-27,1-19 0,0 14 55,3 2-55,-2 17-62,11-8-73,19 15-162,4 1-4176,15-3 4467,-15 6 0,-44 6 0,-14 3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50.069"/>
    </inkml:context>
    <inkml:brush xml:id="br0">
      <inkml:brushProperty name="width" value="0.04286" units="cm"/>
      <inkml:brushProperty name="height" value="0.04286" units="cm"/>
    </inkml:brush>
  </inkml:definitions>
  <inkml:trace contextRef="#ctx0" brushRef="#br0">61 181 27354,'4'-2'576,"0"-1"-671,15-6-213,13-14 174,-12 9-12,10-13 594,-11-14-341,-12 23-1,0-18 84,-34 31-145,8 2-17,-18 8-5,1 23-23,15-5 0,-9 17 0,19-16 0,2-1-17,1 13-11,3-18-90,27 7-207,0-22 325,33-5 0,-32 1 0,3-4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50.735"/>
    </inkml:context>
    <inkml:brush xml:id="br0">
      <inkml:brushProperty name="width" value="0.04286" units="cm"/>
      <inkml:brushProperty name="height" value="0.04286" units="cm"/>
    </inkml:brush>
  </inkml:definitions>
  <inkml:trace contextRef="#ctx0" brushRef="#br0">199 7 26816,'1'-4'969,"0"2"-801,-1 2 5,0 0-167,-63 32-28,42-19-141,-48 27 62,62-33-55,1 2 60,13-7 96,0-1-257,26 0 212,-11-1 107,33 4-62,-34 1 33,10 16-33,-27-9 56,-2 16-39,-9-15 246,-47 21-235,23-22-11,-33 11-11,42-21 5,5 0-11,5-2-392,5 1-56,4-1-1154,6 0 1602,1-2 0,1 2 0,-2-2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51.452"/>
    </inkml:context>
    <inkml:brush xml:id="br0">
      <inkml:brushProperty name="width" value="0.04286" units="cm"/>
      <inkml:brushProperty name="height" value="0.04286" units="cm"/>
    </inkml:brush>
  </inkml:definitions>
  <inkml:trace contextRef="#ctx0" brushRef="#br0">201 3 27930,'-9'-2'135,"-1"1"-124,1 1-5,-2 0-1,-8 3-5,2 1 6,-7 4-6,-2 4-6,8-2-44,-12 10 22,18-10-219,-2 8 247,12-14-33,28 5-18,-8-8-33,45 11 56,-32-4-179,35 25 342,-46-17-23,9 11 33,-29-18 118,-29 9-263,9-9-11,-53 16-56,43-19-571,-22 4 638,40-9 0,1-1 0,9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15.906"/>
    </inkml:context>
    <inkml:brush xml:id="br0">
      <inkml:brushProperty name="width" value="0.04286" units="cm"/>
      <inkml:brushProperty name="height" value="0.04286" units="cm"/>
      <inkml:brushProperty name="color" value="#5B2D90"/>
    </inkml:brush>
  </inkml:definitions>
  <inkml:trace contextRef="#ctx0" brushRef="#br0">290 123 26547,'4'-2'1512,"1"-3"-1361,-4 4-78,0-3-28,1 2 56,-1-2-101,0 2-6,0-7-22,-1-1 17,0-2 5,-3 1 6,-1 3 0,-7-2-5,2 3-1,-5 0-27,-29 5 27,16 4 6,-36 7 0,34-1 6,-22 13-6,31-10-6,-8 34 6,24-23-28,9 37 17,0-37-6,28 12 17,-12-26-39,35-3-6,-24-12-235,42-27 280,-43 13 179,23-35-134,-46 36 17,1-20-51,-11 23 28,-43-22-39,21 25-95,-46-11-140,43 31-613,-18 22 0,41-32 0,-2 10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16.691"/>
    </inkml:context>
    <inkml:brush xml:id="br0">
      <inkml:brushProperty name="width" value="0.04286" units="cm"/>
      <inkml:brushProperty name="height" value="0.04286" units="cm"/>
      <inkml:brushProperty name="color" value="#5B2D90"/>
    </inkml:brush>
  </inkml:definitions>
  <inkml:trace contextRef="#ctx0" brushRef="#br0">216 284 25539,'8'0'1966,"-2"0"-1709,-6 0 23,0 0-56,1-2-218,-6 0-6,-1 0 0,-6 1 0,-1 1 6,-35 12-1,23-2-10,-44 40-7,48-10 1,-5 7 0,21-20-11,7-18 22,4-6 28,26-3-68,-8-6-256,49-35 273,-45 14 17,1-19 1,-5-5 22,-16 10 112,-3-51-62,-11 53 118,-14-36-163,9 46-39,-4 1 17,23 81 0,0-6 0,7 31-84,2-18-73,-6-15 157,12 41 0,-16-58 0,5 20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17.290"/>
    </inkml:context>
    <inkml:brush xml:id="br0">
      <inkml:brushProperty name="width" value="0.04286" units="cm"/>
      <inkml:brushProperty name="height" value="0.04286" units="cm"/>
      <inkml:brushProperty name="color" value="#5B2D90"/>
    </inkml:brush>
  </inkml:definitions>
  <inkml:trace contextRef="#ctx0" brushRef="#br0">252 17 26866,'12'0'1367,"-2"0"-1345,-10 0 1,-7-5 10,-7 2-16,-14-3-11,2 5-1,-4 0-3391,-3 1 3386,8 4 0,-5 1-6,-6 28-5,16 3 5,-5 2-27,32-7 33,6-26 3392,15 0-3431,0-8-640,21-28 1,-13 9-1,-48 46 1,28-26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17.823"/>
    </inkml:context>
    <inkml:brush xml:id="br0">
      <inkml:brushProperty name="width" value="0.04286" units="cm"/>
      <inkml:brushProperty name="height" value="0.04286" units="cm"/>
      <inkml:brushProperty name="color" value="#5B2D90"/>
    </inkml:brush>
  </inkml:definitions>
  <inkml:trace contextRef="#ctx0" brushRef="#br0">5 11 26026,'-1'-6'1865,"0"2"-1702,1 4-96,0 0 95,-2 25-134,2-2-17,2 41 1,1 9-12,3-6 2,0 2 1,0-2-3,3-18 0,3 51 0,-7-54-17,4 43-5,-8-77-124,2 3 6,-1-15 140,2-9 0,-3 12 0,0-5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19.273"/>
    </inkml:context>
    <inkml:brush xml:id="br0">
      <inkml:brushProperty name="width" value="0.04286" units="cm"/>
      <inkml:brushProperty name="height" value="0.04286" units="cm"/>
      <inkml:brushProperty name="color" value="#5B2D90"/>
    </inkml:brush>
  </inkml:definitions>
  <inkml:trace contextRef="#ctx0" brushRef="#br0">29 176 24794,'-4'0'2890,"0"0"-2632,4 0-102,0 0 57,-1 0-207,0 0-29,-1 0 18,11 0 5,3 0-17,13 0-11,4 0-28,19-7 22,-10 0 6,8-9 34,-9-11-6,-18 9-6,-1-29 23,-36 28-17,0-8-3381,-28 20 3387,10 7 0,-2 0 33,-18 25-34,22 17-5,-3 0-11,22 23 11,19-43 3398,30 17-3404,-9-31-11,37 0-95,-29-8-736,51-24 0,-68 24 0,26-16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19.806"/>
    </inkml:context>
    <inkml:brush xml:id="br0">
      <inkml:brushProperty name="width" value="0.04286" units="cm"/>
      <inkml:brushProperty name="height" value="0.04286" units="cm"/>
      <inkml:brushProperty name="color" value="#5B2D90"/>
    </inkml:brush>
  </inkml:definitions>
  <inkml:trace contextRef="#ctx0" brushRef="#br0">0 0 28289,'1'12'33,"15"35"-38,-3-15-1,18 36-44,7-24 39,-14-14 72,9-5-38,-28-24-1,4-16-16,-7 1 5,7-55-17,-5 34-145,8-38-39,-9 56-438,7-2-363,-6 24 991,4 1 0,-5 0 0,0-1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5.377"/>
    </inkml:context>
    <inkml:brush xml:id="br0">
      <inkml:brushProperty name="width" value="0.04286" units="cm"/>
      <inkml:brushProperty name="height" value="0.04286" units="cm"/>
      <inkml:brushProperty name="color" value="#00A0D7"/>
    </inkml:brush>
  </inkml:definitions>
  <inkml:trace contextRef="#ctx0" brushRef="#br0">1 71 28395,'98'-11'-235,"-24"2"0,-3-1-1272,-3 0 1345,28-9 0,-86 13 0,-4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20.372"/>
    </inkml:context>
    <inkml:brush xml:id="br0">
      <inkml:brushProperty name="width" value="0.04286" units="cm"/>
      <inkml:brushProperty name="height" value="0.04286" units="cm"/>
      <inkml:brushProperty name="color" value="#5B2D90"/>
    </inkml:brush>
  </inkml:definitions>
  <inkml:trace contextRef="#ctx0" brushRef="#br0">65 182 27404,'-1'5'661,"0"0"-656,1-5 85,9-1-230,51-26 50,-28 14 90,34-21 56,-48 12-50,-10 8 156,-29-30-150,5 30 16,-61-9-23,34 47-5,-15-3 0,32 17-3397,16-7 3397,5-7-6,29 32-5,-7-34-152,50 17-21,-33-36-8952,45-4 9136,-46-5 0,7-1 0,-31 3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20.991"/>
    </inkml:context>
    <inkml:brush xml:id="br0">
      <inkml:brushProperty name="width" value="0.04286" units="cm"/>
      <inkml:brushProperty name="height" value="0.04286" units="cm"/>
      <inkml:brushProperty name="color" value="#5B2D90"/>
    </inkml:brush>
  </inkml:definitions>
  <inkml:trace contextRef="#ctx0" brushRef="#br0">4 72 27807,'-2'-2'213,"0"2"-45,2 0-157,10 25 0,-3-8-11,9 21 6,-1-7-6,-4-8 0,6 10 17,-11-22 28,1-9-29,-7-24-16,3-32 0,1 13-16,4-11-7,-1 30 1,5-1-3348,6 3 3393,2 5 5,18 15-17,-6 26-11,0-2 5,-11 13-5,-1 11-5,-10-21-23,9 24 17,-16-36-146,2 3-241,-4-13 1246,0 1 0,-1-5 0,0-1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44.877"/>
    </inkml:context>
    <inkml:brush xml:id="br0">
      <inkml:brushProperty name="width" value="0.04286" units="cm"/>
      <inkml:brushProperty name="height" value="0.04286" units="cm"/>
      <inkml:brushProperty name="color" value="#5B2D90"/>
    </inkml:brush>
  </inkml:definitions>
  <inkml:trace contextRef="#ctx0" brushRef="#br0">280 8 24710,'3'-4'2218,"-2"1"-1921,-1 2-129,0 1-90,-2 0-11,-2 0 213,-9 0-252,6 2-5,-32 26-23,20-9 0,-22 22 2,5 0 1,3 0-3,5-1 6,-4 2 0,6 1-12,22 0-28,9-17 40,19 12-6,20-28-3493,25-6 3437,-6-12-618,3-32 1,-4-7 685,-16 4-12,2-13 0,-12 0 0,-33 23-90,-63-24 90,19 37 0,-15 5 0,-6 3-689,-26 12 689,16 7 0,18-5 0,45 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45.693"/>
    </inkml:context>
    <inkml:brush xml:id="br0">
      <inkml:brushProperty name="width" value="0.04286" units="cm"/>
      <inkml:brushProperty name="height" value="0.04286" units="cm"/>
      <inkml:brushProperty name="color" value="#5B2D90"/>
    </inkml:brush>
  </inkml:definitions>
  <inkml:trace contextRef="#ctx0" brushRef="#br0">288 1 26525,'-24'22'1523,"1"-1"-1506,6-4 0,-33 37-17,22-23 5,-34 42-5,45-51-39,-9 13-45,19-26-1775,-7 5 1859,7-11 0,-2 2 0,5-5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45.995"/>
    </inkml:context>
    <inkml:brush xml:id="br0">
      <inkml:brushProperty name="width" value="0.04286" units="cm"/>
      <inkml:brushProperty name="height" value="0.04286" units="cm"/>
      <inkml:brushProperty name="color" value="#5B2D90"/>
    </inkml:brush>
  </inkml:definitions>
  <inkml:trace contextRef="#ctx0" brushRef="#br0">0 6 26928,'2'-3'1154,"0"0"-1065,-2 3-22,0 0-22,37 43-45,-17-24-140,18 16 0,3-1-101,-13-16-240,20 10 481,-26-18 0,-25-12 0,0 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49.977"/>
    </inkml:context>
    <inkml:brush xml:id="br0">
      <inkml:brushProperty name="width" value="0.04286" units="cm"/>
      <inkml:brushProperty name="height" value="0.04286" units="cm"/>
      <inkml:brushProperty name="color" value="#5B2D90"/>
    </inkml:brush>
  </inkml:definitions>
  <inkml:trace contextRef="#ctx0" brushRef="#br0">170 34 25965,'4'-7'1725,"0"1"-1210,-4 5-476,0 0 56,0-1-95,-6 10 0,-8 10 0,-12 28 0,5-9 0,-2 10 0,16-22 6,-9 16-6,7-12-11,-11 22 5,12-28 0,-8 17 6,11-26 0,-2 5 6,7-18-56,0 0 50,0-1 5,0 2-5,0-1 11,0 0-11,0 0 0,0 3 0,0 2 0,0 4 0,0 0 0,2 2 0,0-4-5,7 2-1,-3-4-5,22 0 0,-11-4-62,28-3 28,-19-2-3392,36-15 3437,-35 6 90,33-29-73,-39 7-17,5-6 5,-12 5 1,-2 2 5,-5 9 17,4-23-22,-8 27 27,0-24-21,-4 30 3385,-23-35-3397,8 29 0,-16-17-11,15 23-370,-26 5 51,19 9 330,-37 22 0,53-16 0,-10 9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50.776"/>
    </inkml:context>
    <inkml:brush xml:id="br0">
      <inkml:brushProperty name="width" value="0.04286" units="cm"/>
      <inkml:brushProperty name="height" value="0.04286" units="cm"/>
      <inkml:brushProperty name="color" value="#5B2D90"/>
    </inkml:brush>
  </inkml:definitions>
  <inkml:trace contextRef="#ctx0" brushRef="#br0">178 23 26306,'0'-8'1244,"0"2"-914,0 6-246,0 0-11,0-4-23,0 3 17,0-2-39,-1 3 45,-26 4-67,13 2-6,-31 17 0,31-6 0,-21 43 0,23-31-51,-12 54 35,19-54-40,5 23 44,9-39-122,58 1 84,-31-12 30,16-12 0,-1-7 104,-16-14-39,13-15-11,-34 10 27,-10-13-61,-10 18-78,-46-34 0,19 48-2628,-57 8 2706,60 24 0,-9 5 0,31-10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51.877"/>
    </inkml:context>
    <inkml:brush xml:id="br0">
      <inkml:brushProperty name="width" value="0.04286" units="cm"/>
      <inkml:brushProperty name="height" value="0.04286" units="cm"/>
      <inkml:brushProperty name="color" value="#5B2D90"/>
    </inkml:brush>
  </inkml:definitions>
  <inkml:trace contextRef="#ctx0" brushRef="#br0">12 336 27174,'-6'64'392,"0"-12"-123,6-43-162,0-6-29,0 0-16,0-3 134,0 0-180,0-7-4,3-15-7,2-3-16,16-51 5,-6 28-25,8-21 1,0 0 30,-7 21 0,15-40 11,-23 77 6,12 7-17,-8 10 11,22 32-11,-20-8-28,16 58-34,-18-46-277,-2 9 1,-2-1-228,-4-15 566,2 25 0,-6-48 0,0-2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52.143"/>
    </inkml:context>
    <inkml:brush xml:id="br0">
      <inkml:brushProperty name="width" value="0.04286" units="cm"/>
      <inkml:brushProperty name="height" value="0.04286" units="cm"/>
      <inkml:brushProperty name="color" value="#5B2D90"/>
    </inkml:brush>
  </inkml:definitions>
  <inkml:trace contextRef="#ctx0" brushRef="#br0">23 48 27589,'-13'-3'476,"4"0"-336,9 3-90,0 0-22,60-9-101,-14 4-64,36-8 137,-12-1 0,-68 15 0,8-3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52.717"/>
    </inkml:context>
    <inkml:brush xml:id="br0">
      <inkml:brushProperty name="width" value="0.04286" units="cm"/>
      <inkml:brushProperty name="height" value="0.04286" units="cm"/>
      <inkml:brushProperty name="color" value="#5B2D90"/>
    </inkml:brush>
  </inkml:definitions>
  <inkml:trace contextRef="#ctx0" brushRef="#br0">51 56 26071,'9'-8'1770,"-2"2"-1451,-7 6-269,0 0-5,-19 12-34,7 4-11,-12 9-16,13 15-267,40 12 0,11 0-519,-8-11 835,13 6 1,4-16-103,19-71 69,-28 11 6,-1-6 0,-4-2 50,-14 3 56,5-29-79,-22 33 1,-50-23-34,18 35-67,-69-1-85,55 27 328,-10 6 1,3 1 0,21-5 0,-22 9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5.766"/>
    </inkml:context>
    <inkml:brush xml:id="br0">
      <inkml:brushProperty name="width" value="0.04286" units="cm"/>
      <inkml:brushProperty name="height" value="0.04286" units="cm"/>
      <inkml:brushProperty name="color" value="#00A0D7"/>
    </inkml:brush>
  </inkml:definitions>
  <inkml:trace contextRef="#ctx0" brushRef="#br0">5 19 28367,'8'0'23,"-2"0"-29,-8-1-16,1-2-230,-3-3-443,1 2-2385,-1 0 3080,1 4 0,2 0 0,1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54.084"/>
    </inkml:context>
    <inkml:brush xml:id="br0">
      <inkml:brushProperty name="width" value="0.04286" units="cm"/>
      <inkml:brushProperty name="height" value="0.04286" units="cm"/>
      <inkml:brushProperty name="color" value="#5B2D90"/>
    </inkml:brush>
  </inkml:definitions>
  <inkml:trace contextRef="#ctx0" brushRef="#br0">26 44 24155,'-14'-1'2661,"4"0"-2319,10 1 632,-1 0-957,0-2 67,27-6-79,-5-1-106,41-2 1,5 2 83,-24 7-11,13 7 0,-10 9-50,-43 11 41,-19 26 1,-6 3 58,2-9 48,-14 9 0,0-4-42,13-23 0,-8 7 17,22-22-11,3-6 117,11 4-123,9-8-23,5 3-5,9-6-184,37-1 77,-32 1-100,38-1 218,-57 2-11,0-5 0,-14 4 0,-3-3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54.745"/>
    </inkml:context>
    <inkml:brush xml:id="br0">
      <inkml:brushProperty name="width" value="0.04286" units="cm"/>
      <inkml:brushProperty name="height" value="0.04286" units="cm"/>
      <inkml:brushProperty name="color" value="#5B2D90"/>
    </inkml:brush>
  </inkml:definitions>
  <inkml:trace contextRef="#ctx0" brushRef="#br0">58 92 26564,'-10'-4'1730,"3"5"-1713,-8 14-11,6 3-1,1 4-5,3 0 0,2 12-5,5-2-85,25 13 90,-9-21-22,75-15 33,-61-17-5,57-31-6,-68 15 11,17-35-11,-26 33 33,-8-44-27,-15 46-6,-13-19-6,-3 33-61,-52 3-45,35 10 112,-8 16 0,6 4 0,25-6 0,-8 25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55.710"/>
    </inkml:context>
    <inkml:brush xml:id="br0">
      <inkml:brushProperty name="width" value="0.04286" units="cm"/>
      <inkml:brushProperty name="height" value="0.04286" units="cm"/>
      <inkml:brushProperty name="color" value="#5B2D90"/>
    </inkml:brush>
  </inkml:definitions>
  <inkml:trace contextRef="#ctx0" brushRef="#br0">63 4 27174,'5'-2'633,"0"0"-465,-5 2-140,-6 23 0,1-7 28,-9 34-33,5-20 27,-10 34-39,12-36 0,-4 12 1,10-25 10,0-8 17,9 2 0,49-7-78,-22-2-190,59-1 128,-70-1-1165,15-7 1266,-36 3 0,-1-2 0,-2 4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56.027"/>
    </inkml:context>
    <inkml:brush xml:id="br0">
      <inkml:brushProperty name="width" value="0.04286" units="cm"/>
      <inkml:brushProperty name="height" value="0.04286" units="cm"/>
      <inkml:brushProperty name="color" value="#5B2D90"/>
    </inkml:brush>
  </inkml:definitions>
  <inkml:trace contextRef="#ctx0" brushRef="#br0">71 19 27174,'-2'-10'1008,"0"2"-924,2 8 34,-27 95-118,19-57 0,-7 16 0,1 3 0,12-3-17,2-25-5,0 16-17,0-30-809,0 16 0,0-42 0,0 5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5:56.761"/>
    </inkml:context>
    <inkml:brush xml:id="br0">
      <inkml:brushProperty name="width" value="0.04286" units="cm"/>
      <inkml:brushProperty name="height" value="0.04286" units="cm"/>
      <inkml:brushProperty name="color" value="#5B2D90"/>
    </inkml:brush>
  </inkml:definitions>
  <inkml:trace contextRef="#ctx0" brushRef="#br0">59 84 26939,'0'-5'1266,"0"2"-1233,-2-1-21,-1 4-1,-3 4-6,-3 8 1,0 9 0,-6 26-6,6-15-140,8 57 140,10-62-124,27 25 68,-7-49 6,51-13 140,-43 1 145,39-24-185,-57 14 34,18-44-78,-28 33 11,7-55-12,-17 55-5,-2-19 0,-4 36-11,-42 1 0,20 7-188,-28 7 0,-4 4 199,10 4 0,-24 6 0,55-9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06.629"/>
    </inkml:context>
    <inkml:brush xml:id="br0">
      <inkml:brushProperty name="width" value="0.04286" units="cm"/>
      <inkml:brushProperty name="height" value="0.04286" units="cm"/>
      <inkml:brushProperty name="color" value="#5B2D90"/>
    </inkml:brush>
  </inkml:definitions>
  <inkml:trace contextRef="#ctx0" brushRef="#br0">345 3 23399,'9'-1'2840,"-4"0"-2392,-8 2-190,-3 0-34,0 1-11,-2 0 27,-2 2-189,0-1 50,-15 11-85,8-4 35,-33 24-40,22-13 6,-17 26 0,-1 4-12,11-4-16,-3 22 0,8 2-34,29-20 0,6 21 34,21-52-202,64-25 213,-37-6-126,14-14 0,-3-5 126,-21-6 106,-4-7 1,-5-2-68,-15 5 90,-8-54-118,-22 57 34,-26-32-34,8 48-235,-31-4-17,33 24 241,-24 29 0,40-13 0,-5 17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07.364"/>
    </inkml:context>
    <inkml:brush xml:id="br0">
      <inkml:brushProperty name="width" value="0.04286" units="cm"/>
      <inkml:brushProperty name="height" value="0.04286" units="cm"/>
      <inkml:brushProperty name="color" value="#5B2D90"/>
    </inkml:brush>
  </inkml:definitions>
  <inkml:trace contextRef="#ctx0" brushRef="#br0">232 49 24855,'12'-12'1233,"-2"2"-1020,-10 10 285,0 0-212,12-11 571,-8 8-796,8-8 18,-12 10-23,-4 1 16,-22 15-72,5-1 6,-46 53-6,38-33-3,-5 15 0,1 0-47,14-14-798,-19 27 0,35-49 0,-5-1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07.663"/>
    </inkml:context>
    <inkml:brush xml:id="br0">
      <inkml:brushProperty name="width" value="0.04286" units="cm"/>
      <inkml:brushProperty name="height" value="0.04286" units="cm"/>
      <inkml:brushProperty name="color" value="#5B2D90"/>
    </inkml:brush>
  </inkml:definitions>
  <inkml:trace contextRef="#ctx0" brushRef="#br0">1 14 26575,'5'-8'1238,"0"2"-1048,-5 6-11,0 0-111,31 32-18,27 10-50,0 7-22,11-5-85,-11-17 18,-23-12-759,33-2 0,-70-7 0,6-4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08.445"/>
    </inkml:context>
    <inkml:brush xml:id="br0">
      <inkml:brushProperty name="width" value="0.04286" units="cm"/>
      <inkml:brushProperty name="height" value="0.04286" units="cm"/>
      <inkml:brushProperty name="color" value="#5B2D90"/>
    </inkml:brush>
  </inkml:definitions>
  <inkml:trace contextRef="#ctx0" brushRef="#br0">130 63 27169,'-4'-1'767,"2"0"-700,2 1 0,0 0 6,-40 46-73,26-20 0,-29 37 0,36-31 0,3-3-11,2-2-599,67 4 274,-31-24-3,16-5 0,1-8 339,-15-18 84,7-10 235,-22 8 812,-29-67-1108,-6 54 24,-20-9 1,-7 9-48,-4 30 0,-24 4-62,40 14-786,-11 51 0,27-49 0,-7 30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09.130"/>
    </inkml:context>
    <inkml:brush xml:id="br0">
      <inkml:brushProperty name="width" value="0.04286" units="cm"/>
      <inkml:brushProperty name="height" value="0.04286" units="cm"/>
      <inkml:brushProperty name="color" value="#5B2D90"/>
    </inkml:brush>
  </inkml:definitions>
  <inkml:trace contextRef="#ctx0" brushRef="#br0">127 56 24833,'9'-8'2633,"-2"2"-2297,-7 6 50,0-2-341,0 2 0,-3-2-29,-3 3-4,-5 5-7,-2 4-5,-1 7 0,0 2 0,-24 66-5,24-49-7,-16 46 7,30-66-74,38 2 68,-13-9-48,28-8 1,2-5 58,-10-7 89,41-22-38,-65 12 72,5-52-118,-19 39-30,-14-16 0,-12 2-350,-38 20-34,-11-7-1932,-6 41 2341,30 16 0,21-10 0,8-1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46.371"/>
    </inkml:context>
    <inkml:brush xml:id="br0">
      <inkml:brushProperty name="width" value="0.04286" units="cm"/>
      <inkml:brushProperty name="height" value="0.04286" units="cm"/>
      <inkml:brushProperty name="color" value="#00A0D7"/>
    </inkml:brush>
  </inkml:definitions>
  <inkml:trace contextRef="#ctx0" brushRef="#br0">7 45 27488,'-4'-3'902,"2"-1"-914,2 4 18,5-5-6,4 2-6,9-5-5,4 2 6,13-1 5,-7 2 0,6 2 0,-13 2-17,4 1-11,-8 6 11,3 2 11,-13 9 6,-3 5 0,-4 3 6,0 4-6,-5 1 0,-11 15-6,0-11 1,-9 11-1,8-16-515,-26 38 135,25-34-521,-14 27-8924,29-44 8355,3-1 1,0-13 0,0-3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0.096"/>
    </inkml:context>
    <inkml:brush xml:id="br0">
      <inkml:brushProperty name="width" value="0.04286" units="cm"/>
      <inkml:brushProperty name="height" value="0.04286" units="cm"/>
      <inkml:brushProperty name="color" value="#5B2D90"/>
    </inkml:brush>
  </inkml:definitions>
  <inkml:trace contextRef="#ctx0" brushRef="#br0">5 323 22263,'-3'10'4928,"2"-2"-3914,2 16-997,4-26-6,4 15-9,13-57 1,2-21-3,-3 13 0,4-7 0,-1 1 0,-7 11 0,-6 23 0,0-3-61,1 30 72,3 19-11,3 3 0,0 17-11,-6-5-224,12 60 83,-12-50-688,8 47 90,-18-78 750,1 1 0,-3-14 0,0-3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0.362"/>
    </inkml:context>
    <inkml:brush xml:id="br0">
      <inkml:brushProperty name="width" value="0.04286" units="cm"/>
      <inkml:brushProperty name="height" value="0.04286" units="cm"/>
      <inkml:brushProperty name="color" value="#5B2D90"/>
    </inkml:brush>
  </inkml:definitions>
  <inkml:trace contextRef="#ctx0" brushRef="#br0">5 75 27180,'-2'0'818,"0"0"-572,2 0-212,50-7-998,12-14-8867,12 6 8915,-12-9 1,-48 20 0,-4 0-1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0.897"/>
    </inkml:context>
    <inkml:brush xml:id="br0">
      <inkml:brushProperty name="width" value="0.04286" units="cm"/>
      <inkml:brushProperty name="height" value="0.04286" units="cm"/>
      <inkml:brushProperty name="color" value="#5B2D90"/>
    </inkml:brush>
  </inkml:definitions>
  <inkml:trace contextRef="#ctx0" brushRef="#br0">139 58 27298,'0'-6'957,"0"2"-940,-7 3-11,2 1-40,-12 53 0,1 17 6,7-28-370,-4 29 1,6-7 319,14-45 258,9-6-180,36-24 0,6-10 5,-12 3-1536,18-27 1,-9-6 1569,-40 12-25,-25-18 0,-11 4-14,-8 23 106,-28-3 0,-7 12-106,-12 47 0,-4-19 0,39 24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1.912"/>
    </inkml:context>
    <inkml:brush xml:id="br0">
      <inkml:brushProperty name="width" value="0.04286" units="cm"/>
      <inkml:brushProperty name="height" value="0.04286" units="cm"/>
      <inkml:brushProperty name="color" value="#5B2D90"/>
    </inkml:brush>
  </inkml:definitions>
  <inkml:trace contextRef="#ctx0" brushRef="#br0">9 76 26670,'-4'0'964,"0"0"-852,4 0 5,0 0 34,19-9-106,-7 3-22,18-8 16,27-4-34,-22 7-10,35-4-29,-46 12 45,4 26-5,-20-5 16,-26 65-5,4-44 11,-33 48-22,30-60 39,-8 12-17,20-31 33,4 0-55,8-8-1,4 0-5,7 0 0,3-3-425,60-17-606,-39 7 1031,42-13 0,-68 20 0,-4 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2.380"/>
    </inkml:context>
    <inkml:brush xml:id="br0">
      <inkml:brushProperty name="width" value="0.04286" units="cm"/>
      <inkml:brushProperty name="height" value="0.04286" units="cm"/>
      <inkml:brushProperty name="color" value="#5B2D90"/>
    </inkml:brush>
  </inkml:definitions>
  <inkml:trace contextRef="#ctx0" brushRef="#br0">55 88 28238,'-27'32'45,"5"-1"-45,18 5 0,3-10-17,6 8-11,4-14-3386,31 3 3414,-2-12 28,35-21 28,-18-70-39,-13 28-12,-18-37 1,-25 60-6,-5 10 0,-2 2 0,-17 13 3392,3 5-3392,-57 46 0,91-66 0,-24 25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3.015"/>
    </inkml:context>
    <inkml:brush xml:id="br0">
      <inkml:brushProperty name="width" value="0.04286" units="cm"/>
      <inkml:brushProperty name="height" value="0.04286" units="cm"/>
      <inkml:brushProperty name="color" value="#5B2D90"/>
    </inkml:brush>
  </inkml:definitions>
  <inkml:trace contextRef="#ctx0" brushRef="#br0">31 1 28182,'1'30'73,"0"-15"-67,-1 26-6,-1-23 11,-8 14-11,4-12 0,-7 15 0,10-22 0,-1 2 6,3-8 38,28-2-38,-8-2-6,39-1-28,-26-2-17,7-1-252,-11-3 62,-16 1-353,2-2 588,-14 1 0,-1 3 0,0 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3.362"/>
    </inkml:context>
    <inkml:brush xml:id="br0">
      <inkml:brushProperty name="width" value="0.04286" units="cm"/>
      <inkml:brushProperty name="height" value="0.04286" units="cm"/>
      <inkml:brushProperty name="color" value="#5B2D90"/>
    </inkml:brush>
  </inkml:definitions>
  <inkml:trace contextRef="#ctx0" brushRef="#br0">43 24 26967,'-4'-13'778,"2"2"-440,2 11-316,0 0 81,-4 5-91,0 4 37,-2 8-55,0 36 1,1 7-7,1-10-206,0 27 0,0-4-225,4-47 480,0 20 0,0-45 1,0-1-1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4.014"/>
    </inkml:context>
    <inkml:brush xml:id="br0">
      <inkml:brushProperty name="width" value="0.04286" units="cm"/>
      <inkml:brushProperty name="height" value="0.04286" units="cm"/>
      <inkml:brushProperty name="color" value="#5B2D90"/>
    </inkml:brush>
  </inkml:definitions>
  <inkml:trace contextRef="#ctx0" brushRef="#br0">0 27 24867,'7'-10'2307,"-2"2"-1982,-5 8 252,0 0-392,2-4-163,-2 3 12,2-2-40,-2 3 12,0 33-1,0-14 7,0 38-12,0-29 11,0 50-11,0-38 0,4 11 0,0 0 5,0-18-5,6 18-22,-6-33-34,-1-10 56,0 3 0,-3-10 0,0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7.231"/>
    </inkml:context>
    <inkml:brush xml:id="br0">
      <inkml:brushProperty name="width" value="0.04286" units="cm"/>
      <inkml:brushProperty name="height" value="0.04286" units="cm"/>
      <inkml:brushProperty name="color" value="#5B2D90"/>
    </inkml:brush>
  </inkml:definitions>
  <inkml:trace contextRef="#ctx0" brushRef="#br0">3 151 26452,'-1'-1'1288,"0"0"-907,1 1-297,-1 0-34,1-1-33,5 0-6,13 1-11,4 0-145,63-12 100,-40 2 31,8-5 0,-2-2 42,-22 2 134,10-15-145,-34 21-17,-7-9 0,-6 11 22,-37-3-22,18 7 6,-58 25-6,56-5 0,-30 34 0,44-22-6,-7 35-16,15-30 22,6 8 0,12-29-134,45-11-286,-4-1 420,0-4 0,0-2 0,-9 3 0,7-6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7.714"/>
    </inkml:context>
    <inkml:brush xml:id="br0">
      <inkml:brushProperty name="width" value="0.04286" units="cm"/>
      <inkml:brushProperty name="height" value="0.04286" units="cm"/>
      <inkml:brushProperty name="color" value="#5B2D90"/>
    </inkml:brush>
  </inkml:definitions>
  <inkml:trace contextRef="#ctx0" brushRef="#br0">3 57 26474,'-2'4'1456,"12"42"-1478,11-12-722,5 25 693,4-25-28,3-14-84,-10-8 135,5-2 741,-5-15-601,-12-3 84,6-40-174,-10 6-16,1-17-6,-1 17-264,0 0-178,-4 24 524,5 6 1,-7 15-1,4 11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57.548"/>
    </inkml:context>
    <inkml:brush xml:id="br0">
      <inkml:brushProperty name="width" value="0.04286" units="cm"/>
      <inkml:brushProperty name="height" value="0.04286" units="cm"/>
      <inkml:brushProperty name="color" value="#00A0D7"/>
    </inkml:brush>
  </inkml:definitions>
  <inkml:trace contextRef="#ctx0" brushRef="#br0">269 43 25886,'2'-2'1703,"1"0"-1378,1-1-241,-1 1-34,0 0-11,-2 0-11,0 2 73,-1-3-90,1 2 12,-1-4-18,0 2 1,-4-1-6,0 0 0,-18 0-6,7 2-16,-23-1 5,22 3-17,-36 23 34,30-9 0,-39 47 0,42-34 0,-10 21 0,25-27-33,8 9 44,5-17-61,68-9 33,-45-11 78,49-20-27,-70 19 16,-1-4-22,-10 10-16,0 0-35,-1 2 23,0 3 0,-1 32-5,0-11-57,2 75 6,0-37 39,0 12-128,0-32 100,0-36-1450,0-14-7042,0-6 8537,0-15 0,0 15 0,0 3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8.179"/>
    </inkml:context>
    <inkml:brush xml:id="br0">
      <inkml:brushProperty name="width" value="0.04286" units="cm"/>
      <inkml:brushProperty name="height" value="0.04286" units="cm"/>
      <inkml:brushProperty name="color" value="#5B2D90"/>
    </inkml:brush>
  </inkml:definitions>
  <inkml:trace contextRef="#ctx0" brushRef="#br0">38 176 25416,'8'0'1148,"-2"0"-812,42-22 314,2-28-482,8 12-62,-20-11 51,-49 38-140,1 5 145,-81 30-151,57-7-6,-14 14 1,7 4-3398,30-6 3387,11 23-90,38-22-589,26-9 117,11-8 0,-50-11 0,-32-1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8.747"/>
    </inkml:context>
    <inkml:brush xml:id="br0">
      <inkml:brushProperty name="width" value="0.04286" units="cm"/>
      <inkml:brushProperty name="height" value="0.04286" units="cm"/>
      <inkml:brushProperty name="color" value="#5B2D90"/>
    </inkml:brush>
  </inkml:definitions>
  <inkml:trace contextRef="#ctx0" brushRef="#br0">14 5 26990,'-10'1'1064,"7"65"-1064,9-38-724,10 59 612,-3-58 28,1-5 273,-5-10-155,-7-11 118,1-5-208,-3-15 101,16-65 45,0 31-68,8-33 1,-6 64 44,10 20-39,-12 8 359,23 30-381,-23-13-1,15 39-21,-22-42-264,5 16 39,-13-32-9590,-1 1 9122,-1-6 1,1 0 0,-1-1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9.048"/>
    </inkml:context>
    <inkml:brush xml:id="br0">
      <inkml:brushProperty name="width" value="0.04286" units="cm"/>
      <inkml:brushProperty name="height" value="0.04286" units="cm"/>
      <inkml:brushProperty name="color" value="#5B2D90"/>
    </inkml:brush>
  </inkml:definitions>
  <inkml:trace contextRef="#ctx0" brushRef="#br0">1 16 27208,'2'-6'1002,"0"0"-957,-2 6-34,0-1-11,0 0-117,0-1-141,2 2 258,2 9 0,-4-15 0,0 3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19.250"/>
    </inkml:context>
    <inkml:brush xml:id="br0">
      <inkml:brushProperty name="width" value="0.04286" units="cm"/>
      <inkml:brushProperty name="height" value="0.04286" units="cm"/>
      <inkml:brushProperty name="color" value="#5B2D90"/>
    </inkml:brush>
  </inkml:definitions>
  <inkml:trace contextRef="#ctx0" brushRef="#br0">1 28 28362,'27'-3'-146,"-4"-2"-425,-19-3 571,-1-4 0,-2 12 0,-1 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20.448"/>
    </inkml:context>
    <inkml:brush xml:id="br0">
      <inkml:brushProperty name="width" value="0.04286" units="cm"/>
      <inkml:brushProperty name="height" value="0.04286" units="cm"/>
      <inkml:brushProperty name="color" value="#5B2D90"/>
    </inkml:brush>
  </inkml:definitions>
  <inkml:trace contextRef="#ctx0" brushRef="#br0">145 21 24032,'9'-8'2588,"-2"2"-2246,-7 6 156,0 0 51,4-2-504,-3 1-34,2-1 67,-12 10-55,-2 1-12,-20 18-6,10-7 1,-9 10-6,11-9 6,-4 17-6,12-15 0,-2 12-6,12-21-5,2-2 11,5-2 17,18-4-17,2-3-292,31-13 1,5-5 62,-10 1 167,12-9 0,-6-3 275,-34 6 241,3-24-398,-25 26-23,-48-28-33,10 32-28,-28-12-16,28 24-304,-2 11 208,17-2-1545,-13 10-701,27-9 2386,0-1 0,7-6 0,1-1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21.181"/>
    </inkml:context>
    <inkml:brush xml:id="br0">
      <inkml:brushProperty name="width" value="0.04286" units="cm"/>
      <inkml:brushProperty name="height" value="0.04286" units="cm"/>
      <inkml:brushProperty name="color" value="#5B2D90"/>
    </inkml:brush>
  </inkml:definitions>
  <inkml:trace contextRef="#ctx0" brushRef="#br0">277 183 24659,'7'0'3277,"-2"0"-3187,-5 4-29,-5-2 18,-9 9-63,-2-4 46,-70 35-62,52-24 0,-15 12 0,4 1-6,28-12-22,-6 29 17,25-34 28,27 10-17,-6-21-252,51-26 174,-45 9-146,35-52 128,-49 36-4,8-40 100,-20 38 509,-19-58-425,6 56 34,-17-34-118,20 60 0,0 14 0,6 11-68,15 28 1,4 5-28,-5-4-616,10 13 0,1-4-9120,-12-27 8986,6 12 1,-14-31 0,-1-3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21.780"/>
    </inkml:context>
    <inkml:brush xml:id="br0">
      <inkml:brushProperty name="width" value="0.04286" units="cm"/>
      <inkml:brushProperty name="height" value="0.04286" units="cm"/>
      <inkml:brushProperty name="color" value="#5B2D90"/>
    </inkml:brush>
  </inkml:definitions>
  <inkml:trace contextRef="#ctx0" brushRef="#br0">227 1 26855,'3'0'969,"0"0"-874,-3 0 68,-35 0-163,21 0 0,-28 2 0,29 3 0,-1 1 61,-17 8-44,11-4 5,-22 17-22,30-16-39,2 20 39,20-20 11,7 5-11,5-12-16,25-3 27,-21-3-67,24-15-95,-37 2-697,17-41 0,-28 51 0,8-18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22.180"/>
    </inkml:context>
    <inkml:brush xml:id="br0">
      <inkml:brushProperty name="width" value="0.04286" units="cm"/>
      <inkml:brushProperty name="height" value="0.04286" units="cm"/>
      <inkml:brushProperty name="color" value="#5B2D90"/>
    </inkml:brush>
  </inkml:definitions>
  <inkml:trace contextRef="#ctx0" brushRef="#br0">27 26 27090,'-7'-4'1232,"-5"-9"-1232,11 11-5,-5-5 5,10 22 5,13 25-5,-5-8 6,14 38-6,-18-41-53,3 22 0,0 0-3,-5-20-863,8 36-2475,-11-65 3394,-1-1 0,0-1 0,-2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22.447"/>
    </inkml:context>
    <inkml:brush xml:id="br0">
      <inkml:brushProperty name="width" value="0.04286" units="cm"/>
      <inkml:brushProperty name="height" value="0.04286" units="cm"/>
      <inkml:brushProperty name="color" value="#5B2D90"/>
    </inkml:brush>
  </inkml:definitions>
  <inkml:trace contextRef="#ctx0" brushRef="#br0">2 9 27869,'5'-4'465,"-2"0"-443,-3 4-89,0 0-135,2 0-1248,-3 5 1450,-2 2 0,0 0 0,-2-2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22.664"/>
    </inkml:context>
    <inkml:brush xml:id="br0">
      <inkml:brushProperty name="width" value="0.04286" units="cm"/>
      <inkml:brushProperty name="height" value="0.04286" units="cm"/>
      <inkml:brushProperty name="color" value="#5B2D90"/>
    </inkml:brush>
  </inkml:definitions>
  <inkml:trace contextRef="#ctx0" brushRef="#br0">0 0 27807,'7'7'398,"-2"-2"-297,-5-5-101,13 13-6,-9-9-1057,10 10 0,-13-13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58.198"/>
    </inkml:context>
    <inkml:brush xml:id="br0">
      <inkml:brushProperty name="width" value="0.04286" units="cm"/>
      <inkml:brushProperty name="height" value="0.04286" units="cm"/>
      <inkml:brushProperty name="color" value="#00A0D7"/>
    </inkml:brush>
  </inkml:definitions>
  <inkml:trace contextRef="#ctx0" brushRef="#br0">30 90 25847,'2'-6'1563,"-2"2"-1289,0 4-179,0 0-33,-4 67-51,3-44 0,-4 52 34,13-57-45,-2-8-118,46-12 118,-32-6 185,40-43-140,-50 28 28,6-31-45,-16 36 78,-3-22-78,-3 19-17,-1-9-5,-1 19-6,1 5 0,1 2-11,-24 1 11,13 1-23,-41 5-27,40-1 0,-12 3-40,26-2-879,13 3 398,1-3 571,10 1 0,-10-3 0,-2-1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24.898"/>
    </inkml:context>
    <inkml:brush xml:id="br0">
      <inkml:brushProperty name="width" value="0.04286" units="cm"/>
      <inkml:brushProperty name="height" value="0.04286" units="cm"/>
      <inkml:brushProperty name="color" value="#5B2D90"/>
    </inkml:brush>
  </inkml:definitions>
  <inkml:trace contextRef="#ctx0" brushRef="#br0">197 10 26334,'4'-5'1339,"0"0"-830,-4 5-492,-5 6-6,2 1 6,-7 7 0,-5 12 0,-8 16-12,-1 7 1,-4 13-6,10-5 0,1 0 0,-4 16 0,3 15 0,3-1 0,7-25 8,20-2 1,10-6-4,13-27-16,51-4 0,11-8-34,-7-7 36,-10-4 1,-7 0-8,-35-4-40,-26 7-56,-11-1 112,-29 16 0,26-18 0,-15 7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6:27.233"/>
    </inkml:context>
    <inkml:brush xml:id="br0">
      <inkml:brushProperty name="width" value="0.04286" units="cm"/>
      <inkml:brushProperty name="height" value="0.04286" units="cm"/>
      <inkml:brushProperty name="color" value="#5B2D90"/>
    </inkml:brush>
  </inkml:definitions>
  <inkml:trace contextRef="#ctx0" brushRef="#br0">75 18 24671,'1'-3'2251,"0"0"-1965,-1 3-112,1-3-29,0 2 12,1-3-6,0 3 28,0-1 51,-1 2-230,0-1 6,-1 5-1,0 4 12,-5 22-11,1-7-6,-6 17 0,-3 25 0,3-18 2,1 6 1,1 1-3,0 7 0,0 22-3,4-18 1,2 0 2,-1 7 0,2 1 0,0-4 0,1-20 0,0 36 0,0-47 39,36 32-39,-14-52-39,65 12 16,-44-28-8,22 0 1,2 0 13,-9-2 11,12 0 1,-3 1 38,-30-1 40,20 0-39,-51 0-18,-1 0-16,-5 0-16,0 0-68,0 3-124,0 0-688,0 4 896,0-4 0,-1 0 0,0-2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07.655"/>
    </inkml:context>
    <inkml:brush xml:id="br0">
      <inkml:brushProperty name="width" value="0.04286" units="cm"/>
      <inkml:brushProperty name="height" value="0.04286" units="cm"/>
      <inkml:brushProperty name="color" value="#00A0D7"/>
    </inkml:brush>
  </inkml:definitions>
  <inkml:trace contextRef="#ctx0" brushRef="#br0">21 3 26777,'-7'-1'1047,"2"0"-885,5 1-100,0 0-40,-4 0 12,4 16-17,-4 1 5,8 18-5,1 0-6,13 47-11,-7-27-65,-3-2 1,-1 0-42,-3-5-1428,-3 37-214,-1-53 1748,0 14 0,-1-40 0,0-3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08.482"/>
    </inkml:context>
    <inkml:brush xml:id="br0">
      <inkml:brushProperty name="width" value="0.04286" units="cm"/>
      <inkml:brushProperty name="height" value="0.04286" units="cm"/>
      <inkml:brushProperty name="color" value="#00A0D7"/>
    </inkml:brush>
  </inkml:definitions>
  <inkml:trace contextRef="#ctx0" brushRef="#br0">1 64 28250,'12'0'28,"8"0"-23,17-2-5,14-2 0,13-3-3,5-3 1,3-1 2,16-1-82,2 0 1,-8 7 14,-32 21 50,11 3-5,-58 21-281,-49 47 287,18-38 18,-18 7 1,-4-4 14,9-20 173,-41 24-145,58-42-11,-8 4-34,31-17 45,18-1-40,-3 0 1,54 27-6,-38-11 11,48 44-5,-53-32-6,23 26 0,-26-28 5,19 21-5,-26-28 0,20-1 0,-30-17 0,10-7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08.971"/>
    </inkml:context>
    <inkml:brush xml:id="br0">
      <inkml:brushProperty name="width" value="0.04286" units="cm"/>
      <inkml:brushProperty name="height" value="0.04286" units="cm"/>
      <inkml:brushProperty name="color" value="#00A0D7"/>
    </inkml:brush>
  </inkml:definitions>
  <inkml:trace contextRef="#ctx0" brushRef="#br0">55 152 26430,'0'8'823,"0"-2"-694,0-6-73,0 0-68,58-17 12,-33 6-5,45-15 61,-41 0 78,-14 10 381,-28-28-515,-5 33 73,-51-4-67,38 27-1,-19 10 1,16 22-6,18-16-6,-4 17 23,22-10-11,8-15-57,43 15-33,-13-27-595,29-5 1,1-3 0,-28-1 0,47-5-1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09.571"/>
    </inkml:context>
    <inkml:brush xml:id="br0">
      <inkml:brushProperty name="width" value="0.04286" units="cm"/>
      <inkml:brushProperty name="height" value="0.04286" units="cm"/>
      <inkml:brushProperty name="color" value="#00A0D7"/>
    </inkml:brush>
  </inkml:definitions>
  <inkml:trace contextRef="#ctx0" brushRef="#br0">248 10 27706,'1'-2'605,"0"0"-554,-1 2-46,-13-5 6,1 4-5,-45 5-6,26 4 0,-24 10-56,13 44 39,25-32 0,-5 39-5,61-53 22,-13-2-11,48-31 16,-47 3 85,21-58-73,-37 47-17,3-28 0,-14 49-23,1 22 23,2-3-50,15 29-62,-3-26 112,42 6 0,-39-19 0,19-2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10.071"/>
    </inkml:context>
    <inkml:brush xml:id="br0">
      <inkml:brushProperty name="width" value="0.04286" units="cm"/>
      <inkml:brushProperty name="height" value="0.04286" units="cm"/>
      <inkml:brushProperty name="color" value="#00A0D7"/>
    </inkml:brush>
  </inkml:definitions>
  <inkml:trace contextRef="#ctx0" brushRef="#br0">283 23 28334,'-4'-6'78,"-1"1"-72,-5 3-1,-3-2 1,-2 2-6,-3 0 5,-2 1-10,-50 18 5,38-5-6,-43 34 1,62-22-7,6 33 7,15-37-23,31 12 11,-12-28-229,41-12-124,-34-4 370,23-15 0,-39 14 0,1-2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10.655"/>
    </inkml:context>
    <inkml:brush xml:id="br0">
      <inkml:brushProperty name="width" value="0.04286" units="cm"/>
      <inkml:brushProperty name="height" value="0.04286" units="cm"/>
      <inkml:brushProperty name="color" value="#00A0D7"/>
    </inkml:brush>
  </inkml:definitions>
  <inkml:trace contextRef="#ctx0" brushRef="#br0">47 218 28082,'-17'-80'224,"-2"-4"-208,15 68-4,-1-12 21,4 23-33,1 2 0,0 1-11,0 2 17,0 16-6,0 3 0,1 18 11,5 27-11,0-10-808,4 22 808,-2-18 0,0 22 0,-1-21-222,-2-5 1,0-2 215,1-5-22,2 32 23,-4-58-1115,0 5 1120,-4-24 0,0 0 0,0-2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2.275"/>
    </inkml:context>
    <inkml:brush xml:id="br0">
      <inkml:brushProperty name="width" value="0.04286" units="cm"/>
      <inkml:brushProperty name="height" value="0.04286" units="cm"/>
      <inkml:brushProperty name="color" value="#FF0066"/>
    </inkml:brush>
  </inkml:definitions>
  <inkml:trace contextRef="#ctx0" brushRef="#br0">1 18 25679,'4'-8'1641,"0"2"-1406,-4 6 527,0 0-745,0-2 33,0 2-67,0-2 17,0 8 0,0 7 0,0 10 0,4 67-5,-3-38-12,5 47-6,-6-59 1,1-5-6,-1-4-112,0 7 34,-1-17-742,-6 3 0,7-20 0,-2-2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3.159"/>
    </inkml:context>
    <inkml:brush xml:id="br0">
      <inkml:brushProperty name="width" value="0.04286" units="cm"/>
      <inkml:brushProperty name="height" value="0.04286" units="cm"/>
      <inkml:brushProperty name="color" value="#FF0066"/>
    </inkml:brush>
  </inkml:definitions>
  <inkml:trace contextRef="#ctx0" brushRef="#br0">4 18 27124,'-2'0'851,"0"0"-711,2 0-78,0-1-12,10 1-27,4-2-12,59-2-11,-20 1-31,17 0 0,1 0-25,-8 2-109,-6 7 0,-5 3 165,-27 3-286,-46 51 124,-11-32 131,-14 4 0,-4-2 31,1-10 247,-42 13-253,61-25 168,24 2-145,68-15-28,7 1-84,4 3-269,-12 27 336,-27-7 45,17 41-1,-40-33 360,-10 48-259,-12-46 264,-50 42-342,24-54-16,-36 11-1,33-23-3,-13-8 1,0-3-42,7-1-124,-46-16-106,83 6-596,6-15 0,-2 23 0,4-4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58.430"/>
    </inkml:context>
    <inkml:brush xml:id="br0">
      <inkml:brushProperty name="width" value="0.04286" units="cm"/>
      <inkml:brushProperty name="height" value="0.04286" units="cm"/>
      <inkml:brushProperty name="color" value="#00A0D7"/>
    </inkml:brush>
  </inkml:definitions>
  <inkml:trace contextRef="#ctx0" brushRef="#br0">4 12 27684,'-2'-3'532,"0"2"-532,2 1-62,0 0-425,0-3-767,0 2 1254,0-2 0,0 3 0,0 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3.626"/>
    </inkml:context>
    <inkml:brush xml:id="br0">
      <inkml:brushProperty name="width" value="0.04286" units="cm"/>
      <inkml:brushProperty name="height" value="0.04286" units="cm"/>
      <inkml:brushProperty name="color" value="#FF0066"/>
    </inkml:brush>
  </inkml:definitions>
  <inkml:trace contextRef="#ctx0" brushRef="#br0">1 20 26536,'1'-5'1512,"0"0"-1350,-1 5-38,0 0-4337,0-4 4213,0 3 860,2-4-860,30 23 0,-9-5-34,49 32 6,-45-26-330,22 15-527,-39-27 885,3 1 0,-11-7 0,0-1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3.960"/>
    </inkml:context>
    <inkml:brush xml:id="br0">
      <inkml:brushProperty name="width" value="0.04286" units="cm"/>
      <inkml:brushProperty name="height" value="0.04286" units="cm"/>
      <inkml:brushProperty name="color" value="#FF0066"/>
    </inkml:brush>
  </inkml:definitions>
  <inkml:trace contextRef="#ctx0" brushRef="#br0">234 13 27846,'0'-7'499,"0"2"-466,0 5-10,0 0-18,-33 54-5,15-20-56,-24 45 0,-1 10-464,11-5 371,4-21 1,3-6-915,13-19 0,12-36 0,-1-1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4.376"/>
    </inkml:context>
    <inkml:brush xml:id="br0">
      <inkml:brushProperty name="width" value="0.04286" units="cm"/>
      <inkml:brushProperty name="height" value="0.04286" units="cm"/>
      <inkml:brushProperty name="color" value="#FF0066"/>
    </inkml:brush>
  </inkml:definitions>
  <inkml:trace contextRef="#ctx0" brushRef="#br0">1 0 28322,'0'3'-5,"1"10"10,9 48-3,-2-2 0,3 14 0,-2-5-11,1-1 1,-1-1-686,0 3 1,1 3-1,-3-12 677,-5 2 6,-2-30 463,0-7-469,0-5-61,0-4 5,0-8 73,-2-27 0,1 13 0,-2-19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4.641"/>
    </inkml:context>
    <inkml:brush xml:id="br0">
      <inkml:brushProperty name="width" value="0.04286" units="cm"/>
      <inkml:brushProperty name="height" value="0.04286" units="cm"/>
      <inkml:brushProperty name="color" value="#FF0066"/>
    </inkml:brush>
  </inkml:definitions>
  <inkml:trace contextRef="#ctx0" brushRef="#br0">0 0 28278,'90'15'-756,"-5"-4"-1647,-45-13 2403,1-3 0,-19 1 0,-7-1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5.129"/>
    </inkml:context>
    <inkml:brush xml:id="br0">
      <inkml:brushProperty name="width" value="0.04286" units="cm"/>
      <inkml:brushProperty name="height" value="0.04286" units="cm"/>
      <inkml:brushProperty name="color" value="#FF0066"/>
    </inkml:brush>
  </inkml:definitions>
  <inkml:trace contextRef="#ctx0" brushRef="#br0">1 164 28227,'55'-2'-134,"13"-10"-5605,-31-5 5700,10-7 1406,-23 6-1367,-6 2 1123,-4-15-1022,-31 12-79,3-6 23,-77 26-45,60 11 0,-7 22 0,7 7 0,27 0 1664,4 14 1,3-4-1671,6-25 44,9 14-1674,40-50 1636,-21-1 0,15-3 0,-37 6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5.992"/>
    </inkml:context>
    <inkml:brush xml:id="br0">
      <inkml:brushProperty name="width" value="0.04286" units="cm"/>
      <inkml:brushProperty name="height" value="0.04286" units="cm"/>
      <inkml:brushProperty name="color" value="#FF0066"/>
    </inkml:brush>
  </inkml:definitions>
  <inkml:trace contextRef="#ctx0" brushRef="#br0">307 25 26990,'14'-13'1170,"-2"2"-1136,-12 11-12,0 0 23,-48 5-34,25 1 11,-69 21-16,58-8-9,-7 11 0,3 4 3,15-6-61,-10 38 61,40-47 0,46 8-17,-12-22-1716,14-12 1,0-4 1749,-14-3 33,28-28-27,-57 20 78,-3-20-90,-7 26-17,-2 1 6,0 38 0,1 3 6,3 13-1210,45 18 1204,-21-32 0,23 15 0,-39-39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6.657"/>
    </inkml:context>
    <inkml:brush xml:id="br0">
      <inkml:brushProperty name="width" value="0.04286" units="cm"/>
      <inkml:brushProperty name="height" value="0.04286" units="cm"/>
      <inkml:brushProperty name="color" value="#FF0066"/>
    </inkml:brush>
  </inkml:definitions>
  <inkml:trace contextRef="#ctx0" brushRef="#br0">271 330 27062,'1'-3'1294,"0"2"-1260,-1 1-23,-6-9 0,-1 5 0,-8-8 6,-36 7-17,23 2-11,-47 16 11,47 13 0,-14 31-11,30-17-1,4 5 7,8-29-12,22 0 11,-6-9-66,53-29 55,-38 2-39,31-43 22,-42 23 25,-7-19 1,-3-3 48,-2 3 44,-4-10 0,-3 5-84,-2 35 0,0 4 0,6 48 0,6 30 0,1 5 0,3 2 0,9 20 0,-1-5 0,-13-40 0,15 27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7.377"/>
    </inkml:context>
    <inkml:brush xml:id="br0">
      <inkml:brushProperty name="width" value="0.04286" units="cm"/>
      <inkml:brushProperty name="height" value="0.04286" units="cm"/>
      <inkml:brushProperty name="color" value="#FF0066"/>
    </inkml:brush>
  </inkml:definitions>
  <inkml:trace contextRef="#ctx0" brushRef="#br0">288 469 21590,'-5'-26'241,"-2"5"2233,-8 12-2468,1 4 1140,-6-2-1146,2 3 651,-10 2-651,4 0 2310,-40 26-2316,35-7-22,-24 54 28,42-42 0,14 25 0,9-43-17,65-20 6,-40-7-20,8-8 0,-4-5-25,-17-11-25,-7-23 0,-4-5 81,-3 1 101,-7-19 0,-4 3-62,-1 37-45,-5-21 6,5 81 14,9 58 0,3 14-8,-1-5-107,3-10 0,4 11 0,1-19 101,10-19 0,-13 11 0,-18-56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8.476"/>
    </inkml:context>
    <inkml:brush xml:id="br0">
      <inkml:brushProperty name="width" value="0.04286" units="cm"/>
      <inkml:brushProperty name="height" value="0.04286" units="cm"/>
      <inkml:brushProperty name="color" value="#FF0066"/>
    </inkml:brush>
  </inkml:definitions>
  <inkml:trace contextRef="#ctx0" brushRef="#br0">1 118 28104,'12'50'17,"-1"-9"-17,-6-28 0,-2-4 0,0-2 5,-2-3 1,0-2 5,-1-1 112,0-1-100,0-3 16,0-14-33,0-3-1,0-38 1,1 24-34,29-35-17,-12 50-33,24-6-62,-17 31 140,31 12 0,-51-15 0,15 6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8.976"/>
    </inkml:context>
    <inkml:brush xml:id="br0">
      <inkml:brushProperty name="width" value="0.04286" units="cm"/>
      <inkml:brushProperty name="height" value="0.04286" units="cm"/>
      <inkml:brushProperty name="color" value="#FF0066"/>
    </inkml:brush>
  </inkml:definitions>
  <inkml:trace contextRef="#ctx0" brushRef="#br0">0 176 28042,'66'-36'-425,"-7"3"-214,-6 0 639,-24 13 213,9-8 717,-60 9-897,8 12 35,-50 11-57,38 9-11,-19 17 5,16 20-10,13-9-12,-3 6-28,15-22-78,52-15-6,-18-5-550,30-13 1,-3 0 0,-39 9-1,25-11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59.065"/>
    </inkml:context>
    <inkml:brush xml:id="br0">
      <inkml:brushProperty name="width" value="0.04286" units="cm"/>
      <inkml:brushProperty name="height" value="0.04286" units="cm"/>
      <inkml:brushProperty name="color" value="#00A0D7"/>
    </inkml:brush>
  </inkml:definitions>
  <inkml:trace contextRef="#ctx0" brushRef="#br0">178 49 27174,'0'-11'812,"0"2"-772,0 9-57,0 0-118,0-3 79,1 2 56,-1-1 0,2 1 56,-1 0 168,4-6-207,-2 4 0,3-4 50,-4 5-22,-1 1-34,0 0-11,-1 4 11,-3 6-5,-6 20-6,-7 19-28,1 3 0,-1 9-20,-3 13 1,1 3 16,0 2 0,1 0 25,2-11 1,2-3-26,1-4 0,1-9 31,4-14 17,-4 14-11,11-49-275,3-11-235,1-3-1686,3-8 2190,-1 0 0,-3 10 0,-1 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49.576"/>
    </inkml:context>
    <inkml:brush xml:id="br0">
      <inkml:brushProperty name="width" value="0.04286" units="cm"/>
      <inkml:brushProperty name="height" value="0.04286" units="cm"/>
      <inkml:brushProperty name="color" value="#FF0066"/>
    </inkml:brush>
  </inkml:definitions>
  <inkml:trace contextRef="#ctx0" brushRef="#br0">280 1 28339,'-55'8'6,"-8"6"-6,31-2 0,-8 5-62,7 2 51,21-9-34,32 5 28,8-13-61,63 18 72,-61-9 6,22 40 0,-54-29 51,-12 23-23,-4-29 22,-47 9-44,31-14-29,-45 1-16,58-10-235,-8-6-146,26-4 420,15-8 0,-9 7 0,11-2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0.127"/>
    </inkml:context>
    <inkml:brush xml:id="br0">
      <inkml:brushProperty name="width" value="0.04286" units="cm"/>
      <inkml:brushProperty name="height" value="0.04286" units="cm"/>
      <inkml:brushProperty name="color" value="#FF0066"/>
    </inkml:brush>
  </inkml:definitions>
  <inkml:trace contextRef="#ctx0" brushRef="#br0">204 17 27482,'3'-9'712,"-2"2"-595,-1 7-89,-8-1-28,-22 9 6,3-1-4308,-42 27 4263,49-20 736,22 18-725,23-27 0,63 9 22,-50-3 17,15 17-11,-41-7 3398,-7 5-3387,-7-11 62,-12 3 17,-24 4-57,-43 2-55,5-6-29,10-6 51,69-20 0,5 5 0,22-8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0.644"/>
    </inkml:context>
    <inkml:brush xml:id="br0">
      <inkml:brushProperty name="width" value="0.04286" units="cm"/>
      <inkml:brushProperty name="height" value="0.04286" units="cm"/>
      <inkml:brushProperty name="color" value="#FF0066"/>
    </inkml:brush>
  </inkml:definitions>
  <inkml:trace contextRef="#ctx0" brushRef="#br0">276 15 27566,'0'-5'611,"0"0"-561,0 5-22,-47-3-22,23 2-9,-25 9 0,-2 5-8,20 4-6,-26 21-106,47 3 106,4-17 129,72 0-89,-42-25 128,66-35-134,-78 20-12,9-13-5,-20 26 0,1 2-11,-1 1 17,17 38-12,-6-20-448,35 38-1853,-22-42 2307,18 2 0,-28-15 0,-4-1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1.244"/>
    </inkml:context>
    <inkml:brush xml:id="br0">
      <inkml:brushProperty name="width" value="0.04286" units="cm"/>
      <inkml:brushProperty name="height" value="0.04286" units="cm"/>
      <inkml:brushProperty name="color" value="#FF0066"/>
    </inkml:brush>
  </inkml:definitions>
  <inkml:trace contextRef="#ctx0" brushRef="#br0">5 1 28238,'-2'54'14,"1"1"0,2 40-36,8-50-62,5 12 28,-5-16-101,6 21 202,-5-52 17,19-30-23,-14-13-28,13-22 51,-6 32-46,-4 12-4,27 21-7,-21 7 1,25 47-6,-36-35 17,3 25-17,-26-42-202,-57 8 146,25-14-90,-18-8 1,3-5-510,26-7 655,-20-16 0,51 19 0,0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1.577"/>
    </inkml:context>
    <inkml:brush xml:id="br0">
      <inkml:brushProperty name="width" value="0.04286" units="cm"/>
      <inkml:brushProperty name="height" value="0.04286" units="cm"/>
      <inkml:brushProperty name="color" value="#FF0066"/>
    </inkml:brush>
  </inkml:definitions>
  <inkml:trace contextRef="#ctx0" brushRef="#br0">7 1 28255,'-3'18'62,"0"8"-57,3 16 1,0 10-6,3 7-17,10 30-33,0-23-801,15 18 1,-12-23 0,-23-60 0,11 27-1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2.045"/>
    </inkml:context>
    <inkml:brush xml:id="br0">
      <inkml:brushProperty name="width" value="0.04286" units="cm"/>
      <inkml:brushProperty name="height" value="0.04286" units="cm"/>
      <inkml:brushProperty name="color" value="#FF0066"/>
    </inkml:brush>
  </inkml:definitions>
  <inkml:trace contextRef="#ctx0" brushRef="#br0">0 191 27634,'2'-6'576,"0"0"-486,-2 6-84,82-28-12,-56 3 12,58-26 27,-88 1-22,-6 26 12,-56 79-23,41-21 2,-5 21 1,5 0-3,22-25 0,2 4-5,7-15 5,17 1 0,5-8-264,26-5 1,5-5-1030,-1-6 1184,-2 0 0,-6-2 1,-26-3-1,-9 2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3.377"/>
    </inkml:context>
    <inkml:brush xml:id="br0">
      <inkml:brushProperty name="width" value="0.04286" units="cm"/>
      <inkml:brushProperty name="height" value="0.04286" units="cm"/>
      <inkml:brushProperty name="color" value="#FF0066"/>
    </inkml:brush>
  </inkml:definitions>
  <inkml:trace contextRef="#ctx0" brushRef="#br0">1 51 27124,'12'-11'862,"-2"2"-755,-10 9 27,0 0-128,22 61-6,-10-33 0,17 46-79,-9-45 79,-10-14 12,2 0-12,-10-14 28,-1-1-6,0 0-11,0-21-5,1 6 22,17-69-11,-11 51-6,16-36-11,-17 60 0,3 2 0,-1 7-6,22 43 6,-17-23-11,16 48 5,-27-52-10,0 9 21,-3-23-5,0-11-5,6-5-40,36-56 45,-17 32-23,38-20 23,-46 62 6,9 34-6,-20 2-56,5 34-414,-2-48 470,12 10 0,-12-35 0,4-1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3.858"/>
    </inkml:context>
    <inkml:brush xml:id="br0">
      <inkml:brushProperty name="width" value="0.04286" units="cm"/>
      <inkml:brushProperty name="height" value="0.04286" units="cm"/>
      <inkml:brushProperty name="color" value="#FF0066"/>
    </inkml:brush>
  </inkml:definitions>
  <inkml:trace contextRef="#ctx0" brushRef="#br0">21 116 26973,'-11'9'963,"2"-2"-789,9-7-107,0 0-118,69-6 40,-35-4 0,17 0 0,0-7 145,-6-32-27,-55 9-91,-51 45-16,-8 5-3,23 29 1,11 5-15,25-17 6,10 15 11,55-30 0,11-9 0,-27 4 0,21-3 0,-1-1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4.543"/>
    </inkml:context>
    <inkml:brush xml:id="br0">
      <inkml:brushProperty name="width" value="0.04286" units="cm"/>
      <inkml:brushProperty name="height" value="0.04286" units="cm"/>
      <inkml:brushProperty name="color" value="#FF0066"/>
    </inkml:brush>
  </inkml:definitions>
  <inkml:trace contextRef="#ctx0" brushRef="#br0">1 37 28060,'2'63'-118,"-1"-1"1,-2 20 39,19-33 132,-10-40-199,1-5-46,-1-55 191,-2 11 66,0-41 180,0 35-118,1 17-55,0 14 87,1 12-121,1 7-17,4 4 57,18 48-79,-20-30 0,13 32 5,-24-49 1,0-2 16,0-5-16,0-2-1,18-30-5,-4 10-8,15-21 0,3-2 8,-6 12-23,31-15 23,-44 57 6,10 29-6,-14-6-4800,57 31 4800,-32-43 0,27 11 0,-46-33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4.992"/>
    </inkml:context>
    <inkml:brush xml:id="br0">
      <inkml:brushProperty name="width" value="0.04286" units="cm"/>
      <inkml:brushProperty name="height" value="0.04286" units="cm"/>
      <inkml:brushProperty name="color" value="#FF0066"/>
    </inkml:brush>
  </inkml:definitions>
  <inkml:trace contextRef="#ctx0" brushRef="#br0">76 59 28322,'-4'99'-229,"7"-20"156,26-75 11,25-10 113,-20-4 302,20-73-342,-45 47 0,-33-61-17,-27 88-111,-17 13-90,14 21-275,21 15-366,9-4 0,24-37 0,3-4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59.319"/>
    </inkml:context>
    <inkml:brush xml:id="br0">
      <inkml:brushProperty name="width" value="0.04286" units="cm"/>
      <inkml:brushProperty name="height" value="0.04286" units="cm"/>
      <inkml:brushProperty name="color" value="#00A0D7"/>
    </inkml:brush>
  </inkml:definitions>
  <inkml:trace contextRef="#ctx0" brushRef="#br0">0 15 26833,'5'-4'1047,"-2"1"-862,-3 3-185,-1-3 0,1 2 0,-1-3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5.477"/>
    </inkml:context>
    <inkml:brush xml:id="br0">
      <inkml:brushProperty name="width" value="0.04286" units="cm"/>
      <inkml:brushProperty name="height" value="0.04286" units="cm"/>
      <inkml:brushProperty name="color" value="#FF0066"/>
    </inkml:brush>
  </inkml:definitions>
  <inkml:trace contextRef="#ctx0" brushRef="#br0">1 91 19660,'17'40'263,"-2"-6"2308,-7-8-2565,-5-16 1403,2 7-1353,-5-17 898,0 0-881,-2-17 3336,2-6-3404,18-31-5,-6 17 0,17-8 0,-13 26 0,-1 5 0,-1 6-1316,44 8-8515,-33 1 8870,32 5 1,-48-4 0,-4-1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5.712"/>
    </inkml:context>
    <inkml:brush xml:id="br0">
      <inkml:brushProperty name="width" value="0.04286" units="cm"/>
      <inkml:brushProperty name="height" value="0.04286" units="cm"/>
      <inkml:brushProperty name="color" value="#FF0066"/>
    </inkml:brush>
  </inkml:definitions>
  <inkml:trace contextRef="#ctx0" brushRef="#br0">1 1 28149,'3'0'235,"0"0"-229,-3 0-1,18 26-5,-4-12-33,19 20 33,17-16 0,1-6 0,-17 0 0,54 9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6.197"/>
    </inkml:context>
    <inkml:brush xml:id="br0">
      <inkml:brushProperty name="width" value="0.04286" units="cm"/>
      <inkml:brushProperty name="height" value="0.04286" units="cm"/>
      <inkml:brushProperty name="color" value="#FF0066"/>
    </inkml:brush>
  </inkml:definitions>
  <inkml:trace contextRef="#ctx0" brushRef="#br0">337 33 28418,'1'-18'16,"0"3"-10,-5 15-6,-3 7 0,-16 18 0,2 3 0,-26 58-6,22-32-16,-7 19 0,-3 4-6,-4 6 11,9-19 0,1-3 0,2-4 12,11-17-141,13-17-257,6-12 403,9-13 0,-10 6 0,2-7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7:57.076"/>
    </inkml:context>
    <inkml:brush xml:id="br0">
      <inkml:brushProperty name="width" value="0.04286" units="cm"/>
      <inkml:brushProperty name="height" value="0.04286" units="cm"/>
      <inkml:brushProperty name="color" value="#FF0066"/>
    </inkml:brush>
  </inkml:definitions>
  <inkml:trace contextRef="#ctx0" brushRef="#br0">1 36 27141,'1'-2'1103,"0"0"-913,-1 2-134,-2-2-56,4 1 6,8-2-6,14 1-6,16-2-380,47-4 386,-27 0 0,-14 5 0,-51 4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05.979"/>
    </inkml:context>
    <inkml:brush xml:id="br0">
      <inkml:brushProperty name="width" value="0.04286" units="cm"/>
      <inkml:brushProperty name="height" value="0.04286" units="cm"/>
    </inkml:brush>
  </inkml:definitions>
  <inkml:trace contextRef="#ctx0" brushRef="#br0">55 135 27225,'-3'-1'946,"0"0"-862,3 1-28,-4 0-33,3 0-12,-2 0-28,3 0 17,0 0 0,3 0 0,2 0 0,4 0 0,1 0-6,9 0 1,-3 0-40,23-7-22,-15-1 95,11-10-17,-19 7 39,-6-12-50,-8 13 0,-1-16-5,-1 16-46,-18-5 51,5 11-5,-43 5 5,31 5 0,-19 4 0,28 2 0,-11 35 0,16-22 0,-8 47 0,18-51 0,1 15 0,0-29-723,35 3-10,-11-8 733,41 2 0,-42-4 0,4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07.129"/>
    </inkml:context>
    <inkml:brush xml:id="br0">
      <inkml:brushProperty name="width" value="0.04286" units="cm"/>
      <inkml:brushProperty name="height" value="0.04286" units="cm"/>
    </inkml:brush>
  </inkml:definitions>
  <inkml:trace contextRef="#ctx0" brushRef="#br0">282 51 24816,'13'-15'1922,"-2"4"-1603,-11 11 594,0 0-880,-1-1-10,-1 0 5,-1 1 72,-3 0-66,3 0 89,-7-3-117,5 1-1,-22-7-5,14 7-5,-46-5 5,34 10 0,-32 5 0,36 0-6,-12 14 6,20-9 0,-6 20 0,16-15-5,-2 32-7,5-29-60,14 17 55,0-31-134,31-6 72,-14-9 74,41-39 83,-45 23 62,17-40-123,-40 46-17,-2-5 0,-2 20 17,-6 3-17,3 1 5,-4 20-5,5-6 0,7 20-112,9-15-736,31 1 0,-42-12 0,10-4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07.663"/>
    </inkml:context>
    <inkml:brush xml:id="br0">
      <inkml:brushProperty name="width" value="0.04286" units="cm"/>
      <inkml:brushProperty name="height" value="0.04286" units="cm"/>
    </inkml:brush>
  </inkml:definitions>
  <inkml:trace contextRef="#ctx0" brushRef="#br0">214 1 28300,'-42'3'62,"21"0"-57,-33 8 1,23 4-6,10-2-6,-2 5 6,9 7 0,7-5-11,6 26-11,8-30-141,36 13-346,-8-29-253,17-5-7774,-20-3 8536,-11-3 0,-10 6 0,-4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08.312"/>
    </inkml:context>
    <inkml:brush xml:id="br0">
      <inkml:brushProperty name="width" value="0.04286" units="cm"/>
      <inkml:brushProperty name="height" value="0.04286" units="cm"/>
    </inkml:brush>
  </inkml:definitions>
  <inkml:trace contextRef="#ctx0" brushRef="#br0">16 1 28210,'-8'17'79,"2"1"-74,4 20 1,2 13-17,8 5-28,-1 1-141,14 24 141,-12-42 39,4 13 6,-12-39 167,-1-9-156,0-4-11,0-20-29,0 4 1,24-52 16,-10 38-16,39-23 22,-32 50 6,20 15-1,-26 7-374,18 36 122,-21-33 247,8 17 0,-20-35 0,0-2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09.178"/>
    </inkml:context>
    <inkml:brush xml:id="br0">
      <inkml:brushProperty name="width" value="0.04286" units="cm"/>
      <inkml:brushProperty name="height" value="0.04286" units="cm"/>
    </inkml:brush>
  </inkml:definitions>
  <inkml:trace contextRef="#ctx0" brushRef="#br0">20 1 26161,'-9'0'1333,"2"0"-1121,7 0 337,0 0-510,-1 0-11,0 0-11,-1 0-22,2 3 5,0 18 0,0 1 0,0 33 0,7 19 0,-1-23 0,1 1-12,4 24-60,2-2 27,-11-60-803,2-1 0,-5-11 0,1-2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09.628"/>
    </inkml:context>
    <inkml:brush xml:id="br0">
      <inkml:brushProperty name="width" value="0.04286" units="cm"/>
      <inkml:brushProperty name="height" value="0.04286" units="cm"/>
    </inkml:brush>
  </inkml:definitions>
  <inkml:trace contextRef="#ctx0" brushRef="#br0">9 39 27286,'-5'-12'835,"44"-5"-852,-3 15-571,24-6 588,-12 15 166,-15 10-222,5 17 28,-16-6 6,-7 11 22,-19-24-14,-38 8 0,-11-3 47,-4-8-22,2 3 1,5-4-270,21-18-566,37-10 0,-17 19 1,6 1-1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2.042"/>
    </inkml:context>
    <inkml:brush xml:id="br0">
      <inkml:brushProperty name="width" value="0.04286" units="cm"/>
      <inkml:brushProperty name="height" value="0.04286" units="cm"/>
      <inkml:brushProperty name="color" value="#00A0D7"/>
    </inkml:brush>
  </inkml:definitions>
  <inkml:trace contextRef="#ctx0" brushRef="#br0">41 1 26771,'-3'0'991,"0"0"-845,3 0 39,0 0-180,-14 1 1,9 0 0,-9 2-6,13-1 16,1 1 46,11 1-56,2-2-3824,67 3 2956,-35-4 862,42 1 0,-65-2 0,-6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09.978"/>
    </inkml:context>
    <inkml:brush xml:id="br0">
      <inkml:brushProperty name="width" value="0.04286" units="cm"/>
      <inkml:brushProperty name="height" value="0.04286" units="cm"/>
    </inkml:brush>
  </inkml:definitions>
  <inkml:trace contextRef="#ctx0" brushRef="#br0">0 23 27018,'0'-13'1142,"0"4"-1120,5 11-10,2 4-7,15 13-5,-3-2 0,7 7-28,-6-9-11,1 0-163,9 3-906,2 1 486,-10-7 622,-4-2 0,-18-10 0,0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0.327"/>
    </inkml:context>
    <inkml:brush xml:id="br0">
      <inkml:brushProperty name="width" value="0.04286" units="cm"/>
      <inkml:brushProperty name="height" value="0.04286" units="cm"/>
    </inkml:brush>
  </inkml:definitions>
  <inkml:trace contextRef="#ctx0" brushRef="#br0">283 18 27208,'0'-10'958,"0"2"-751,-43 30-207,17 17 0,-29 14-40,29 8 1,6 3-145,-5 9-113,-2 6 0,2-2 202,9-28-891,-4 20 986,29-74 0,-11 13 0,6-12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1.230"/>
    </inkml:context>
    <inkml:brush xml:id="br0">
      <inkml:brushProperty name="width" value="0.04286" units="cm"/>
      <inkml:brushProperty name="height" value="0.04286" units="cm"/>
    </inkml:brush>
  </inkml:definitions>
  <inkml:trace contextRef="#ctx0" brushRef="#br0">4 9 26525,'0'-4'1125,"0"0"-929,0 4 96,0 0-225,-1 5-11,0 2-23,0 9 18,0 57-46,1-25-2,3 30 0,1 1-3,-1-18 0,1 3 0,0-5 0,-4-30-118,0 10 118,0-50 0,0 12 0,0-19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1.611"/>
    </inkml:context>
    <inkml:brush xml:id="br0">
      <inkml:brushProperty name="width" value="0.04286" units="cm"/>
      <inkml:brushProperty name="height" value="0.04286" units="cm"/>
    </inkml:brush>
  </inkml:definitions>
  <inkml:trace contextRef="#ctx0" brushRef="#br0">13 83 27118,'-7'-13'857,"2"2"-778,5 11-1,0 0-44,8-3-23,3 2-6,11-2-120,38-7 1,7 0-189,-14 3 107,13-4 0,-8 1 196,-42 7 0,-12 3 0,-3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2.130"/>
    </inkml:context>
    <inkml:brush xml:id="br0">
      <inkml:brushProperty name="width" value="0.04286" units="cm"/>
      <inkml:brushProperty name="height" value="0.04286" units="cm"/>
    </inkml:brush>
  </inkml:definitions>
  <inkml:trace contextRef="#ctx0" brushRef="#br0">42 146 27998,'75'-14'78,"-12"1"-72,-44 4-6,-5 1 0,-2 0 0,-4 0 0,-2 0 39,-6-25-45,-4 20 12,-23-16 5,-4 26 73,-34 24-67,28-7-17,-8 20 5,29-12 7,2 13 27,21 24-34,0-25-89,50 9-179,-14-48 263,40-8 0,-87 15 0,-6 1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3.113"/>
    </inkml:context>
    <inkml:brush xml:id="br0">
      <inkml:brushProperty name="width" value="0.04286" units="cm"/>
      <inkml:brushProperty name="height" value="0.04286" units="cm"/>
    </inkml:brush>
  </inkml:definitions>
  <inkml:trace contextRef="#ctx0" brushRef="#br0">23 6 26486,'-1'-1'1528,"0"0"-1164,1 1-364,-3-2 0,3 2 0,-4-1 0,2 10 0,-1 8 0,0 12 6,-1 52-6,3-28-9,0 8 1,2-2-9,2-16 17,0 11 6,0-43 5,-1-10-33,-1-5-124,19-44 62,-7 18 0,10-18 0,3 1 95,-6 19 45,34-13-44,-35 47 27,13 10 11,-14 4 51,20 28-101,-21-26-45,15 18-134,-29-35 179,-2-3 0,-1-1 0,0-1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3.713"/>
    </inkml:context>
    <inkml:brush xml:id="br0">
      <inkml:brushProperty name="width" value="0.04286" units="cm"/>
      <inkml:brushProperty name="height" value="0.04286" units="cm"/>
    </inkml:brush>
  </inkml:definitions>
  <inkml:trace contextRef="#ctx0" brushRef="#br0">257 33 26721,'0'-5'1428,"0"0"-4287,-8-5 2876,2 8 852,-10-8-835,-5 10 454,-9 9-482,-47 50-18,40-27-4,-22 45 10,56-61-5,6 5 44,26-17-33,-6-4 40,54-37-18,-49 18 1580,25-36-1585,-44 37 0,-1-4-12,-5 13-16,-2 4 11,0 2 0,-1 10 0,0 2-90,10 41-22,-4-27-736,32 21 0,-37-39 0,15-4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4.280"/>
    </inkml:context>
    <inkml:brush xml:id="br0">
      <inkml:brushProperty name="width" value="0.04286" units="cm"/>
      <inkml:brushProperty name="height" value="0.04286" units="cm"/>
    </inkml:brush>
  </inkml:definitions>
  <inkml:trace contextRef="#ctx0" brushRef="#br0">172 20 27387,'6'-10'835,"0"2"-718,-6 8-111,0 0-12,-41-1-11,21 4 12,-33 0-107,11 17 112,26-10-6,9 11-67,46-14-235,19 4-89,0 4 262,-13 4 147,-19 7 374,-21 11-313,-8-15-23,-13 3 85,-24-12-102,-12-3-150,2 0-85,8-3-39,29-6-420,4 0 661,3-1 0,3 0 0,1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5.496"/>
    </inkml:context>
    <inkml:brush xml:id="br0">
      <inkml:brushProperty name="width" value="0.04286" units="cm"/>
      <inkml:brushProperty name="height" value="0.04286" units="cm"/>
    </inkml:brush>
  </inkml:definitions>
  <inkml:trace contextRef="#ctx0" brushRef="#br0">278 6 28160,'0'-2'73,"0"0"-56,0 2-17,-7 0 0,-4 0 0,-10 0 0,-4 0 0,-5 5 0,-13 5-12,-13 21 7,17-9 5,-1 28 0,34-31 33,40 22-33,-8-32-11,33 5-11,-24-20-62,29-35 117,-34 17 85,20-51-107,-45 56-11,0-16-11,-5 32-6,0 3 17,0 17 0,0-2-33,11 40-18,-2-31-559,28 15-6044,-10-34 6654,16-3 0,-25-2 0,-3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6.270"/>
    </inkml:context>
    <inkml:brush xml:id="br0">
      <inkml:brushProperty name="width" value="0.04286" units="cm"/>
      <inkml:brushProperty name="height" value="0.04286" units="cm"/>
    </inkml:brush>
  </inkml:definitions>
  <inkml:trace contextRef="#ctx0" brushRef="#br0">5 79 28350,'-2'-2'23,"0"7"-18,2 9-5,0 9 0,1 5 0,4 2-11,12 19 11,-5-22-22,17 11 27,-16-31 7,32-32-12,-24 5-6,17-26-5,-23 17 5,-3-2 6,-3 0-5,-4-22-18,-2 28-184,-10-12 73,-1 36 134,-9 23 0,9-15 0,0 15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4:09.182"/>
    </inkml:context>
    <inkml:brush xml:id="br0">
      <inkml:brushProperty name="width" value="0.04286" units="cm"/>
      <inkml:brushProperty name="height" value="0.04286" units="cm"/>
      <inkml:brushProperty name="color" value="#00A0D7"/>
    </inkml:brush>
  </inkml:definitions>
  <inkml:trace contextRef="#ctx0" brushRef="#br0">0 223 22263,'6'-5'4083,"-2"2"-3540,-4 3-196,4-5 151,0-1-397,2-1-22,0 1-18,-3 3-22,-1 1 1,0 1 60,-2 0-88,1 1-1,0 25-6,0-8-5,3 29 0,-1-23-5,8 24-6,-4-30 11,33 7-6,-12-35-3532,56-38 3409,-47 18 1,2-4 128,30-28 0,-2 1 0,-2 2 0,-28 24 0,0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2.876"/>
    </inkml:context>
    <inkml:brush xml:id="br0">
      <inkml:brushProperty name="width" value="0.04286" units="cm"/>
      <inkml:brushProperty name="height" value="0.04286" units="cm"/>
      <inkml:brushProperty name="color" value="#00A0D7"/>
    </inkml:brush>
  </inkml:definitions>
  <inkml:trace contextRef="#ctx0" brushRef="#br0">2 35 23147,'-1'7'3400,"0"-2"-2946,1-5 207,0 0-600,2 3 6,1-2-5,4 4 11,2-2-23,15-1-50,-2 0 0,12-2-39,-5 0-107,9-5 18,-10 1-3936,14-11 3408,-23 6-1920,3-4 2576,-12 5 0,-6 3 0,0 2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6.847"/>
    </inkml:context>
    <inkml:brush xml:id="br0">
      <inkml:brushProperty name="width" value="0.04286" units="cm"/>
      <inkml:brushProperty name="height" value="0.04286" units="cm"/>
    </inkml:brush>
  </inkml:definitions>
  <inkml:trace contextRef="#ctx0" brushRef="#br0">1 88 27774,'6'48'-45,"3"-4"-22,-2-32 27,1-1 197,-5-4-39,-1-4-1,-1-1-55,-1-10-17,11-28-40,-2 9 1,34-48-6,-22 51 6,23-16-6,-29 36 11,16 22-11,-18-5 17,17 45-23,-22-34-106,6 25-95,-11-34 207,2 7 0,-4-16 0,1 3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7.180"/>
    </inkml:context>
    <inkml:brush xml:id="br0">
      <inkml:brushProperty name="width" value="0.04286" units="cm"/>
      <inkml:brushProperty name="height" value="0.04286" units="cm"/>
    </inkml:brush>
  </inkml:definitions>
  <inkml:trace contextRef="#ctx0" brushRef="#br0">5 1 27600,'-2'0'594,"0"0"-527,2 0-50,1 28-17,4 10-398,4 24 40,0-19 358,2-12 0,-9-24 0,1-3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7.386"/>
    </inkml:context>
    <inkml:brush xml:id="br0">
      <inkml:brushProperty name="width" value="0.04286" units="cm"/>
      <inkml:brushProperty name="height" value="0.04286" units="cm"/>
    </inkml:brush>
  </inkml:definitions>
  <inkml:trace contextRef="#ctx0" brushRef="#br0">17 5 27749,'-9'-2'-1453,"4"0"1,2 4-1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8.364"/>
    </inkml:context>
    <inkml:brush xml:id="br0">
      <inkml:brushProperty name="width" value="0.04286" units="cm"/>
      <inkml:brushProperty name="height" value="0.04286" units="cm"/>
    </inkml:brush>
  </inkml:definitions>
  <inkml:trace contextRef="#ctx0" brushRef="#br0">191 2 28345,'-8'-2'17,"-15"3"-12,0 3-10,-10 4 5,8 2 0,-4 4 0,9-3-23,-3 14 12,16-12-34,15 13 45,6-18-28,47-6 23,-32-9 16,29-10 17,-45 6 106,0-10-123,-10 14-5,-3-4-6,0 10-6,0 29 6,0-5 0,2 26 0,1 3 0,1-10-61,4 40 5,-2-70-792,6-2 0,-10-8 0,4-2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8.880"/>
    </inkml:context>
    <inkml:brush xml:id="br0">
      <inkml:brushProperty name="width" value="0.04286" units="cm"/>
      <inkml:brushProperty name="height" value="0.04286" units="cm"/>
    </inkml:brush>
  </inkml:definitions>
  <inkml:trace contextRef="#ctx0" brushRef="#br0">1 13 27774,'0'-7'548,"0"2"-514,0 5-23,0 0-5,0 29-6,0-11 0,0 26-79,23 6 46,-6-29 16,28 6 17,-23-38 0,2-9 28,-1-28-6,-12 23 18,6-23-40,-15 46-23,-1 47-66,-1-16 89,16 36 0,-12-54 0,12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19.364"/>
    </inkml:context>
    <inkml:brush xml:id="br0">
      <inkml:brushProperty name="width" value="0.04286" units="cm"/>
      <inkml:brushProperty name="height" value="0.04286" units="cm"/>
    </inkml:brush>
  </inkml:definitions>
  <inkml:trace contextRef="#ctx0" brushRef="#br0">46 139 27740,'52'-21'-235,"0"0"0,30-16 431,-79 23-6,-2 0-5,-1 1-51,0 1 185,-55 5-307,32 11-7,-27 30 1,3 9-1,26-6 1,-4 13 0,11-2-12,27-27-842,82-14 0,-136 12 0,33-14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20.480"/>
    </inkml:context>
    <inkml:brush xml:id="br0">
      <inkml:brushProperty name="width" value="0.04286" units="cm"/>
      <inkml:brushProperty name="height" value="0.04286" units="cm"/>
    </inkml:brush>
  </inkml:definitions>
  <inkml:trace contextRef="#ctx0" brushRef="#br0">277 23 26564,'0'-7'1618,"-23"-4"-1567,-3 10-29,-27-2-5,14 8 0,-20 22-17,32-8 0,-14 22 0,32-21-39,75 6 16,-36-25 6,65-8 29,-72-10 44,6-26-45,-21 20 6,2-17-6,-9 30-11,0 12-73,1 32 45,6-8-820,46 13 0,-61-30 0,25-3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20.920"/>
    </inkml:context>
    <inkml:brush xml:id="br0">
      <inkml:brushProperty name="width" value="0.04286" units="cm"/>
      <inkml:brushProperty name="height" value="0.04286" units="cm"/>
    </inkml:brush>
  </inkml:definitions>
  <inkml:trace contextRef="#ctx0" brushRef="#br0">352 8 27522,'-14'-4'823,"1"0"-818,-17 4-5,-20 10 0,3 5 0,-1 3-5,-16 11-465,-13 10 464,69-20 6,12-3 0,6-4 6,36 2-12,-15-10 6,38-36 0,1-9 0,-32 21 0,11-18 0,-1-1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21.113"/>
    </inkml:context>
    <inkml:brush xml:id="br0">
      <inkml:brushProperty name="width" value="0.04286" units="cm"/>
      <inkml:brushProperty name="height" value="0.04286" units="cm"/>
    </inkml:brush>
  </inkml:definitions>
  <inkml:trace contextRef="#ctx0" brushRef="#br0">1 128 25774,'0'-71'2576,"0"15"-2573,0 108 0,1 25-20,3-24-45,-3 31 1,6-1 61,19-27 0,-21-23 0,7-14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21.884"/>
    </inkml:context>
    <inkml:brush xml:id="br0">
      <inkml:brushProperty name="width" value="0.04286" units="cm"/>
      <inkml:brushProperty name="height" value="0.04286" units="cm"/>
    </inkml:brush>
  </inkml:definitions>
  <inkml:trace contextRef="#ctx0" brushRef="#br0">294 395 26771,'0'-5'1339,"0"0"-1222,0 5-55,0 0 5,-37-11-67,17 9 8,-32 5 1,-5 5-15,21 5 6,-42 19-17,64-17-145,53 10 117,-14-16 8,27-9 1,4-11 59,-1-31-6,13-7-17,-40-4 16,-21-22-4,-3 24 4,-3 1 1,0-1 45,-1 5 22,0-3-73,0 50 6,-3 82-17,1-26 0,1-3 0,2-3 0,5-15 0,44 36 0,-54-62 0,24 21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5.093"/>
    </inkml:context>
    <inkml:brush xml:id="br0">
      <inkml:brushProperty name="width" value="0.04286" units="cm"/>
      <inkml:brushProperty name="height" value="0.04286" units="cm"/>
      <inkml:brushProperty name="color" value="#00A0D7"/>
    </inkml:brush>
  </inkml:definitions>
  <inkml:trace contextRef="#ctx0" brushRef="#br0">18 13 23936,'-8'10'2946,"2"-2"-2442,6-8-229,0 0-119,-2 0-19,2 0 137,-2 0-253,10 0-15,2 0 45,24 0-51,-5-1-12,14-1-72,18-6 40,-22 5-40,17-4-622,-19 7 51,-18-1 655,6-3 0,-22 3 0,0-2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22.384"/>
    </inkml:context>
    <inkml:brush xml:id="br0">
      <inkml:brushProperty name="width" value="0.04286" units="cm"/>
      <inkml:brushProperty name="height" value="0.04286" units="cm"/>
    </inkml:brush>
  </inkml:definitions>
  <inkml:trace contextRef="#ctx0" brushRef="#br0">1 103 27404,'7'54'-633,"-4"-13"493,3-33 140,-5-7 930,0-7-639,-1-2-95,-1-9-56,-1 0-11,10-47-124,-2 37-3391,18-32 3397,-6 54-5,5 1-1143,21 5 1081,-23-1-191,22 1 247,-22-1 0,-16 0 0,1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22.781"/>
    </inkml:context>
    <inkml:brush xml:id="br0">
      <inkml:brushProperty name="width" value="0.04286" units="cm"/>
      <inkml:brushProperty name="height" value="0.04286" units="cm"/>
    </inkml:brush>
  </inkml:definitions>
  <inkml:trace contextRef="#ctx0" brushRef="#br0">8 152 27617,'3'1'549,"-2"0"-566,50-23 0,-30 7 28,34-15 163,-42-5-152,-10 19-11,-9-15-5,-3 26-12,-55 80 1,42-44-18,-11 23 1,12-1-112,36-29 134,52 2 0,-64-17 0,21-8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23.482"/>
    </inkml:context>
    <inkml:brush xml:id="br0">
      <inkml:brushProperty name="width" value="0.04286" units="cm"/>
      <inkml:brushProperty name="height" value="0.04286" units="cm"/>
    </inkml:brush>
  </inkml:definitions>
  <inkml:trace contextRef="#ctx0" brushRef="#br0">177 14 28294,'10'-5'101,"-2"1"-90,-9 2-11,-3 1 0,-5-1-5,-43 17-6,27-6-73,-43 25 44,54-21-16,-7 10 56,21-19-16,28 3 10,-8-5-33,38 3 0,-34-3-85,20 15 124,-32-7 12,5 23-12,-16-20 5,-7 15-5,-1-20-157,-45 6 45,26-10-1226,-34 1 490,48-10 0,-2 9 0,14-3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8:24.067"/>
    </inkml:context>
    <inkml:brush xml:id="br0">
      <inkml:brushProperty name="width" value="0.04286" units="cm"/>
      <inkml:brushProperty name="height" value="0.04286" units="cm"/>
    </inkml:brush>
  </inkml:definitions>
  <inkml:trace contextRef="#ctx0" brushRef="#br0">210 5 28311,'-6'-2'28,"-3"0"-28,-28 2-5,12 4-23,-19 0-4381,2 22 4393,24-13 869,-10 12-987,78-1 84,-25-11-40,60 24 101,-60-22-11,7 7 17,-27-12-6,-5 4 3392,-6-6-3335,-20 10-29,2-10 6,-44 1-45,42-7 0,-25 1 0,44-3 0,-3 1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07.785"/>
    </inkml:context>
    <inkml:brush xml:id="br0">
      <inkml:brushProperty name="width" value="0.04286" units="cm"/>
      <inkml:brushProperty name="height" value="0.04286" units="cm"/>
      <inkml:brushProperty name="color" value="#66CC00"/>
    </inkml:brush>
  </inkml:definitions>
  <inkml:trace contextRef="#ctx0" brushRef="#br0">329 13 27326,'4'-6'744,"-2"2"-598,-2 3-140,0 1 22,-4-1-12,-4 1-4,-55 37-12,29-17 0,-40 32 0,44-25-3398,-8 14 3398,12-8-6,-3 11-2268,15-14 2269,5 0-6,5-1-6,3-2 6,1-4-29,9 4 2309,2-9-2258,11 2 3392,1-12-3442,22-3-73,-6-2-17,17-2 0,-13-1 90,45-36 174,-44 16-35,29-28-38,-59 24-17,-2 0-12,0-13-16,-5 8 39,0-19-33,-6 20-18,-9-8-22,-27-2 6,4 17-34,-22-5-27,18 21-589,-14 7-185,9 6-2,-18 8 0,58-18 0,6-1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08.751"/>
    </inkml:context>
    <inkml:brush xml:id="br0">
      <inkml:brushProperty name="width" value="0.04286" units="cm"/>
      <inkml:brushProperty name="height" value="0.04286" units="cm"/>
      <inkml:brushProperty name="color" value="#66CC00"/>
    </inkml:brush>
  </inkml:definitions>
  <inkml:trace contextRef="#ctx0" brushRef="#br0">1 43 27751,'0'-7'476,"0"2"-465,0 5-11,0 0 0,1 13 0,4 1 0,3 15-11,1-3-11,0-1-23,0 3 39,-3-11 1,-1 2 5,-4-12 0,0-3 5,-1-3 12,2-1-17,-2 0 0,3 0 28,1-7-5,-1-3-12,5-8-6,-2-4-5,3 0-11,25-34 11,-18 31-5,18-19-7,-24 38 1,1 4-22,0 1 33,2 2 0,6 17 0,3 25 0,-6-5 0,-2 13 0,-11-27-6,-2-2 0,0-2-223,-1 7 100,0-14-89,0 7-197,0-18 415,0 0 0,0-1 0,0-1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09.254"/>
    </inkml:context>
    <inkml:brush xml:id="br0">
      <inkml:brushProperty name="width" value="0.04286" units="cm"/>
      <inkml:brushProperty name="height" value="0.04286" units="cm"/>
      <inkml:brushProperty name="color" value="#66CC00"/>
    </inkml:brush>
  </inkml:definitions>
  <inkml:trace contextRef="#ctx0" brushRef="#br0">6 144 27331,'-2'4'846,"47"-10"-6518,-21-2 5639,37-9 1414,-38 4-1404,-4 0 927,-3-19-870,-8 17-17,-5-13 39,-29 20 3336,8 4-3387,-19 1 1,18 5 5,0 4-16,-16 32 5,17-14 0,-8 26 0,22-25 0,3 10-12,7-9 7,3 4-18,7-14 12,3-3 6,1-4-40,12-3-34,-5-3-89,8-2-224,-3-8-1349,0-3 1741,4-7 0,-32 15 0,-7 4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09.947"/>
    </inkml:context>
    <inkml:brush xml:id="br0">
      <inkml:brushProperty name="width" value="0.04286" units="cm"/>
      <inkml:brushProperty name="height" value="0.04286" units="cm"/>
      <inkml:brushProperty name="color" value="#66CC00"/>
    </inkml:brush>
  </inkml:definitions>
  <inkml:trace contextRef="#ctx0" brushRef="#br0">2 41 28132,'-1'22'56,"2"1"-50,3-4-1,4 1 1,1-2-6,2-3 0,-2-1 0,-1-4 0,-2-1 0,-3-4 0,-1-1 0,-2-3 106,0 0-89,0-5-11,0-2 5,0-5 22,0-25-27,1 12-6,3-18-6,4 13 1,1 10-6,2 0-17,-1 12-12,3 4-32,2 1-68,1 2-107,1 0-856,8 0-8728,-8 1 8872,4 0 0,-15-1 0,-1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0.554"/>
    </inkml:context>
    <inkml:brush xml:id="br0">
      <inkml:brushProperty name="width" value="0.04286" units="cm"/>
      <inkml:brushProperty name="height" value="0.04286" units="cm"/>
      <inkml:brushProperty name="color" value="#66CC00"/>
    </inkml:brush>
  </inkml:definitions>
  <inkml:trace contextRef="#ctx0" brushRef="#br0">4 200 26749,'-2'4'1170,"0"-2"-1271,38-5-235,-10-3-319,32-6-442,-20-2-517,-2-3-873,-4 0 7439,1-33-4359,-17 27-234,0-19-124,-16 33 23,-6 3-180,1 3 68,-24 0-141,10 3 6,-16 3-5,11 1 0,0 3-1,0 1-5,5 0 0,2 0-11,5 1 5,3 1 1,3 3 5,2 3-6,1 13 1,2 2 5,0 1-12,1-5 1,2-11-28,9 1 39,1-7 11,10 1-11,-2-8-95,15-1 95,30-16 0,-29 10 0,13-10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1.136"/>
    </inkml:context>
    <inkml:brush xml:id="br0">
      <inkml:brushProperty name="width" value="0.04286" units="cm"/>
      <inkml:brushProperty name="height" value="0.04286" units="cm"/>
      <inkml:brushProperty name="color" value="#66CC00"/>
    </inkml:brush>
  </inkml:definitions>
  <inkml:trace contextRef="#ctx0" brushRef="#br0">273 7 28289,'-1'-2'56,"-8"-1"-56,-1 3 0,-10-1-11,0 1-12,-60 15 1,41 2-267,-37 17 277,63-10-10,9 5-12,5-13 40,11 3 16,10-10-22,6-3-5,4-4-1,-7-3-11,17-17 23,-15 5-6,9-16 62,-20 3-29,-7 6 262,0-1-273,-7 9-10,-1 5-12,-1 1-23,0 4 18,0 0-1,-3 7 6,0 13-123,-1 16-51,7-5-100,11 3 274,16-16 0,-34-17 0,-1-1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08.275"/>
    </inkml:context>
    <inkml:brush xml:id="br0">
      <inkml:brushProperty name="width" value="0.04286" units="cm"/>
      <inkml:brushProperty name="height" value="0.04286" units="cm"/>
      <inkml:brushProperty name="color" value="#00A0D7"/>
    </inkml:brush>
  </inkml:definitions>
  <inkml:trace contextRef="#ctx0" brushRef="#br0">8 16 26525,'-4'-8'1422,"0"2"-1360,4 5 111,0 0-161,0 9 16,14 64-28,-7-25 2,10 42 1,2 4-3,-7-28-3,9 19 1,1-7 2,-11-48 16,28 13-16,-25-57 12,32-74-12,-28 36 0,1-23 0,-4-1 0,-9 16-20,-2 2 0,-2 6-75,-2 24-666,0 0-1,0 41 762,0 7 0,-1-6 0,0-3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1.649"/>
    </inkml:context>
    <inkml:brush xml:id="br0">
      <inkml:brushProperty name="width" value="0.04286" units="cm"/>
      <inkml:brushProperty name="height" value="0.04286" units="cm"/>
      <inkml:brushProperty name="color" value="#66CC00"/>
    </inkml:brush>
  </inkml:definitions>
  <inkml:trace contextRef="#ctx0" brushRef="#br0">275 5 27897,'-8'-2'347,"-2"0"-336,-10 2-11,-30 0 0,16 1-5,-21 2-7,31 3-4,-11 16 4,17-4-27,-2 45 50,23-40 1,8 23 16,9-40 0,4-4-23,17-2-27,-7-4-353,24-13-230,-23-2-4094,5-9 4699,-17 3 0,-11 11 0,-5 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1.918"/>
    </inkml:context>
    <inkml:brush xml:id="br0">
      <inkml:brushProperty name="width" value="0.04286" units="cm"/>
      <inkml:brushProperty name="height" value="0.04286" units="cm"/>
      <inkml:brushProperty name="color" value="#66CC00"/>
    </inkml:brush>
  </inkml:definitions>
  <inkml:trace contextRef="#ctx0" brushRef="#br0">0 0 19996,'9'64'48,"0"0"1,-3-13 0,0-2 1218,16 42-2690,-13-39 1795,-1 12 1,-6-40 0,-2-9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2.769"/>
    </inkml:context>
    <inkml:brush xml:id="br0">
      <inkml:brushProperty name="width" value="0.04286" units="cm"/>
      <inkml:brushProperty name="height" value="0.04286" units="cm"/>
      <inkml:brushProperty name="color" value="#66CC00"/>
    </inkml:brush>
  </inkml:definitions>
  <inkml:trace contextRef="#ctx0" brushRef="#br0">137 7 27163,'4'-3'896,"-2"0"-773,-2 3-22,0 0-90,-3 0 23,-8 0-28,-2 2-6,-32 29-6,24-13-5,-17 23-6,31-22-5,3-2-12,3-1-16,1-1 22,5-2 39,15 0 0,3-6-11,17 0-398,43-12 398,-11-8 0,3 5 0,-36-4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3.021"/>
    </inkml:context>
    <inkml:brush xml:id="br0">
      <inkml:brushProperty name="width" value="0.04286" units="cm"/>
      <inkml:brushProperty name="height" value="0.04286" units="cm"/>
      <inkml:brushProperty name="color" value="#66CC00"/>
    </inkml:brush>
  </inkml:definitions>
  <inkml:trace contextRef="#ctx0" brushRef="#br0">0 1 28423,'59'35'-318,"0"1"1,-5-4 0,-10-9-1452,-25-20 1769,-3-3 0,-8 0 0,-3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3.371"/>
    </inkml:context>
    <inkml:brush xml:id="br0">
      <inkml:brushProperty name="width" value="0.04286" units="cm"/>
      <inkml:brushProperty name="height" value="0.04286" units="cm"/>
      <inkml:brushProperty name="color" value="#66CC00"/>
    </inkml:brush>
  </inkml:definitions>
  <inkml:trace contextRef="#ctx0" brushRef="#br0">167 6 27264,'2'-3'1148,"0"0"-1137,-2 3-11,0 0 0,-4 4 6,-7 23-6,-4 2 0,-7 26-168,-1 5 0,0 2-179,-1 4-332,-5 20 1,9-30-1,23-67 1,0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3.931"/>
    </inkml:context>
    <inkml:brush xml:id="br0">
      <inkml:brushProperty name="width" value="0.04286" units="cm"/>
      <inkml:brushProperty name="height" value="0.04286" units="cm"/>
      <inkml:brushProperty name="color" value="#66CC00"/>
    </inkml:brush>
  </inkml:definitions>
  <inkml:trace contextRef="#ctx0" brushRef="#br0">271 22 26771,'5'-12'1339,"-2"2"-1233,-3 10-11,0 0-89,-18 1-6,-19 24-23,2-10 1,-11 19-17,16-7 33,7-7 6,-7 6 0,11-8-17,-1 2-27,9-2-1,1-1 22,33-2 35,-4-10-12,22 0-45,-9-5-4075,17-3 2261,-12-2 1859,8-3 0,-28 2 0,-7 2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4.334"/>
    </inkml:context>
    <inkml:brush xml:id="br0">
      <inkml:brushProperty name="width" value="0.04286" units="cm"/>
      <inkml:brushProperty name="height" value="0.04286" units="cm"/>
      <inkml:brushProperty name="color" value="#66CC00"/>
    </inkml:brush>
  </inkml:definitions>
  <inkml:trace contextRef="#ctx0" brushRef="#br0">19 11 27975,'-7'-6'364,"1"2"-358,6 4-17,-5 52 11,6-19 0,-3 44-6,9-36-67,8 7-16,-3-15-124,3 3-174,-5-17-346,-2-1-2045,-2-2 2778,0-2 0,-4-7 0,0-2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4.952"/>
    </inkml:context>
    <inkml:brush xml:id="br0">
      <inkml:brushProperty name="width" value="0.04286" units="cm"/>
      <inkml:brushProperty name="height" value="0.04286" units="cm"/>
      <inkml:brushProperty name="color" value="#66CC00"/>
    </inkml:brush>
  </inkml:definitions>
  <inkml:trace contextRef="#ctx0" brushRef="#br0">28 204 26262,'4'0'1394,"-2"0"-1321,-2 0-23,0 0-33,52-13 162,-7-22-145,16 7-17,-29-12 50,-30 25 0,-2-4-39,0 4 95,-18-9-123,7 16 0,-25 1 0,16 13 0,-15 13 0,14-3 0,-14 25 0,19-18 0,-5 16 0,15-17 0,2 14-5,2-13-1,1 8-11,6-19 17,4-2 6,7-2-1,25-3-313,32-3 17,-7-8-1117,11-3 1408,-40-6 0,-18 8 0,-7 1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7.121"/>
    </inkml:context>
    <inkml:brush xml:id="br0">
      <inkml:brushProperty name="width" value="0.04286" units="cm"/>
      <inkml:brushProperty name="height" value="0.04286" units="cm"/>
      <inkml:brushProperty name="color" value="#66CC00"/>
    </inkml:brush>
  </inkml:definitions>
  <inkml:trace contextRef="#ctx0" brushRef="#br0">1 6 28474,'0'-3'-17,"0"0"-39,0 3-56,3 0-510,0 6 622,3 0 0,-5-4 0,-2-3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7.319"/>
    </inkml:context>
    <inkml:brush xml:id="br0">
      <inkml:brushProperty name="width" value="0.04286" units="cm"/>
      <inkml:brushProperty name="height" value="0.04286" units="cm"/>
      <inkml:brushProperty name="color" value="#66CC00"/>
    </inkml:brush>
  </inkml:definitions>
  <inkml:trace contextRef="#ctx0" brushRef="#br0">1 0 27914,'4'6'436,"0"-2"-396,-4-4-673,0 0 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09.342"/>
    </inkml:context>
    <inkml:brush xml:id="br0">
      <inkml:brushProperty name="width" value="0.04286" units="cm"/>
      <inkml:brushProperty name="height" value="0.04286" units="cm"/>
      <inkml:brushProperty name="color" value="#00A0D7"/>
    </inkml:brush>
  </inkml:definitions>
  <inkml:trace contextRef="#ctx0" brushRef="#br0">0 7 25405,'0'-3'1876,"0"0"-1243,0 2-426,0 1-185,0 10-5,0 4-6,0 12 0,1 20-11,0-10 6,0 15-6,1-18 11,1 30-3403,-2-31 3398,3 20-1,0-31 18,15-1-18,-4-6 1,45-5-6,-33-11 0,38-6 0,-49 5 3162,6-3-3694,-23 2 532,-6-4 0,4 3 0,-3-2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19.671"/>
    </inkml:context>
    <inkml:brush xml:id="br0">
      <inkml:brushProperty name="width" value="0.04286" units="cm"/>
      <inkml:brushProperty name="height" value="0.04286" units="cm"/>
      <inkml:brushProperty name="color" value="#66CC00"/>
    </inkml:brush>
  </inkml:definitions>
  <inkml:trace contextRef="#ctx0" brushRef="#br0">254 27 21131,'8'-10'5607,"-2"2"-5255,-6 8 281,0 0-566,0-2 12,0 1 10,0 0 57,0 0 50,0 1-207,0-2 0,0 1 22,0 1-28,-5 0 17,-3 0 6,-9 2-6,-4 4-3387,-19 12 3387,11-2-38,-11 8 38,16-5-6,-4 17 1,9-7-23,-2 25 17,13-24-1,1 8 1,6-18-34,1-3 3368,2-4-3323,7-2 57,6-3-57,11-4-213,32-3 45,-10-5 6,21-4 0,-5-14 162,-20 4 56,5-9 134,-26 8 213,-5-10-218,-10-10-185,-8 7-11,-11-3 5,-11 18 6,-44-6-22,19 11 11,-31-3-1,34 13-256,-4 6 268,11 21 0,10-21 0,15 13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0.253"/>
    </inkml:context>
    <inkml:brush xml:id="br0">
      <inkml:brushProperty name="width" value="0.04286" units="cm"/>
      <inkml:brushProperty name="height" value="0.04286" units="cm"/>
      <inkml:brushProperty name="color" value="#66CC00"/>
    </inkml:brush>
  </inkml:definitions>
  <inkml:trace contextRef="#ctx0" brushRef="#br0">5 0 27527,'-3'1'583,"2"0"-572,29 74-50,-15-46-6,21 57-17,-24-69-100,1 1 173,-6-11 11,0 1 29,-5-8 268,0-15-319,0-7 11,-1-8 6,0-4-17,1 9-6,5-1-16,9-5-191,37 16 213,-19 6 0,19 16 0,-31 22 0,-9-11 0,3 12 0,-11-14-50,0 1-689,-1 10-109,0 0 0,-2-20 0,0-10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0.703"/>
    </inkml:context>
    <inkml:brush xml:id="br0">
      <inkml:brushProperty name="width" value="0.04286" units="cm"/>
      <inkml:brushProperty name="height" value="0.04286" units="cm"/>
      <inkml:brushProperty name="color" value="#66CC00"/>
    </inkml:brush>
  </inkml:definitions>
  <inkml:trace contextRef="#ctx0" brushRef="#br0">5 148 26222,'-2'4'1344,"0"-2"-1198,2-2-135,0 0-224,51-6-156,-21-2-34,40-7 134,-36 0 280,2-16 476,-19 13-56,1-12-235,-18 16 348,-75-3-539,41 29-5,-50-4 6,64 40-6,15-18-6,1 16 6,10-24-11,3 0-11,11-12-986,56-8 1008,-24-5 0,20 0 0,-49-3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1.259"/>
    </inkml:context>
    <inkml:brush xml:id="br0">
      <inkml:brushProperty name="width" value="0.04286" units="cm"/>
      <inkml:brushProperty name="height" value="0.04286" units="cm"/>
      <inkml:brushProperty name="color" value="#66CC00"/>
    </inkml:brush>
  </inkml:definitions>
  <inkml:trace contextRef="#ctx0" brushRef="#br0">4 1 28272,'-3'57'17,"4"-10"-23,4 14-33,5-15-275,4 13-5,-4-17-196,1 6-510,-7-23-1568,0-6 2593,-1-5 0,-1-6 0,-2-5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1.611"/>
    </inkml:context>
    <inkml:brush xml:id="br0">
      <inkml:brushProperty name="width" value="0.04286" units="cm"/>
      <inkml:brushProperty name="height" value="0.04286" units="cm"/>
      <inkml:brushProperty name="color" value="#66CC00"/>
    </inkml:brush>
  </inkml:definitions>
  <inkml:trace contextRef="#ctx0" brushRef="#br0">37 199 20229,'21'-59'7606,"6"17"-7589,12-27-17,-5 40 34,23 49-34,-28-6 5,30 20-5,-40-15-5,-4 10-96,-6-12 17,-8 8-56,-26-10-67,0-3-236,-54 4 443,34-11 28,-25 0 39,36-5 124,-4-6-314,20-1-695,5-5 818,24 1 0,-3 5 0,1 2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1.937"/>
    </inkml:context>
    <inkml:brush xml:id="br0">
      <inkml:brushProperty name="width" value="0.04286" units="cm"/>
      <inkml:brushProperty name="height" value="0.04286" units="cm"/>
      <inkml:brushProperty name="color" value="#66CC00"/>
    </inkml:brush>
  </inkml:definitions>
  <inkml:trace contextRef="#ctx0" brushRef="#br0">2 7 27611,'-1'-4'616,"0"2"-616,1 2 6,3 3-6,4 5 0,38 16 0,7 2 0,-23-7 0,17 3 0,0 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2.203"/>
    </inkml:context>
    <inkml:brush xml:id="br0">
      <inkml:brushProperty name="width" value="0.04286" units="cm"/>
      <inkml:brushProperty name="height" value="0.04286" units="cm"/>
      <inkml:brushProperty name="color" value="#66CC00"/>
    </inkml:brush>
  </inkml:definitions>
  <inkml:trace contextRef="#ctx0" brushRef="#br0">150 0 27275,'-30'52'-31,"4"16"1,2 1-3852,6-7 3882,-1 4 0,2-6 0,8-35 0,3-8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2.805"/>
    </inkml:context>
    <inkml:brush xml:id="br0">
      <inkml:brushProperty name="width" value="0.04286" units="cm"/>
      <inkml:brushProperty name="height" value="0.04286" units="cm"/>
      <inkml:brushProperty name="color" value="#66CC00"/>
    </inkml:brush>
  </inkml:definitions>
  <inkml:trace contextRef="#ctx0" brushRef="#br0">5 1 28345,'-3'21'-6,"2"7"6,5 14-17,12 31-39,0-17-50,7 14-96,-6-27-1926,8 14 2128,-9-19 0,1 1 0,-12-26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3.088"/>
    </inkml:context>
    <inkml:brush xml:id="br0">
      <inkml:brushProperty name="width" value="0.04286" units="cm"/>
      <inkml:brushProperty name="height" value="0.04286" units="cm"/>
      <inkml:brushProperty name="color" value="#66CC00"/>
    </inkml:brush>
  </inkml:definitions>
  <inkml:trace contextRef="#ctx0" brushRef="#br0">18 71 26850,'-10'0'1114,"2"0"-1075,8 0 45,0 0 11,23 0-83,-2-2-561,72-16 549,-18-1 0,2-1 0,-33 9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3.623"/>
    </inkml:context>
    <inkml:brush xml:id="br0">
      <inkml:brushProperty name="width" value="0.04286" units="cm"/>
      <inkml:brushProperty name="height" value="0.04286" units="cm"/>
      <inkml:brushProperty name="color" value="#66CC00"/>
    </inkml:brush>
  </inkml:definitions>
  <inkml:trace contextRef="#ctx0" brushRef="#br0">29 105 25623,'-1'11'1361,"0"-2"-935,1-9-270,0 0-122,43 2-17,-26-2-6,33-2-5,-32-7-6,-7 0-6,1-4-16,-7 4 55,-2-17 23,-1 13 6,-6-12 55,-18 15-89,3 5 28,-15-1-5,11 6-1,0 3-16,0 3-23,5 6-5,3 5-12,9 61-44,17-31 22,2 31-28,14-52-40,-6-17-83,4-4 179,14-3 0,-44-2 0,-1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0.224"/>
    </inkml:context>
    <inkml:brush xml:id="br0">
      <inkml:brushProperty name="width" value="0.04286" units="cm"/>
      <inkml:brushProperty name="height" value="0.04286" units="cm"/>
      <inkml:brushProperty name="color" value="#00A0D7"/>
    </inkml:brush>
  </inkml:definitions>
  <inkml:trace contextRef="#ctx0" brushRef="#br0">338 11 25842,'1'-5'1478,"0"2"-1282,-1 3 190,0 0-229,-11-1-95,2 1-29,-13-1 1,4 1-17,-2 3 28,-42 11-45,28-5 0,-28 8 0,25-2-6,16-7-16,-9 9 5,22-11-129,3 5 146,9-6 0,38 7-17,-12-6-111,44 8 27,-37-4-81,8 13 0,-2 4 120,-9-2 40,27 34 22,-54-39 179,-2 21-45,-10-25 79,-12 15 39,-25-18-3560,-5-2 3331,-3-4-1,4-10-100,10-16-12,12 9-78,4-10-442,20 16 610,0-4 0,0 9 0,0 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4.709"/>
    </inkml:context>
    <inkml:brush xml:id="br0">
      <inkml:brushProperty name="width" value="0.04286" units="cm"/>
      <inkml:brushProperty name="height" value="0.04286" units="cm"/>
      <inkml:brushProperty name="color" value="#66CC00"/>
    </inkml:brush>
  </inkml:definitions>
  <inkml:trace contextRef="#ctx0" brushRef="#br0">155 75 27779,'-55'17'28,"9"-2"-28,29-2 0,3 1-325,-3 23 230,11-21 190,16 14-33,10-28 11,39-3-73,-16-3-28,17-5 28,-22-2 0,-6-1 532,1-23-476,-18 18-23,-1-18 12,-42 9-28,6 8 5,-23-9-27,-8 13-46,21 7-49,-13 5-203,28 12-358,1 8-2554,3 3 3215,1 1 0,6-11 0,3-3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5.267"/>
    </inkml:context>
    <inkml:brush xml:id="br0">
      <inkml:brushProperty name="width" value="0.04286" units="cm"/>
      <inkml:brushProperty name="height" value="0.04286" units="cm"/>
      <inkml:brushProperty name="color" value="#66CC00"/>
    </inkml:brush>
  </inkml:definitions>
  <inkml:trace contextRef="#ctx0" brushRef="#br0">353 152 27225,'1'-7'1036,"0"1"-969,-1 6-33,0 0-12,-1-14-11,-3 7 6,-48-34-17,13 23 0,-28-14 11,24 18-11,22 8 0,-3 0-5,11 5-23,-31 68 28,29-30-8,2 21 1,1 19-1,5-12-3,12 8 2,-1 4 1,4-1-65,17-6-27,-4-20 27,4 7 0,-11-32-22,-8-15-180,-2-4-206,-2-3-846,-1-2 1327,-2-1 0,0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5.521"/>
    </inkml:context>
    <inkml:brush xml:id="br0">
      <inkml:brushProperty name="width" value="0.04286" units="cm"/>
      <inkml:brushProperty name="height" value="0.04286" units="cm"/>
      <inkml:brushProperty name="color" value="#66CC00"/>
    </inkml:brush>
  </inkml:definitions>
  <inkml:trace contextRef="#ctx0" brushRef="#br0">24 38 27351,'-13'0'672,"2"0"-605,11 0-6,35-2-66,-9-1-62,33-3-22,-9-1 89,22-7 0,-53 11 0,0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6.372"/>
    </inkml:context>
    <inkml:brush xml:id="br0">
      <inkml:brushProperty name="width" value="0.04286" units="cm"/>
      <inkml:brushProperty name="height" value="0.04286" units="cm"/>
      <inkml:brushProperty name="color" value="#66CC00"/>
    </inkml:brush>
  </inkml:definitions>
  <inkml:trace contextRef="#ctx0" brushRef="#br0">236 288 25791,'4'-2'2083,"-2"0"-1847,-2 2-119,0 0 46,-1-1-152,-1-1 0,-5 0-5,-3 1-6,-13 1 0,3 0-6,-9 0-5,7 0 0,0 6-1,2 1 1,-1 7-95,-8 21 50,14-15 17,-4 14 16,17-19 1,9-2 61,29-3-39,-7-3 0,22-4 11,-4-23-5,-19 6-1,8-18 51,-21-6-28,-7 5 6,0-16 0,-6-5-12,-2 12 0,-1-10-5,-1 21-6,-2 5 12,0 3-18,2 8-5,0 5-5,2 7-12,0 3 11,0 8 6,8 47 0,-1-12 0,7 37-16,-2-35-663,4 4 1,0-2-1,-5-10 1,14 33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6.949"/>
    </inkml:context>
    <inkml:brush xml:id="br0">
      <inkml:brushProperty name="width" value="0.04286" units="cm"/>
      <inkml:brushProperty name="height" value="0.04286" units="cm"/>
      <inkml:brushProperty name="color" value="#66CC00"/>
    </inkml:brush>
  </inkml:definitions>
  <inkml:trace contextRef="#ctx0" brushRef="#br0">282 43 28026,'-1'-12'352,"0"2"-301,1 10-51,-9-7 0,-7 3 0,-6-3 0,-5 5 0,4 2 0,-2 0-6,0 3-55,-32 50 33,32-27-12,-21 35 1,42-44 6,3-3-79,8 2 112,1-6 78,66-11-33,-41-6 11,43-14-17,-58 2 62,5-24-96,-13 22-5,3-14 6,-13 31-23,0 1-33,0 3-505,25 58-917,-7-34 1472,22 44 0,-25-56 0,-4-4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7.232"/>
    </inkml:context>
    <inkml:brush xml:id="br0">
      <inkml:brushProperty name="width" value="0.04286" units="cm"/>
      <inkml:brushProperty name="height" value="0.04286" units="cm"/>
      <inkml:brushProperty name="color" value="#66CC00"/>
    </inkml:brush>
  </inkml:definitions>
  <inkml:trace contextRef="#ctx0" brushRef="#br0">8 1 21963,'-4'30'101,"0"4"2302,4 4-2398,0 7-5,2 7 1050,1 3-1571,7 32-1859,-3-24 2182,2 16 1,-5-51 0,-3-9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7.604"/>
    </inkml:context>
    <inkml:brush xml:id="br0">
      <inkml:brushProperty name="width" value="0.04286" units="cm"/>
      <inkml:brushProperty name="height" value="0.04286" units="cm"/>
      <inkml:brushProperty name="color" value="#66CC00"/>
    </inkml:brush>
  </inkml:definitions>
  <inkml:trace contextRef="#ctx0" brushRef="#br0">0 21 28311,'19'5'-11,"5"-1"-23,12 4-139,36-4-180,-6-6-2771,18-6 3124,-24-6 0,-30 5 0,-10 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28.223"/>
    </inkml:context>
    <inkml:brush xml:id="br0">
      <inkml:brushProperty name="width" value="0.04286" units="cm"/>
      <inkml:brushProperty name="height" value="0.04286" units="cm"/>
      <inkml:brushProperty name="color" value="#66CC00"/>
    </inkml:brush>
  </inkml:definitions>
  <inkml:trace contextRef="#ctx0" brushRef="#br0">250 15 27326,'11'-5'901,"-2"2"-794,-9 3-46,-10-3-61,-1 3 0,-22-3-5,8 3-12,-10 3-6,8 4-329,-32 72 128,34-32 72,-1 1 1,7-2 11,21-18 140,6-10 28,6-12-5,6-2 16,12-2 112,1-9 599,21-64-727,-27 35-282,2-47 270,-28 61 11,-1-3-33,0 14-23,0 4 34,0 22 0,1 11 0,4 9 276,15 29-276,-3-26-11,11 14-17,-2-34-5,-5-8 16,6-3-101,0-6-730,12-13 0,-44 21 0,-1-6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3.549"/>
    </inkml:context>
    <inkml:brush xml:id="br0">
      <inkml:brushProperty name="width" value="0.04286" units="cm"/>
      <inkml:brushProperty name="height" value="0.04286" units="cm"/>
      <inkml:brushProperty name="color" value="#66CC00"/>
    </inkml:brush>
  </inkml:definitions>
  <inkml:trace contextRef="#ctx0" brushRef="#br0">416 114 25343,'2'-3'1792,"0"0"-1461,-2 3 178,0-1-391,-7 1-73,-1-1-23,-8 1-22,-1 1 0,-16 9 0,3 0 6,-14 8-6,7-2 0,-2 1 0,2 0 0,3 0-23,-12 22 23,21-8-5,-7 19-1,24-16 0,4 13-5,2-14 11,9 3 6,7-21-6,16-5 0,12-5-121,13-8 1,3-3-3,14-4 55,-5-5 1,-2-2 67,-17-7 62,2-12 100,-30 9 169,-7-30-303,-9 21-17,-11-23-5,-9 29 10,-24-13-16,5 12 6,-16-9 22,-22 3-73,12 17-67,-4 0-134,30 25-286,25 10-2711,5 4 3243,2 0 0,2-8 0,1-5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4.258"/>
    </inkml:context>
    <inkml:brush xml:id="br0">
      <inkml:brushProperty name="width" value="0.04286" units="cm"/>
      <inkml:brushProperty name="height" value="0.04286" units="cm"/>
      <inkml:brushProperty name="color" value="#66CC00"/>
    </inkml:brush>
  </inkml:definitions>
  <inkml:trace contextRef="#ctx0" brushRef="#br0">0 18 26620,'10'11'1165,"-2"-2"-1025,-8-9-39,0 0-90,-2 45 0,2-24-11,-2 36 11,4-16-22,-2-24 11,2 13 6,-2-30 55,0 1-10,0-5-40,0-4 6,1-6-1,6-16-16,2 3 6,7-11-12,25-23 6,-23 37-11,19-20 6,-28 44 5,1 8 0,2 6 0,2 9 0,-1 5-12,11 34-32,-14-33-91,8 23-83,-18-42-73,2 0-286,0 0-420,6 0 149,8 0 0,-20-9 0,1-2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0.693"/>
    </inkml:context>
    <inkml:brush xml:id="br0">
      <inkml:brushProperty name="width" value="0.04286" units="cm"/>
      <inkml:brushProperty name="height" value="0.04286" units="cm"/>
      <inkml:brushProperty name="color" value="#00A0D7"/>
    </inkml:brush>
  </inkml:definitions>
  <inkml:trace contextRef="#ctx0" brushRef="#br0">26 21 26402,'-12'-11'1192,"2"2"-760,8 37-427,2-7-5,-2 26-193,12 11 0,2 0 142,-5-9-212,7 14 0,-5-9 263,-12-40 0,4 4 0,-7-17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4.734"/>
    </inkml:context>
    <inkml:brush xml:id="br0">
      <inkml:brushProperty name="width" value="0.04286" units="cm"/>
      <inkml:brushProperty name="height" value="0.04286" units="cm"/>
      <inkml:brushProperty name="color" value="#66CC00"/>
    </inkml:brush>
  </inkml:definitions>
  <inkml:trace contextRef="#ctx0" brushRef="#br0">7 175 26486,'-3'5'1136,"0"-2"-968,3-3-72,0 0-63,87-36-22,-59 19 11,21-3 1,-7-5 106,-36-1-135,-12 11 6,-7-9 12,-10 16 27,-15 0-6,8 5 1,-23 27-34,35-3 0,-7 25 6,25-13-6,1-1 0,3-4 5,0-5 1,23 2-6,-6-14-39,18 3-96,-6-14-178,9-6 313,18-9 0,-26 5 0,3-3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5.491"/>
    </inkml:context>
    <inkml:brush xml:id="br0">
      <inkml:brushProperty name="width" value="0.04286" units="cm"/>
      <inkml:brushProperty name="height" value="0.04286" units="cm"/>
      <inkml:brushProperty name="color" value="#66CC00"/>
    </inkml:brush>
  </inkml:definitions>
  <inkml:trace contextRef="#ctx0" brushRef="#br0">8 77 28171,'-4'14'95,"1"3"-83,2 5-1,1 3-123,33 63 89,-24-54 35,24 41 4,-32-72-4,0-2-1,-1-1 67,-7-54-72,5 24-6,-5-44-3381,10 23 3392,1 14-5,3-9-6,1 22-11,9 3 5,-4 11 0,9 2-33,-5 8-28,2 3-62,1 2 129,15 8 0,-45-16 0,4 1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6.022"/>
    </inkml:context>
    <inkml:brush xml:id="br0">
      <inkml:brushProperty name="width" value="0.04286" units="cm"/>
      <inkml:brushProperty name="height" value="0.04286" units="cm"/>
      <inkml:brushProperty name="color" value="#66CC00"/>
    </inkml:brush>
  </inkml:definitions>
  <inkml:trace contextRef="#ctx0" brushRef="#br0">8 142 27174,'-4'1'544,"0"0"-404,4-1-84,0 0-23,23 6-16,9-4-17,12 5-286,44-33 410,-58 7-85,27-16 50,-65 11-38,-3 11-23,-10-4 5,-1 7 35,-14 2 21,-3 4-72,2 1-23,-1 54 6,26-25 0,-3 40 0,15-38-11,0-3-17,2 4 34,2-11-6,3 3-51,4-12-833,20-1 884,10-5 0,-38 0 0,-10-3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6.706"/>
    </inkml:context>
    <inkml:brush xml:id="br0">
      <inkml:brushProperty name="width" value="0.04286" units="cm"/>
      <inkml:brushProperty name="height" value="0.04286" units="cm"/>
      <inkml:brushProperty name="color" value="#66CC00"/>
    </inkml:brush>
  </inkml:definitions>
  <inkml:trace contextRef="#ctx0" brushRef="#br0">242 51 25478,'1'-2'2385,"0"0"-1948,-22-18-426,8 14 0,-18-14-11,12 19 6,-1 1-6,-12 9 0,10 2-17,-21 35-5,27-22-1,-7 18-83,20-22 89,2-12 17,6 4-5,3-12 5,19 0 5,-4-6-5,12-1 11,-10-7 141,17-27-91,-20 12-38,8-12-1,-26 22-11,-3 12-5,-1 3-23,0 2 17,0 9-6,0 5-83,21 63-135,-1-45-1294,19 38 1518,-7-65 0,-14-2 0,-5-1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7.496"/>
    </inkml:context>
    <inkml:brush xml:id="br0">
      <inkml:brushProperty name="width" value="0.04286" units="cm"/>
      <inkml:brushProperty name="height" value="0.04286" units="cm"/>
      <inkml:brushProperty name="color" value="#66CC00"/>
    </inkml:brush>
  </inkml:definitions>
  <inkml:trace contextRef="#ctx0" brushRef="#br0">253 336 26799,'10'-8'1372,"-2"2"-1288,-8 6-45,0 0 1,-3-3-18,-2 3-5,-5-3-12,-4 3 1,-34 0-6,19 4 0,-25 1-6,29 6 1,2 1-6,4 3-1,3 0 1,4 2-17,4 4 28,5-6 0,2 2 11,64-6-33,-31-7-6,49-5-6,-25-55 62,-31 3 0,12-28 0,-36 5-11,-5 30-269,-1-12 274,-2 24 6,1 6-11,0 10-28,4 8 5,-2 8 12,5 72-6,4-31 0,3 53 0,7-29 0,0-6 0,-4-15 0,11 54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4.226"/>
    </inkml:context>
    <inkml:brush xml:id="br0">
      <inkml:brushProperty name="width" value="0.04286" units="cm"/>
      <inkml:brushProperty name="height" value="0.04286" units="cm"/>
      <inkml:brushProperty name="color" value="#66CC00"/>
    </inkml:brush>
  </inkml:definitions>
  <inkml:trace contextRef="#ctx0" brushRef="#br0">32 20 27729,'-10'-11'532,"2"2"-487,8 9-29,0 0-4267,-1 2 4234,4 81-89,-1-29 275,0-2 0,0-2-270,0-5-448,-2-15-33,-2-12-9249,-4 1 8945,-1-13 0,2-3 0,1-2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4.609"/>
    </inkml:context>
    <inkml:brush xml:id="br0">
      <inkml:brushProperty name="width" value="0.04286" units="cm"/>
      <inkml:brushProperty name="height" value="0.04286" units="cm"/>
      <inkml:brushProperty name="color" value="#66CC00"/>
    </inkml:brush>
  </inkml:definitions>
  <inkml:trace contextRef="#ctx0" brushRef="#br0">1 162 27046,'0'10'1047,"0"-2"-946,0-8 5,0 0-4458,120-21 4285,-58 5 30,17 0 1,0-2 750,-13-5-1218,6-7 436,-29 10 68,0-2-56,-31 14-280,-7 4 336,-3 3 0,-2 1 0,0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5.374"/>
    </inkml:context>
    <inkml:brush xml:id="br0">
      <inkml:brushProperty name="width" value="0.04286" units="cm"/>
      <inkml:brushProperty name="height" value="0.04286" units="cm"/>
      <inkml:brushProperty name="color" value="#66CC00"/>
    </inkml:brush>
  </inkml:definitions>
  <inkml:trace contextRef="#ctx0" brushRef="#br0">17 194 27376,'-9'2'672,"2"-2"-566,7 0-94,0 0-18,0 17 12,0-4-6,0 14 5,0-10-5,0-1 0,0 0 6,6 12-1,-2-11-5,5 8-72,-4-16 83,1-3 28,3-3-39,1-1 0,3-8-22,0-3-29,-1-8 1,6-12 50,-4 4 0,1-7 11,-8 10 34,-1 3 5,-3 5-27,-1 4-46,1 6 23,0 7 0,3 6 11,15 25-5,-6-13 0,11 10-1,-10-22 6,-1-4 6,1-3-3336,22-23 3325,-18 7 5,14-18 6,-23-1-12,-6 7 1,0-12-1,-5-11-5,-4 18-33,-1-12-354,-6 26-273,5 9-603,-1 2 1263,6 10 0,0-7 0,1 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5.856"/>
    </inkml:context>
    <inkml:brush xml:id="br0">
      <inkml:brushProperty name="width" value="0.04286" units="cm"/>
      <inkml:brushProperty name="height" value="0.04286" units="cm"/>
      <inkml:brushProperty name="color" value="#66CC00"/>
    </inkml:brush>
  </inkml:definitions>
  <inkml:trace contextRef="#ctx0" brushRef="#br0">59 86 27376,'-15'55'560,"2"-8"-784,53 11 224,-11-37 6,24 22 16,-22-49 236,20-39-191,-27 18-17,21-29 1,-35 34 10,-4-9-61,-3 8 0,-7-5-5,-7 11 5,-8 1 0,-9 0-342,-23 4 0,-3 4-397,9 6-109,-51 2 0,86 10 0,6-1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6.806"/>
    </inkml:context>
    <inkml:brush xml:id="br0">
      <inkml:brushProperty name="width" value="0.04286" units="cm"/>
      <inkml:brushProperty name="height" value="0.04286" units="cm"/>
      <inkml:brushProperty name="color" value="#66CC00"/>
    </inkml:brush>
  </inkml:definitions>
  <inkml:trace contextRef="#ctx0" brushRef="#br0">23 13 26922,'-8'-7'1344,"2"2"-1332,6 5 4,0 0 1,-8 68-17,10-28-5,-4 55-40,12-48-28,3 6 45,-4-17-11,0 2 78,-5-18-28,-2-18 6,1-4-17,0-16-17,16-29 12,-4 16 5,11-18 0,-7 28 16,27 14-16,-20 14 6,24 26-6,-34-2 0,-1 8 0,-9-14 6,-11 8-6,-6-16 22,-11 7-11,-5-19-11,-5-1 11,-3-2-11,1-1 6,3-1 0,5-2-62,2-23-107,15 5-408,7-18 571,17 15 0,-3 11 0,-1 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1.060"/>
    </inkml:context>
    <inkml:brush xml:id="br0">
      <inkml:brushProperty name="width" value="0.04286" units="cm"/>
      <inkml:brushProperty name="height" value="0.04286" units="cm"/>
      <inkml:brushProperty name="color" value="#00A0D7"/>
    </inkml:brush>
  </inkml:definitions>
  <inkml:trace contextRef="#ctx0" brushRef="#br0">5 143 26553,'-3'-13'1590,"2"2"-1439,1 11-111,0-28-12,2 15-6,2-22-28,5 14-33,-5 13 39,-5-6 0,-1 14 0,-6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7.140"/>
    </inkml:context>
    <inkml:brush xml:id="br0">
      <inkml:brushProperty name="width" value="0.04286" units="cm"/>
      <inkml:brushProperty name="height" value="0.04286" units="cm"/>
      <inkml:brushProperty name="color" value="#66CC00"/>
    </inkml:brush>
  </inkml:definitions>
  <inkml:trace contextRef="#ctx0" brushRef="#br0">6 10 27550,'-3'-5'582,"0"0"-537,3 5 16,9 5-49,4 4-12,10 6-236,40 35 12,-34-28-78,26 20-124,-45-38-436,-3-2 862,-1-2 0,-4 0 0,-3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7.510"/>
    </inkml:context>
    <inkml:brush xml:id="br0">
      <inkml:brushProperty name="width" value="0.04286" units="cm"/>
      <inkml:brushProperty name="height" value="0.04286" units="cm"/>
      <inkml:brushProperty name="color" value="#66CC00"/>
    </inkml:brush>
  </inkml:definitions>
  <inkml:trace contextRef="#ctx0" brushRef="#br0">232 4 27494,'-8'-2'700,"2"0"-644,-20 74-56,15-33-765,-5 9 1,0 2 758,5-2 1,-3 3 452,-13 23-470,6-19-38,-6 14 233,9-29-273,5-6-50,4-5-57,3-8 597,4-6-389,18-21 0,-28 19 0,7-9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8.353"/>
    </inkml:context>
    <inkml:brush xml:id="br0">
      <inkml:brushProperty name="width" value="0.04286" units="cm"/>
      <inkml:brushProperty name="height" value="0.04286" units="cm"/>
      <inkml:brushProperty name="color" value="#66CC00"/>
    </inkml:brush>
  </inkml:definitions>
  <inkml:trace contextRef="#ctx0" brushRef="#br0">1 59 26788,'0'-9'1165,"0"2"-936,0 7-139,0 0-68,0-19-10,0 15-12,0-15-12,1 108 12,3-41 0,-2 11 0,2 1-11,3-8-62,4 11 29,-4-20-24,1 4-44,-5-25-207,0-2 151,-2-9-101,1-2-223,-1-7-1060,1-1 1552,0-6 0,-1 4 0,0-3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8.618"/>
    </inkml:context>
    <inkml:brush xml:id="br0">
      <inkml:brushProperty name="width" value="0.04286" units="cm"/>
      <inkml:brushProperty name="height" value="0.04286" units="cm"/>
      <inkml:brushProperty name="color" value="#66CC00"/>
    </inkml:brush>
  </inkml:definitions>
  <inkml:trace contextRef="#ctx0" brushRef="#br0">8 23 27135,'-4'0'913,"0"0"-807,4 0-44,0 0-51,4 0 6,8 0-17,49-5 0,7 0 0,-26 2 0,19-2 0,-1 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9.098"/>
    </inkml:context>
    <inkml:brush xml:id="br0">
      <inkml:brushProperty name="width" value="0.04286" units="cm"/>
      <inkml:brushProperty name="height" value="0.04286" units="cm"/>
      <inkml:brushProperty name="color" value="#66CC00"/>
    </inkml:brush>
  </inkml:definitions>
  <inkml:trace contextRef="#ctx0" brushRef="#br0">63 114 25522,'-8'11'2022,"2"-2"-1994,28-8-185,-5-1-582,30-11-129,-14-6 487,-2-6 381,-10 0 224,-14 7 202,-3 1 218,-3-4 257,-44 9-693,11 15-530,-27 6 362,17 28-29,22-14 0,-4 18-11,18-18-45,0 11 45,7-19 34,6 2-1798,75-12 1764,-42-8 0,44 1 0,-70-5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9.762"/>
    </inkml:context>
    <inkml:brush xml:id="br0">
      <inkml:brushProperty name="width" value="0.04286" units="cm"/>
      <inkml:brushProperty name="height" value="0.04286" units="cm"/>
      <inkml:brushProperty name="color" value="#66CC00"/>
    </inkml:brush>
  </inkml:definitions>
  <inkml:trace contextRef="#ctx0" brushRef="#br0">286 2 25965,'3'-1'2083,"-2"0"-2005,-1 1 74,-47 2-152,26 0 0,-37 3-23,30 4 1,12-3 16,-3 3-5,13-4-123,3 9 55,1-7 79,2 7 6,5-8-17,13 2-6,0-2 6,10 1-6,-5-2-34,2 0 18,0 0-1,3 9 23,-5 24 22,-6-14 23,-8 13 139,-28-20-156,4-8-11,-17 4 61,-29-8-56,27-2-5,-28-2-6,38-1-123,0-8-68,9-1-559,0-6 750,11 1 0,1 7 0,2 2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9.051"/>
    </inkml:context>
    <inkml:brush xml:id="br0">
      <inkml:brushProperty name="width" value="0.04286" units="cm"/>
      <inkml:brushProperty name="height" value="0.04286" units="cm"/>
      <inkml:brushProperty name="color" value="#66CC00"/>
    </inkml:brush>
  </inkml:definitions>
  <inkml:trace contextRef="#ctx0" brushRef="#br0">234 22 27006,'2'-4'1031,"0"0"-930,-2 4-34,0-4-39,0 2 0,0-3 50,-11 3-72,0 2 5,-10-1 0,-23 13-11,18-2 0,-19 10 0,26-2-5,-7 15-1,11-6 6,-2 5 0,14-14 0,11-10-218,69-1-1513,-17-12-2336,-5 2 1,0-3 4066,8-12 0,-29 8 0,-11 2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9.373"/>
    </inkml:context>
    <inkml:brush xml:id="br0">
      <inkml:brushProperty name="width" value="0.04286" units="cm"/>
      <inkml:brushProperty name="height" value="0.04286" units="cm"/>
      <inkml:brushProperty name="color" value="#66CC00"/>
    </inkml:brush>
  </inkml:definitions>
  <inkml:trace contextRef="#ctx0" brushRef="#br0">23 17 28009,'-12'-9'381,"2"2"-376,10 7-5,0 0 0,10 7 0,1 1-5,12 7-68,10 5-775,29 3 0,-75-21 0,2-5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39.808"/>
    </inkml:context>
    <inkml:brush xml:id="br0">
      <inkml:brushProperty name="width" value="0.04286" units="cm"/>
      <inkml:brushProperty name="height" value="0.04286" units="cm"/>
      <inkml:brushProperty name="color" value="#66CC00"/>
    </inkml:brush>
  </inkml:definitions>
  <inkml:trace contextRef="#ctx0" brushRef="#br0">222 17 26950,'0'-6'1014,"0"2"-868,0 4-51,0 0 39,0-3-100,0 2-12,0-1 6,0 2 11,-4 1-39,-9 19 0,-3 3 0,-6 21-5,-5 21-12,-4 8-3392,2 0 3392,3-7 1,10-29-170,-6 9 107,13-25-480,6-10 1,-1-7-1,6-9 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0.305"/>
    </inkml:context>
    <inkml:brush xml:id="br0">
      <inkml:brushProperty name="width" value="0.04286" units="cm"/>
      <inkml:brushProperty name="height" value="0.04286" units="cm"/>
      <inkml:brushProperty name="color" value="#66CC00"/>
    </inkml:brush>
  </inkml:definitions>
  <inkml:trace contextRef="#ctx0" brushRef="#br0">243 10 20991,'7'-5'919,"0"0"1595,-7 5-2358,0 0-88,-39 4-68,8 8 1072,-24 2-1072,21 8 601,4 5-606,10-6 2112,-4 9-2129,9 17 22,8-24 5,6 16-357,84-35-169,-37-9-1521,6 2 1,-2-3 2041,-14-9 0,-30 13 0,-9 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3.624"/>
    </inkml:context>
    <inkml:brush xml:id="br0">
      <inkml:brushProperty name="width" value="0.04286" units="cm"/>
      <inkml:brushProperty name="height" value="0.04286" units="cm"/>
      <inkml:brushProperty name="color" value="#00A0D7"/>
    </inkml:brush>
  </inkml:definitions>
  <inkml:trace contextRef="#ctx0" brushRef="#br0">172 1 24934,'-10'5'2408,"2"0"-2212,8-5 12,0 0-180,-25 43-12,15-19-10,-22 56-6,23-39-11,-1 18-28,2-15-303,-2 18 185,2-20-168,-5 17 286,6-35-9792,-5 7 9764,9-23 0,-3 1 0,6-9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0.744"/>
    </inkml:context>
    <inkml:brush xml:id="br0">
      <inkml:brushProperty name="width" value="0.04286" units="cm"/>
      <inkml:brushProperty name="height" value="0.04286" units="cm"/>
      <inkml:brushProperty name="color" value="#66CC00"/>
    </inkml:brush>
  </inkml:definitions>
  <inkml:trace contextRef="#ctx0" brushRef="#br0">12 0 28367,'-6'22'-5,"0"7"10,9 21 1,3 5-29,-1 7-905,1-5 0,1-2 872,-2-10 456,1 13-579,-4-19 0,1 6 348,-3-24-269,0-6-68,0-6-79,0-4 587,0-3-2121,1-2 1781,1-3 0,-1 2 0,1-1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1.258"/>
    </inkml:context>
    <inkml:brush xml:id="br0">
      <inkml:brushProperty name="width" value="0.04286" units="cm"/>
      <inkml:brushProperty name="height" value="0.04286" units="cm"/>
      <inkml:brushProperty name="color" value="#66CC00"/>
    </inkml:brush>
  </inkml:definitions>
  <inkml:trace contextRef="#ctx0" brushRef="#br0">0 184 28110,'76'-3'39,"-3"-8"-28,-49-5 6,5-13 5,-19 9 12,-1-7 5,-8 9-22,-1 0 39,-17-9-45,7 13 11,-50 14-22,36 14 0,-24 20 0,35-6 0,3 28 0,4-21-16,6 27 16,7-37 5,6 4-5,2-14-302,57 2-62,-38-14-364,44-6-120,-45-20 0,-24 17 0,-1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2.040"/>
    </inkml:context>
    <inkml:brush xml:id="br0">
      <inkml:brushProperty name="width" value="0.04286" units="cm"/>
      <inkml:brushProperty name="height" value="0.04286" units="cm"/>
      <inkml:brushProperty name="color" value="#66CC00"/>
    </inkml:brush>
  </inkml:definitions>
  <inkml:trace contextRef="#ctx0" brushRef="#br0">1 28 28065,'9'-11'397,"-2"2"-363,-7 9-23,0 0-33,0-4-129,0 3-437,0-1-3081,0 6 3669,-1 4 0,1-2 0,-1-1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42.223"/>
    </inkml:context>
    <inkml:brush xml:id="br0">
      <inkml:brushProperty name="width" value="0.04286" units="cm"/>
      <inkml:brushProperty name="height" value="0.04286" units="cm"/>
      <inkml:brushProperty name="color" value="#66CC00"/>
    </inkml:brush>
  </inkml:definitions>
  <inkml:trace contextRef="#ctx0" brushRef="#br0">0 13 27908,'0'-12'0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50.861"/>
    </inkml:context>
    <inkml:brush xml:id="br0">
      <inkml:brushProperty name="width" value="0.04286" units="cm"/>
      <inkml:brushProperty name="height" value="0.04286" units="cm"/>
      <inkml:brushProperty name="color" value="#66CC00"/>
    </inkml:brush>
  </inkml:definitions>
  <inkml:trace contextRef="#ctx0" brushRef="#br0">154 8 26066,'0'-4'1971,"0"2"-1708,-15 1-246,6 1-12,-13 5-5,7 5 0,-2 6 0,1 4 0,-1 3 0,3 3-50,-1 21 16,8-21-33,1 12 67,10-27-78,71-12 27,-10-18 57,27 0 22,-44-11 22,-36 14 34,-12-32-84,-8 26-5,-10-21-40,-6 34-56,-5 5-117,-2 2-85,-1 2 303,-16 15 0,55-26 0,1 7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51.427"/>
    </inkml:context>
    <inkml:brush xml:id="br0">
      <inkml:brushProperty name="width" value="0.04286" units="cm"/>
      <inkml:brushProperty name="height" value="0.04286" units="cm"/>
      <inkml:brushProperty name="color" value="#66CC00"/>
    </inkml:brush>
  </inkml:definitions>
  <inkml:trace contextRef="#ctx0" brushRef="#br0">410 112 28328,'-46'-35'67,"-14"1"-67,27 23 0,-12-3 6,18 5-6,3 2-23,-22 6 23,22 11 0,-18 11-5,24 31 5,5-9-1696,3 13 0,1 2 1696,4-2 0,-2 43 0,7-55-6,1 1-5,3-2 11,4-3-39,12 18 16,-8-26-5,6 11 0,-12-31 3320,-1-2-3354,-2-6-78,-2 0 140,-2-12 0,0 6 0,-1-6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51.656"/>
    </inkml:context>
    <inkml:brush xml:id="br0">
      <inkml:brushProperty name="width" value="0.04286" units="cm"/>
      <inkml:brushProperty name="height" value="0.04286" units="cm"/>
      <inkml:brushProperty name="color" value="#66CC00"/>
    </inkml:brush>
  </inkml:definitions>
  <inkml:trace contextRef="#ctx0" brushRef="#br0">5 73 27253,'-2'-2'952,"0"0"-857,2 2-11,45-9-112,-11 4-1285,21-6 1,4-1 1312,3 0 0,6-2 0,-44 9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52.993"/>
    </inkml:context>
    <inkml:brush xml:id="br0">
      <inkml:brushProperty name="width" value="0.04286" units="cm"/>
      <inkml:brushProperty name="height" value="0.04286" units="cm"/>
      <inkml:brushProperty name="color" value="#66CC00"/>
    </inkml:brush>
  </inkml:definitions>
  <inkml:trace contextRef="#ctx0" brushRef="#br0">273 37 27309,'4'-11'890,"-2"2"-817,-2 9 11,0 0-56,0-3-11,0 3 0,0-4-17,0 4-12,-44-4 7,17 3-1,-36-3 6,31 4-11,3 0 11,3 0 0,4 0-6,5 3 1,2 4-6,11 54 11,8-37 11,22 36-11,-1-55-17,10-4-33,-9-4-62,0-4-736,30-32 0,-75 58 0,8-11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53.293"/>
    </inkml:context>
    <inkml:brush xml:id="br0">
      <inkml:brushProperty name="width" value="0.04286" units="cm"/>
      <inkml:brushProperty name="height" value="0.04286" units="cm"/>
      <inkml:brushProperty name="color" value="#66CC00"/>
    </inkml:brush>
  </inkml:definitions>
  <inkml:trace contextRef="#ctx0" brushRef="#br0">25 15 27324,'-2'-8'672,"0"2"-480,-3 6-181,-1 51-11,0-17 0,2 45 0,9-29-54,9 37-19,-4-34-112,4 23-649,-4-19 1,-12-71-1,0 4 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53.907"/>
    </inkml:context>
    <inkml:brush xml:id="br0">
      <inkml:brushProperty name="width" value="0.04286" units="cm"/>
      <inkml:brushProperty name="height" value="0.04286" units="cm"/>
      <inkml:brushProperty name="color" value="#66CC00"/>
    </inkml:brush>
  </inkml:definitions>
  <inkml:trace contextRef="#ctx0" brushRef="#br0">275 26 27275,'7'-4'874,"-2"0"-785,-5 4 46,0 0-135,0-5-6,0 2-5,0-3 22,-56 2-11,28 4 0,-44 3-5,42 5-7,-6 12 1,13-2-34,-4 16-5,19-13-17,2 6-28,67-7 95,-35-15 5,47-2 102,-42-31-63,-13 9-4,3-13-7,-16 17 12,-2-4-45,-2 10-6,0-2-10,-1 11 10,0 2 6,0 6-336,10 44-67,4-26-1507,9 26 1910,-1-43 0,-10-5 0,-3-2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4.142"/>
    </inkml:context>
    <inkml:brush xml:id="br0">
      <inkml:brushProperty name="width" value="0.04286" units="cm"/>
      <inkml:brushProperty name="height" value="0.04286" units="cm"/>
      <inkml:brushProperty name="color" value="#00A0D7"/>
    </inkml:brush>
  </inkml:definitions>
  <inkml:trace contextRef="#ctx0" brushRef="#br0">14 0 25427,'-6'0'1932,"0"0"-1697,6 0 6,0 0-151,-1 4 5,1-1-56,-1 7-3403,28 68 3364,-14-35-3,7 14 1,1 4-54,5 15 33,-5-14-150,9 21-947,-19-57 1120,3 9 0,-10-29 0,-3-6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54.344"/>
    </inkml:context>
    <inkml:brush xml:id="br0">
      <inkml:brushProperty name="width" value="0.04286" units="cm"/>
      <inkml:brushProperty name="height" value="0.04286" units="cm"/>
      <inkml:brushProperty name="color" value="#66CC00"/>
    </inkml:brush>
  </inkml:definitions>
  <inkml:trace contextRef="#ctx0" brushRef="#br0">1 1 27802,'-1'24'224,"3"27"0,1 6-224,-1 2 2,0 1 1,1 6-34,2-1 1,-1-5-99,0 6 39,2-6 1,-1-4-208,0-22-202,0-7-559,-1-6 1058,0-4 0,-4-15 0,0-4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54.619"/>
    </inkml:context>
    <inkml:brush xml:id="br0">
      <inkml:brushProperty name="width" value="0.04286" units="cm"/>
      <inkml:brushProperty name="height" value="0.04286" units="cm"/>
      <inkml:brushProperty name="color" value="#66CC00"/>
    </inkml:brush>
  </inkml:definitions>
  <inkml:trace contextRef="#ctx0" brushRef="#br0">1 43 28149,'10'0'89,"5"0"-77,8 0-12,6 0-1876,64-14-4297,-46 8 6093,43-11 0,-76 14 1,-5 0-1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9:55.322"/>
    </inkml:context>
    <inkml:brush xml:id="br0">
      <inkml:brushProperty name="width" value="0.04286" units="cm"/>
      <inkml:brushProperty name="height" value="0.04286" units="cm"/>
      <inkml:brushProperty name="color" value="#66CC00"/>
    </inkml:brush>
  </inkml:definitions>
  <inkml:trace contextRef="#ctx0" brushRef="#br0">245 0 26284,'8'0'1338,"-2"0"-1024,-6 0-68,0 0-201,-4 0-1008,-11 0 963,-3 0 232,-9 2-238,6 2 0,-23 13-10,3 21-432,-10 45 420,24-32 33,17 15 12,17-60 771,24-4-749,14-30 50,-6 11 1,1-23 140,-21 0-180,-9 16-16,1-9 10,-9 20-44,-2 7-11,0 1 0,0 7 5,4 56-10,1-31-24,6 41-49,1-50-236,8-3-2459,-1-4 2784,3-5 0,-10-3 0,-4-2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15.944"/>
    </inkml:context>
    <inkml:brush xml:id="br0">
      <inkml:brushProperty name="width" value="0.04286" units="cm"/>
      <inkml:brushProperty name="height" value="0.04286" units="cm"/>
      <inkml:brushProperty name="color" value="#00A0D7"/>
    </inkml:brush>
  </inkml:definitions>
  <inkml:trace contextRef="#ctx0" brushRef="#br0">71 73 23999,'-16'-8'3405,"4"0"-3383,12 8-10,0-4-7,0 2 90,0-3 331,0 3-325,0 2 44,0-1-145,-2 1-11,0 0 11,-3 0 0,-3 0 0,2 0 6,0 0 5,4 0 17,1 0 39,1 0-39,-2-5-11,0 0 0,0-4 0,0 2-1,1 2 18,0 0-17,1 2-17,0 1 0,0 1-6,0 1 1,0 3 5,0 4 5,4 8-5,10 30 0,-4-15 0,7 18 0,-6-17-5,-4-14-1,1 4 0,-6-17-5,0-2-11,-2-1-1,1-1-66,0 0-40,-1 0-179,1-4-409,-1-2 717,0-5 0,0 10 0,0 3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8.321"/>
    </inkml:context>
    <inkml:brush xml:id="br0">
      <inkml:brushProperty name="width" value="0.04286" units="cm"/>
      <inkml:brushProperty name="height" value="0.04286" units="cm"/>
      <inkml:brushProperty name="color" value="#00A0D7"/>
    </inkml:brush>
  </inkml:definitions>
  <inkml:trace contextRef="#ctx0" brushRef="#br0">755 77 22986,'9'-6'1456,"-2"2"280,-7 4-1646,0 0 593,8-13-621,-6 10 277,6-9-334,-37 12 1033,10 0-1038,-70 25 0,46-11-3,-13 13 1,1 3 2,11-3 0,-14 19 0,0 4 0,10-1-6,-3 7 0,1 2 6,10-4 0,1 5 0,4-1 0,7-6-6,4 10 1,6-1-6,13-24 11,11 46-6,4-56 6,44 31 0,-25-39 0,16 4 0,2-3 0,-8-8-5,44 12 5,-44-14 0,20-3 0,3-3-6,-5-5-11,26-10 1,5-8 7,-35-3 1,-4-2 2,10-2 1,-2 0 5,30-23-6,-19-13 17,-27 20-3,-7 0 1,-4-1 2,-7-2-3,-3-22 1,-3-1 2,-5 10-6,-5-15 1,-8 2 0,-22 24 0,-6-15-6,-8 27 2,-4 6 1,-3 1-14,-8-4-1750,-24-8 1,-1 4 1598,21 17 79,-13 9 0,5 6 1,37 7-1,-24 14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9.150"/>
    </inkml:context>
    <inkml:brush xml:id="br0">
      <inkml:brushProperty name="width" value="0.04286" units="cm"/>
      <inkml:brushProperty name="height" value="0.04286" units="cm"/>
      <inkml:brushProperty name="color" value="#00A0D7"/>
    </inkml:brush>
  </inkml:definitions>
  <inkml:trace contextRef="#ctx0" brushRef="#br0">1 0 28115,'0'24'34,"2"4"-23,7 23-11,0-9 0,4 15-280,0 22 84,-8-42 6,2 24-46,-7-55 236,0-4 0,0-2 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29.868"/>
    </inkml:context>
    <inkml:brush xml:id="br0">
      <inkml:brushProperty name="width" value="0.04286" units="cm"/>
      <inkml:brushProperty name="height" value="0.04286" units="cm"/>
      <inkml:brushProperty name="color" value="#00A0D7"/>
    </inkml:brush>
  </inkml:definitions>
  <inkml:trace contextRef="#ctx0" brushRef="#br0">16 27 25993,'-8'-6'1562,"2"2"-1343,6 4 16,0 0-218,-1-3-12,1 2-27,-1-3-6,7 2 61,14 0-33,3 0-3392,12 0 3392,-6 2-28,35 6 28,-23 7-28,24 24 40,-47-16 4,-9 14-10,-15-28 11,-27 9-17,12-9-23,-58 7-5,49-11 3252,-32 1-3526,49-4 302,0 0 0,9 0 0,2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31.663"/>
    </inkml:context>
    <inkml:brush xml:id="br0">
      <inkml:brushProperty name="width" value="0.04286" units="cm"/>
      <inkml:brushProperty name="height" value="0.04286" units="cm"/>
      <inkml:brushProperty name="color" value="#00A0D7"/>
    </inkml:brush>
  </inkml:definitions>
  <inkml:trace contextRef="#ctx0" brushRef="#br0">0 25 26094,'1'-3'1612,"0"2"-1304,-1 1-78,0-6-196,0 5-6,0-4-17,0 4 39,0-2-50,0 1 6,0-1-23,0 3 6,0 0 22,3 58-11,0-29 0,1 50 0,1-40 0,1 5 0,2 4 0,7 33-6,-3-17 6,3 20 0,-1 3 0,-2-3-3,-1 4 1,-1-1 2,-4-17 5,-3 10 1,-1 1-6,1-7 8,0 15 1,1-4-15,2-30 6,0 22 0,-1-61 23,-1-14-23,-2-1-34,4-1 23,-5 0 0,3 0 11,-4 0 0,1 0-28,-1 4-6,0 1 34,0 6 22,-3 29-5,1-19 17,-1 18-17,2-32 11,0-3-28,1-4-23,0 1 23,0 3 11,0 17-11,0-12 12,0 10-12,0-18-51,0-1-1746,0 1 1797,1-1 0,-1 1 0,1-1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33.066"/>
    </inkml:context>
    <inkml:brush xml:id="br0">
      <inkml:brushProperty name="width" value="0.04286" units="cm"/>
      <inkml:brushProperty name="height" value="0.04286" units="cm"/>
      <inkml:brushProperty name="color" value="#00A0D7"/>
    </inkml:brush>
  </inkml:definitions>
  <inkml:trace contextRef="#ctx0" brushRef="#br0">52 159 27942,'-24'-69'291,"5"12"-269,16 47 23,0-1-34,2 6-11,-1-1-5,2 5-7,0 1 7,0 3 5,0 22 5,0 1 15,7 53 0,2 14-9,-2-33 0,0 4-7,2 4 0,1 13 0,1 0 1,-2-10-5,2 8 0,0-1 1,2 12 1,1 9 0,-2-14-2,-5-32 0,0-2 3,3 34 0,-2-8-3,-4-32 6,-3 20-6,-1-44-387,-2-12-1808,-3-27 2195,-1-20 0,2 18 0,1 3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33.987"/>
    </inkml:context>
    <inkml:brush xml:id="br0">
      <inkml:brushProperty name="width" value="0.04286" units="cm"/>
      <inkml:brushProperty name="height" value="0.04286" units="cm"/>
      <inkml:brushProperty name="color" value="#00A0D7"/>
    </inkml:brush>
  </inkml:definitions>
  <inkml:trace contextRef="#ctx0" brushRef="#br0">0 57 22913,'0'-15'3383,"0"4"-3024,0 11 432,0 0-545,0-3-131,0 2-93,0-1 66,0 2 69,2 0 24,9 0-164,3 0-17,8 1 6,1 2-6,1 2 5,18 2-5,-8-2 0,61 6 0,-36-6-14,38 0 0,4 1 3,-11-3 3,-10 0 1,13-1 0,-14 0 7,8 0 0,2 0 0,-2-2 0,-22-2-3,6-2 0,0-2-14,-9 0-17,10-2 1,-3-1 22,-23 0-12,21-2-33,-39 4-408,14-4 256,-18 6-268,21-3 381,-33 7 95,5 1 0,-15 0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4.575"/>
    </inkml:context>
    <inkml:brush xml:id="br0">
      <inkml:brushProperty name="width" value="0.04286" units="cm"/>
      <inkml:brushProperty name="height" value="0.04286" units="cm"/>
      <inkml:brushProperty name="color" value="#00A0D7"/>
    </inkml:brush>
  </inkml:definitions>
  <inkml:trace contextRef="#ctx0" brushRef="#br0">13 9 26626,'-7'0'1176,"2"0"-1143,5 0 135,50 12-168,-21-8-11,41 8-17,-35-12-39,1-2 67,27-13 0,-37 10 0,18-9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34.584"/>
    </inkml:context>
    <inkml:brush xml:id="br0">
      <inkml:brushProperty name="width" value="0.04286" units="cm"/>
      <inkml:brushProperty name="height" value="0.04286" units="cm"/>
      <inkml:brushProperty name="color" value="#00A0D7"/>
    </inkml:brush>
  </inkml:definitions>
  <inkml:trace contextRef="#ctx0" brushRef="#br0">65 18 26564,'-16'0'1719,"-8"-5"-1691,19 3 0,-9-6-11,11 7-11,1-1-1,1 2-5,1 0 0,0 6 17,0 34-11,0-7-4,1 31 1,2 14 2,3 7 1,0 3-6,1 8 0,1 1 0,-2-29 0,1 1 0,1-2 0,7 24 0,1-7 0,-6-31 0,1 1 0,5 9 0,2 7 0,-1-10 0,5 15 0,5 12 0,-2-2 0,-7-27-8,2-2 0,-2-6-4,-7-27-27,6 9 11,-15-28-929,0 0 957,-2-6 0,0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35.651"/>
    </inkml:context>
    <inkml:brush xml:id="br0">
      <inkml:brushProperty name="width" value="0.04286" units="cm"/>
      <inkml:brushProperty name="height" value="0.04286" units="cm"/>
      <inkml:brushProperty name="color" value="#00A0D7"/>
    </inkml:brush>
  </inkml:definitions>
  <inkml:trace contextRef="#ctx0" brushRef="#br0">2 29 25422,'-1'2'1848,"0"0"-824,1-2-1018,1 1 5,4 0-11,3 1 11,6-1-5,6 1 0,20-2-6,16 1-3,-4-1 0,7 0-3,11 0 1,3 0-1691,3 1 0,-1 1 1693,-11-2 0,1 1-1168,36 4 1,-5 0 1164,-7-2-63,-15 0 0,12-1 1,-12 0 57,11-2-104,12-1 0,1 0 14,-13-1 59,7-2 0,-2 0 42,-26 0 17,2-2 0,-4-1-40,-24 1-2071,25-8 2094,-47 8 0,2-1 0,-18 5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36.902"/>
    </inkml:context>
    <inkml:brush xml:id="br0">
      <inkml:brushProperty name="width" value="0.04286" units="cm"/>
      <inkml:brushProperty name="height" value="0.04286" units="cm"/>
      <inkml:brushProperty name="color" value="#00A0D7"/>
    </inkml:brush>
  </inkml:definitions>
  <inkml:trace contextRef="#ctx0" brushRef="#br0">34 530 28042,'2'9'208,"0"-4"-203,-2-10 1,0-6-6,0-6 5,-1-3-5,-1-7-11,-6-59 11,3 33 0,-4-44-11,4 16 17,1 20-6,0-2-17,20 77 22,-3 11-5,23 52 0,-16-40-28,14 19-5,-20-36 5,5 4 28,-14-23 5,5-34-5,-6 4-11,10-61 11,-7 47-5,8-32 55,2 71-44,0 2 5,7 37-11,-2 10 0,-2 3 0,3 5-17,0 6 0,-2-2-28,-10-13-335,3 39 240,-10-50-708,0 17 0,-4-43 0,0-2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37.252"/>
    </inkml:context>
    <inkml:brush xml:id="br0">
      <inkml:brushProperty name="width" value="0.04286" units="cm"/>
      <inkml:brushProperty name="height" value="0.04286" units="cm"/>
      <inkml:brushProperty name="color" value="#00A0D7"/>
    </inkml:brush>
  </inkml:definitions>
  <inkml:trace contextRef="#ctx0" brushRef="#br0">0 1 27533,'8'1'509,"-2"0"-357,-6-1-102,17 73-44,-10-40-6,13 58-4252,-16-59 4252,3 4-353,-5-3 1,3-14 0,-4-9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44.903"/>
    </inkml:context>
    <inkml:brush xml:id="br0">
      <inkml:brushProperty name="width" value="0.04286" units="cm"/>
      <inkml:brushProperty name="height" value="0.04286" units="cm"/>
      <inkml:brushProperty name="color" value="#00A0D7"/>
    </inkml:brush>
  </inkml:definitions>
  <inkml:trace contextRef="#ctx0" brushRef="#br0">9 98 25931,'-2'-8'1355,"0"1"-1069,2 7-28,0 0 128,0-34-336,0 24-5,0-25-17,0 33-22,0 1 5,0 6-5,0 4 22,-2 64-23,2-28 1,-2 52-6,3-40 11,8 21 0,2 5-5,2 8-4,0-10 1,2 4 3,0-15 0,0-7-6,0 9 2,0-4 1,-2-5-3,-8-26 6,5 14-1,-9-36-10,3-1-102,-2-37 57,-1 5-34,1-15 84,-3 3 0,3 28 0,-2-3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38.686"/>
    </inkml:context>
    <inkml:brush xml:id="br0">
      <inkml:brushProperty name="width" value="0.04286" units="cm"/>
      <inkml:brushProperty name="height" value="0.04286" units="cm"/>
      <inkml:brushProperty name="color" value="#00A0D7"/>
    </inkml:brush>
  </inkml:definitions>
  <inkml:trace contextRef="#ctx0" brushRef="#br0">6 8 25870,'-2'-1'1556,"0"0"-1360,2 1 163,-1-4-359,1 3 185,-1 24-157,3-5 36,12 60 0,7 24-62,-5-33 0,2 2 0,0 0-2,0 3 0,0 0 0,0-1 0,-1-4 0,0-3 0,-1-7 6,9 32-919,-7-25 913,4 20 2,-11-34 1,-2-2-3,2 9 3,-4 1 0,-1-4-3,-3-21 0,2 28 0,-5-49 913,7 31-913,-4-25 0,9 26 0,-6-29 11,7 6-11,-8-16-34,1 0-33,-5-13 67,-13-37 0,20 53 0,-6-17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39.834"/>
    </inkml:context>
    <inkml:brush xml:id="br0">
      <inkml:brushProperty name="width" value="0.04286" units="cm"/>
      <inkml:brushProperty name="height" value="0.04286" units="cm"/>
      <inkml:brushProperty name="color" value="#00A0D7"/>
    </inkml:brush>
  </inkml:definitions>
  <inkml:trace contextRef="#ctx0" brushRef="#br0">1 87 25797,'2'-4'1394,"0"0"-1069,-2 4 61,0 0-274,0-2-28,0 2-22,0-3-34,0 3 28,10-3-45,0 3-11,12-2 6,9 2-1,-5 0 1,14 0 0,16 0-1,-8 0-5,21 0 6,-16 0-6,26 0 5,10 0-5,2 0-1696,-15 0 0,0 0 1702,8-2-1,-19 1 1,6-2 5,23-4 1,-4-2-12,-40 5 0,1-1-2,23 0 0,10 0 0,-16 1 2,-9 2 0,39 1 0,-80 0 0,7 1-6,-17-2-22,30 1 17,-12-2-146,30 0 1,5 0 38,-8 0 101,39-1 3409,-70 4-3297,-17 0-67,-2 0-207,-1 0 54,-2 0 1,1 0-1,-1 0 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40.420"/>
    </inkml:context>
    <inkml:brush xml:id="br0">
      <inkml:brushProperty name="width" value="0.04286" units="cm"/>
      <inkml:brushProperty name="height" value="0.04286" units="cm"/>
      <inkml:brushProperty name="color" value="#00A0D7"/>
    </inkml:brush>
  </inkml:definitions>
  <inkml:trace contextRef="#ctx0" brushRef="#br0">85 59 27040,'0'-5'1198,"0"2"-1058,-38-20-145,29 18-1,-29-18 1,38 24 5,0 5 25,0 40 0,0 12-14,0 5-6,3 14 1,1 21 0,0-13-6,-1-29 0,1-2 0,1 13 0,1 6 0,-1-9 0,6 31 0,0 1 0,0-2 3,0-19 0,0-1-3,4 13 0,2-8 0,0-5 0,-2-26-6,17 37 6,-18-57-6,15 41 6,-22-45 0,6 17 0,-13-34-246,-4-9-1014,-3-8 1260,-4-5 0,4 5 0,2 1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41.623"/>
    </inkml:context>
    <inkml:brush xml:id="br0">
      <inkml:brushProperty name="width" value="0.04286" units="cm"/>
      <inkml:brushProperty name="height" value="0.04286" units="cm"/>
      <inkml:brushProperty name="color" value="#00A0D7"/>
    </inkml:brush>
  </inkml:definitions>
  <inkml:trace contextRef="#ctx0" brushRef="#br0">123 119 24021,'-6'-4'1709,"0"0"-1217,6 4 24,0 0-208,-21 0 156,9 0-368,-14 0-24,19 0-21,1 0-46,3 0 7,-7 1 4,6 0 214,-6 2-146,7-2 101,-2 1-168,4-2 5,-2 0-16,3 0-12,0 0 6,3 0 28,38 0-28,-12 0 6,55 0-6,-35 0 0,28-5 0,6-1-6,0 1-1131,-4-1 1,15-1 0,-13 1 1136,17 0-766,-32 2 1,8 0 0,-10 0 742,14-1-80,17-1 1,0 0 102,-17 3-9,3-1 1,-7 0-14,-35 4 22,32-2 5,-43 0 2136,21-5-2264,-39 3 938,2-8 0,-11 8 0,-1-3 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42.836"/>
    </inkml:context>
    <inkml:brush xml:id="br0">
      <inkml:brushProperty name="width" value="0.04286" units="cm"/>
      <inkml:brushProperty name="height" value="0.04286" units="cm"/>
      <inkml:brushProperty name="color" value="#00A0D7"/>
    </inkml:brush>
  </inkml:definitions>
  <inkml:trace contextRef="#ctx0" brushRef="#br0">0 428 23234,'14'62'756,"-3"-12"1040,-6-40-1701,-3-7 651,1 1-713,-3-4 421,0 0-448,0-5 1081,0-3-1087,0-7 138,0-16-121,-3-52-17,0 24 0,-2-35 5,-2 34-5,3 17-3386,0-27 3375,2 48 11,10 3 0,2 36-2269,32 69 2269,-20-40 0,2 10 0,-2-3 0,-13-28 2269,7 10-2275,-14-32-5,20-25 11,-9 1 3381,27-44-3381,-18 19 5,-1-10 1,-1 0 5,-4 10-28,12-10 23,-20 70-1,12 50-5,-7-10 6,2 15 0,-1 1-12,-1-6-33,-3 3 0,-1-5-12,-6-31-363,0 10-353,-2-37 767,-1-2 0,1-2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4:10.832"/>
    </inkml:context>
    <inkml:brush xml:id="br0">
      <inkml:brushProperty name="width" value="0.04286" units="cm"/>
      <inkml:brushProperty name="height" value="0.04286" units="cm"/>
      <inkml:brushProperty name="color" value="#00A0D7"/>
    </inkml:brush>
  </inkml:definitions>
  <inkml:trace contextRef="#ctx0" brushRef="#br0">1 178 24564,'1'-3'1922,"0"2"-1250,-1 1-583,0-1 107,2 0-129,0-1 79,0 1-79,-1 0 146,0 1-157,-1 6-45,1 1 6,0 9-6,-1 9-11,0-4-3364,0 32 3370,0-31 83,9 23-77,10-39-18,10-8-61,12-20-1630,29-39 0,6-10 1697,-39 36 0,1 1 0,32-31 0,-9 9 0,-38 33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5.626"/>
    </inkml:context>
    <inkml:brush xml:id="br0">
      <inkml:brushProperty name="width" value="0.04286" units="cm"/>
      <inkml:brushProperty name="height" value="0.04286" units="cm"/>
      <inkml:brushProperty name="color" value="#00A0D7"/>
    </inkml:brush>
  </inkml:definitions>
  <inkml:trace contextRef="#ctx0" brushRef="#br0">4 23 24833,'-2'-2'2039,"0"2"-1395,2 0-526,0 1-12,1 6-11,9 24-84,-2-8-11,7 17 0,-6-19 6,1 3-6,-5-8 11,2 3 34,-6-12 140,0-2-135,-1-16-50,0 0 0,0-15-5,0-12-7,0 8-49,2-24 38,0 36-111,12-8 33,-4 25-2912,40 1 3013,-27 0 0,16 0 0,-30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43.503"/>
    </inkml:context>
    <inkml:brush xml:id="br0">
      <inkml:brushProperty name="width" value="0.04286" units="cm"/>
      <inkml:brushProperty name="height" value="0.04286" units="cm"/>
      <inkml:brushProperty name="color" value="#00A0D7"/>
    </inkml:brush>
  </inkml:definitions>
  <inkml:trace contextRef="#ctx0" brushRef="#br0">0 1 24401,'2'5'672,"-2"0"757,0-5-1356,0 0 5,5 0 428,0 0-484,40 5 232,-24 3-265,30 13 781,-35 11-742,-11 22-23,-5-15 12,-24 11-17,8-34 28,-11 5-17,19-15 6,1 2 5,13-8 1,39 0-23,-15-1 0,63-1 0,-52 0-6,41-1-5,-54 3-269,6 0-78,-29 0 358,-16 0 0,7 0 0,-9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46.370"/>
    </inkml:context>
    <inkml:brush xml:id="br0">
      <inkml:brushProperty name="width" value="0.04286" units="cm"/>
      <inkml:brushProperty name="height" value="0.04286" units="cm"/>
      <inkml:brushProperty name="color" value="#00A0D7"/>
    </inkml:brush>
  </inkml:definitions>
  <inkml:trace contextRef="#ctx0" brushRef="#br0">29 190 24659,'6'-10'3417,"0"-16"-3327,-6 19-29,2-15-16,-2 15-6,-3 0-22,0-2 61,-11-21-61,8 15 6,-4-20-18,10 27 1,0-3-6,0 9-17,0 1 11,-1 1 6,0 0 0,0 0 0,-1 24 0,2-10 0,-1 79 6,2-14-6,1-29 0,0 1 0,3 27 0,1-3-737,-2-13 737,1 25 3,-2-21 0,1 0-3,4 18-1572,3 6 1,1-2 1571,1-19-191,5 8 1,-1-4 190,-4-27 0,7 32 462,-15-66-462,4 15 0,-3-12 6,10 31 3170,-9-31-3176,3 11 633,-7-23-694,-2-5-107,-1-15 168,0-25 0,0 16 0,0-10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53.387"/>
    </inkml:context>
    <inkml:brush xml:id="br0">
      <inkml:brushProperty name="width" value="0.04286" units="cm"/>
      <inkml:brushProperty name="height" value="0.04286" units="cm"/>
      <inkml:brushProperty name="color" value="#00A0D7"/>
    </inkml:brush>
  </inkml:definitions>
  <inkml:trace contextRef="#ctx0" brushRef="#br0">29 2 22671,'-2'-1'1238,"0"0"-656,2 1 135,-10 3-4324,7-2 4128,-7 1 820,9-2 65,1 0-1395,0 8 6,0 4-12,0 13 7,0 9 3380,0 10-3387,5 33 1,1-15-4,8 16 1,3 3 3,-2 7-6,-1-26 0,-1-5 0,-8-14 6,-4-25-6,-1-11 11,0 1-11,0-8 22,0 0-22,4 0 0,0 0 6,5 0-1,1 0 1,15-3-6,-9 3 0,11-3 0,-7 3 0,-2 0 6,28 0-6,-17 0-6,66-4 6,-50 3-1699,29-1 0,2 0 1699,-13 2-775,10-1 1,-1 0 774,-4-1-134,28-2 1,3-2 133,-13 1 0,-14 1 0,13-1 0,-10 1-3,-15 1 0,-5 1 3,11 0 0,-1-1 2495,31 2-2495,-1 1 0,-32-1 1101,9-1 0,0 1-1096,-8-2-5,16 0 0,0-1 0,-14 1-2,-4 0 0,13-1 1,-11 1 1,21-2 1,-4 1 1,17-1 0,-14 1-2,-32 1 0,-1 0 0,17 0 0,9 0 0,-12 0 0,10 2 253,20-5 1,7-2-254,-28 2 0,0 0 0,17-3 0,-3 1 0,-25 1 0,-5 1 0,19 1 0,-21 2 0,4 1 0,2-1 0,-5 0 0,25-2 0,1-1 0,-18 1-1696,15-1 0,-1 1 1696,-19 3-3,22 1 0,4 0 3,2 1 0,-23 0 0,0 0-5,9 0 5,-7-3 0,1-1 0,9 0 0,5 0 0,-1-1 0,-18 2 0,22-1 0,2 0-6,-5-1 6,-9 2 0,12-2 0,-12 1 0,8 0 0,16 1 0,-2 0 0,-27 2 0,20-2 0,-1 0 0,-15 0 0,5 0 0,-2-1 3392,-13 0-3389,8 1 0,0 0-3,-7 1-3,30-2 0,0 1 3,-27 1 0,-1 0 0,-1 0 0,-9 1 0,12 1 0,2 0 0,3 0 0,-10 0 0,11 0 0,-6 0 0,-10 0 0,-3 0 0,10 0 0,-1 0 0,28 0 0,-28-3 0,-26 1 6,34-10-1,-42 7-5,48-12 0,-40 11-3,15 1 1,-1 1 2,-10 3 0,33 0 0,-40 1 0,24-3 0,4-1 0,-3 1 2,22-3 1,-1-2-3,-26 1 0,22-4 0,-38 3 0,21 0 0,-19 3-17,57-1 17,-60 4 0,34-2 0,-51 2 12,32-7-12,-30 5 5,21-6-5,-30 7 6,6-2-1,-14 4 1,11-3-6,-13 3 0,7-1 0,-8 1-45,-1 1 34,-1 0-837,-37-2 0,50 4 0,-21-2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54.570"/>
    </inkml:context>
    <inkml:brush xml:id="br0">
      <inkml:brushProperty name="width" value="0.04286" units="cm"/>
      <inkml:brushProperty name="height" value="0.04286" units="cm"/>
      <inkml:brushProperty name="color" value="#00A0D7"/>
    </inkml:brush>
  </inkml:definitions>
  <inkml:trace contextRef="#ctx0" brushRef="#br0">1 17 25881,'3'-5'1590,"0"2"-1388,-3 3 162,0-3-286,0 2-27,0-2-23,0 3 140,0-1-168,0 7 5,0 4 1,0 8-6,0 16 0,0-5 11,0 27-5,1-4-6,2 30 0,0-11 0,2-6 5,7 25-5,-6-35 0,0-1-5,8 35-1,0-23 0,-1-8 6,-3-30 0,19 44 6,-22-48-6,6 39 0,-11-40 0,7 28 0,-6-36 0,1 13 0,-2-21-73,1 2-95,-1-8 168,1-5 0,-2 3 0,-1-3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2:56.072"/>
    </inkml:context>
    <inkml:brush xml:id="br0">
      <inkml:brushProperty name="width" value="0.04286" units="cm"/>
      <inkml:brushProperty name="height" value="0.04286" units="cm"/>
      <inkml:brushProperty name="color" value="#00A0D7"/>
    </inkml:brush>
  </inkml:definitions>
  <inkml:trace contextRef="#ctx0" brushRef="#br0">1 14 28065,'0'-6'117,"0"-1"-105,1 7 10,0-1-5,0 1 28,0 0-17,-1 2-17,0 4 0,0 3 0,0 14-11,0-5 6,0 8 5,9 17-11,-2-11 6,9 21-6,6 17 0,-7-23 0,9 45 0,-13-47 0,-1 16 0,-2 1 0,0-8 2,0 15 1,0-1-3,1-18 0,2 18 0,-2-32 0,3 3 0,-4-15 0,8 30 0,-10-34 0,6 24 0,-6-28 0,6 17 6,-8-21-6,4 7 0,-8-14 5,3 5-5,-3-6 6,3 5-6,-3-9-62,3 1-100,-1-11 162,1-14 0,-1 9 0,-1-7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35.704"/>
    </inkml:context>
    <inkml:brush xml:id="br0">
      <inkml:brushProperty name="width" value="0.04286" units="cm"/>
      <inkml:brushProperty name="height" value="0.04286" units="cm"/>
      <inkml:brushProperty name="color" value="#00A0D7"/>
    </inkml:brush>
  </inkml:definitions>
  <inkml:trace contextRef="#ctx0" brushRef="#br0">1 47 26721,'0'-5'1086,"0"2"-946,0 3 11,0 0-72,0-17-68,0 12-5,0-12-12,0 17-11,0 0 34,0 7-6,0-1 12,0 14-12,0-9-6,0 11 1,0-12-6,0 34 6,0-21-6,1 53 0,-1-42 5,2 31-5,-1-35 0,3 58 23,-2-46-15,3 13 0,1-1-8,1-16 6,11 37-6,-9-49 6,12 24-6,-15-32 0,6 15 0,-10-17 28,1 53-28,-3-36 2,2 19 1,2 1-3,0-21 0,7 30 0,-6-44 0,1 21 0,-3-19 39,-1 54-33,0-38 0,3 45-6,-1-44 5,13 40-5,-10-46 0,6 27 0,-11-44 6,2 29 5,-2-18 0,5 60-11,-4-46 6,6 57-6,-5-58 0,10 52 0,-8-57 0,11 52 0,-11-57 0,7 29 0,-9-35 0,6 42 0,-6-34 5,5 39-5,-6-42 0,9 48 0,-6-40 0,9 45 0,-10-56 0,4 14 0,-7-26 0,2 4 0,-3 5 0,1 8 0,0 2 0,1-1 0,4 2 0,2 5 0,0-1 0,-2-6 6,-2-11-6,0 0 0,1 5 0,7 23 0,-3-6 0,2 6 0,-4-16 0,0 1 0,-2-11 0,4 15 0,-6-21 0,1 0 0,-4-10 0,0 0 0,-1-1 0,0 0 0,1 4 0,-1 1 0,1 0-6,-1 7 6,0-11 0,0 7 0,0-10-5,0-1 5,0-1-23,1 0 23,0 0 0,0 0 40,0 0-24,-1 1-10,-3-1-6,2 1 0,-4-1 0,3 0 0,1 0 0,1 0 0,0-1 0,0 0 0,0-2 0,0 0 0,0-5-6,8-5-5,7-6 6,15-3-1,22-6 0,-2 7 6,12-1 0,-20 12 0,12-1-1699,0 3 1,0 1 1698,11-2-3,4-1 0,-4 2 3,-26 3 0,54-7 0,-51 7-6,14-3 1,1 1 5,-10 3-6,10-2 1,-2 1 5,-12 1 0,15-1 0,0 0 0,-8 0 0,24-3 0,5 1 0,-4 0-3,-18 2 0,-2 1 3,6 0-11,28 1 11,-41 2 1696,7 0 0,-2 0-1696,-16 1 0,54 0 0,-49 0 0,42 0 0,-43-1 0,31 0 0,-25-1 3,44-1 0,7-1-3,-16 2 0,7-1 0,18 0 0,-19 0 5,-11 2-5,-13 0 0,10-2 0,-12 2 0,-3 0 0,16 0 0,0 1 0,-16 0 0,2 0 0,-3 0 0,-15 0 0,21-2 0,2 0 0,-6 0 3,27 0 0,6 0-3,-39 1 0,-3 0-3,11 1 0,-2 0 3,29 0 11,8 0-11,-43 0 0,1-1 0,-1 1 0,-11-1 0,11 1 0,2-1 0,-1 0 0,19 1 0,1-1 0,-21 1 0,42 0 0,-54 0-1693,23-3 0,4-2 1693,2 2 0,1 0 0,15-1 0,-9 0 0,-13 0 0,-4 0 0,21 1 0,-2-1 0,-28-1 0,-3 0 0,3 0 0,-3-1 0,16-2-3,9 2 0,0 1 3,-10 1 0,6 2 0,-1 1-5,-12 0-110,33-1 0,3 0 115,-19 0 0,2 0 0,-4 1 0,-18 1 6,33-4-6,-41 2 0,14-3 0,-1 0-6,-23 3-5,38-4 0,-57 6 11,9-7 0,-21 6 0,7-6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37.668"/>
    </inkml:context>
    <inkml:brush xml:id="br0">
      <inkml:brushProperty name="width" value="0.04286" units="cm"/>
      <inkml:brushProperty name="height" value="0.04286" units="cm"/>
      <inkml:brushProperty name="color" value="#00A0D7"/>
    </inkml:brush>
  </inkml:definitions>
  <inkml:trace contextRef="#ctx0" brushRef="#br0">49 57 25040,'-3'-13'2538,"0"5"-2404,2-1 0,0 5-44,1 0-23,0 0-5,0 2 39,0 1-62,0 1 90,-2-4-118,1 1 11,-2-1-16,2 3-1,0 1 1,0 0-6,0 0 0,-2 4 17,-7 56-17,4-23 5,-3 47 1,7-41 0,2 2-1,0 46-5,0-33 3,3 16 0,0 0-3,1-17 0,1 10 0,0-2 0,-2-24 0,-1 10 0,-1 1 0,-1-14 0,0 44 0,0-46 0,2 17 0,2 2 0,-1-7 2,2 20 1,2 3-3,1 3 0,2 10 0,-3-25 0,1-6 0,-4-18 0,7 54 0,-7-44-3,4 21 1,1 1 2,-1-9 0,6 17 0,0-1 0,-3-26 0,9 32 0,-14-54 0,5 31 0,-5-29 5,14 67-5,-7-42 0,5 15 0,-8-23 0,-3-16 0,-3-9 0,3 14 0,-5-19 0,5 16 0,-5-18 0,10 32 0,-8-25 0,4 27 0,-6-28 0,5 33 0,-4-28 0,5 32 0,-6-44 6,1 7-6,-3-18-6,0 0 6,0 1 0,0 6 0,0-2 6,0 6-6,0-8-17,0 2-33,0-6-314,0-15-9467,0 3 9759,0-14 1,0 15 0,0 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39.367"/>
    </inkml:context>
    <inkml:brush xml:id="br0">
      <inkml:brushProperty name="width" value="0.04286" units="cm"/>
      <inkml:brushProperty name="height" value="0.04286" units="cm"/>
      <inkml:brushProperty name="color" value="#00A0D7"/>
    </inkml:brush>
  </inkml:definitions>
  <inkml:trace contextRef="#ctx0" brushRef="#br0">26 115 25562,'-3'0'1848,"2"0"-1591,1 0 331,-5 0-549,3 0 40,-4 0-68,3 0 34,0 0-40,2 0 1,0 0-6,0 0-28,1 0 39,2 0-11,4 0-11,36-2 5,-9 1 1,30-3 5,-16 4 0,0-2-6,3 2 6,-4-2 0,32 1 6,-31 0-6,17-2 0,3 1-6,11 1 0,-24-2 1,-1 1 5,14 2-6,18 0 6,-38 0 0,30 0 0,-45 0-5,42-5 5,-23 3-8,13-1 1,15 1-1,-10 0 8,10 1 0,12 0 0,-6 1 0,-40 0 0,18 0-3,-14 0 1,4 0 2,-1 0 0,-1 0-3,0 0 0,-1 0 3,3 1 0,-5-1 0,-2 0-6,11 1 1,1-1 5,-15 0-6,40 1 6,-60-1 6,29 1-6,-30-1 0,37-1 0,-38 0 0,25-1 0,-25 0 11,37-6-11,-34 4-28,58-13 0,-56 12-162,44-8 156,-53 9-39,8 2-296,-25-5 369,-1 1 0,2 1 0,-1 3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41.267"/>
    </inkml:context>
    <inkml:brush xml:id="br0">
      <inkml:brushProperty name="width" value="0.04286" units="cm"/>
      <inkml:brushProperty name="height" value="0.04286" units="cm"/>
      <inkml:brushProperty name="color" value="#00A0D7"/>
    </inkml:brush>
  </inkml:definitions>
  <inkml:trace contextRef="#ctx0" brushRef="#br0">59 139 25875,'-7'-11'1383,"2"2"-1181,5 9 179,0 0-230,0-19-95,0 11-22,0-14 10,3 9-4,0 5-18,2-4 73,-2 3-22,-2 1-62,0 1 0,-1 2 12,0 2-29,0 1-11,0-1 12,0 3 5,0 3 0,0 4 11,-4 49-5,3-17 2,0 40 0,-1 6-2,0-7-4,0-11 0,-1 11 0,0-10-2,-3 22 5,0-18 1,-1 12-1,1-11-5,-1 18 0,1 1 0,0-3 0,5-24-1696,5-4 0,0-1 1696,0-3 0,2 6 0,0-2 0,-3-16 3,0 13 0,-1 0-3,-2-15 0,1 15 0,1 0 0,0-17-6,2 31 6,-1-46 0,9 45 0,-5-32 1696,5 33 0,0 3-1696,-3-23 0,2 9 0,0-2 0,-2-23 0,7 34 0,-9-34 0,7 55 0,-8-55 0,10 43 0,-9-54 0,6 26 0,-10-33 0,4 13 0,-4-19-5,8 15 5,-6-15 0,13 24 0,-13-25 0,13 19 0,-14-21 0,6 10 0,-7-13 0,5 9 0,-5-9 0,6 5 5,-7-7-5,2 0 0,-2-3 12,0 0-18,0-2 6,1-38 0,-4 67 0,1-19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14:42.819"/>
    </inkml:context>
    <inkml:brush xml:id="br0">
      <inkml:brushProperty name="width" value="0.04286" units="cm"/>
      <inkml:brushProperty name="height" value="0.04286" units="cm"/>
      <inkml:brushProperty name="color" value="#00A0D7"/>
    </inkml:brush>
  </inkml:definitions>
  <inkml:trace contextRef="#ctx0" brushRef="#br0">302 59 25225,'13'-7'1725,"-2"0"-1389,-11 7-95,0 0 129,17-15-281,-11 10 119,12-14-180,-15 17 5,-2-1 1,0 3-23,-1 0-11,-5 4 11,-35 63-11,14-26 3,-5 14 0,0 2-3,4-7-1710,-12 9 0,0-2 1704,7-11-3,-4 1 1,4-5 3,18-26-174,-2 2-118,12-12 297,7-3 0,-2-3 0,5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6.159"/>
    </inkml:context>
    <inkml:brush xml:id="br0">
      <inkml:brushProperty name="width" value="0.04286" units="cm"/>
      <inkml:brushProperty name="height" value="0.04286" units="cm"/>
      <inkml:brushProperty name="color" value="#00A0D7"/>
    </inkml:brush>
  </inkml:definitions>
  <inkml:trace contextRef="#ctx0" brushRef="#br0">246 1 26715,'7'0'1053,"-2"0"-896,-5 0 22,0 0-89,-9 0-90,-1 0 5,-12 0 6,-33 20-11,23-8 0,-33 24-5,43-18-1,-6 36 1,19-20-1,4 27 6,11-36 6,8-2-6,3-17 0,4-4-40,1-1-1113,26-9-6033,-18 2 7186,14-8 0,-31 8 0,-5 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19.643"/>
    </inkml:context>
    <inkml:brush xml:id="br0">
      <inkml:brushProperty name="width" value="0.04286" units="cm"/>
      <inkml:brushProperty name="height" value="0.04286" units="cm"/>
      <inkml:brushProperty name="color" value="#00A0D7"/>
    </inkml:brush>
  </inkml:definitions>
  <inkml:trace contextRef="#ctx0" brushRef="#br0">0 24 25937,'5'-3'1400,"-2"0"-1232,-3 3 201,0 0-229,8-8-44,-5 6 27,6-6-123,-9 8-2716,0 0-825,-2 0 3541,0 0 0,-1 0 0,2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21.348"/>
    </inkml:context>
    <inkml:brush xml:id="br0">
      <inkml:brushProperty name="width" value="0.04286" units="cm"/>
      <inkml:brushProperty name="height" value="0.04286" units="cm"/>
      <inkml:brushProperty name="color" value="#00A0D7"/>
    </inkml:brush>
  </inkml:definitions>
  <inkml:trace contextRef="#ctx0" brushRef="#br0">126 43 23663,'0'-6'2979,"0"2"-2687,0 4-18,0-4 297,0 3-436,0-3-23,0 2 39,0 1-134,0-1 11,0 1 16,0-4-27,0 3 6,0-3-18,1 2 6,0 2-5,0 0 16,0 1-27,-5 4 5,-3 5 0,-5 8 0,-2 4 0,0 1 0,-3 10 0,4-10 0,-1 5 5,7-14-5,1-1 0,1-3 0,1-1-28,-1 0 17,1-3-6,1-2-61,3-2-437,0-1-1176,0-6 1691,0-2 0,0 7 0,0 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21.933"/>
    </inkml:context>
    <inkml:brush xml:id="br0">
      <inkml:brushProperty name="width" value="0.04286" units="cm"/>
      <inkml:brushProperty name="height" value="0.04286" units="cm"/>
      <inkml:brushProperty name="color" value="#00A0D7"/>
    </inkml:brush>
  </inkml:definitions>
  <inkml:trace contextRef="#ctx0" brushRef="#br0">1 15 25976,'3'-7'1551,"0"2"-1299,-3 5-145,0 0 217,1-1-296,-1 0-16,1 1-1,8 0-11,-1 3 0,8 3 0,-2 4 0,-2 0 0,0-1 5,-2-3-5,-3 0 0,-3-3 0,-2-1 6,-2 0-6,0-2 0,0 1-6,2-1 6,0 3 0,2 0 0,2 4 0,8 10 0,-5-7 0,4 6 0,-9-12 6,-2-1-6,-1-1-6,-1-1-145,0 0-3428,-8-1 3579,1-2 0,-2 1 0,5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22.963"/>
    </inkml:context>
    <inkml:brush xml:id="br0">
      <inkml:brushProperty name="width" value="0.04286" units="cm"/>
      <inkml:brushProperty name="height" value="0.04286" units="cm"/>
      <inkml:brushProperty name="color" value="#00A0D7"/>
    </inkml:brush>
  </inkml:definitions>
  <inkml:trace contextRef="#ctx0" brushRef="#br0">1 8 17798,'0'-4'6318,"0"0"-5668,0 4 101,0 0-415,1 0-95,0 0 683,1 0-392,-1 0 207,-1 0-728,2 0 6,1 0 5,3 0-11,9 0-11,0 4 6,6 1 0,-3 4-6,10 6 5,-4-4-5,6 4 0,-8-6 6,-1 0-6,0-2 0,-1-1 0,-3 0 0,2-1 0,-8-1 0,0 0-6,-8-3 1,0 1-7,-3-2-335,1 1 112,-3-2-219,-2-5-710,-1 0 1164,-2-5 0,6 10 0,2 2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23.695"/>
    </inkml:context>
    <inkml:brush xml:id="br0">
      <inkml:brushProperty name="width" value="0.04286" units="cm"/>
      <inkml:brushProperty name="height" value="0.04286" units="cm"/>
      <inkml:brushProperty name="color" value="#00A0D7"/>
    </inkml:brush>
  </inkml:definitions>
  <inkml:trace contextRef="#ctx0" brushRef="#br0">132 61 22823,'7'-8'3439,"0"2"-2907,-7 6 72,0 0 1,12-14-549,-9 11-17,10-11-5,-6 9-34,-3 3 6,4-5 27,-5 6 1,-2 0 123,0 1-157,-4 0 0,-4 1 0,-3 5 0,-6 3 0,-9 18 0,4-4 0,-5 12 0,9-11-3392,2 2 3392,-3 5-408,5-5 403,1-4 5,7-9-12,3-9-55,0-1-101,1-2 2832,-1 0-2664,1-1 0,0 0 0,0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56.152"/>
    </inkml:context>
    <inkml:brush xml:id="br0">
      <inkml:brushProperty name="width" value="0.04286" units="cm"/>
      <inkml:brushProperty name="height" value="0.04286" units="cm"/>
      <inkml:brushProperty name="color" value="#00A0D7"/>
    </inkml:brush>
  </inkml:definitions>
  <inkml:trace contextRef="#ctx0" brushRef="#br0">85 61 25545,'10'-20'2777,"-2"3"-2765,-8 16 4,0-1-10,0 2-6,0-2 0,0 1-3392,1-2 3398,0 0-2269,-1 0 2268,1-1 1,0-1-6,-33 44 0,-2 16 0,36-34 0,-23 27 0,0 1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57.852"/>
    </inkml:context>
    <inkml:brush xml:id="br0">
      <inkml:brushProperty name="width" value="0.04286" units="cm"/>
      <inkml:brushProperty name="height" value="0.04286" units="cm"/>
      <inkml:brushProperty name="color" value="#00A0D7"/>
    </inkml:brush>
  </inkml:definitions>
  <inkml:trace contextRef="#ctx0" brushRef="#br0">65 2 24189,'1'-1'2509,"0"0"-1383,-1 1-1126,-2 0-17,-1 0-39,-2 2-22,-2 1-45,0 2-68,-1 1 1,0-2 5,0 1 101,1-1 84,2-1 162,1-1 23,3-1 986,0-1-1171,4 0 0,6 2 0,9 3 0,6 5 0,5 2 0,30 14 0,-25-9 0,18 8 0,-35-14-6,-2-2-5,-7-3 0,-2-1-17,-4-1-34,-2-1-257,0 2-3327,-5-1 3646,-2 0 0,1-2 0,0-1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59.467"/>
    </inkml:context>
    <inkml:brush xml:id="br0">
      <inkml:brushProperty name="width" value="0.04286" units="cm"/>
      <inkml:brushProperty name="height" value="0.04286" units="cm"/>
      <inkml:brushProperty name="color" value="#00A0D7"/>
    </inkml:brush>
  </inkml:definitions>
  <inkml:trace contextRef="#ctx0" brushRef="#br0">79 34 19927,'3'-1'6307,"-2"0"-5383,-1 1-527,1-2-307,0 2 11,-1-3 33,0 3 135,0-1-196,0 0-62,0 0-6,0-1-5,1 0 6,1-1-6,1 1 0,-1-1 6,0 1 10,1 0 7,-2 0-6,0 1 22,-1-2-34,1 3 46,0-2-51,-6 6 0,-1 5 0,-6 5 0,0 2 0,1 2 0,-3 8 0,5-7 0,-2 4 0,4-9 0,0-1 0,3-6 0,1 0 0,3-6-34,0-1 6,0-2-45,1-3-134,1-3-319,-1 0 526,1 1 0,-2 6 0,0 2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00.389"/>
    </inkml:context>
    <inkml:brush xml:id="br0">
      <inkml:brushProperty name="width" value="0.04286" units="cm"/>
      <inkml:brushProperty name="height" value="0.04286" units="cm"/>
      <inkml:brushProperty name="color" value="#00A0D7"/>
    </inkml:brush>
  </inkml:definitions>
  <inkml:trace contextRef="#ctx0" brushRef="#br0">51 12 25623,'0'-6'1551,"0"0"-1467,0 6 180,0 0-276,-3 0-55,-2 0-588,-8 0 593,5 0 23,-3 0 39,8 0 0,0 0 0,2 1 342,-1-1 123,2 1 470,-1-1-935,7 3 5,3 2-5,7 4 0,3 3 0,1 3 0,20 10 0,-17-7 0,11 4 0,-21-13-5,0 0-6,-5-4-29,0 2 12,-6-5-39,-1 1-90,-1-2 157,-18 4 0,13-3 0,-13 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09.484"/>
    </inkml:context>
    <inkml:brush xml:id="br0">
      <inkml:brushProperty name="width" value="0.04286" units="cm"/>
      <inkml:brushProperty name="height" value="0.04286" units="cm"/>
      <inkml:brushProperty name="color" value="#00A0D7"/>
    </inkml:brush>
  </inkml:definitions>
  <inkml:trace contextRef="#ctx0" brushRef="#br0">170 1 24659,'2'0'1905,"0"0"-1155,-2 0-722,0 2 73,0 1-84,0-1-6,0 1-5,0-2 16,0-1 101,0 2-39,0-2 219,0 1-275,-1 0 17,0 2-23,-2 1 0,0 5 6,-2-1-11,-1 5 6,-1-1-7,-3 4-4,0 1-7,-10 9 1,-5 8-6,3-6 0,-1 2 0,13-18 0,-1 1 0,5-6 0,0 1 0,4-5 0,2-2 0,0 0-6537,-1-1 6537,0-3 0,1 3 0,0-3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7.075"/>
    </inkml:context>
    <inkml:brush xml:id="br0">
      <inkml:brushProperty name="width" value="0.04286" units="cm"/>
      <inkml:brushProperty name="height" value="0.04286" units="cm"/>
      <inkml:brushProperty name="color" value="#00A0D7"/>
    </inkml:brush>
  </inkml:definitions>
  <inkml:trace contextRef="#ctx0" brushRef="#br0">4 0 25825,'-2'0'1618,"0"0"-1282,2 0 34,1 53-353,1-27-12,1 42-5,1-39 0,0 1 0,2 13-33,3 8 21,-2-9 12,1-3-5,-5-20 10,-2-9-5,0 1 0,-1-9 0,0-1 12,0-1 44,4-1-51,0-4 1,3-4-6,0-6-23,14-40 12,-8 28-50,17-34 44,-22 50 6,9-1 5,-9 18 0,17 41 6,-11-15-61,21 54-85,-22-49 62,3 4 34,-13-28-141,-3-13-268,0-4 459,0-29 0,0 22 0,0-22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09.851"/>
    </inkml:context>
    <inkml:brush xml:id="br0">
      <inkml:brushProperty name="width" value="0.04286" units="cm"/>
      <inkml:brushProperty name="height" value="0.04286" units="cm"/>
      <inkml:brushProperty name="color" value="#00A0D7"/>
    </inkml:brush>
  </inkml:definitions>
  <inkml:trace contextRef="#ctx0" brushRef="#br0">0 27 26855,'4'-14'1439,"-1"3"-1405,-3 10-34,1 0 11,58 70-11,-39-47 0,42 52 0,-56-64 0,-3-3-11,0-2-28,-3-2-40,1-2-543,-1 0 1,0-1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26.012"/>
    </inkml:context>
    <inkml:brush xml:id="br0">
      <inkml:brushProperty name="width" value="0.04286" units="cm"/>
      <inkml:brushProperty name="height" value="0.04286" units="cm"/>
      <inkml:brushProperty name="color" value="#00A0D7"/>
    </inkml:brush>
  </inkml:definitions>
  <inkml:trace contextRef="#ctx0" brushRef="#br0">0 38 26592,'6'-15'1495,"-2"2"-1411,-4 13-45,0 0 40,0-3-46,0 2-5,0-4-5,0 5 61,0-1-84,3 2 0,1 4 0,4 1 0,3 5 5,11 11-5,-3-5 0,3 3 0,-8-10 0,-7-5-5,1-2-1,-2 0 1,-1-2-12,-3 1 6,-2-2-163,0 1-151,-2-3-784,-3-2 1109,-3-3 0,3 2 0,1 1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0:26.425"/>
    </inkml:context>
    <inkml:brush xml:id="br0">
      <inkml:brushProperty name="width" value="0.04286" units="cm"/>
      <inkml:brushProperty name="height" value="0.04286" units="cm"/>
      <inkml:brushProperty name="color" value="#00A0D7"/>
    </inkml:brush>
  </inkml:definitions>
  <inkml:trace contextRef="#ctx0" brushRef="#br0">174 43 27090,'9'-9'1182,"5"-8"-1126,-11 13-28,4-6-17,-6 9-5,-1 0 55,0 0-66,-12 9 5,2 1 0,-14 10 0,-12 23-11,11-15-51,-10 16-100,16-24-1238,3-2 1400,-1-4 0,9-6 0,3-3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10.729"/>
    </inkml:context>
    <inkml:brush xml:id="br0">
      <inkml:brushProperty name="width" value="0.04286" units="cm"/>
      <inkml:brushProperty name="height" value="0.04286" units="cm"/>
      <inkml:brushProperty name="color" value="#00A0D7"/>
    </inkml:brush>
  </inkml:definitions>
  <inkml:trace contextRef="#ctx0" brushRef="#br0">0 10 25774,'0'-3'1468,"0"0"-1205,0 3 330,0 0-520,0-1-28,0 0 67,0-1-101,2 3 0,2 3-5,3 3 0,2 4-6,9 7 0,-6-4 0,7 4 0,-8-6 0,3 2 0,-3-4 0,5 5 5,-10-10-5,3 3 0,-8-6-11,2 0 5,-3 0-1153,1-2-5383,-3 0 6542,-1 0 0,1 0 0,-1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11.735"/>
    </inkml:context>
    <inkml:brush xml:id="br0">
      <inkml:brushProperty name="width" value="0.04286" units="cm"/>
      <inkml:brushProperty name="height" value="0.04286" units="cm"/>
      <inkml:brushProperty name="color" value="#00A0D7"/>
    </inkml:brush>
  </inkml:definitions>
  <inkml:trace contextRef="#ctx0" brushRef="#br0">168 99 24962,'3'-11'2683,"0"2"-2498,-3 9-62,5-5 17,-1 3 0,4-5-107,-4 4-5,-1 0-5,-1 2-12,0-1 0,-1 1-5,1 0 5,-1-1-5,0 2-1,1-1 1,-2 1-1,1 0 7,3-3-12,-2 1 0,6-3 0,-1-1 0,0 2 5,-1 0-5,-3 2 6,-1 0-1,-2 2-5,1 0 6,-1-1-6,1-1 0,1-1 0,2-2 0,1-1 0,-1 3 0,-2 0 0,-2 3-17,0 0 17,-4 7 0,-3 2 0,-7 9-3392,-11 13 3392,5-6-5,-7 10-1,8-11 0,-9 12 6,6-9 0,-4 5 0,11-15 3387,7-6-3387,-2-2 0,5-2 0,0-1 0,3-3 0,0-2-6,1 1 6,0-2-11,-1 2-56,0-2-40,-1 1-195,0-1-1132,-2 0 1434,-1 0 0,3 0 0,0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27.009"/>
    </inkml:context>
    <inkml:brush xml:id="br0">
      <inkml:brushProperty name="width" value="0.04286" units="cm"/>
      <inkml:brushProperty name="height" value="0.04286" units="cm"/>
    </inkml:brush>
  </inkml:definitions>
  <inkml:trace contextRef="#ctx0" brushRef="#br0">1 23 26777,'4'-8'1226,"0"2"-1091,-4 6-18,0 0-61,0-2-22,0 1-17,0-1-12,0 0 1,0 2-1,0-1-10,0 10 5,0 2 0,0 11 0,0 1 0,0 12 0,0-8 0,0 18 0,0-21 0,0 8 0,0-13 0,0 3 0,0-8 0,0 1 0,1-9 0,2 3 0,0-4 0,2 3 0,-3-3 0,1 0 0,-3-1 0,1 0 0,11-1 0,-1-1 0,12-1 0,-1-1-28,20 0 11,-17 0 6,12-2-135,-23-3-229,-7-2-473,1-2 0,-9 9 0,1 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27.371"/>
    </inkml:context>
    <inkml:brush xml:id="br0">
      <inkml:brushProperty name="width" value="0.04286" units="cm"/>
      <inkml:brushProperty name="height" value="0.04286" units="cm"/>
    </inkml:brush>
  </inkml:definitions>
  <inkml:trace contextRef="#ctx0" brushRef="#br0">1 63 28182,'91'-31'101,"-17"7"-101,-59 20 0,-6 1 0,-4 3 0,-4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27.703"/>
    </inkml:context>
    <inkml:brush xml:id="br0">
      <inkml:brushProperty name="width" value="0.04286" units="cm"/>
      <inkml:brushProperty name="height" value="0.04286" units="cm"/>
    </inkml:brush>
  </inkml:definitions>
  <inkml:trace contextRef="#ctx0" brushRef="#br0">7 37 27454,'-3'-5'796,"0"0"-774,38 1-22,-11 1 0,31-4-185,-7 1-117,-14 3-409,9 0-1754,-22 3 2465,-1 0 0,-10 0 0,-4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28.139"/>
    </inkml:context>
    <inkml:brush xml:id="br0">
      <inkml:brushProperty name="width" value="0.04286" units="cm"/>
      <inkml:brushProperty name="height" value="0.04286" units="cm"/>
    </inkml:brush>
  </inkml:definitions>
  <inkml:trace contextRef="#ctx0" brushRef="#br0">1 0 28098,'34'77'84,"-4"-13"-78,-10-38-6,-7-10 0,2 7-17,-6-9-3369,-3-7 3403,0 1 16,-4-7 6,0-1-11,0 0 12,3-6-40,0-2 0,5-8 3392,-1-1-3616,31-56 100,-27 47-150,21-37-264,-34 63 538,0 0 0,0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28.655"/>
    </inkml:context>
    <inkml:brush xml:id="br0">
      <inkml:brushProperty name="width" value="0.04286" units="cm"/>
      <inkml:brushProperty name="height" value="0.04286" units="cm"/>
    </inkml:brush>
  </inkml:definitions>
  <inkml:trace contextRef="#ctx0" brushRef="#br0">0 204 26749,'5'0'1170,"-2"0"-1041,-3 0-67,0 0-29,47-13-5,-26 5 0,37-12 6,-27-4-34,-14 8 5,4-8-5,-16-13-5,-7 19-6,-4-15 22,-15 26-11,3 5 11,-8 0 17,0 16-22,6-2-6,-12 23 0,17-13 5,-3 8-5,11 5 0,4-12-11,4 8-23,8-18-150,29 1-18,-10-8-156,23 1-628,-24-7 138,1 0 0,-24 0 0,-6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7.475"/>
    </inkml:context>
    <inkml:brush xml:id="br0">
      <inkml:brushProperty name="width" value="0.04286" units="cm"/>
      <inkml:brushProperty name="height" value="0.04286" units="cm"/>
      <inkml:brushProperty name="color" value="#00A0D7"/>
    </inkml:brush>
  </inkml:definitions>
  <inkml:trace contextRef="#ctx0" brushRef="#br0">4 1 27320,'-1'9'666,"0"-2"-576,1-7-40,0 0-22,-1 53-22,1-29-6,1 42-73,10-17 51,-6-28-269,5 15-107,-10-35-784,-1-2 1182,-3-4 0,3 2 0,-3-2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1:29.201"/>
    </inkml:context>
    <inkml:brush xml:id="br0">
      <inkml:brushProperty name="width" value="0.04286" units="cm"/>
      <inkml:brushProperty name="height" value="0.04286" units="cm"/>
    </inkml:brush>
  </inkml:definitions>
  <inkml:trace contextRef="#ctx0" brushRef="#br0">0 27 20047,'12'40'-168,"5"16"2705,-10-40-2521,3 13 1449,-10-29-1442,0 0 864,0-4-864,0-4 3380,0-5-3409,12-32 17,-4 22 1,10-22-7,-6 33 12,4 2-11,-2 5-6,4 3 11,-5 2-11,2 0-6,-1 0 6,0 1 11,0 2-5,7 11 0,-4 0-6,4 7 0,-7-5 5,6 14-5,-11-18 0,3 9 0,-11-21-726,-1 1 0,0-1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11.485"/>
    </inkml:context>
    <inkml:brush xml:id="br0">
      <inkml:brushProperty name="width" value="0.04286" units="cm"/>
      <inkml:brushProperty name="height" value="0.04286" units="cm"/>
      <inkml:brushProperty name="color" value="#00A0D7"/>
    </inkml:brush>
  </inkml:definitions>
  <inkml:trace contextRef="#ctx0" brushRef="#br0">90 61 24284,'3'-2'2386,"-1"0"-2016,-1 0-124,1 0-89,0 0-67,0 1-23,-1-1 0,0 2 79,0-1-40,-1 1-27,1-1-51,-1 0 0,0 0 16,0-2-32,0 1-1,0-2-6,0-1 1,1-2 33,-1-2-22,1 3-17,-1 0 6,0 6-1,-4-1-5,-1 1 0,-4 2 0,-2 3 0,-1 5 0,-1 3 0,-7 22 0,9-11 0,-4 14 0,11-2 0,2-15 0,1 9 6,3-19-6,3-1 0,3-3 0,4 2-6,1-4 6,2 1 0,0-3-848,46-16 0,-54 22 0,28-10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11.968"/>
    </inkml:context>
    <inkml:brush xml:id="br0">
      <inkml:brushProperty name="width" value="0.04286" units="cm"/>
      <inkml:brushProperty name="height" value="0.04286" units="cm"/>
      <inkml:brushProperty name="color" value="#00A0D7"/>
    </inkml:brush>
  </inkml:definitions>
  <inkml:trace contextRef="#ctx0" brushRef="#br0">0 9 26838,'0'-4'1188,"0"0"-1054,0 4 45,0 0-173,1-1-1,5 4-5,11 6 0,1 3 6,27 18-6,-23-13 0,14 9-6,-21-14 1,1 1-6,-6-4-12,1 0-27,-7-5-62,-1-2-202,-2-1-397,1 0 711,-2-1 0,1 0 0,-1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12.343"/>
    </inkml:context>
    <inkml:brush xml:id="br0">
      <inkml:brushProperty name="width" value="0.04286" units="cm"/>
      <inkml:brushProperty name="height" value="0.04286" units="cm"/>
      <inkml:brushProperty name="color" value="#00A0D7"/>
    </inkml:brush>
  </inkml:definitions>
  <inkml:trace contextRef="#ctx0" brushRef="#br0">162 0 28261,'-14'32'39,"-1"1"-33,2 2-1,-2 5-5,0 5 3,-2 36 0,0 5-9,3-12-1235,-2 15 0,3-9 1235,8-50 737,1 6-737,2-24 390,1 0-401,1-10-11,0-1-129,0-1 960,0-19-1705,1 1 802,2-16 0,-1 18 0,2 4 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12.919"/>
    </inkml:context>
    <inkml:brush xml:id="br0">
      <inkml:brushProperty name="width" value="0.04286" units="cm"/>
      <inkml:brushProperty name="height" value="0.04286" units="cm"/>
      <inkml:brushProperty name="color" value="#00A0D7"/>
    </inkml:brush>
  </inkml:definitions>
  <inkml:trace contextRef="#ctx0" brushRef="#br0">139 18 25730,'4'-7'1702,"-2"0"-1495,-2 7 264,0-2-320,0 2-140,-2-2-5,-3 4 10,-21 15-4,8-4-1,-13 13 0,13-12-5,3 2-6,3-1 0,3 1-6,4 15 0,2-13 1,2 9-1,19-14 12,7-7-17,10-3-12,-1-9 1,-9-4-23,-3-3-162,3-6-12,-8 6-290,0-5-5468,-10 8 5977,-3 0 0,-2 5 0,-1 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13.511"/>
    </inkml:context>
    <inkml:brush xml:id="br0">
      <inkml:brushProperty name="width" value="0.04286" units="cm"/>
      <inkml:brushProperty name="height" value="0.04286" units="cm"/>
      <inkml:brushProperty name="color" value="#00A0D7"/>
    </inkml:brush>
  </inkml:definitions>
  <inkml:trace contextRef="#ctx0" brushRef="#br0">44 71 27001,'-3'-8'1237,"0"2"-1209,3 6 0,-16-24 0,12 17-16,-12-18-12,15 25-12,2 30 18,9 14-677,0 17 671,8 4 0,-5-15 6,-1 3-6,2 22 5,-5 3-11,-3-11 1,-1 0-3198,0-2 3180,-2 14 427,-2-76-460,0-3-39,0 0-840,5-16-6100,-1 0 7035,3-13 0,-5 14 0,0 5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14.184"/>
    </inkml:context>
    <inkml:brush xml:id="br0">
      <inkml:brushProperty name="width" value="0.04286" units="cm"/>
      <inkml:brushProperty name="height" value="0.04286" units="cm"/>
      <inkml:brushProperty name="color" value="#00A0D7"/>
    </inkml:brush>
  </inkml:definitions>
  <inkml:trace contextRef="#ctx0" brushRef="#br0">3 152 24407,'4'11'2403,"0"-2"-2044,-4-9-12,0 0-246,17 0 61,0-7-111,10 0-7,6-21-32,-16 13 10,7-11 40,-15 15-1,-2 0-16,-3 1 129,0-14-141,-6 14-22,-1-10-5,-6 19-6,-1 0 6,-3 1-1,-17 14-5,11-2 0,-12 12 0,15-5 6,-2 39-6,10-27 0,-2 27 0,14-38-6,20 8 6,-8-12 6,15 4-1,-15-17 1,3-2-6,3-1 0,1 0 0,2-4-6,16-13-128,-8-2 134,12-15 0,-27 19 0,-5-1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00.072"/>
    </inkml:context>
    <inkml:brush xml:id="br0">
      <inkml:brushProperty name="width" value="0.04286" units="cm"/>
      <inkml:brushProperty name="height" value="0.04286" units="cm"/>
      <inkml:brushProperty name="color" value="#00A0D7"/>
    </inkml:brush>
  </inkml:definitions>
  <inkml:trace contextRef="#ctx0" brushRef="#br0">231 20 27746,'4'-7'296,"-1"-1"-156,-1 6-112,-2 0-22,1 1 28,-1 1-34,-5 2 5,-2 3 1,-28 23-6,2 3 0,-10 10 0,12-6 0,11-9 0,-2 16 0,5-8 0,1 10-6,9-12 6,4-4-5,2-2-1,1-4-263,69 3 213,-42-22 23,53 0 21,-59-24 12,-5-3 0,-2-1 0,-6-2-50,-11-25 39,-13 31 5,-4-14-11,-7 42-1780,-16 52 1797,23-29 0,-13 28 0,30-49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00.798"/>
    </inkml:context>
    <inkml:brush xml:id="br0">
      <inkml:brushProperty name="width" value="0.04286" units="cm"/>
      <inkml:brushProperty name="height" value="0.04286" units="cm"/>
      <inkml:brushProperty name="color" value="#00A0D7"/>
    </inkml:brush>
  </inkml:definitions>
  <inkml:trace contextRef="#ctx0" brushRef="#br0">115 23 26010,'0'-12'1859,"0"2"-1753,0 10 57,0 0-141,-2-1-5,0 4 11,-3 3-6,-1 6 1,-18 53-23,11-30 5,-13 36-5,12-23 0,6-21 0,-3 17 0,9-32 0,0-2 0,2-8-5,0-1-23,0-1 39,6 0-6,4 0 1,8 0-6,3 0-62,27-5 18,-19 1-12,16-2-12,-24 4 46,-8 1 11,-1 0-6,-8 1-22,-2-1-96,0 1-105,-2-1-1,1 1 0,-1-1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01.150"/>
    </inkml:context>
    <inkml:brush xml:id="br0">
      <inkml:brushProperty name="width" value="0.04286" units="cm"/>
      <inkml:brushProperty name="height" value="0.04286" units="cm"/>
      <inkml:brushProperty name="color" value="#00A0D7"/>
    </inkml:brush>
  </inkml:definitions>
  <inkml:trace contextRef="#ctx0" brushRef="#br0">51 21 26956,'-4'-11'1075,"2"2"-996,2 9 55,-20 74-134,15-40 0,-15 60-90,24-16-27,-1-36-102,2 29-122,-1-50-1,-2-4-151,0-4-414,-2-3-1031,1-4 1938,0-1 0,-1-4 0,0-2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7.724"/>
    </inkml:context>
    <inkml:brush xml:id="br0">
      <inkml:brushProperty name="width" value="0.04286" units="cm"/>
      <inkml:brushProperty name="height" value="0.04286" units="cm"/>
      <inkml:brushProperty name="color" value="#00A0D7"/>
    </inkml:brush>
  </inkml:definitions>
  <inkml:trace contextRef="#ctx0" brushRef="#br0">4 4 28037,'-2'-2'-77,"1"1"0,1 1 0,1 1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01.962"/>
    </inkml:context>
    <inkml:brush xml:id="br0">
      <inkml:brushProperty name="width" value="0.04286" units="cm"/>
      <inkml:brushProperty name="height" value="0.04286" units="cm"/>
      <inkml:brushProperty name="color" value="#00A0D7"/>
    </inkml:brush>
  </inkml:definitions>
  <inkml:trace contextRef="#ctx0" brushRef="#br0">99 7 26682,'-5'-4'1220,"2"2"-1136,3 2 28,-13 64-112,10-30 0,-9 54 0,12-47 6,1 3-34,1 24-6,0-26-10,1 13-29,-3-31 50,0-10 1,0 1 11,0-10-6,0-2-17,0-3-33,0-4 22,-1-5 45,1-7 28,-1-6-11,1-12 0,0 9-11,13-21 5,-3 26-11,13-8 11,-7 20 0,13 2-22,-6 4 0,8 3 11,-10 6 11,-1 5-11,-2 3 0,-3 2 39,-1 17-22,-7-10-6,1 11 62,-14-7-39,-2-8-6,-8 8 28,-16-3-28,4-6 11,-11 2 95,-16-5-95,23-9-5,-16 1-6,24-18-498,11-7-4627,-1 2 5097,12 2 0,2 12 0,0 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2.362"/>
    </inkml:context>
    <inkml:brush xml:id="br0">
      <inkml:brushProperty name="width" value="0.04286" units="cm"/>
      <inkml:brushProperty name="height" value="0.04286" units="cm"/>
      <inkml:brushProperty name="color" value="#00A0D7"/>
    </inkml:brush>
  </inkml:definitions>
  <inkml:trace contextRef="#ctx0" brushRef="#br0">198 20 27751,'6'0'263,"0"0"-179,-5 0-22,-1 0-247,-5 0-89,-6 0-538,-20 0 145,4 0-392,-16-4-5084,12-1 6143,-3-1 0,18 3 0,3 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2.560"/>
    </inkml:context>
    <inkml:brush xml:id="br0">
      <inkml:brushProperty name="width" value="0.04286" units="cm"/>
      <inkml:brushProperty name="height" value="0.04286" units="cm"/>
      <inkml:brushProperty name="color" value="#00A0D7"/>
    </inkml:brush>
  </inkml:definitions>
  <inkml:trace contextRef="#ctx0" brushRef="#br0">107 1 25786,'-2'4'-1150,"-46"38"0,37-32 0,-35 29 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2.731"/>
    </inkml:context>
    <inkml:brush xml:id="br0">
      <inkml:brushProperty name="width" value="0.04286" units="cm"/>
      <inkml:brushProperty name="height" value="0.04286" units="cm"/>
      <inkml:brushProperty name="color" value="#00A0D7"/>
    </inkml:brush>
  </inkml:definitions>
  <inkml:trace contextRef="#ctx0" brushRef="#br0">125 0 25280,'-2'9'-2907,"-19"37"0,-5 8 2907,6-19 0,-4 16 0,1-6 0,14-33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2.937"/>
    </inkml:context>
    <inkml:brush xml:id="br0">
      <inkml:brushProperty name="width" value="0.04286" units="cm"/>
      <inkml:brushProperty name="height" value="0.04286" units="cm"/>
      <inkml:brushProperty name="color" value="#00A0D7"/>
    </inkml:brush>
  </inkml:definitions>
  <inkml:trace contextRef="#ctx0" brushRef="#br0">118 1 26043,'-33'48'-936,"-1"1"1,-17 26 0,55-82-1,11-23 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3.104"/>
    </inkml:context>
    <inkml:brush xml:id="br0">
      <inkml:brushProperty name="width" value="0.04286" units="cm"/>
      <inkml:brushProperty name="height" value="0.04286" units="cm"/>
      <inkml:brushProperty name="color" value="#00A0D7"/>
    </inkml:brush>
  </inkml:definitions>
  <inkml:trace contextRef="#ctx0" brushRef="#br0">53 1 27202,'-40'43'0,"27"-34"0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3.453"/>
    </inkml:context>
    <inkml:brush xml:id="br0">
      <inkml:brushProperty name="width" value="0.04286" units="cm"/>
      <inkml:brushProperty name="height" value="0.04286" units="cm"/>
      <inkml:brushProperty name="color" value="#00A0D7"/>
    </inkml:brush>
  </inkml:definitions>
  <inkml:trace contextRef="#ctx0" brushRef="#br0">865 1 26642,'-61'44'-183,"0"0"0,0 0 0,-4 2 0,-7 5 1,5-3-1,15-11 575,-4 5-1281,-12 7 1,7-3 1028,37-26-151,-28 35-118,24-27 267,-29 35-138,21-24 0,16-17 0,-4 3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3.653"/>
    </inkml:context>
    <inkml:brush xml:id="br0">
      <inkml:brushProperty name="width" value="0.04286" units="cm"/>
      <inkml:brushProperty name="height" value="0.04286" units="cm"/>
      <inkml:brushProperty name="color" value="#00A0D7"/>
    </inkml:brush>
  </inkml:definitions>
  <inkml:trace contextRef="#ctx0" brushRef="#br0">262 1 17706,'-44'82'523,"19"-35"1,2-3 1131,-6 12-2260,-9 19 471,7-16 1,3-5 0,11-17 0,-10 14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3.908"/>
    </inkml:context>
    <inkml:brush xml:id="br0">
      <inkml:brushProperty name="width" value="0.04286" units="cm"/>
      <inkml:brushProperty name="height" value="0.04286" units="cm"/>
      <inkml:brushProperty name="color" value="#00A0D7"/>
    </inkml:brush>
  </inkml:definitions>
  <inkml:trace contextRef="#ctx0" brushRef="#br0">261 1 26486,'-46'68'28,"0"1"1,-12 15 0,9-15 0,28-41 0,-19 24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4.121"/>
    </inkml:context>
    <inkml:brush xml:id="br0">
      <inkml:brushProperty name="width" value="0.04286" units="cm"/>
      <inkml:brushProperty name="height" value="0.04286" units="cm"/>
      <inkml:brushProperty name="color" value="#00A0D7"/>
    </inkml:brush>
  </inkml:definitions>
  <inkml:trace contextRef="#ctx0" brushRef="#br0">39 1 23747,'-23'36'586,"7"-15"0,16-22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8.309"/>
    </inkml:context>
    <inkml:brush xml:id="br0">
      <inkml:brushProperty name="width" value="0.04286" units="cm"/>
      <inkml:brushProperty name="height" value="0.04286" units="cm"/>
      <inkml:brushProperty name="color" value="#00A0D7"/>
    </inkml:brush>
  </inkml:definitions>
  <inkml:trace contextRef="#ctx0" brushRef="#br0">36 20 26620,'-7'-11'1204,"2"2"-1064,5 9-90,0 0 18,-11 2-29,8 6-17,-6 6-11,20 46-11,-5-16-31,4 14 1,0 1-15,-2-5-129,0 0 1,0-3-46,-3-15 219,9 20 0,-15-47 0,3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5.638"/>
    </inkml:context>
    <inkml:brush xml:id="br0">
      <inkml:brushProperty name="width" value="0.04286" units="cm"/>
      <inkml:brushProperty name="height" value="0.04286" units="cm"/>
      <inkml:brushProperty name="color" value="#00A0D7"/>
    </inkml:brush>
  </inkml:definitions>
  <inkml:trace contextRef="#ctx0" brushRef="#br0">61 0 28132,'-31'93'3,"16"-35"0,5-3-3,11 5-28,0-6 0,0-1-96,0 9-100,1 15 224,-9-14 0,3-24 0,12-70 0,-5 13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6.458"/>
    </inkml:context>
    <inkml:brush xml:id="br0">
      <inkml:brushProperty name="width" value="0.04286" units="cm"/>
      <inkml:brushProperty name="height" value="0.04286" units="cm"/>
      <inkml:brushProperty name="color" value="#00A0D7"/>
    </inkml:brush>
  </inkml:definitions>
  <inkml:trace contextRef="#ctx0" brushRef="#br0">0 141 27807,'0'-3'11,"0"0"17,1-1-22,6 0 11,4-4-17,9-1 11,27-11-11,-5 3-850,24-7 861,-9 8-11,6 3 0,36 2 0,-24 6 0,21 1-11,-37 8-12,-10 3 12,-7 6 11,-10 3 28,-6 13-17,-14-4 0,-3 9-11,-19-5 778,-47 36-856,-13-9-625,25-22 0,1-1 703,-27 9 6,28-21 106,1-3-40,21-10-4,2-1-46,26-7-22,5-1 1411,12-2-1411,9 0-249,36 25 0,4 6 232,-15-5-376,12 8 0,-10 2 393,-46-14 0,-7-3 6,-3-6 5,-3-1-11,-1-4 0,-8-3 0,7 0 0,-7-3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7.003"/>
    </inkml:context>
    <inkml:brush xml:id="br0">
      <inkml:brushProperty name="width" value="0.04286" units="cm"/>
      <inkml:brushProperty name="height" value="0.04286" units="cm"/>
      <inkml:brushProperty name="color" value="#00A0D7"/>
    </inkml:brush>
  </inkml:definitions>
  <inkml:trace contextRef="#ctx0" brushRef="#br0">37 192 26598,'0'10'1008,"0"-2"-874,0-8-229,0 0-129,54-32-129,-27 16-6,16-11 1,-1-3 1299,-18 0-700,4-1-124,-30 12-44,-6 11 56,-17 1-45,-7 2-45,-2 1 17,-19 14-50,28 1-6,-13 11 0,24-1-3392,4 3 3397,2 1-5,5-1-11,1 0 6,2-3-18,2-4 6,6-3 17,7-4 3280,19-4-3470,-3-3-275,17-2-1691,-12-4 2156,1-2 0,-18 1 0,-5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7.615"/>
    </inkml:context>
    <inkml:brush xml:id="br0">
      <inkml:brushProperty name="width" value="0.04286" units="cm"/>
      <inkml:brushProperty name="height" value="0.04286" units="cm"/>
      <inkml:brushProperty name="color" value="#00A0D7"/>
    </inkml:brush>
  </inkml:definitions>
  <inkml:trace contextRef="#ctx0" brushRef="#br0">282 13 28110,'0'-7'78,"-9"2"-56,-12 5-16,-4 2-1,-22 13 1,-2 5-11,9 7 5,-39 18-17,69-19-6,8-2-16,15-1 39,-2-2 0,12-6-17,-2-10-16,2-3-29,1-2 137,19-37 1,1-8-64,-15 24-12,44-61-12,-73 82-1035,22 86-459,-8-64 1506,18 64 0,-21-86 0,-3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8.143"/>
    </inkml:context>
    <inkml:brush xml:id="br0">
      <inkml:brushProperty name="width" value="0.04286" units="cm"/>
      <inkml:brushProperty name="height" value="0.04286" units="cm"/>
      <inkml:brushProperty name="color" value="#00A0D7"/>
    </inkml:brush>
  </inkml:definitions>
  <inkml:trace contextRef="#ctx0" brushRef="#br0">29 15 26362,'-4'-8'1389,"2"2"-1226,2 6-51,0 0-73,-10 31 0,7 1-5,-6 66-29,13-27-5,3 29 6,6-29-6,0-3 0,0-3-17,-3-5-5,-1-6-51,-3-7-6,-2-7-3492,-2 5 3482,-1-15 10,-1 3-16,0-17-375,-2-1 470,0-12 0,0 2 0,0-8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8.798"/>
    </inkml:context>
    <inkml:brush xml:id="br0">
      <inkml:brushProperty name="width" value="0.04286" units="cm"/>
      <inkml:brushProperty name="height" value="0.04286" units="cm"/>
      <inkml:brushProperty name="color" value="#00A0D7"/>
    </inkml:brush>
  </inkml:definitions>
  <inkml:trace contextRef="#ctx0" brushRef="#br0">17 10 26878,'-8'5'968,"0"-1"-984,7-3-46,46-3-2783,-5-3 2845,25-1 0,-34 1 0,-20 3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9.370"/>
    </inkml:context>
    <inkml:brush xml:id="br0">
      <inkml:brushProperty name="width" value="0.04286" units="cm"/>
      <inkml:brushProperty name="height" value="0.04286" units="cm"/>
      <inkml:brushProperty name="color" value="#00A0D7"/>
    </inkml:brush>
  </inkml:definitions>
  <inkml:trace contextRef="#ctx0" brushRef="#br0">16 166 26497,'-8'9'985,"0"-2"-2186,59-22 0,20-12 848,-27 9 477,27-7 1,-6-2 559,-41 2 148,-15 9-636,-9-2-22,-14 11-73,-4 5-40,-3 1 566,-62 30-593,48-14-17,-41 24-6,66-21 436,4 8-441,3-6-6,1 5 0,2-9-129,25 8-146,-10-13-369,27 5-3444,-17-15 3240,4-1 0,-38 0 0,-9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39.888"/>
    </inkml:context>
    <inkml:brush xml:id="br0">
      <inkml:brushProperty name="width" value="0.04286" units="cm"/>
      <inkml:brushProperty name="height" value="0.04286" units="cm"/>
      <inkml:brushProperty name="color" value="#00A0D7"/>
    </inkml:brush>
  </inkml:definitions>
  <inkml:trace contextRef="#ctx0" brushRef="#br0">244 16 27359,'3'-7'874,"-2"2"-852,-39 2-5,5 11-17,-23-3 0,9 15 0,23-7-28,-5 7-11,18-10 5,3 1-5,7-6 5,1 1 34,7-2-1058,63 16 806,-36-9-407,50 20 659,-67-14 22,1 4 101,-12-5 12,-3-3 89,-3 0 33,0-1 107,-4 3-235,-4-3-67,-7 3 345,-4-5-278,-15 2-101,7-5-6,-9 1-16,13-6-107,-2 0-218,11-7-667,1-3 986,11-5 0,1 5 0,1 2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40.512"/>
    </inkml:context>
    <inkml:brush xml:id="br0">
      <inkml:brushProperty name="width" value="0.04286" units="cm"/>
      <inkml:brushProperty name="height" value="0.04286" units="cm"/>
      <inkml:brushProperty name="color" value="#00A0D7"/>
    </inkml:brush>
  </inkml:definitions>
  <inkml:trace contextRef="#ctx0" brushRef="#br0">2 17 26620,'0'-9'1131,"0"2"-996,0 7 150,-1 31-251,1 22-29,0 15-5,5 11 0,1-19 0,7 26 0,-5-23-770,1 16 753,-6-31-11,-2-1-28,-1-8-17,0-3-83,0 3 60,-1-15 7,0 2-79,-2-16 602,2-4-2915,-1-3 2481,2-2 0,0-1 0,0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41.368"/>
    </inkml:context>
    <inkml:brush xml:id="br0">
      <inkml:brushProperty name="width" value="0.04286" units="cm"/>
      <inkml:brushProperty name="height" value="0.04286" units="cm"/>
      <inkml:brushProperty name="color" value="#00A0D7"/>
    </inkml:brush>
  </inkml:definitions>
  <inkml:trace contextRef="#ctx0" brushRef="#br0">10 69 27723,'-5'-4'605,"0"0"-605,5 4-6,0 0 18,10-2-7,1 1-5,14-2 0,2 3-129,53 0-67,-24-2-336,1-1 0,0 0-408,-4-3 1987,32-8-767,-57 8-163,9-3-83,-33 4-34,-1 3 0,1-1 0,0 2 22,-1 1 46,-1 0 88,-2 0 326,0 0-443,-5 0-33,-3 0-6,-16 2 5,3 3-5,-10 3-5,7 5 5,-7 13 0,11-4-6,-4 12 6,12-9-22,2 10 11,3-12-1,4 5-21,2-13 33,4-7 17,4-1-6,5-6 0,14-3-11,-4-4 0,11-5 0,-7-5 0,-1-5 0,0-1 0,-3-1 17,8-15 11,-14 17 0,3-7-11,-16 22 5,-2 13-11,0 29-11,1-5 0,3 18-638,19-1 72,-6-26-5802,12 12 6368,-13-32 0,-10-1 0,0-1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8.690"/>
    </inkml:context>
    <inkml:brush xml:id="br0">
      <inkml:brushProperty name="width" value="0.04286" units="cm"/>
      <inkml:brushProperty name="height" value="0.04286" units="cm"/>
      <inkml:brushProperty name="color" value="#00A0D7"/>
    </inkml:brush>
  </inkml:definitions>
  <inkml:trace contextRef="#ctx0" brushRef="#br0">12 34 21345,'-6'3'1719,"0"-2"-1444,6-1 1573,74 6-2458,25-7-760,-41-2 1,0-3 1460,34-6 0,-68-4 0,-18 10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41.723"/>
    </inkml:context>
    <inkml:brush xml:id="br0">
      <inkml:brushProperty name="width" value="0.04286" units="cm"/>
      <inkml:brushProperty name="height" value="0.04286" units="cm"/>
      <inkml:brushProperty name="color" value="#00A0D7"/>
    </inkml:brush>
  </inkml:definitions>
  <inkml:trace contextRef="#ctx0" brushRef="#br0">0 0 28317,'15'75'-30,"1"0"0,-6-15 0,2-4-423,13 32 150,-17-45-352,3 21 655,-22-10 0,19-68 0,-5 5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41.961"/>
    </inkml:context>
    <inkml:brush xml:id="br0">
      <inkml:brushProperty name="width" value="0.04286" units="cm"/>
      <inkml:brushProperty name="height" value="0.04286" units="cm"/>
      <inkml:brushProperty name="color" value="#00A0D7"/>
    </inkml:brush>
  </inkml:definitions>
  <inkml:trace contextRef="#ctx0" brushRef="#br0">8 35 27998,'-4'-3'319,"0"0"-302,4 3 5,0 0-11,39-1-39,-14 1-56,33-1-3428,6-5 3512,-26-1 0,11-1 0,-38 3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3:42.589"/>
    </inkml:context>
    <inkml:brush xml:id="br0">
      <inkml:brushProperty name="width" value="0.04286" units="cm"/>
      <inkml:brushProperty name="height" value="0.04286" units="cm"/>
      <inkml:brushProperty name="color" value="#00A0D7"/>
    </inkml:brush>
  </inkml:definitions>
  <inkml:trace contextRef="#ctx0" brushRef="#br0">44 160 26369,'11'9'1411,"27"-3"-1215,-23-8-207,24-4-4158,-21-1 4113,0-2 994,11-47-904,-20 35-6,5-35 106,-50 44-111,8 9-18,-16 1 1,18 9 0,10 3 3386,-1 3-3387,-5 14-5,0 52-5,5-31-281,11 32 286,15-58 0,10-4-5,6-5-6,5-7-17,23-2-140,-10-7-292,21-7-7269,-21-2 7729,0-7 0,-21 10 0,-8 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0.175"/>
    </inkml:context>
    <inkml:brush xml:id="br0">
      <inkml:brushProperty name="width" value="0.04286" units="cm"/>
      <inkml:brushProperty name="height" value="0.04286" units="cm"/>
    </inkml:brush>
  </inkml:definitions>
  <inkml:trace contextRef="#ctx0" brushRef="#br0">24 53 26178,'8'-4'1176,"-1"0"-1020,-7 4-83,0 0 17,1-11 5,1 6-11,0-8 6,-1 9-12,-1 2-16,1 0 44,0 1-28,-1 1-55,0-1-6,0 0-6,-1-1-6,0 1-10,0 0-18,0 1 7,0 0 16,-1 3 5,-6 22-16,-3 38 0,1-9-6,1 19-84,8-17 23,0-24-17,5 12-34,1-30-34,5-2-38,2-4-169,7-4-478,12-1 0,-36-3 0,0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0.527"/>
    </inkml:context>
    <inkml:brush xml:id="br0">
      <inkml:brushProperty name="width" value="0.04286" units="cm"/>
      <inkml:brushProperty name="height" value="0.04286" units="cm"/>
    </inkml:brush>
  </inkml:definitions>
  <inkml:trace contextRef="#ctx0" brushRef="#br0">2 39 26855,'-1'-1'1003,"0"0"-751,1 1-163,16-8-83,-3 4-6,16-6-11,-5 6 11,58-1 0,-54 3 0,40-1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1.159"/>
    </inkml:context>
    <inkml:brush xml:id="br0">
      <inkml:brushProperty name="width" value="0.04286" units="cm"/>
      <inkml:brushProperty name="height" value="0.04286" units="cm"/>
    </inkml:brush>
  </inkml:definitions>
  <inkml:trace contextRef="#ctx0" brushRef="#br0">1 11 25438,'1'7'2375,"0"-2"-2252,-1-5-28,0 0-33,4 14-6,-2-1-39,5 14-6,-4-2-11,5 28 0,-2-20-6,3 16-11,-4-31-16,-1-2 33,-2-7 11,0-3 11,-1-5 23,-1-1-34,1-3 1,-1-13-7,0-3-5,2-12-11,0 1-62,11-30 62,-5 24-6,8-17 6,-10 36 5,0 6-5,-3 5-6,0 3-27,0 2 16,0 1 5,2 0-44,1 1-213,7 3 280,30 2 0,-24-1 0,18-1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1.730"/>
    </inkml:context>
    <inkml:brush xml:id="br0">
      <inkml:brushProperty name="width" value="0.04286" units="cm"/>
      <inkml:brushProperty name="height" value="0.04286" units="cm"/>
    </inkml:brush>
  </inkml:definitions>
  <inkml:trace contextRef="#ctx0" brushRef="#br0">238 0 25993,'13'1'1803,"-3"0"-1624,-10-1-44,0 0-68,-31 3-67,-10 13 0,-7-3 0,1 10 0,26-6-62,-16 37 12,22-32 33,-6 26 39,40-45-50,1-1-100,13-9-466,18-22 510,-19 5 84,15-15 353,-18 1-168,-15 18-29,2-8-83,-14 23-45,-2 2-17,0 3 23,0 21-34,0-7 0,0 18-11,0-13-68,1-1-133,4-2 212,22 6 0,-16-12 0,13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2.382"/>
    </inkml:context>
    <inkml:brush xml:id="br0">
      <inkml:brushProperty name="width" value="0.04286" units="cm"/>
      <inkml:brushProperty name="height" value="0.04286" units="cm"/>
    </inkml:brush>
  </inkml:definitions>
  <inkml:trace contextRef="#ctx0" brushRef="#br0">259 379 26822,'0'-6'862,"0"0"-666,0 6 73,0 0-219,0-1 1,-5 0-40,-3-1 0,-8 2 0,-3 0 12,-59 17-23,45-6 0,-41 15-12,62-8-38,2 25-3398,7-16 3448,3 12 11,7-28 6,5-8-51,15-4-50,-4-7-11,10-3-11,-9-8 3212,8-17-3195,-9 4 49,9-33 68,-19 20 40,1-17 44,-10 15 16,-3-1 91,-6-15-96,-1 19-56,-3-3-28,2 28-39,3 10-11,2 7 28,1 63-17,4-16-6,2 51-4910,7-31 1,1-4 4827,3 2 0,6 31 0,-16-83 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2.971"/>
    </inkml:context>
    <inkml:brush xml:id="br0">
      <inkml:brushProperty name="width" value="0.04286" units="cm"/>
      <inkml:brushProperty name="height" value="0.04286" units="cm"/>
    </inkml:brush>
  </inkml:definitions>
  <inkml:trace contextRef="#ctx0" brushRef="#br0">50 130 25735,'-9'3'1775,"2"-2"-1663,7-1 34,0 0-96,0 2 51,5 0-39,1 1-29,17-2-33,-6-3-16,11-4-29,-7-5 11,-1-2 17,3-7 29,-10 4 27,1-3 34,-10 7-17,-3 1 22,-1 2 0,-4-1-61,-2 5-11,-7-2 5,0 6 28,-26 7-33,15 5-6,-17 10 0,22 4 0,2 4 0,4 0-6,3 3-5,4 6-6,3-10-11,3 2 17,6-15-107,14-3-330,12-6-268,7-7-4034,1-7 4750,-10-7 0,-14 6 0,-5 1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4.074"/>
    </inkml:context>
    <inkml:brush xml:id="br0">
      <inkml:brushProperty name="width" value="0.04286" units="cm"/>
      <inkml:brushProperty name="height" value="0.04286" units="cm"/>
    </inkml:brush>
  </inkml:definitions>
  <inkml:trace contextRef="#ctx0" brushRef="#br0">245 9 26866,'4'-5'986,"0"2"-852,-4 3 90,0 0-162,-33 7-34,14 0-6,-28 7-5,11 3-17,10-2 0,-8 3-5,15-2-12,0 9-6,9-3-16,2 6-6,7-10 34,10-2 11,6-3-39,11-4-258,39-4 224,-26-9 40,25-4 33,-40-6 397,-10-59-402,-16 42-6,-12-41 11,-23 61-6,8 5-61,-7 3-101,14 10-118,5 3-319,6 6-2358,4 0 2963,5-1 0,1-6 0,1-4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9.260"/>
    </inkml:context>
    <inkml:brush xml:id="br0">
      <inkml:brushProperty name="width" value="0.04286" units="cm"/>
      <inkml:brushProperty name="height" value="0.04286" units="cm"/>
      <inkml:brushProperty name="color" value="#00A0D7"/>
    </inkml:brush>
  </inkml:definitions>
  <inkml:trace contextRef="#ctx0" brushRef="#br0">64 95 26362,'6'10'1031,"-2"-2"-818,-4-8-73,0 0-140,26-5-348,8-9 91,7 1 212,3-19 275,-33 21 318,-8-15-419,-17 22-95,-6-4-6,0 8 73,-25 26-96,20-9 6,-34 46-11,41-34 34,-8 37-23,21-43-11,4 12-28,25-20-73,-5-8-173,17 1-574,17-11 0,-73 6 0,10-2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4.559"/>
    </inkml:context>
    <inkml:brush xml:id="br0">
      <inkml:brushProperty name="width" value="0.04286" units="cm"/>
      <inkml:brushProperty name="height" value="0.04286" units="cm"/>
    </inkml:brush>
  </inkml:definitions>
  <inkml:trace contextRef="#ctx0" brushRef="#br0">308 143 28378,'-62'-68'28,"-9"9"-28,38 52 0,-23 0 0,26 5-11,-4 6 11,16 6-53,15 44 0,9 13 14,1-9 11,2 13 0,5-1-185,13-10-3633,-4 7 3723,-6-13 73,-7-6-203,-10-32 281,-1-4 0,-4-3-28,-2-4-319,-4-2 319,-18-7 0,18 3 0,-12-3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4.760"/>
    </inkml:context>
    <inkml:brush xml:id="br0">
      <inkml:brushProperty name="width" value="0.04286" units="cm"/>
      <inkml:brushProperty name="height" value="0.04286" units="cm"/>
    </inkml:brush>
  </inkml:definitions>
  <inkml:trace contextRef="#ctx0" brushRef="#br0">16 31 27852,'-9'-9'554,"2"2"-593,7 7 11,12 0-50,2 0-141,16 0-629,48-6 0,-47 4 0,32-4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5.375"/>
    </inkml:context>
    <inkml:brush xml:id="br0">
      <inkml:brushProperty name="width" value="0.04286" units="cm"/>
      <inkml:brushProperty name="height" value="0.04286" units="cm"/>
    </inkml:brush>
  </inkml:definitions>
  <inkml:trace contextRef="#ctx0" brushRef="#br0">347 145 27981,'18'-17'453,"-18"-19"-447,-16 19-6,-8-12 0,3 13-6,-7 4 6,4 5 0,-9-1 0,8 6 0,-2 1-5,-7 5-1,9 3 1,-4 7-1,12 6 0,-8 39 1,12-18-1,-4 29 1,12-30-1,4 18 0,0-17 6,4 11 0,1-19-5,4-4-29,10 20 23,-8-26-6,4 13-352,-12-33-309,-2-1-5327,-1-2 6005,-3-3 0,2 2 0,-2-1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15.575"/>
    </inkml:context>
    <inkml:brush xml:id="br0">
      <inkml:brushProperty name="width" value="0.04286" units="cm"/>
      <inkml:brushProperty name="height" value="0.04286" units="cm"/>
    </inkml:brush>
  </inkml:definitions>
  <inkml:trace contextRef="#ctx0" brushRef="#br0">1 74 28378,'63'-10'-62,"0"0"1,-10 1 0,-5 1-1317,17-6-37,-26 3 0,-18 4 0,-8 3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28.282"/>
    </inkml:context>
    <inkml:brush xml:id="br0">
      <inkml:brushProperty name="width" value="0.04286" units="cm"/>
      <inkml:brushProperty name="height" value="0.04286" units="cm"/>
    </inkml:brush>
  </inkml:definitions>
  <inkml:trace contextRef="#ctx0" brushRef="#br0">92 1 18436,'-12'20'1669,"2"-4"763,4-4-2388,1-4 1102,1 0-1011,-1 3 548,1-4-615,0 1 2202,2-4-2107,0 0 49,1 0-111,-1-1-11,0 0-29,1-1-27,-1 0-17,2-1 0,-2 2-17,1 1 0,-1 2 0,-1 0-28,0 1-101,-1 0-168,0 0-4615,-1 2 4912,3-5 0,-1 1 0,3-5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28.856"/>
    </inkml:context>
    <inkml:brush xml:id="br0">
      <inkml:brushProperty name="width" value="0.04286" units="cm"/>
      <inkml:brushProperty name="height" value="0.04286" units="cm"/>
    </inkml:brush>
  </inkml:definitions>
  <inkml:trace contextRef="#ctx0" brushRef="#br0">100 7 24273,'5'-4'2515,"0"2"-2313,-5 2 666,0 0-857,-2 0 0,-1 2-11,-1 3 6,-6 9-6,-1 6 0,-2 0 0,-1 2-12,4-8-16,0 1-61,1-2-146,1-2-493,1-1 728,3-2 0,1-4 0,2-1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30.277"/>
    </inkml:context>
    <inkml:brush xml:id="br0">
      <inkml:brushProperty name="width" value="0.04286" units="cm"/>
      <inkml:brushProperty name="height" value="0.04286" units="cm"/>
    </inkml:brush>
  </inkml:definitions>
  <inkml:trace contextRef="#ctx0" brushRef="#br0">1 1 28266,'0'8'40,"0"0"-35,0 1-5,0 1 0,0 2-11,4 15-6,-3-9-16,5 10-1,-4-16-33,1-2-84,-2-2 151,0 7 0,-1-16 0,0 4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4:30.745"/>
    </inkml:context>
    <inkml:brush xml:id="br0">
      <inkml:brushProperty name="width" value="0.04286" units="cm"/>
      <inkml:brushProperty name="height" value="0.04286" units="cm"/>
    </inkml:brush>
  </inkml:definitions>
  <inkml:trace contextRef="#ctx0" brushRef="#br0">1 15 26603,'3'-6'1255,"0"2"-1121,-3 4-56,0 0 85,1-2-135,-1 1 33,1 0-49,-1 3-1,0 4 6,2 16-12,-1-6-5,3 9 0,-1-11 0,1-2 0,0 1-157,2 16 90,-3-17-129,0 13-750,-5-21 946,-2 0 0,2-2 0,-2-1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03.315"/>
    </inkml:context>
    <inkml:brush xml:id="br0">
      <inkml:brushProperty name="width" value="0.04286" units="cm"/>
      <inkml:brushProperty name="height" value="0.04286" units="cm"/>
    </inkml:brush>
  </inkml:definitions>
  <inkml:trace contextRef="#ctx0" brushRef="#br0">0 273 23909,'4'-2'3081,"-3"1"-2930,2 0 196,5 46-330,-4-25-17,7 36 0,-7-39 0,0-1 0,-2-5 0,3 0 5,-3-6 1,1-1-6,-1-4 11,2 0 6,5-1-17,5-8 17,8-8-68,29-43-94,-5 4-767,-13 14 1,1-2 827,24-30-605,-5 4 689,-3 2 0,-40 56 0,-14 18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3.304"/>
    </inkml:context>
    <inkml:brush xml:id="br0">
      <inkml:brushProperty name="width" value="0.04286" units="cm"/>
      <inkml:brushProperty name="height" value="0.04286" units="cm"/>
    </inkml:brush>
  </inkml:definitions>
  <inkml:trace contextRef="#ctx0" brushRef="#br0">197 15 25690,'1'-5'1501,"0"2"-1299,-1 3 89,0 0-224,0-3-5,0 2 50,0-1-112,0 2-6,-2 0 6,-4 0 0,-4 0 11,-5 5-11,-4 3 12,-10 12-12,7-4 0,-4 4 0,11-7 0,-3 4-6,8-7-5,-2 4 11,8-8 0,1 1 0,-1 1-45,1 23 39,3-17 6,3 16-22,7-24-45,4-1 11,4-1-252,14 4 252,-11-4 28,10 5 5,-15 2 23,-6-2 0,0 7 0,-8-5 12,-1 1 32,-1 1 18,-2 0 168,-33 27-85,19-24-27,-25 16-51,30-31-11,2-5-17,-6-36-39,8 11 6,-4-31-6,10 26 0,0 4-11,1 5-180,11 0-657,58-11 0,-97 36 0,24-1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19.809"/>
    </inkml:context>
    <inkml:brush xml:id="br0">
      <inkml:brushProperty name="width" value="0.04286" units="cm"/>
      <inkml:brushProperty name="height" value="0.04286" units="cm"/>
      <inkml:brushProperty name="color" value="#00A0D7"/>
    </inkml:brush>
  </inkml:definitions>
  <inkml:trace contextRef="#ctx0" brushRef="#br0">179 9 25982,'0'-4'1736,"0"0"-1507,0 4 124,0 0-342,-4-1 12,-30 23-23,12-8-6,-41 50-5,42-38-40,-9 29 35,26-38 16,4 3 0,7-10-34,16-2 0,1-3-447,37-4-12,-29-5-355,32-13 0,-61 19 0,4-6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3.822"/>
    </inkml:context>
    <inkml:brush xml:id="br0">
      <inkml:brushProperty name="width" value="0.04286" units="cm"/>
      <inkml:brushProperty name="height" value="0.04286" units="cm"/>
    </inkml:brush>
  </inkml:definitions>
  <inkml:trace contextRef="#ctx0" brushRef="#br0">36 18 22297,'-2'5'2694,"0"-1"-1750,2-4-799,0 0 174,8 89-313,-2-59 116,1 23 0,3-6-122,0-36-267,16 0 245,-11-14 310,10-4-288,-12-8 213,4-24 44,-10 12 7,2-17-3326,-14 10 3174,-4 10-34,-6-6-5,-2 13-28,-1 4-34,-23 2-72,18 9 61,-33 48 0,67-81 0,-5 22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4.538"/>
    </inkml:context>
    <inkml:brush xml:id="br0">
      <inkml:brushProperty name="width" value="0.04286" units="cm"/>
      <inkml:brushProperty name="height" value="0.04286" units="cm"/>
    </inkml:brush>
  </inkml:definitions>
  <inkml:trace contextRef="#ctx0" brushRef="#br0">0 61 25618,'0'-2'1663,"0"0"-1417,0 2-257,0-2 11,0-1 28,1-2-28,4-2-174,9-4-10,-1 2 16,6-1-12,-7 4 108,-1 4 44,-2 0 22,-1 2 40,0 60 10,-4-30 57,-3 48 22,-5-46-22,-2-1-50,1-4 83,-3 5-100,5-16 16,-1 3 0,4-16 6,0-2 12,0-1-29,2 0-17,4-3-11,3-2-11,5-4-61,13-11 61,-11 6 5,8-4 1,-15 8-17,-4 7-96,0-2-94,-4 5-107,2 0-717,-2 0 1025,2-1 0,-3 2 0,0-1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4.776"/>
    </inkml:context>
    <inkml:brush xml:id="br0">
      <inkml:brushProperty name="width" value="0.04286" units="cm"/>
      <inkml:brushProperty name="height" value="0.04286" units="cm"/>
    </inkml:brush>
  </inkml:definitions>
  <inkml:trace contextRef="#ctx0" brushRef="#br0">1 29 27746,'0'-4'-77,"5"-7"0,-4 7 0,5-6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5.222"/>
    </inkml:context>
    <inkml:brush xml:id="br0">
      <inkml:brushProperty name="width" value="0.04286" units="cm"/>
      <inkml:brushProperty name="height" value="0.04286" units="cm"/>
    </inkml:brush>
  </inkml:definitions>
  <inkml:trace contextRef="#ctx0" brushRef="#br0">5 14 26458,'-2'-7'1226,"0"0"-1092,2 7-50,0 0-50,-1 8-34,1 3 11,5 24-11,1-7 0,6 12-101,0-10-559,11 12-46,-9-10-89,5 5-53,-13-13 0,-5-24 0,-1-2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5.670"/>
    </inkml:context>
    <inkml:brush xml:id="br0">
      <inkml:brushProperty name="width" value="0.04286" units="cm"/>
      <inkml:brushProperty name="height" value="0.04286" units="cm"/>
    </inkml:brush>
  </inkml:definitions>
  <inkml:trace contextRef="#ctx0" brushRef="#br0">0 0 27656,'0'13'140,"2"3"-123,6 18-6,-1-5-5,4 11-6,-3-11 0,0 0 5,0-2-5,-1-2 0,-1-3-17,-2-6-1075,2 2-184,-5-10 1276,2 1 0,-3-9 0,0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7.469"/>
    </inkml:context>
    <inkml:brush xml:id="br0">
      <inkml:brushProperty name="width" value="0.04286" units="cm"/>
      <inkml:brushProperty name="height" value="0.04286" units="cm"/>
    </inkml:brush>
  </inkml:definitions>
  <inkml:trace contextRef="#ctx0" brushRef="#br0">130 18 24430,'5'-10'2789,"0"2"-2598,-5 8 178,0 0-279,-4 1-6,-3 4-39,-4 4-12,-4 4 1,0 5-6,-2 1 0,-9 17-28,12-13 0,-6 12-11,15-9 5,2-13-5,1 6 0,2-14-1,0-2-4,2-1-7,1-1-5,2-1 17,2 0 145,20-39-106,-18 24-11,15-30-6,-23 35-16,17 9-12,-6 3-39,15 8-370,3-1 79,-11-4-353,12-2-3159,-16-6 3859,-2-2 0,-6 1 0,-3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7.853"/>
    </inkml:context>
    <inkml:brush xml:id="br0">
      <inkml:brushProperty name="width" value="0.04286" units="cm"/>
      <inkml:brushProperty name="height" value="0.04286" units="cm"/>
    </inkml:brush>
  </inkml:definitions>
  <inkml:trace contextRef="#ctx0" brushRef="#br0">11 7 26424,'-6'-4'958,"2"2"-841,4 2-61,0 0 235,6 2-223,2 3-3404,9 3 3380,11 4-566,42 13 455,-29-10-157,20 6-375,-53-17-840,-5-3 1439,-3 0 0,0-1 0,0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8.337"/>
    </inkml:context>
    <inkml:brush xml:id="br0">
      <inkml:brushProperty name="width" value="0.04286" units="cm"/>
      <inkml:brushProperty name="height" value="0.04286" units="cm"/>
    </inkml:brush>
  </inkml:definitions>
  <inkml:trace contextRef="#ctx0" brushRef="#br0">12 1 27830,'-6'0'291,"1"0"-274,4 0 5,1 0-11,0 4 0,0 4 1,0 22-12,0-4 0,0 16 5,0 25-3397,0-7 3359,0 10-35,0-22-55,0-23-84,0-4-219,0-5-666,0-4 1092,0-3 0,0-7 0,0-3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39.833"/>
    </inkml:context>
    <inkml:brush xml:id="br0">
      <inkml:brushProperty name="width" value="0.04286" units="cm"/>
      <inkml:brushProperty name="height" value="0.04286" units="cm"/>
    </inkml:brush>
  </inkml:definitions>
  <inkml:trace contextRef="#ctx0" brushRef="#br0">1 4 25931,'1'-2'1703,"0"0"-1306,-1 2-397,0 11 0,0-7 0,0 8 0,0-10-5,0 0 5,0-2-12,0 1 12,1 2 0,5 1 0,1 2 0,6 0-5,17 4-12,-12-5 11,13 7-16,-19-7 0,-2 0 10,-2 1 12,-2-1-5,0 5 5,-4-3 0,1 5 0,-3-3 5,0 7-5,0-4 0,-4 5 0,-1-5 0,-4 0 0,-1-1 6,-1 1-6,-4 0 11,4-3 0,-2-1-5,7-5 5,2-1 17,-1-1-364,-6-11-974,2 3 1310,-3-9 0,9 9 0,0 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0.224"/>
    </inkml:context>
    <inkml:brush xml:id="br0">
      <inkml:brushProperty name="width" value="0.04286" units="cm"/>
      <inkml:brushProperty name="height" value="0.04286" units="cm"/>
    </inkml:brush>
  </inkml:definitions>
  <inkml:trace contextRef="#ctx0" brushRef="#br0">0 172 23383,'0'-12'1058,"0"2"-683,0 10 858,0 0-959,31-22 118,-10 5-291,46-31-101,-41 29-6,10-7 6,-28 21 0,-1 2-5,-2 0-12,-1 1-112,-1 1-78,-1-1 207,6 2 0,-5-1 0,4 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0.609"/>
    </inkml:context>
    <inkml:brush xml:id="br0">
      <inkml:brushProperty name="width" value="0.04286" units="cm"/>
      <inkml:brushProperty name="height" value="0.04286" units="cm"/>
      <inkml:brushProperty name="color" value="#00A0D7"/>
    </inkml:brush>
  </inkml:definitions>
  <inkml:trace contextRef="#ctx0" brushRef="#br0">11 25 20070,'-6'-13'123,"2"3"2445,4 9-2584,0 1-1138,0 22 1154,0 0 1086,0 25-1086,2-4-77,7 25 77,0-15-34,1-2 1,2-1 0,0-1 1999,12 41-2078,-16-65-1322,4 12 1434,-11-34 0,1 1 0,-2-4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40.987"/>
    </inkml:context>
    <inkml:brush xml:id="br0">
      <inkml:brushProperty name="width" value="0.04286" units="cm"/>
      <inkml:brushProperty name="height" value="0.04286" units="cm"/>
    </inkml:brush>
  </inkml:definitions>
  <inkml:trace contextRef="#ctx0" brushRef="#br0">85 12 22347,'5'-6'4794,"-1"2"-4559,-4 4-95,0-1-28,1 1-90,-6 2 68,-6 9-68,-1 1-10,-5 8-12,6-3 0,-4 15 0,4 10 0,2 3-17,6 2-6,3-16-49,4-2-63,4-3-16,6-4 22,1-4 68,3-5-29,6-4 90,-6-5-6,3-2-94,-1-11 38,-8 1 34,5-8-22,-6-16 50,-5 9 22,2-14 45,-6 17 34,0 1 33,-1 5 23,-1 4 84,0 2-112,0 5 22,-1 0-67,-2 3-67,0 0-23,-3 0 1,4 0-23,-2 0-532,1 5 212,1-4-688,0 3 1036,2-4 0,0 0 0,0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5:56.309"/>
    </inkml:context>
    <inkml:brush xml:id="br0">
      <inkml:brushProperty name="width" value="0.04286" units="cm"/>
      <inkml:brushProperty name="height" value="0.04286" units="cm"/>
    </inkml:brush>
  </inkml:definitions>
  <inkml:trace contextRef="#ctx0" brushRef="#br0">63 102 24032,'-5'-15'1978,"0"4"-735,5 9-1064,0 1 62,-1-1-241,1 2 453,-1 0-425,-1 0-5,1 0-18,-4 0 7,-2 2-12,2 0 0,-2 1 0,4 0 0,1 0 0,0-1 0,1 0 0,0 0 0,1-1 0,0 0 0,0 0 5,0-1 1,-1 1-6,0 0 0,0-1 5,-1 2 7,-1 0-7,1 0 1,-1 1-6,2-2 5,1 1-5,0-2 17,0 1-11,1-4-6,2 0 5,0-4-5,3 1 0,3-8 0,-1 7 0,2-6-5,-5 8-1,0 0-5,-1 2-51,2 1 51,-2 1 0,0 1 0,-4-1 0,1 1-12,0-1-16,-1 0 39,9-14 0,-6 10 0,6-10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22.015"/>
    </inkml:context>
    <inkml:brush xml:id="br0">
      <inkml:brushProperty name="width" value="0.04286" units="cm"/>
      <inkml:brushProperty name="height" value="0.04286" units="cm"/>
    </inkml:brush>
  </inkml:definitions>
  <inkml:trace contextRef="#ctx0" brushRef="#br0">6 14 27191,'-3'2'588,"0"0"-448,3-2-56,0 0 157,99 3-347,-18-3 22,1 0 0,2-1-17,7-4-3621,-36 1 0,-7-1 3722,-17 3 0,14-2 0,-48 6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23.439"/>
    </inkml:context>
    <inkml:brush xml:id="br0">
      <inkml:brushProperty name="width" value="0.04286" units="cm"/>
      <inkml:brushProperty name="height" value="0.04286" units="cm"/>
    </inkml:brush>
  </inkml:definitions>
  <inkml:trace contextRef="#ctx0" brushRef="#br0">13 1 26323,'-7'0'1311,"2"0"-1076,5 0 95,0 0-313,12 0-17,1 0 0,14 0-11,-1 0-45,20 2 17,-7 0-40,15 0-16,-13 0 17,3 1-1,1 0-83,4-1-34,27-1-76,-17-1 1,3 1-1001,36-1 1089,-36 0 0,-8 0 1,-21 0-1,-11 0 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20T15:26:30.0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0,'41'20,"22"-3,-37-15,22-1,-24-1,12 0,-9 1,9 1,-8 1,31 5,-1-2,13 1,-15-3,-16-2,16 0,-12-1,10 1,-16-2,-2 2,-2-2,13 2,11 0,3 0,2 0,-3 0,-6 0,-28 0,0 1,-2 1,1 0,27 4,-19-4,19 1,-26-4,6 0,-9-1,11 1,-17 0,6 0,-5 1,12 0,-4 0,9-1,-9 0,10-1,-9 0,5 0,-6 0,41 0,-26 0,23 0,-44 0,-6 0,9 0,-3 0,7 0,-5 0,24 0,-20 0,17 0,-25 0,11 0,-5 0,8 0,14-3,-17 2,55-7,-51 4,29-2,-40 4,9-1,-7 2,13-1,-17 2,5 0,-8-1,21-8,-17 3,14-6,-23 6,9-4,-7 4,5-2,-10 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0.562"/>
    </inkml:context>
    <inkml:brush xml:id="br0">
      <inkml:brushProperty name="width" value="0.04286" units="cm"/>
      <inkml:brushProperty name="height" value="0.04286" units="cm"/>
      <inkml:brushProperty name="color" value="#00A0D7"/>
    </inkml:brush>
  </inkml:definitions>
  <inkml:trace contextRef="#ctx0" brushRef="#br0">5 501 27219,'-2'1'823,"0"0"-705,2-1 61,-1-3-173,7-2-6,18-19-6,7-2-16,20-22-29,2-3 9,-8 4 0,1-3 0,-10 13 0,0 0-605,10-13 0,-3 4 434,6-3 213,-31 31 0,-5 7 0,-19 19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1.469"/>
    </inkml:context>
    <inkml:brush xml:id="br0">
      <inkml:brushProperty name="width" value="0.04286" units="cm"/>
      <inkml:brushProperty name="height" value="0.04286" units="cm"/>
      <inkml:brushProperty name="color" value="#00A0D7"/>
    </inkml:brush>
  </inkml:definitions>
  <inkml:trace contextRef="#ctx0" brushRef="#br0">26 25 27046,'-14'-13'543,"2"2"-515,12 11 5,0 5-5,0 6-11,0 9-17,0 5 6,0 12-6,0-9 11,2 3-11,-1-14-885,3 6-734,-3-11 1619,1 4 0,-2-14 0,0-1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1.700"/>
    </inkml:context>
    <inkml:brush xml:id="br0">
      <inkml:brushProperty name="width" value="0.04286" units="cm"/>
      <inkml:brushProperty name="height" value="0.04286" units="cm"/>
      <inkml:brushProperty name="color" value="#00A0D7"/>
    </inkml:brush>
  </inkml:definitions>
  <inkml:trace contextRef="#ctx0" brushRef="#br0">7 14 27051,'-4'-7'123,"2"0"-386,2 7-557,0 0 1,0 0-1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2.427"/>
    </inkml:context>
    <inkml:brush xml:id="br0">
      <inkml:brushProperty name="width" value="0.04286" units="cm"/>
      <inkml:brushProperty name="height" value="0.04286" units="cm"/>
      <inkml:brushProperty name="color" value="#00A0D7"/>
    </inkml:brush>
  </inkml:definitions>
  <inkml:trace contextRef="#ctx0" brushRef="#br0">0 81 17272,'0'5'8978,"0"0"-8720,0 9 28,0 8-286,0 3 5,0 1 1,0-13 5,0 2 11,0-7 219,0 1-6,0-9 404,0 0-628,1-6-5,2-10-6,0-3 0,2-9 0,0 5-34,8-21 0,-3 19-10,9-16 32,-10 30-16,2 3 17,-5 6-11,11 11 22,-5 1 0,8 10-11,-7 0-1,5 9 7,-6-8-12,3 6-101,-5-2 40,-6-11-17,3 4-17,-7-11-34,1-2 17,-1 1-991,0 0 1120,0-1 0,0-1 0,0-2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2.848"/>
    </inkml:context>
    <inkml:brush xml:id="br0">
      <inkml:brushProperty name="width" value="0.04286" units="cm"/>
      <inkml:brushProperty name="height" value="0.04286" units="cm"/>
      <inkml:brushProperty name="color" value="#00A0D7"/>
    </inkml:brush>
  </inkml:definitions>
  <inkml:trace contextRef="#ctx0" brushRef="#br0">28 8 26463,'-4'-4'874,"0"0"-6501,4 4 5941,-9 84 179,7-36-493,-3 9 0,1 2 0,8-1 812,5 17-1131,4-7 185,-2-5-2191,-2-18 1860,-6-23 465,-2 1 0,0-14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4:12.165"/>
    </inkml:context>
    <inkml:brush xml:id="br0">
      <inkml:brushProperty name="width" value="0.04286" units="cm"/>
      <inkml:brushProperty name="height" value="0.04286" units="cm"/>
      <inkml:brushProperty name="color" value="#00A0D7"/>
    </inkml:brush>
  </inkml:definitions>
  <inkml:trace contextRef="#ctx0" brushRef="#br0">6 240 26872,'0'-2'706,"0"-1"-538,0 3-73,0-1-34,0 0 23,0 1-84,0-2 62,0 2-40,0-1-22,0 8 6,0 3 0,0 7 5,0 2-6,0-1 7,-1-1 10,-1-1 28,0 8-38,1-11 49,8 6-55,4-22-6,14-10-11,9-18-1169,13-11 0,12-11 0,-7 6 1180,18-16 0,5-5 0,-10 11 0,-50 44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1.376"/>
    </inkml:context>
    <inkml:brush xml:id="br0">
      <inkml:brushProperty name="width" value="0.04286" units="cm"/>
      <inkml:brushProperty name="height" value="0.04286" units="cm"/>
      <inkml:brushProperty name="color" value="#00A0D7"/>
    </inkml:brush>
  </inkml:definitions>
  <inkml:trace contextRef="#ctx0" brushRef="#br0">1 77 28182,'30'0'23,"-6"0"-57,19-1-167,28-11-483,-24 4 673,28-10 39,-18 4 11,-26 5 247,13-2-252,-36 9-17,0 0-17,-8 2-11,1 0 16,-1 5 499,0 22-504,-3-6 5,-3 45 7,9-36-12,0 12-12,13-32-83,8-9 11,-5-6 6,6-1 111,4-31 23,-14 15 124,14-51-164,-25 52 24,8 14-40,-10 25 0,10 56-28,-7-48-820,26 16 0,-35-37 0,12-1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3.160"/>
    </inkml:context>
    <inkml:brush xml:id="br0">
      <inkml:brushProperty name="width" value="0.04286" units="cm"/>
      <inkml:brushProperty name="height" value="0.04286" units="cm"/>
      <inkml:brushProperty name="color" value="#00A0D7"/>
    </inkml:brush>
  </inkml:definitions>
  <inkml:trace contextRef="#ctx0" brushRef="#br0">18 8 27040,'-8'-2'997,"1"0"-829,7 2-151,0 0-17,-2-3-73,1 3-50,5 2 50,4 4-543,56 5-263,-29-6-4672,35-5 5551,-44-6 0,-13 1 0,-4 1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3.661"/>
    </inkml:context>
    <inkml:brush xml:id="br0">
      <inkml:brushProperty name="width" value="0.04286" units="cm"/>
      <inkml:brushProperty name="height" value="0.04286" units="cm"/>
      <inkml:brushProperty name="color" value="#00A0D7"/>
    </inkml:brush>
  </inkml:definitions>
  <inkml:trace contextRef="#ctx0" brushRef="#br0">93 72 18932,'83'-9'191,"-16"0"2508,-58 6-2559,-4-1 1370,-3 2-1432,-2-8 782,-6 4-838,-3-5 236,-63 0-258,40 7 3392,-43 1-3392,51 23 0,8 2 0,-2 13-6,11 6-100,26 22 38,-5-25-66,21 6-112,-11-42-354,9-1-248,16-9 0,-54 14 0,-3-4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4.132"/>
    </inkml:context>
    <inkml:brush xml:id="br0">
      <inkml:brushProperty name="width" value="0.04286" units="cm"/>
      <inkml:brushProperty name="height" value="0.04286" units="cm"/>
      <inkml:brushProperty name="color" value="#00A0D7"/>
    </inkml:brush>
  </inkml:definitions>
  <inkml:trace contextRef="#ctx0" brushRef="#br0">31 52 25063,'-15'0'1557,"3"0"-1355,12 0-23,0 0-6,-1 26-16,0-14-50,-1 20-63,4-22-44,1-1-296,4 1 139,-1-4 157,1 0 17,-4-4 531,-1-2-396,-1 0-35,-1-4-38,0-2-23,0-4-23,0-1-16,2-3-11,2-2-6,3-3 0,2 0-12,6-7-60,-3 10-382,7-1-394,3 13 0,-26 1 0,0 3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4.612"/>
    </inkml:context>
    <inkml:brush xml:id="br0">
      <inkml:brushProperty name="width" value="0.04286" units="cm"/>
      <inkml:brushProperty name="height" value="0.04286" units="cm"/>
      <inkml:brushProperty name="color" value="#00A0D7"/>
    </inkml:brush>
  </inkml:definitions>
  <inkml:trace contextRef="#ctx0" brushRef="#br0">10 51 25786,'-5'7'1164,"0"-2"-956,5-5-136,1 52-55,0-36-17,0 39 56,1-51 17,-2-2 0,1-1 364,2-27-409,1 9 28,8-33-45,-1 24 6,13-19-17,-10 26-56,31 9 44,-29 19 12,18 13-44,-28-3-52,-1-1-307,1 6 22,-2-8-195,1 4-1150,-3-10 1726,2-2 0,-3-4 0,1-2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5.163"/>
    </inkml:context>
    <inkml:brush xml:id="br0">
      <inkml:brushProperty name="width" value="0.04286" units="cm"/>
      <inkml:brushProperty name="height" value="0.04286" units="cm"/>
      <inkml:brushProperty name="color" value="#00A0D7"/>
    </inkml:brush>
  </inkml:definitions>
  <inkml:trace contextRef="#ctx0" brushRef="#br0">201 7 28261,'-4'-3'45,"-3"0"-40,-8 3 1,-25 7-6,3 6 0,-6 3-6,14 2-16,16-3-225,1 20 264,13-20 17,6 12-12,12-26 1,18-3-23,-7-3 5,11-3 1,-16-3 55,4-7-33,-15 7-11,2-3-17,-14 11-73,4 32-11,3-17-184,17 23-580,20-26 0,-53-7 0,-1-3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5.712"/>
    </inkml:context>
    <inkml:brush xml:id="br0">
      <inkml:brushProperty name="width" value="0.04286" units="cm"/>
      <inkml:brushProperty name="height" value="0.04286" units="cm"/>
      <inkml:brushProperty name="color" value="#00A0D7"/>
    </inkml:brush>
  </inkml:definitions>
  <inkml:trace contextRef="#ctx0" brushRef="#br0">48 51 28166,'-13'-20'50,"2"3"-11,11 12-28,0 2-5,0-1 22,0 3-17,0 0-44,-2 22 38,-3 25-5,-2 34-39,3-1-26,1-26 1,1-3-14,2 6-313,-1 9 307,1-32-39,0-9-437,2-4-123,3-10 683,7-2 0,-15-8 0,1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6.481"/>
    </inkml:context>
    <inkml:brush xml:id="br0">
      <inkml:brushProperty name="width" value="0.04286" units="cm"/>
      <inkml:brushProperty name="height" value="0.04286" units="cm"/>
      <inkml:brushProperty name="color" value="#00A0D7"/>
    </inkml:brush>
  </inkml:definitions>
  <inkml:trace contextRef="#ctx0" brushRef="#br0">299 87 27645,'5'0'448,"-1"0"-347,-3 0 16,-1 0-72,0-10-45,-1 2-11,-5-10 11,-4 6 0,-7-1-23,-2 3 18,-14 1 5,7 5 0,-10 2 0,-2 23 0,9-1 0,-10 20-6,15-3-134,-3 58 135,24-50 16,19 44-11,18-74-51,18-2-133,-9-10-320,6-4-344,15-10 0,-67 18 0,-7-4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6.813"/>
    </inkml:context>
    <inkml:brush xml:id="br0">
      <inkml:brushProperty name="width" value="0.04286" units="cm"/>
      <inkml:brushProperty name="height" value="0.04286" units="cm"/>
      <inkml:brushProperty name="color" value="#00A0D7"/>
    </inkml:brush>
  </inkml:definitions>
  <inkml:trace contextRef="#ctx0" brushRef="#br0">15 10 26810,'-6'-5'975,"2"0"-925,4 5 191,0 0-4476,-4 50 4241,3-5 797,1 29-1010,6-25-252,3-19-108,3 10 0,-12-46 0,-2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7.261"/>
    </inkml:context>
    <inkml:brush xml:id="br0">
      <inkml:brushProperty name="width" value="0.04286" units="cm"/>
      <inkml:brushProperty name="height" value="0.04286" units="cm"/>
      <inkml:brushProperty name="color" value="#00A0D7"/>
    </inkml:brush>
  </inkml:definitions>
  <inkml:trace contextRef="#ctx0" brushRef="#br0">0 19 28233,'64'-13'0,"-7"7"0,-25 13-6,-3 6 6,-3 5-5,-4 1-124,-39 50 140,4-42-5,-31 32 5,17-55-11,3-3 0,5 0-6,5-1-27,5 0-46,5 0 18,2 0 1,2 0 0,0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7.828"/>
    </inkml:context>
    <inkml:brush xml:id="br0">
      <inkml:brushProperty name="width" value="0.04286" units="cm"/>
      <inkml:brushProperty name="height" value="0.04286" units="cm"/>
      <inkml:brushProperty name="color" value="#00A0D7"/>
    </inkml:brush>
  </inkml:definitions>
  <inkml:trace contextRef="#ctx0" brushRef="#br0">3 92 26973,'-1'-7'711,"0"2"-649,1 5-40,18 59-22,-8-29 0,13 40-112,-14-45-45,-4-8 56,1-1 62,0-3 39,1-3 818,68-65-796,-48 30-14,12-10 1,-2-5 103,-18-20-90,-12 29-5,5-20-11,-12 40-1,0 3-16,0 5 6,0 2-1,0 11 9,6 45 0,2 10-3,2-13-126,12 32 0,5-7-121,-7-50-44,21 19-179,-21-42-378,9-1 0,-22-3 0,1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1.827"/>
    </inkml:context>
    <inkml:brush xml:id="br0">
      <inkml:brushProperty name="width" value="0.04286" units="cm"/>
      <inkml:brushProperty name="height" value="0.04286" units="cm"/>
      <inkml:brushProperty name="color" value="#00A0D7"/>
    </inkml:brush>
  </inkml:definitions>
  <inkml:trace contextRef="#ctx0" brushRef="#br0">3 86 19487,'-2'92'509,"2"-22"2023,3-39-2532,0-19 1420,0-4-1426,1-61 866,-3 21-860,5-29 0,1 1 5,-2 29 3387,9-30-3392,-3 61 0,0 0 0,4 1-157,16 4 157,32-2 0,-25 2 0,13-5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8.751"/>
    </inkml:context>
    <inkml:brush xml:id="br0">
      <inkml:brushProperty name="width" value="0.04286" units="cm"/>
      <inkml:brushProperty name="height" value="0.04286" units="cm"/>
      <inkml:brushProperty name="color" value="#00A0D7"/>
    </inkml:brush>
  </inkml:definitions>
  <inkml:trace contextRef="#ctx0" brushRef="#br0">200 4 25506,'9'0'1926,"-1"0"-1668,-8 0 117,0 0-280,0-2 28,-2 2-106,-4-2-11,-3 2-1,-24 1 1,11 5-6,-16 1 0,1 24-6,15-11 6,-9 16-5,22-16 5,4-2-6,3 0-16,3-2 22,18 4-152,36-6-44,-4-3 196,8-15 0,-2-4 0,-21 4 0,26-12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9.187"/>
    </inkml:context>
    <inkml:brush xml:id="br0">
      <inkml:brushProperty name="width" value="0.04286" units="cm"/>
      <inkml:brushProperty name="height" value="0.04286" units="cm"/>
      <inkml:brushProperty name="color" value="#00A0D7"/>
    </inkml:brush>
  </inkml:definitions>
  <inkml:trace contextRef="#ctx0" brushRef="#br0">29 11 26687,'-1'-5'1591,"0"2"-1586,1 3-5,-6-3-5,4 3 5,-4 6 5,3 29-5,0 2-17,0 45-16,1-30-6,0 16-34,2-28-101,0-4 174,6 18 0,-5-31 0,5 13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49.716"/>
    </inkml:context>
    <inkml:brush xml:id="br0">
      <inkml:brushProperty name="width" value="0.04286" units="cm"/>
      <inkml:brushProperty name="height" value="0.04286" units="cm"/>
      <inkml:brushProperty name="color" value="#00A0D7"/>
    </inkml:brush>
  </inkml:definitions>
  <inkml:trace contextRef="#ctx0" brushRef="#br0">43 33 27074,'-2'1'750,"0"0"-588,2-1-150,-7 3-1,3 1-90,-12 43 23,12-24 12,-4 29-29,8-36-134,20 1 263,-7-10-34,18 1 17,-4-13 6,1-10 11,0-2 370,5-54-426,-23 44 22,2-32-22,-19 51-6,-16 3 6,3 2-5,-12 2-23,11 2-39,-1 3-68,3 3-106,1 4 241,3 14 0,13-34 0,4 4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0.130"/>
    </inkml:context>
    <inkml:brush xml:id="br0">
      <inkml:brushProperty name="width" value="0.04286" units="cm"/>
      <inkml:brushProperty name="height" value="0.04286" units="cm"/>
      <inkml:brushProperty name="color" value="#00A0D7"/>
    </inkml:brush>
  </inkml:definitions>
  <inkml:trace contextRef="#ctx0" brushRef="#br0">189 2 28356,'-63'-1'-6,"2"11"1,44 5-12,-5 10-190,6 37 151,9-35 56,5 27 11,12-46 6,6-3-17,12-3-107,6-5-38,1-2 145,39-25 0,-70 28 0,23-12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0.548"/>
    </inkml:context>
    <inkml:brush xml:id="br0">
      <inkml:brushProperty name="width" value="0.04286" units="cm"/>
      <inkml:brushProperty name="height" value="0.04286" units="cm"/>
      <inkml:brushProperty name="color" value="#00A0D7"/>
    </inkml:brush>
  </inkml:definitions>
  <inkml:trace contextRef="#ctx0" brushRef="#br0">37 22 25537,'-5'-5'594,"2"0"447,3 5-996,0 0-17,-8-11 308,3 30-336,-5-9 179,6 35-179,3-6-11,0 1-17,1-2 540,0-3-731,0 9-61,0-14-246,0 7-611,0-17 289,0 1 0,0-20 0,0-4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1.034"/>
    </inkml:context>
    <inkml:brush xml:id="br0">
      <inkml:brushProperty name="width" value="0.04286" units="cm"/>
      <inkml:brushProperty name="height" value="0.04286" units="cm"/>
      <inkml:brushProperty name="color" value="#00A0D7"/>
    </inkml:brush>
  </inkml:definitions>
  <inkml:trace contextRef="#ctx0" brushRef="#br0">322 9 27751,'6'-2'499,"-2"0"-421,-4 2-5,0 0-68,0-2-5,0 2-16,0-2 16,-1 2 28,-44 20-28,20-8-6,-35 15 0,6-5 1,21-8-1,-18 6 1,31-10-7,-1 6 7,9-3-1,2 6 12,49 34-12,-13-29-33,36 27-45,-27-41-73,-2-2-84,-2-2-72,-5-4 313,6-4 0,-18 1 0,4-3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2.280"/>
    </inkml:context>
    <inkml:brush xml:id="br0">
      <inkml:brushProperty name="width" value="0.04286" units="cm"/>
      <inkml:brushProperty name="height" value="0.04286" units="cm"/>
      <inkml:brushProperty name="color" value="#00A0D7"/>
    </inkml:brush>
  </inkml:definitions>
  <inkml:trace contextRef="#ctx0" brushRef="#br0">3 1 28126,'-1'5'17,"0"2"62,19 13-79,2-2 0,23 11-73,1-5-498,35 11-277,-1-4 0,-57-21 0,-32-14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3.535"/>
    </inkml:context>
    <inkml:brush xml:id="br0">
      <inkml:brushProperty name="width" value="0.04286" units="cm"/>
      <inkml:brushProperty name="height" value="0.04286" units="cm"/>
      <inkml:brushProperty name="color" value="#00A0D7"/>
    </inkml:brush>
  </inkml:definitions>
  <inkml:trace contextRef="#ctx0" brushRef="#br0">0 222 27057,'1'6'414,"3"-2"-324,3-2-12,6-1-5,3 0-23,5-1-27,3-1-6,3-4-12,14-10-5,-13 0 0,8-4-11,-18 3 17,-2-7-1,-7 6-5,-3-6 11,-5 7 17,-7-14-28,-2 13 0,-5-9 0,-1 19-5,0 3-34,-2 2 33,-2 3 6,-12 14 0,8-2 6,-8 15-1,10-5 1,-4 13 16,5 14 17,5-10-5,22 13-6,7-32-28,16 5-34,1-14-38,5-3-337,19-4-7783,12-6 8192,-7-3 0,-16 0 0,-31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3.791"/>
    </inkml:context>
    <inkml:brush xml:id="br0">
      <inkml:brushProperty name="width" value="0.04286" units="cm"/>
      <inkml:brushProperty name="height" value="0.04286" units="cm"/>
      <inkml:brushProperty name="color" value="#00A0D7"/>
    </inkml:brush>
  </inkml:definitions>
  <inkml:trace contextRef="#ctx0" brushRef="#br0">21 1 24245,'-11'2'454,"2"0"1012,9-2-1259,0 0 218,45 41-464,-16-24-135,38 33-2976,-30-36 1857,16-1-3563,-17-8 4856,8 0 0,-30-5 0,-5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4.025"/>
    </inkml:context>
    <inkml:brush xml:id="br0">
      <inkml:brushProperty name="width" value="0.04286" units="cm"/>
      <inkml:brushProperty name="height" value="0.04286" units="cm"/>
      <inkml:brushProperty name="color" value="#00A0D7"/>
    </inkml:brush>
  </inkml:definitions>
  <inkml:trace contextRef="#ctx0" brushRef="#br0">102 0 27701,'-25'45'-1345,"1"0"1,-13 11 1344,27 5 0,7-47 0,1-5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2.371"/>
    </inkml:context>
    <inkml:brush xml:id="br0">
      <inkml:brushProperty name="width" value="0.04286" units="cm"/>
      <inkml:brushProperty name="height" value="0.04286" units="cm"/>
      <inkml:brushProperty name="color" value="#00A0D7"/>
    </inkml:brush>
  </inkml:definitions>
  <inkml:trace contextRef="#ctx0" brushRef="#br0">286 0 22853,'-24'9'291,"4"-2"1857,-5 6-2148,6-5 906,-5 4-900,4-3 485,-15 18-491,3 5 1661,-4 6-1689,-3 22 28,27-41-39,27 9 0,9-38-26,26-14 1,1-2 69,-15 3 91,35-22-68,-64 40 11,1 13-39,-7 3 11,9 31-84,3-20-1243,20 10-3966,-11-27 5282,6-9 0,-19 0 0,-2-1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4.558"/>
    </inkml:context>
    <inkml:brush xml:id="br0">
      <inkml:brushProperty name="width" value="0.04286" units="cm"/>
      <inkml:brushProperty name="height" value="0.04286" units="cm"/>
      <inkml:brushProperty name="color" value="#00A0D7"/>
    </inkml:brush>
  </inkml:definitions>
  <inkml:trace contextRef="#ctx0" brushRef="#br0">5 14 26883,'-1'-4'935,"0"0"-694,1 4-123,0 0-45,-1-2-68,1 1-5,-1-2-22,1 3 27,9 88 1,-4-43-6,1 11 0,0 3-39,-1 22 5,-3-35 6,2 18-5,-3-43-40,0-6-34,1-3-61,-2-4-1344,6-3 1512,-2-2 0,2-2 0,-3-1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4.846"/>
    </inkml:context>
    <inkml:brush xml:id="br0">
      <inkml:brushProperty name="width" value="0.04286" units="cm"/>
      <inkml:brushProperty name="height" value="0.04286" units="cm"/>
      <inkml:brushProperty name="color" value="#00A0D7"/>
    </inkml:brush>
  </inkml:definitions>
  <inkml:trace contextRef="#ctx0" brushRef="#br0">1 4 27925,'17'0'-28,"3"2"-45,20 3-84,-5-2-162,15-1-560,-10-4-6173,-2-3 7052,-1-3 0,-31 7 0,-9 2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5.363"/>
    </inkml:context>
    <inkml:brush xml:id="br0">
      <inkml:brushProperty name="width" value="0.04286" units="cm"/>
      <inkml:brushProperty name="height" value="0.04286" units="cm"/>
      <inkml:brushProperty name="color" value="#00A0D7"/>
    </inkml:brush>
  </inkml:definitions>
  <inkml:trace contextRef="#ctx0" brushRef="#br0">91 164 27639,'30'3'118,"31"-38"-107,-43 18 0,24-30-11,-42 31 67,0 2 6,-4 2-56,-13 0 0,-3 5 11,-11 1-6,6 5-3408,-3 1 3386,-19 27 0,23-9 0,-13 22-2269,32-15 2281,2 1-12,3-1 0,10 10 378,39-15 0,6-2 0,-19 8 0,15-14 0,0-1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5.766"/>
    </inkml:context>
    <inkml:brush xml:id="br0">
      <inkml:brushProperty name="width" value="0.04286" units="cm"/>
      <inkml:brushProperty name="height" value="0.04286" units="cm"/>
      <inkml:brushProperty name="color" value="#00A0D7"/>
    </inkml:brush>
  </inkml:definitions>
  <inkml:trace contextRef="#ctx0" brushRef="#br0">19 71 27001,'-10'11'201,"2"-2"-122,19 39-152,2-28 168,6 30-56,-7-43-27,-5-8 475,-8-88-448,2 62-56,-4-65-67,9 88-101,3 1-1433,19 3 770,-10 3 0,-4-5 0,-15 1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6.228"/>
    </inkml:context>
    <inkml:brush xml:id="br0">
      <inkml:brushProperty name="width" value="0.04286" units="cm"/>
      <inkml:brushProperty name="height" value="0.04286" units="cm"/>
      <inkml:brushProperty name="color" value="#00A0D7"/>
    </inkml:brush>
  </inkml:definitions>
  <inkml:trace contextRef="#ctx0" brushRef="#br0">9 87 26788,'-5'8'414,"2"-2"-330,3-6-67,1 37 0,3-18-17,0 23 17,0-30 22,-2-8 90,-2-2 5,1-1-11,-1-1-67,7-47-56,-3 24 0,8-38 0,-5 37 40,5-4-18,-3 12-22,3 1 0,-3 12-6,2 2 6,1 8 6,2 2-325,19 51-359,-16-37-3500,13 30 4178,-21-49 0,-4-3 0,-1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6.720"/>
    </inkml:context>
    <inkml:brush xml:id="br0">
      <inkml:brushProperty name="width" value="0.04286" units="cm"/>
      <inkml:brushProperty name="height" value="0.04286" units="cm"/>
      <inkml:brushProperty name="color" value="#00A0D7"/>
    </inkml:brush>
  </inkml:definitions>
  <inkml:trace contextRef="#ctx0" brushRef="#br0">163 33 27331,'1'-15'846,"0"4"-790,-1 11-23,-46-7-38,27 9-1,-35-2-5,38 11-56,-1 12-12,5 1-89,12 7 224,5-13-11,14-6 11,-2-13 39,25-24-83,-22 14-7,17-17-10,-31 23 5,1 3 0,-2 7 5,8 9-5,-2 0-1730,54 14 1730,-34-19 0,25 6 0,-45-15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7.064"/>
    </inkml:context>
    <inkml:brush xml:id="br0">
      <inkml:brushProperty name="width" value="0.04286" units="cm"/>
      <inkml:brushProperty name="height" value="0.04286" units="cm"/>
      <inkml:brushProperty name="color" value="#00A0D7"/>
    </inkml:brush>
  </inkml:definitions>
  <inkml:trace contextRef="#ctx0" brushRef="#br0">8 8 27342,'-4'-4'796,"0"0"-701,4 4-106,0 0 11,0 5-451,8 71 0,3 22-228,-4-28 1,3 23 0,-3-30-1,-8-69 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8.513"/>
    </inkml:context>
    <inkml:brush xml:id="br0">
      <inkml:brushProperty name="width" value="0.04286" units="cm"/>
      <inkml:brushProperty name="height" value="0.04286" units="cm"/>
      <inkml:brushProperty name="color" value="#00A0D7"/>
    </inkml:brush>
  </inkml:definitions>
  <inkml:trace contextRef="#ctx0" brushRef="#br0">20 0 27488,'-6'44'207,"-1"0"-3007,5 11 1,1 1 2799,-1-7 704,1 6 1,0-7-733,1-31 664,0-1-619,2-9 67,1-1-51,3-7 3376,3-4-3403,3-5 5,3-6-11,2-4 5,2-2 29,1-3-73,40-15 33,-27 36 6,24-10-11,-41 40 11,-10-6 0,-2 5 0,-1-9-6,-3 0-5,0-8-11,-3-2 22,-4 0 17,-8 0 39,-68 10-56,49-10-23,-45 7-122,70-13-326,6 1 471,8-5 0,-3 3 0,5-4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8.936"/>
    </inkml:context>
    <inkml:brush xml:id="br0">
      <inkml:brushProperty name="width" value="0.04286" units="cm"/>
      <inkml:brushProperty name="height" value="0.04286" units="cm"/>
      <inkml:brushProperty name="color" value="#00A0D7"/>
    </inkml:brush>
  </inkml:definitions>
  <inkml:trace contextRef="#ctx0" brushRef="#br0">5 5 27387,'-2'-3'375,"0"2"-352,2 1-538,21 78 554,-13-55 28,20 57-17,-19-77-16,2-2-28,2-3 201,52-52-90,-38 30 18,35-39-23,-54 47-56,-4 6-56,-1 5-6,-3 3-27,1 1 33,-1 8 0,0 5 0,0 10 0,0 5-3759,18 29 3759,-5-30 0,7 15 0,-11-39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6:59.566"/>
    </inkml:context>
    <inkml:brush xml:id="br0">
      <inkml:brushProperty name="width" value="0.04286" units="cm"/>
      <inkml:brushProperty name="height" value="0.04286" units="cm"/>
      <inkml:brushProperty name="color" value="#00A0D7"/>
    </inkml:brush>
  </inkml:definitions>
  <inkml:trace contextRef="#ctx0" brushRef="#br0">293 1 28110,'-53'42'-409,"7"-3"409,41-28 0,-2 1 17,4-8 212,-1-1-167,3-2-57,-1 0 12,2 0 50,11 2-50,-1 3-6,8 2-11,-2 0 0,-1 1 0,0 1 0,5 7 17,16 25-17,-15-18-11,7 18 11,-25-34 11,-2 1 23,-7-2-6,-4 0-3392,-74 4 3319,39-6-56,-52 1-547,59-8-864,5-3 1512,4-4 0,15 4 0,5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2.927"/>
    </inkml:context>
    <inkml:brush xml:id="br0">
      <inkml:brushProperty name="width" value="0.04286" units="cm"/>
      <inkml:brushProperty name="height" value="0.04286" units="cm"/>
      <inkml:brushProperty name="color" value="#00A0D7"/>
    </inkml:brush>
  </inkml:definitions>
  <inkml:trace contextRef="#ctx0" brushRef="#br0">12 323 24979,'0'-7'2083,"0"2"-1741,0 5-118,0 0 34,0-53-146,0 27-40,0-42 7,0 40-3426,0 2 3380,0-1 1,-1 3 78,-3-6-112,2 17-6,-3-3 6,5 49 0,0 38 0,0 23 1696,0-36 0,0 3-1721,1 5 0,0-5-20,1 13-28,2 9-72,1-61-723,1-2 868,0-9 0,-1-2 0,-3-8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0.379"/>
    </inkml:context>
    <inkml:brush xml:id="br0">
      <inkml:brushProperty name="width" value="0.04286" units="cm"/>
      <inkml:brushProperty name="height" value="0.04286" units="cm"/>
      <inkml:brushProperty name="color" value="#00A0D7"/>
    </inkml:brush>
  </inkml:definitions>
  <inkml:trace contextRef="#ctx0" brushRef="#br0">269 6 25982,'11'-2'1685,"-2"0"-1366,-9 2-268,-3-1-12,-6 1 73,-50 11-106,26-2-6,-51 25 0,58-14 0,-10 12 0,21-11 0,4-2-12,3 0-10,4-3 5,7 1 34,9-6-11,9-1-6,11-7-409,27-2-101,-5-1-3896,15-4 4406,-20 0 0,-23-1 0,-8 2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0.811"/>
    </inkml:context>
    <inkml:brush xml:id="br0">
      <inkml:brushProperty name="width" value="0.04286" units="cm"/>
      <inkml:brushProperty name="height" value="0.04286" units="cm"/>
      <inkml:brushProperty name="color" value="#00A0D7"/>
    </inkml:brush>
  </inkml:definitions>
  <inkml:trace contextRef="#ctx0" brushRef="#br0">8 35 26766,'0'-7'1008,"0"2"-812,0 5 0,0 0-168,-3-17-34,2 16 6,-2-4 0,2 26 0,1 10 6,0 43-40,0-11-481,4 0 0,1-2-807,-1-8 1322,7 11 0,-9-58 0,0-4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1.263"/>
    </inkml:context>
    <inkml:brush xml:id="br0">
      <inkml:brushProperty name="width" value="0.04286" units="cm"/>
      <inkml:brushProperty name="height" value="0.04286" units="cm"/>
      <inkml:brushProperty name="color" value="#00A0D7"/>
    </inkml:brush>
  </inkml:definitions>
  <inkml:trace contextRef="#ctx0" brushRef="#br0">63 36 26950,'28'94'-330,"-18"-38"487,44-23 106,-33-38 415,1-12-421,-9-2-150,-3-10-29,-11-22-313,-49 13 224,21-5-85,-33 27-83,37 22-689,-1 11-308,12 1-2723,1 4 3899,12-9 0,1-7 0,0-3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1.717"/>
    </inkml:context>
    <inkml:brush xml:id="br0">
      <inkml:brushProperty name="width" value="0.04286" units="cm"/>
      <inkml:brushProperty name="height" value="0.04286" units="cm"/>
      <inkml:brushProperty name="color" value="#00A0D7"/>
    </inkml:brush>
  </inkml:definitions>
  <inkml:trace contextRef="#ctx0" brushRef="#br0">164 12 27337,'0'-6'728,"0"2"-577,0 4-129,0 0-10,-45-1-12,29 6 0,-36 2 0,41 7 0,-6 23-12,8-11 12,-4 15-123,16 5 112,6-26 0,12 16-90,25-33-241,8-1-845,14-9-264,-16-1-4912,-13-7 6363,-18 1 0,-10 7 0,-5 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2.042"/>
    </inkml:context>
    <inkml:brush xml:id="br0">
      <inkml:brushProperty name="width" value="0.04286" units="cm"/>
      <inkml:brushProperty name="height" value="0.04286" units="cm"/>
      <inkml:brushProperty name="color" value="#00A0D7"/>
    </inkml:brush>
  </inkml:definitions>
  <inkml:trace contextRef="#ctx0" brushRef="#br0">13 0 28283,'-6'50'34,"2"-20"-34,2 50 0,2-36-6,1 15-11,2-19-1523,14 50-639,-6-63 2179,8 26 0,-15-52 0,-3-1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2.530"/>
    </inkml:context>
    <inkml:brush xml:id="br0">
      <inkml:brushProperty name="width" value="0.04286" units="cm"/>
      <inkml:brushProperty name="height" value="0.04286" units="cm"/>
      <inkml:brushProperty name="color" value="#00A0D7"/>
    </inkml:brush>
  </inkml:definitions>
  <inkml:trace contextRef="#ctx0" brushRef="#br0">214 1 25801,'7'0'1047,"0"0"-348,-7 0-491,0 0-24,-10 0-184,1 0 85,-10 0-85,4 1-62,-43 46 51,32-26 11,-29 36 0,44-42-5,0 2-7,5-6 255,0 2-260,5-5-33,1 9 50,7-4 28,6 8-6,8-8 12,66 7-29,-47-11-5,46 1-17,-67-14-207,2-2-750,-4-3 974,2-1 0,-10 4 0,-2 2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3.932"/>
    </inkml:context>
    <inkml:brush xml:id="br0">
      <inkml:brushProperty name="width" value="0.04286" units="cm"/>
      <inkml:brushProperty name="height" value="0.04286" units="cm"/>
      <inkml:brushProperty name="color" value="#00A0D7"/>
    </inkml:brush>
  </inkml:definitions>
  <inkml:trace contextRef="#ctx0" brushRef="#br0">113 10 26586,'0'-4'1596,"0"2"-1556,0-1-29,0 2 17,0 6-23,0 3 1,0 7-6,1 6 0,-1-5 0,1 5-90,-9-2-27,-3-4-118,-9 2-314,-5-4-299,-7-1 0,22-7 0,1-1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5.125"/>
    </inkml:context>
    <inkml:brush xml:id="br0">
      <inkml:brushProperty name="width" value="0.04286" units="cm"/>
      <inkml:brushProperty name="height" value="0.04286" units="cm"/>
      <inkml:brushProperty name="color" value="#00A0D7"/>
    </inkml:brush>
  </inkml:definitions>
  <inkml:trace contextRef="#ctx0" brushRef="#br0">375 152 25752,'2'0'1870,"0"0"-1293,-2 0-538,0-3-11,0 2-11,0-3 56,-10-20-67,2 12-1,-9-19-5,-7 9 0,-8 0 0,-2 1-28,-53 10 34,52 13-6,-36 8 0,55 7-6,-6 57 6,13-32 6,-5 45-6,14-48-6,0-1 6,3 1-5,5 15-1,-1-14 0,4 10 6,-5-18 0,-1-5-11,0 13 6,-2-22-1,0 7 0,-2-23 1,0-1-85,-1-1-666,0-11-1787,0-1 2543,0-10 0,0 10 0,0 2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5.381"/>
    </inkml:context>
    <inkml:brush xml:id="br0">
      <inkml:brushProperty name="width" value="0.04286" units="cm"/>
      <inkml:brushProperty name="height" value="0.04286" units="cm"/>
      <inkml:brushProperty name="color" value="#00A0D7"/>
    </inkml:brush>
  </inkml:definitions>
  <inkml:trace contextRef="#ctx0" brushRef="#br0">0 0 28328,'84'2'-53,"0"0"1,-8-1 0,-15 0-295,-33-1-1068,-7-6 0,-16 11 0,-7-4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7.053"/>
    </inkml:context>
    <inkml:brush xml:id="br0">
      <inkml:brushProperty name="width" value="0.04286" units="cm"/>
      <inkml:brushProperty name="height" value="0.04286" units="cm"/>
      <inkml:brushProperty name="color" value="#00A0D7"/>
    </inkml:brush>
  </inkml:definitions>
  <inkml:trace contextRef="#ctx0" brushRef="#br0">105 1 25942,'-12'1'1815,"2"0"-1440,10-1-235,-1 0-112,0 24-28,-35 55 0,27-36 0,-26 30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6.577"/>
    </inkml:context>
    <inkml:brush xml:id="br0">
      <inkml:brushProperty name="width" value="0.04286" units="cm"/>
      <inkml:brushProperty name="height" value="0.04286" units="cm"/>
      <inkml:brushProperty name="color" value="#00A0D7"/>
    </inkml:brush>
  </inkml:definitions>
  <inkml:trace contextRef="#ctx0" brushRef="#br0">272 87 25982,'6'0'1612,"0"0"-1365,-6 0 145,0 0-370,0-2-11,0 0-5,-3-4 22,-8-8-22,1 4-6,-6-7 11,-8 0-11,10 10-6,-12-5 6,-4 31 6,9-3-6,-14 20 5,9 10 1,7-8-6,-2 13 0,10-16 0,3 1 6,2-1 5,4 25-3403,5-24 3392,3 17-1663,24-20 1629,-10-18-168,30 4 202,7-43 0,-23 18 0,9-18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08.249"/>
    </inkml:context>
    <inkml:brush xml:id="br0">
      <inkml:brushProperty name="width" value="0.04286" units="cm"/>
      <inkml:brushProperty name="height" value="0.04286" units="cm"/>
      <inkml:brushProperty name="color" value="#00A0D7"/>
    </inkml:brush>
  </inkml:definitions>
  <inkml:trace contextRef="#ctx0" brushRef="#br0">267 24 26827,'12'-5'1423,"-2"0"-1384,-10 3-17,0 1-44,-25-4 22,7 4 5,-23-2-5,14 3 0,-37 16-5,34-5 5,-24 14 0,44-8-62,7 26 68,6-23 5,8 16-3386,25-32 3369,-10-6-16,15-4 16,-21-5 6,-1-4 6,-3 0-6,-3-2 67,5-16 3342,-10 12-3398,4-9 6,-10 19 33,-1 3-44,0 4-17,-1 3 11,0 10 0,0 6 0,0 11 0,0 6 0,5 27 0,-1 9-23,-1 19 14,2-18 1,-1-1-1072,-7-4 1074,-3-28 6,-5-6 0,-5-7 0,-3-4 0,-2-4 0,-3-3 0,-52-51 0,49 32 0,-34-38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14.269"/>
    </inkml:context>
    <inkml:brush xml:id="br0">
      <inkml:brushProperty name="width" value="0.04286" units="cm"/>
      <inkml:brushProperty name="height" value="0.04286" units="cm"/>
      <inkml:brushProperty name="color" value="#00A0D7"/>
    </inkml:brush>
  </inkml:definitions>
  <inkml:trace contextRef="#ctx0" brushRef="#br0">344 202 27499,'0'-16'622,"-3"-6"-549,-2 8-40,-4-5 57,-32-23-90,18 20 0,-25-17 0,24 29-6,-2 1-55,-11 3 49,10 3 7,-17 7-1,26 5 6,-4 9 0,13 22 0,5-4 0,1 17 0,3-6 0,5 3-5,8 26 5,0-18-12,2 13-4,-9-25-7,-3-5-5,-2-2-17,-1-3-16,0-4-40,-2-4-747,-38 29 0,47-38 0,-24 20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14.559"/>
    </inkml:context>
    <inkml:brush xml:id="br0">
      <inkml:brushProperty name="width" value="0.04286" units="cm"/>
      <inkml:brushProperty name="height" value="0.04286" units="cm"/>
      <inkml:brushProperty name="color" value="#00A0D7"/>
    </inkml:brush>
  </inkml:definitions>
  <inkml:trace contextRef="#ctx0" brushRef="#br0">10 11 27242,'-5'-5'1019,"0"2"-1014,24 2-422,36 1 0,7 0-3218,3-1 3459,4 1 1,-9 0 0,-40 0 0,-7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15.367"/>
    </inkml:context>
    <inkml:brush xml:id="br0">
      <inkml:brushProperty name="width" value="0.04286" units="cm"/>
      <inkml:brushProperty name="height" value="0.04286" units="cm"/>
      <inkml:brushProperty name="color" value="#00A0D7"/>
    </inkml:brush>
  </inkml:definitions>
  <inkml:trace contextRef="#ctx0" brushRef="#br0">145 8 28356,'-7'-4'78,"0"1"-72,4 2 0,1 1-6,1 0-12,1 0 12,4 0 0,5 2-28,37 14-22,3-1 33,13 8-5,-17-10 16,-22-5-5,1-1 22,-12-4-11,-1 2 0,-9-4-5,-1 2-1,-19 14 6,1-2 6,-17 12-1,-26 10-5,19-15 0,-23 11 0,28-20-17,-13 3 1,17-7-91,-8 2 57,28-7-51,3-2-409,9-2 510,40 0 0,10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16.351"/>
    </inkml:context>
    <inkml:brush xml:id="br0">
      <inkml:brushProperty name="width" value="0.04286" units="cm"/>
      <inkml:brushProperty name="height" value="0.04286" units="cm"/>
      <inkml:brushProperty name="color" value="#00A0D7"/>
    </inkml:brush>
  </inkml:definitions>
  <inkml:trace contextRef="#ctx0" brushRef="#br0">259 57 26626,'10'-4'1338,"-2"2"-1187,-8 2 68,1-5-219,-1 3-6,0-3 6,-5 2 0,-12 0-6,-3 0 1,-11 2-12,-10 1 11,9 0 6,-9 2 0,16 2 0,-2 4 0,11-1-11,-1 1 6,13-2-35,3 3 18,1 0 16,13 9 6,-1-8 12,14 2-12,-5-7 5,1-2-3397,9-2 3403,1-9 113,-4-39-113,-9 24 11,-14-25-22,-5 45-5,0 1 5,0 20 5,0 18-5,0 10 0,4 10 3398,7 37-3404,-1-33-11,4 36 1,-9-49-12,-3 21 22,-5-31-11,-5 12-5,-7-36 16,-20-3-22,4-5 0,-13-2 17,11-3-837,-37-36 0,95 63 0,-12-18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36.286"/>
    </inkml:context>
    <inkml:brush xml:id="br0">
      <inkml:brushProperty name="width" value="0.04286" units="cm"/>
      <inkml:brushProperty name="height" value="0.04286" units="cm"/>
      <inkml:brushProperty name="color" value="#00A0D7"/>
    </inkml:brush>
  </inkml:definitions>
  <inkml:trace contextRef="#ctx0" brushRef="#br0">86 34 26536,'6'-3'924,"0"0"-554,-6 3-191,0 0-112,0 3-11,0-1-6,-2 6-38,-8 1-12,-2 2 5,-6 0-5,3-2 6,2-3-1,0 1 1,5-5 0,3 1-1,4-3-5,1 0-5,0-6 16,3-1-11,0-6 5,4 2 1,2 0-12,-4 6 1,0-1-1,-5 6 12,0 0-6,-3 1 17,-4 4-17,2-3-12,0 3 12,5-10 0,0-1 0,0-6 6,4-2-12,-4 6-22,4 1-100,-4 6-113,0 9-17,0 2-330,0 9-2028,-2-1 1768,1-2 0,2-20 0,1-6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36.986"/>
    </inkml:context>
    <inkml:brush xml:id="br0">
      <inkml:brushProperty name="width" value="0.04286" units="cm"/>
      <inkml:brushProperty name="height" value="0.04286" units="cm"/>
      <inkml:brushProperty name="color" value="#00A0D7"/>
    </inkml:brush>
  </inkml:definitions>
  <inkml:trace contextRef="#ctx0" brushRef="#br0">206 37 26060,'2'-9'1238,"0"2"-1059,-2 7-62,0 0 359,1-3-358,-1 1-84,1-2-6,-1 0-12,0 1-4,0 0-1,0 2-45,0 0 29,-1 1 5,-3 6 5,-2 3-5,-6 9 6,-10 21-6,1-6 0,-7 15-140,-11 15 101,16-24-6,-13 23 22,26-44-10,1-1-12,9-13 45,30-37 0,-53 59 0,16-18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37.367"/>
    </inkml:context>
    <inkml:brush xml:id="br0">
      <inkml:brushProperty name="width" value="0.04286" units="cm"/>
      <inkml:brushProperty name="height" value="0.04286" units="cm"/>
      <inkml:brushProperty name="color" value="#00A0D7"/>
    </inkml:brush>
  </inkml:definitions>
  <inkml:trace contextRef="#ctx0" brushRef="#br0">0 4 26099,'1'-2'1075,"0"0"-727,-1 2-164,3 0-72,-1 0 0,3 7-33,0 2-12,1 9 0,19 48-67,-9-28 0,15 34-319,5-6 280,-22-39 0,14 24 5,-26-48-459,-2 0-218,0-3 66,0 1 1,0-1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37.669"/>
    </inkml:context>
    <inkml:brush xml:id="br0">
      <inkml:brushProperty name="width" value="0.04286" units="cm"/>
      <inkml:brushProperty name="height" value="0.04286" units="cm"/>
      <inkml:brushProperty name="color" value="#00A0D7"/>
    </inkml:brush>
  </inkml:definitions>
  <inkml:trace contextRef="#ctx0" brushRef="#br0">18 26 26122,'-10'0'1680,"2"0"-1574,8 0 129,0 0-196,27 0-39,-11 1-22,23 0-68,-16-1-134,1-3-263,6-5-361,8-9 0,-40 19 0,-3 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39.019"/>
    </inkml:context>
    <inkml:brush xml:id="br0">
      <inkml:brushProperty name="width" value="0.04286" units="cm"/>
      <inkml:brushProperty name="height" value="0.04286" units="cm"/>
      <inkml:brushProperty name="color" value="#00A0D7"/>
    </inkml:brush>
  </inkml:definitions>
  <inkml:trace contextRef="#ctx0" brushRef="#br0">17 17 24553,'-2'3'2565,"0"0"-2296,2-3-6,0 0-117,-5 17 50,3-13-22,-3 13-158,5-17 1,4 0 0,4-4-17,0 2 6,1-4-6,-6 4-12,-1 0 1,-2 2 162,0 0-139,0-2-12,0-5 5,1-6-22,-1 2-16,1 1 33,-2 11 0,2-3 0,-1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7.160"/>
    </inkml:context>
    <inkml:brush xml:id="br0">
      <inkml:brushProperty name="width" value="0.04286" units="cm"/>
      <inkml:brushProperty name="height" value="0.04286" units="cm"/>
      <inkml:brushProperty name="color" value="#00A0D7"/>
    </inkml:brush>
  </inkml:definitions>
  <inkml:trace contextRef="#ctx0" brushRef="#br0">57 112 27869,'-31'57'129,"6"-7"-129,25-32-62,22 6 17,-4-13-16,22 2-3561,8-29 3544,-11 1 94,21-25 85,-31 13 213,2-40-269,-27 29-135,-26-17 51,-1 37 3420,-21 10-3381,-6 21-51,24-4-789,-12 19 840,34-10 0,2-2 0,4-7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39.782"/>
    </inkml:context>
    <inkml:brush xml:id="br0">
      <inkml:brushProperty name="width" value="0.04286" units="cm"/>
      <inkml:brushProperty name="height" value="0.04286" units="cm"/>
      <inkml:brushProperty name="color" value="#00A0D7"/>
    </inkml:brush>
  </inkml:definitions>
  <inkml:trace contextRef="#ctx0" brushRef="#br0">35 81 27785,'-9'-39'308,"2"7"-258,7 26-22,0 4-5,0 1-12,-1 1 11,0 5-11,0 2 12,0 6-6,1 0-6,0 3-6,0 1-5,0 3 0,0 22 0,0-15-16,0 13-158,0-12 6,0-13-73,-1 5-218,-1-12 459,-3-1 0,2-3 0,0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0.669"/>
    </inkml:context>
    <inkml:brush xml:id="br0">
      <inkml:brushProperty name="width" value="0.04286" units="cm"/>
      <inkml:brushProperty name="height" value="0.04286" units="cm"/>
      <inkml:brushProperty name="color" value="#00A0D7"/>
    </inkml:brush>
  </inkml:definitions>
  <inkml:trace contextRef="#ctx0" brushRef="#br0">1 125 28082,'5'-22'117,"4"4"-111,3 10-1,5-1-5,0 0 0,6-1 0,39-9 0,-25 10-11,28-7 0,-39 13-17,6 2 11,-10 0-28,3 1-134,-11 3 112,-7 2 50,1 4 17,-8 10 0,-6-3 0,-1 8 0,-8-6 0,-21 15 0,5-10 17,-6 4-6,17-15 0,12-8 6,4-2-28,2-1 11,2-1 22,14-1-22,-3-1-28,15-1 12,-6 0-96,9 1 39,-7 2 17,3 4 17,-11 2 33,2 11-11,-5-3-22,3 19 39,-11-15 0,2 9 112,-18-3-39,1-9-23,-13 7-5,0-12 17,-5 0 5,-4-1-6,-3-1 96,-44 1-157,38-5-22,-25 0-157,50-5-432,5-2 611,2-4 0,9 7 0,3 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1.717"/>
    </inkml:context>
    <inkml:brush xml:id="br0">
      <inkml:brushProperty name="width" value="0.04286" units="cm"/>
      <inkml:brushProperty name="height" value="0.04286" units="cm"/>
      <inkml:brushProperty name="color" value="#00A0D7"/>
    </inkml:brush>
  </inkml:definitions>
  <inkml:trace contextRef="#ctx0" brushRef="#br0">9 1 26441,'-4'0'1562,"1"0"-1556,2 0-247,1 0-140,4 3-840,6 2 1221,6 1 0,-5-2 0,-2-2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1.920"/>
    </inkml:context>
    <inkml:brush xml:id="br0">
      <inkml:brushProperty name="width" value="0.04286" units="cm"/>
      <inkml:brushProperty name="height" value="0.04286" units="cm"/>
      <inkml:brushProperty name="color" value="#00A0D7"/>
    </inkml:brush>
  </inkml:definitions>
  <inkml:trace contextRef="#ctx0" brushRef="#br0">0 1 27096,'6'3'504,"-2"0"-442,-4-3-5877,0 0 5815,41 4 0,9 2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2.086"/>
    </inkml:context>
    <inkml:brush xml:id="br0">
      <inkml:brushProperty name="width" value="0.04286" units="cm"/>
      <inkml:brushProperty name="height" value="0.04286" units="cm"/>
      <inkml:brushProperty name="color" value="#00A0D7"/>
    </inkml:brush>
  </inkml:definitions>
  <inkml:trace contextRef="#ctx0" brushRef="#br0">1 1 25774,'2'1'14,"0"0"0,-2-1 0,0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2.276"/>
    </inkml:context>
    <inkml:brush xml:id="br0">
      <inkml:brushProperty name="width" value="0.04286" units="cm"/>
      <inkml:brushProperty name="height" value="0.04286" units="cm"/>
      <inkml:brushProperty name="color" value="#00A0D7"/>
    </inkml:brush>
  </inkml:definitions>
  <inkml:trace contextRef="#ctx0" brushRef="#br0">1 1 26138,'3'0'-493,"53"0"0,-43 0 0,40 0 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2.452"/>
    </inkml:context>
    <inkml:brush xml:id="br0">
      <inkml:brushProperty name="width" value="0.04286" units="cm"/>
      <inkml:brushProperty name="height" value="0.04286" units="cm"/>
      <inkml:brushProperty name="color" value="#00A0D7"/>
    </inkml:brush>
  </inkml:definitions>
  <inkml:trace contextRef="#ctx0" brushRef="#br0">1 0 26553,'85'6'0,"-17"-2"0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2.620"/>
    </inkml:context>
    <inkml:brush xml:id="br0">
      <inkml:brushProperty name="width" value="0.04286" units="cm"/>
      <inkml:brushProperty name="height" value="0.04286" units="cm"/>
      <inkml:brushProperty name="color" value="#00A0D7"/>
    </inkml:brush>
  </inkml:definitions>
  <inkml:trace contextRef="#ctx0" brushRef="#br0">1 0 26346,'12'0'240,"-2"0"-240,-10 0 0,0 0 0,0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2.809"/>
    </inkml:context>
    <inkml:brush xml:id="br0">
      <inkml:brushProperty name="width" value="0.04286" units="cm"/>
      <inkml:brushProperty name="height" value="0.04286" units="cm"/>
      <inkml:brushProperty name="color" value="#00A0D7"/>
    </inkml:brush>
  </inkml:definitions>
  <inkml:trace contextRef="#ctx0" brushRef="#br0">1 1 26004,'8'2'-1083,"-2"0"1,-6-2-1,0 0 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3.044"/>
    </inkml:context>
    <inkml:brush xml:id="br0">
      <inkml:brushProperty name="width" value="0.04286" units="cm"/>
      <inkml:brushProperty name="height" value="0.04286" units="cm"/>
      <inkml:brushProperty name="color" value="#00A0D7"/>
    </inkml:brush>
  </inkml:definitions>
  <inkml:trace contextRef="#ctx0" brushRef="#br0">1 0 23773,'12'0'2089,"-2"0"-2089,32 0 0,-74 0 0,22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7.995"/>
    </inkml:context>
    <inkml:brush xml:id="br0">
      <inkml:brushProperty name="width" value="0.04286" units="cm"/>
      <inkml:brushProperty name="height" value="0.04286" units="cm"/>
      <inkml:brushProperty name="color" value="#00A0D7"/>
    </inkml:brush>
  </inkml:definitions>
  <inkml:trace contextRef="#ctx0" brushRef="#br0">25 93 26502,'-13'3'1031,"2"0"-998,11-3-21,0 0-276,15 64 52,-9-42-29,11 48 50,-14-62-3290,-1-1 3789,-1-5 739,-1-12-957,0-11-79,1-17-45,15-15 6,-4 17-5,14-2-7,-3 26 940,0 6-916,-2 7 10,1 26 6,-12 13-6,0-4 1,-7-2 44,-3-29 73,0-4 2358,0-10-2482,15-44 12,-4 21 28,43-41-16,-23 54-12,19 3 0,-28 26 0,-3 21-12,-10-10-27,1 9-532,-9-12-28,-1-6 599,-1 15 0,1-20 0,-1 8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3.188"/>
    </inkml:context>
    <inkml:brush xml:id="br0">
      <inkml:brushProperty name="width" value="0.04286" units="cm"/>
      <inkml:brushProperty name="height" value="0.04286" units="cm"/>
      <inkml:brushProperty name="color" value="#00A0D7"/>
    </inkml:brush>
  </inkml:definitions>
  <inkml:trace contextRef="#ctx0" brushRef="#br0">0 0 25247,'12'4'863,"-3"-2"-6753,-9-2 5890,26 0 0,6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3.554"/>
    </inkml:context>
    <inkml:brush xml:id="br0">
      <inkml:brushProperty name="width" value="0.04286" units="cm"/>
      <inkml:brushProperty name="height" value="0.04286" units="cm"/>
      <inkml:brushProperty name="color" value="#00A0D7"/>
    </inkml:brush>
  </inkml:definitions>
  <inkml:trace contextRef="#ctx0" brushRef="#br0">1 33 20565,'4'1'1748,"60"1"-1306,-38-2-718,56-2 371,-50-2 90,4-2 2566,7-1-2617,-18 4-37,4-2-556,-22 2 459,-1-3 0,-5 8 0,-2-1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44.534"/>
    </inkml:context>
    <inkml:brush xml:id="br0">
      <inkml:brushProperty name="width" value="0.04286" units="cm"/>
      <inkml:brushProperty name="height" value="0.04286" units="cm"/>
      <inkml:brushProperty name="color" value="#00A0D7"/>
    </inkml:brush>
  </inkml:definitions>
  <inkml:trace contextRef="#ctx0" brushRef="#br0">37 0 26626,'-3'1'840,"0"0"-751,3-1 578,0 0-656,0 4 11,14 12-22,-2-4 17,15 10-6,-6-13-5,15 3-6,-8-4-11,10 1-29,0-1 29,-11-4 11,3 3 6,-9-2-6,-11-3 5,0 1 1,-10-3 44,0 0-55,0 2 5,0 1 0,-2 3 0,-2 2 0,-5 2 0,-3 1-163,-34 20 1,-9 3-208,8-3-904,-11 5 1,4-3 1273,23-15 0,16-8 0,6-5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52.404"/>
    </inkml:context>
    <inkml:brush xml:id="br0">
      <inkml:brushProperty name="width" value="0.04286" units="cm"/>
      <inkml:brushProperty name="height" value="0.04286" units="cm"/>
      <inkml:brushProperty name="color" value="#00A0D7"/>
    </inkml:brush>
  </inkml:definitions>
  <inkml:trace contextRef="#ctx0" brushRef="#br0">213 164 25326,'3'0'1664,"-2"0"-1188,-1-1-443,0 1 34,1-2-39,0 2 275,-1-1-236,0 0 11,1-1-61,0 0 0,-1 0-28,1 1 196,0 1-180,-1-1 12,1-1-6,0 0 0,-1 0 17,0 1-22,0 1-6,1-2 11,1 0-11,2-3 11,-1-1-11,0 0 6,-2 1-6,0 3 0,-1 2-28,0 0 28,1 0 6,1-1 5,1-1 6,-1-2-6,0 0-11,-1 1-6,0 3 6,-1 0 0,0 1 0,0 1 0,0 1 0,0-2 11,0 0-11,0-5 0,0 0 0,0-4 6,0-9-6,0 6 0,0-5 0,0 8 0,-2 3 0,-4-2 0,0 3 0,-3-3 0,0 3 0,-13-2 0,2 3 0,-4-1-6,9 3 6,4 1-11,-19 20 11,11-3-11,-13 18 11,17-9-11,3 0 5,1-3 1,3 10-23,11 27 16,-1-22 12,11 16 0,-5-41-5,6 0 5,-2-8-6,4 1 6,-1-6-5,1-2-96,15-13-112,-3-2 213,17-20 0,-26 21 0,2-4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7:54.317"/>
    </inkml:context>
    <inkml:brush xml:id="br0">
      <inkml:brushProperty name="width" value="0.04286" units="cm"/>
      <inkml:brushProperty name="height" value="0.04286" units="cm"/>
      <inkml:brushProperty name="color" value="#00A0D7"/>
    </inkml:brush>
  </inkml:definitions>
  <inkml:trace contextRef="#ctx0" brushRef="#br0">61 73 25438,'5'-1'1770,"-2"0"-1524,-3 1-122,0 0-12,2-3 5,-1 2 12,2-3-23,-1 2-27,0 0-23,-1 0-23,1-1-5,-1 1-5,0-1 22,2-2-34,-1 1-6,1-1 18,1-2-18,0 1 7,0-1-12,-2 1 0,0 3 5,-1-1-5,0 3 0,-1 0 0,-4 6 0,-1 3 0,-16 25-5,8-10-371,-15 29-2121,16-25 2497,-4 9 0,10-22 0,2-4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02.012"/>
    </inkml:context>
    <inkml:brush xml:id="br0">
      <inkml:brushProperty name="width" value="0.04286" units="cm"/>
      <inkml:brushProperty name="height" value="0.04286" units="cm"/>
      <inkml:brushProperty name="color" value="#00A0D7"/>
    </inkml:brush>
  </inkml:definitions>
  <inkml:trace contextRef="#ctx0" brushRef="#br0">312 5 28334,'0'-2'50,"0"0"-44,0 2-1,-1 0-5,-4 2 0,-1 3 0,-6 4 6,-2 2-6,-5 3 0,-4 2-6,-4 3 1,-2 2-18,-28 21 18,23-16-1,-15 13-16,30-19 16,9-11 6,3 2 0,11-10-11,1 0 5,5 0 6,6 2-5,-1 1-1,6 3 0,-4 1-22,12 5 12,-7-1 4,7 2 12,-11-5 0,3 1 0,-6-4 0,6-1-5,-11-3 5,1-2-11,-6 0-17,-1 0-297,-2 0 325,-2 0 0,0 0 0,0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03.258"/>
    </inkml:context>
    <inkml:brush xml:id="br0">
      <inkml:brushProperty name="width" value="0.04286" units="cm"/>
      <inkml:brushProperty name="height" value="0.04286" units="cm"/>
      <inkml:brushProperty name="color" value="#00A0D7"/>
    </inkml:brush>
  </inkml:definitions>
  <inkml:trace contextRef="#ctx0" brushRef="#br0">208 108 25012,'1'-7'2291,"0"2"-2011,-1 5 56,0 0-229,0-3-35,0 1 52,0-2-85,0 1-6,1 0-5,-1 1-11,1 0-6,0-2 12,0-1-18,0 3 1,1-2-6,-2 4 0,1-1 0,-1 5 6,0 1-6,0 4 0,0 0 0,0-3 0,0-1 0,0-4 0,0 0-6,0 0 23,2-1-12,-1-2 7,3-2-1,-2-2-11,1-3 5,-2-2 1,0 0-6,-1-14 0,-3 14 0,-3-9 6,-4 19-6,-3 0 0,-2 1 0,-12 4-6,-17 20-3386,7 3 3392,-1 10-27,22-4 27,7-7-6,1 30 0,5-21-5,0 20 0,3-30 0,7 4 3384,0-15-3373,7 2 41,3-14-47,6-3 0,4-6-27,4-3-107,19-15-17,-13 3-89,10-6-348,-19 4 594,-3-7 0,-22 33 0,-6 3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08.114"/>
    </inkml:context>
    <inkml:brush xml:id="br0">
      <inkml:brushProperty name="width" value="0.04286" units="cm"/>
      <inkml:brushProperty name="height" value="0.04286" units="cm"/>
      <inkml:brushProperty name="color" value="#00A0D7"/>
    </inkml:brush>
  </inkml:definitions>
  <inkml:trace contextRef="#ctx0" brushRef="#br0">0 1 25707,'15'4'1725,"-4"0"-1518,-11-4 516,0 0-729,2 0 6,4 0-11,3 0-17,4 0-241,8 0-633,-6-1 902,3-2 0,-12 1 0,-1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08.794"/>
    </inkml:context>
    <inkml:brush xml:id="br0">
      <inkml:brushProperty name="width" value="0.04286" units="cm"/>
      <inkml:brushProperty name="height" value="0.04286" units="cm"/>
      <inkml:brushProperty name="color" value="#00A0D7"/>
    </inkml:brush>
  </inkml:definitions>
  <inkml:trace contextRef="#ctx0" brushRef="#br0">16 1 26038,'-9'3'1736,"2"0"-1546,7-3 107,0 0-280,5 0-6,-1 0-6,8 0-156,13 0 151,9 0 0,-8 0 0,-3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09.595"/>
    </inkml:context>
    <inkml:brush xml:id="br0">
      <inkml:brushProperty name="width" value="0.04286" units="cm"/>
      <inkml:brushProperty name="height" value="0.04286" units="cm"/>
      <inkml:brushProperty name="color" value="#00A0D7"/>
    </inkml:brush>
  </inkml:definitions>
  <inkml:trace contextRef="#ctx0" brushRef="#br0">13 0 25478,'-7'0'1467,"2"0"-1271,5 0-1457,0 0 1,0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8.660"/>
    </inkml:context>
    <inkml:brush xml:id="br0">
      <inkml:brushProperty name="width" value="0.04286" units="cm"/>
      <inkml:brushProperty name="height" value="0.04286" units="cm"/>
      <inkml:brushProperty name="color" value="#00A0D7"/>
    </inkml:brush>
  </inkml:definitions>
  <inkml:trace contextRef="#ctx0" brushRef="#br0">9 15 26603,'-2'-8'874,"0"1"-729,2 7-77,0 0-24,-2 0 18,2 2 16,-2 5 107,8 39-179,0-15-32,6 27 1,0 2-3,-3-18-112,8 54 40,-16-77-488,0 5 354,-1-21 1,0-1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10.405"/>
    </inkml:context>
    <inkml:brush xml:id="br0">
      <inkml:brushProperty name="width" value="0.04286" units="cm"/>
      <inkml:brushProperty name="height" value="0.04286" units="cm"/>
      <inkml:brushProperty name="color" value="#00A0D7"/>
    </inkml:brush>
  </inkml:definitions>
  <inkml:trace contextRef="#ctx0" brushRef="#br0">26 16 24189,'-10'0'2722,"2"0"-2481,8 0 677,-3 0-794,2 0-85,-3 0 39,4 0-167,0 0 83,4 0-588,22-4 594,-5 0 0,7-1 0,-16 2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11.515"/>
    </inkml:context>
    <inkml:brush xml:id="br0">
      <inkml:brushProperty name="width" value="0.04286" units="cm"/>
      <inkml:brushProperty name="height" value="0.04286" units="cm"/>
      <inkml:brushProperty name="color" value="#00A0D7"/>
    </inkml:brush>
  </inkml:definitions>
  <inkml:trace contextRef="#ctx0" brushRef="#br0">107 69 22806,'-10'13'3036,"2"-2"-2656,8-11-184,0 0 392,0 5-436,0-2-35,0 2 191,0-2-241,0-3 393,0 2-416,0-2-27,-2 0-6,0 0 1,-1-3-1,-2-5-6,1-2 1,-2-6 11,0-8 0,2 9 11,-1-6-6,4 14-5,1 3-6,0 2-5,0 1-12,0 1 12,0 3-6,0 3 5,0 11-5,0 1-45,-1 15-363,-9-3-4107,0-2 4515,-6-4 0,8-17 0,3-1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13.106"/>
    </inkml:context>
    <inkml:brush xml:id="br0">
      <inkml:brushProperty name="width" value="0.04286" units="cm"/>
      <inkml:brushProperty name="height" value="0.04286" units="cm"/>
      <inkml:brushProperty name="color" value="#00A0D7"/>
    </inkml:brush>
  </inkml:definitions>
  <inkml:trace contextRef="#ctx0" brushRef="#br0">44 45 19053,'-3'1'7321,"-3"3"-6806,5-4-263,-3 3-95,4-3 403,0 0-460,0-3-21,0-1 44,-1-10-95,1 6-11,-2-5 0,1 8 5,0 2-22,-1 2-11,2 0-6,-1 1 11,0 0 6,1 2 6,-3 13-6,2-4 0,-3 8 0,2-9 6,-3 1-6,3-1 0,-1-3 0,2-4 11,1-3-6,0 0-66,4-12-337,1-1-6194,4-10 6592,-3 4 0,-2 9 0,-2 3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0.605"/>
    </inkml:context>
    <inkml:brush xml:id="br0">
      <inkml:brushProperty name="width" value="0.04286" units="cm"/>
      <inkml:brushProperty name="height" value="0.04286" units="cm"/>
      <inkml:brushProperty name="color" value="#00A0D7"/>
    </inkml:brush>
  </inkml:definitions>
  <inkml:trace contextRef="#ctx0" brushRef="#br0">323 13 28227,'1'-7'56,"-3"2"-61,-5 5-1,-9 0-5,-7 1-40,-29 7 46,9-1 5,-15 5 0,4 0 0,25-6-11,-2 2-29,26-6 1,5 0 39,2 2 11,12 6 1,0-1-12,12 6 0,-4-4-68,18 12 46,-15-9-12,10 10 6,-23-12-28,-1 7 0,-7-7 6,1 4 72,-5 4 6,-2-10 17,-3 8 34,-8-13-63,-2 0 7,-4-1-12,2-1 23,-6-2-34,5 0 11,-11-1-11,12 0 0,-3 0-11,9 0-404,-1-1-10,6 0-1978,-1-1 2403,7 2 0,0 0 0,0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1.362"/>
    </inkml:context>
    <inkml:brush xml:id="br0">
      <inkml:brushProperty name="width" value="0.04286" units="cm"/>
      <inkml:brushProperty name="height" value="0.04286" units="cm"/>
      <inkml:brushProperty name="color" value="#00A0D7"/>
    </inkml:brush>
  </inkml:definitions>
  <inkml:trace contextRef="#ctx0" brushRef="#br0">13 154 26962,'-7'-2'834,"2"0"-733,5 2-40,0 0 107,0 17-156,0-6-7,2 15-5,2-13-22,1 1-45,6 0 27,-5-5-72,14-1 68,-10-8-40,10-6 78,-8-6 202,11-43-157,-12 33-67,8-26 28,-10 56 0,0 4 0,6 12 11,-3-2-5,8 3-6,-7-9 0,4-1 0,-7-11 151,11-13-151,-10-2 11,8-12 1,-14 2-12,-3-2-516,-3-56 158,-2 54-252,-2-29-238,2 78 0,3-26 0,0-3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1.660"/>
    </inkml:context>
    <inkml:brush xml:id="br0">
      <inkml:brushProperty name="width" value="0.04286" units="cm"/>
      <inkml:brushProperty name="height" value="0.04286" units="cm"/>
      <inkml:brushProperty name="color" value="#00A0D7"/>
    </inkml:brush>
  </inkml:definitions>
  <inkml:trace contextRef="#ctx0" brushRef="#br0">33 1 26374,'-12'6'980,"2"0"-812,10-6-62,0 0-67,-4 96-112,3-68 9,0 26 0,-1-7-784,0-41 0,3-5 0,0-1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1.859"/>
    </inkml:context>
    <inkml:brush xml:id="br0">
      <inkml:brushProperty name="width" value="0.04286" units="cm"/>
      <inkml:brushProperty name="height" value="0.04286" units="cm"/>
      <inkml:brushProperty name="color" value="#00A0D7"/>
    </inkml:brush>
  </inkml:definitions>
  <inkml:trace contextRef="#ctx0" brushRef="#br0">9 13 27245,'-5'-6'543,"2"2"-585,3 4-1117,7-1 123,1 1 0,1-1 1,-3 1-1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2.139"/>
    </inkml:context>
    <inkml:brush xml:id="br0">
      <inkml:brushProperty name="width" value="0.04286" units="cm"/>
      <inkml:brushProperty name="height" value="0.04286" units="cm"/>
      <inkml:brushProperty name="color" value="#00A0D7"/>
    </inkml:brush>
  </inkml:definitions>
  <inkml:trace contextRef="#ctx0" brushRef="#br0">0 1 26430,'8'1'1467,"-2"0"-1445,-6 55-3197,7 13 1,1 4 2743,-2 25-115,2-23 0,0-14 898,-5-46 0,-1-7 0,-1-4 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2.912"/>
    </inkml:context>
    <inkml:brush xml:id="br0">
      <inkml:brushProperty name="width" value="0.04286" units="cm"/>
      <inkml:brushProperty name="height" value="0.04286" units="cm"/>
      <inkml:brushProperty name="color" value="#00A0D7"/>
    </inkml:brush>
  </inkml:definitions>
  <inkml:trace contextRef="#ctx0" brushRef="#br0">4 40 25808,'-2'0'1658,"0"0"-1093,2 0-559,0-1 22,4 1-17,3-1-112,84-2-207,-40 1-401,6 0 0,1 0 166,-6 1-2129,25 1 3490,-25-2 1087,24-8-3939,-43 5 533,-2-5 622,-9 10 896,-10 3 1450,4 0 39,-9 0 405,-1-1-1642,-4-2 885,0 0-851,-2 0-303,-4 0 0,-2 0 16,-4 3-10,-5 1 5,-1 5 6,-3 3 0,-10 15-17,7-4 11,-6 11-11,13-10 0,3 0 11,3-2 28,5 7-11,1-11-16,3 5-12,6-15-6,11-1-5,4-4-157,12-1 168,42-14 0,-105 21 0,15-6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3.512"/>
    </inkml:context>
    <inkml:brush xml:id="br0">
      <inkml:brushProperty name="width" value="0.04286" units="cm"/>
      <inkml:brushProperty name="height" value="0.04286" units="cm"/>
      <inkml:brushProperty name="color" value="#00A0D7"/>
    </inkml:brush>
  </inkml:definitions>
  <inkml:trace contextRef="#ctx0" brushRef="#br0">9 7 26598,'-5'-4'985,"2"2"-856,3 2 0,0 0-23,3 142-139,0-89-705,0 29 0,0-2 614,0-45 294,-1-4-422,-1-2-5,-1-4 61,0 4 196,0-14 0,0 2 16,0-14 29,0-2 241,0-12 768,4-1-1043,5-14 124,23-24-135,-11 21-23,13-14-5,-15 34 39,-5 4 57,1 12 27,-5 5-22,-1 10-141,9 44-290,-10-37-476,4 28-14,-12-47 0,0-11 0,0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9.036"/>
    </inkml:context>
    <inkml:brush xml:id="br0">
      <inkml:brushProperty name="width" value="0.04286" units="cm"/>
      <inkml:brushProperty name="height" value="0.04286" units="cm"/>
      <inkml:brushProperty name="color" value="#00A0D7"/>
    </inkml:brush>
  </inkml:definitions>
  <inkml:trace contextRef="#ctx0" brushRef="#br0">1 2 27953,'67'-1'50,"-1"0"-50,-45 5 0,4 2-5,-13 6 5,-2 3 28,-5 31-17,-4-21 84,-53 44-95,29-52-123,-50 15 5,59-33 118,3-22 0,12 15 0,8-15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3.714"/>
    </inkml:context>
    <inkml:brush xml:id="br0">
      <inkml:brushProperty name="width" value="0.04286" units="cm"/>
      <inkml:brushProperty name="height" value="0.04286" units="cm"/>
      <inkml:brushProperty name="color" value="#00A0D7"/>
    </inkml:brush>
  </inkml:definitions>
  <inkml:trace contextRef="#ctx0" brushRef="#br0">8 1 26054,'-4'9'863,"0"-2"-869,4-7 6,0 66 0,0-49 0,0 49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3.915"/>
    </inkml:context>
    <inkml:brush xml:id="br0">
      <inkml:brushProperty name="width" value="0.04286" units="cm"/>
      <inkml:brushProperty name="height" value="0.04286" units="cm"/>
      <inkml:brushProperty name="color" value="#00A0D7"/>
    </inkml:brush>
  </inkml:definitions>
  <inkml:trace contextRef="#ctx0" brushRef="#br0">5 7 27130,'-2'-4'240,"0"2"-5123,4 19 4883,2-10 0,-1 11 0,0-14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4.460"/>
    </inkml:context>
    <inkml:brush xml:id="br0">
      <inkml:brushProperty name="width" value="0.04286" units="cm"/>
      <inkml:brushProperty name="height" value="0.04286" units="cm"/>
      <inkml:brushProperty name="color" value="#00A0D7"/>
    </inkml:brush>
  </inkml:definitions>
  <inkml:trace contextRef="#ctx0" brushRef="#br0">0 128 27152,'1'63'45,"1"-11"-6,-1-47 6,0-2 128,4-10-189,-2-1 10,7-18-22,-4 5 28,5-11-6,7-19 23,-6 20-11,6-16 50,3 29-28,-9 11 0,8 5 17,-12 8 22,5 12-45,-4-3-22,3 7 0,-5-3 0,-1 0-67,-1 2-465,1 9-28,-3-3-908,1 4 1468,-3-9 0,0-10 0,-1-4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5.226"/>
    </inkml:context>
    <inkml:brush xml:id="br0">
      <inkml:brushProperty name="width" value="0.04286" units="cm"/>
      <inkml:brushProperty name="height" value="0.04286" units="cm"/>
      <inkml:brushProperty name="color" value="#00A0D7"/>
    </inkml:brush>
  </inkml:definitions>
  <inkml:trace contextRef="#ctx0" brushRef="#br0">252 42 28031,'-11'-21'62,"0"4"-45,-21 14-17,10 3 0,-23 2 0,20 6 0,0 1 0,3 1-12,3 2-16,0 6 17,9-2-34,1 4 34,7-6 6,4-2 10,52 2-16,-29-7 5,40-4 57,-37-20 5,-12 2 28,3-9-23,-16 10 18,-1-4-57,-2 7 12,0-3-34,0 10-6,0 1 1,0 3-1,1 4 6,6 20-6,1 2-5,4 17 6,-2-4-7,0 0-27,-2 1-45,0 15 56,-4-15-22,-2 11-23,-4-21 28,-4-2 40,-16 4 5,-1-11 0,-11 1-23,6-10-50,-1-5-123,-11 0-28,12-5-638,-6-3 862,20-7 0,6 4 0,4-3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6.182"/>
    </inkml:context>
    <inkml:brush xml:id="br0">
      <inkml:brushProperty name="width" value="0.04286" units="cm"/>
      <inkml:brushProperty name="height" value="0.04286" units="cm"/>
      <inkml:brushProperty name="color" value="#00A0D7"/>
    </inkml:brush>
  </inkml:definitions>
  <inkml:trace contextRef="#ctx0" brushRef="#br0">303 8 26340,'3'-3'1226,"0"0"-1035,-3 3 167,0 0-313,-15-1-28,1 1-6,-16 0-11,4 4 6,-43 11-6,34-6 0,-24 6 0,47-12-6,7-1-22,2 0 6,3-2 22,5 4 33,13 2-33,2 3-17,11 1-39,-5 2-89,12 10 100,-10-2 17,6 7 11,-16-5 6,-4 0-28,-3 10 50,-6-14 28,-1 7 0,-8-17-5,-14 1-28,-2-2-1,-14-2 1,3-3 78,-39-3-67,35-5-17,-24-2-23,48-3-106,5 1-719,5-10 0,-2 26 0,3-3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6.551"/>
    </inkml:context>
    <inkml:brush xml:id="br0">
      <inkml:brushProperty name="width" value="0.04286" units="cm"/>
      <inkml:brushProperty name="height" value="0.04286" units="cm"/>
      <inkml:brushProperty name="color" value="#00A0D7"/>
    </inkml:brush>
  </inkml:definitions>
  <inkml:trace contextRef="#ctx0" brushRef="#br0">22 25 26788,'0'-14'1226,"0"3"-1086,0 11-56,0 0-50,-1 4-12,0 7-10,-1 23-12,2 1-12,0 16-21,0-9-1309,-2 11 1,-2 0 1341,1-11 0,-4 42 0,5-81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6.965"/>
    </inkml:context>
    <inkml:brush xml:id="br0">
      <inkml:brushProperty name="width" value="0.04286" units="cm"/>
      <inkml:brushProperty name="height" value="0.04286" units="cm"/>
      <inkml:brushProperty name="color" value="#00A0D7"/>
    </inkml:brush>
  </inkml:definitions>
  <inkml:trace contextRef="#ctx0" brushRef="#br0">81 57 26375,'-2'-10'633,"0"2"28,2 8-644,18-16-17,-1 11-5,19-12 215,-2 16-227,0 2 116,0 7-228,5 53 124,-22-32 16,-49 51-11,-3-65 360,-42 5-360,19-18-16,19-2-102,-3-4-145,28 0-762,7-8 1025,23-4 0,-29 17 0,9 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7.447"/>
    </inkml:context>
    <inkml:brush xml:id="br0">
      <inkml:brushProperty name="width" value="0.04286" units="cm"/>
      <inkml:brushProperty name="height" value="0.04286" units="cm"/>
      <inkml:brushProperty name="color" value="#00A0D7"/>
    </inkml:brush>
  </inkml:definitions>
  <inkml:trace contextRef="#ctx0" brushRef="#br0">73 123 26670,'-3'5'1288,"0"-2"-1254,3-3-34,0 0-11,47-6-286,10-31 353,1 17-6,-12-22-22,-48 33 6,-15-2 145,-33 5-117,-1 17-29,-10 4-11,32 26 1,7 4-23,5-10 0,-9 37-5,30-59-46,14-4-156,2-2-331,21-4-310,10-4 0,-55 3 0,-5-2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7.936"/>
    </inkml:context>
    <inkml:brush xml:id="br0">
      <inkml:brushProperty name="width" value="0.04286" units="cm"/>
      <inkml:brushProperty name="height" value="0.04286" units="cm"/>
      <inkml:brushProperty name="color" value="#00A0D7"/>
    </inkml:brush>
  </inkml:definitions>
  <inkml:trace contextRef="#ctx0" brushRef="#br0">86 162 26581,'13'0'1501,"-4"0"-1641,56-24 134,-40 12 6,25-21 34,-44 18 27,-3-1 135,-7-12-190,-3 16-1,-8-8 7,-3 19 32,-29 10-32,15 1-3399,-20 10 3387,26 0 0,2 2-5,5 2-7,6 0-55,14 25 28,8-24-34,15 16-22,5-33-801,25-4-5349,-12-2 6245,15-5 0,-35 3 0,-7-3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8.549"/>
    </inkml:context>
    <inkml:brush xml:id="br0">
      <inkml:brushProperty name="width" value="0.04286" units="cm"/>
      <inkml:brushProperty name="height" value="0.04286" units="cm"/>
      <inkml:brushProperty name="color" value="#00A0D7"/>
    </inkml:brush>
  </inkml:definitions>
  <inkml:trace contextRef="#ctx0" brushRef="#br0">141 364 27197,'-3'-1'969,"0"0"-874,3 1-45,0 0-106,-32-1 23,19 5 5,-26 0 16,28 8-4,0 3 10,1-1-22,2 1-190,2 11 190,3-8 16,1 4 68,16-12-11,-5-7-6,24-5-39,-12-5 6,9-7-6,-9-6 70,1-34 0,-3-9-31,-3 6 0,1-18 1,-5 3-7,-12 28 1,0-7-6,-2 28-28,1 8 0,-2 8-17,0 21 11,2 62-66,-1 10-12,3-31 0,1-1-1115,0 28-1148,3-35 1555,-1-4 0,-3-35 0,-2-12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9.294"/>
    </inkml:context>
    <inkml:brush xml:id="br0">
      <inkml:brushProperty name="width" value="0.04286" units="cm"/>
      <inkml:brushProperty name="height" value="0.04286" units="cm"/>
      <inkml:brushProperty name="color" value="#00A0D7"/>
    </inkml:brush>
  </inkml:definitions>
  <inkml:trace contextRef="#ctx0" brushRef="#br0">1 0 28020,'0'84'84,"0"-13"-1499,6-31 0,-5-24 0,6 11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49.143"/>
    </inkml:context>
    <inkml:brush xml:id="br0">
      <inkml:brushProperty name="width" value="0.04286" units="cm"/>
      <inkml:brushProperty name="height" value="0.04286" units="cm"/>
      <inkml:brushProperty name="color" value="#00A0D7"/>
    </inkml:brush>
  </inkml:definitions>
  <inkml:trace contextRef="#ctx0" brushRef="#br0">299 12 28065,'0'-4'246,"-1"0"-246,-2 2 6,-6 1-6,-2 0 0,-5 1 0,0 0 0,-1 2 0,0 2 0,-11 10-51,20 24 57,-2-13-6,24 14-6,4-25-5,0 2 0,-1 2 0,-4 0-12,0 8 23,-16 14 40,0-15-18,-15 4 0,-2-27-16,-4-1-56,-28-4-107,15-4-694,-15-2 851,27-4 0,12 6 0,5 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38.463"/>
    </inkml:context>
    <inkml:brush xml:id="br0">
      <inkml:brushProperty name="width" value="0.04286" units="cm"/>
      <inkml:brushProperty name="height" value="0.04286" units="cm"/>
      <inkml:brushProperty name="color" value="#00A0D7"/>
    </inkml:brush>
  </inkml:definitions>
  <inkml:trace contextRef="#ctx0" brushRef="#br0">2 39 28272,'-1'20'22,"0"17"-16,1-4-6,0 13 0,0-14 0,0 18 0,0-27 11,0 10-11,0-32 17,0 0-17,0-5-73,14-51 56,-4 17 1,14-39 10,-8 36-5,10-11 5,-12 28 6,5 1 0,-12 34 0,5 20 0,-2-3 0,3 7-5,-1-4-1,-4-10-5,2 5-17,-5-11-3431,-1 0 3375,-1-1-40,0-3-77,-1-1-186,-1-2 387,0 4 0,-1-6 0,0 2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39.478"/>
    </inkml:context>
    <inkml:brush xml:id="br0">
      <inkml:brushProperty name="width" value="0.04286" units="cm"/>
      <inkml:brushProperty name="height" value="0.04286" units="cm"/>
      <inkml:brushProperty name="color" value="#00A0D7"/>
    </inkml:brush>
  </inkml:definitions>
  <inkml:trace contextRef="#ctx0" brushRef="#br0">305 7 26194,'13'-3'1557,"-4"0"-1344,-9 3 73,0 0-214,-21 0-66,4 1-6,-20 1 0,9 4 6,-2 0-1,-1 1-5,1 1-3392,-26 4 3392,29-4-5,-14 2-7,36-7-4,3-1-18,1-1 6,1 1 17,0 6 3403,3-1-3392,11 11 0,2-8-17,11 4-22,-3-3-45,13 5 28,-9-4 11,6 5 0,-12-6-16,-1 5 55,-6-4-5,0 2 11,-9-4-6,-2-1 45,-3 5-11,0-7 6,-1 5-12,-1-8 1,-7 3-12,-1-2 6,-8 3 11,0-4 11,-11 3-28,4-3 17,-7 3-5,9-4 10,-13 1-22,14-3 1,-6 0-12,18-1-3437,3-2 3437,-3-10 0,13 21 0,0-4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50.232"/>
    </inkml:context>
    <inkml:brush xml:id="br0">
      <inkml:brushProperty name="width" value="0.04286" units="cm"/>
      <inkml:brushProperty name="height" value="0.04286" units="cm"/>
      <inkml:brushProperty name="color" value="#00A0D7"/>
    </inkml:brush>
  </inkml:definitions>
  <inkml:trace contextRef="#ctx0" brushRef="#br0">1 61 26110,'0'10'1328,"0"-2"-1104,0-8 162,0 0-184,2 10-74,3-8-116,0 7-1,5-15-6,-1-2 1,3-7-6,8-9 0,-6 7-11,2-3 5,-11 14-5,-2 2 11,-3 8 11,-23 38-11,16-25 0,-17 27 11,22-40-5,2-7-6,5-5-6,1-8-16,4-3-17,-1-2-56,-2 3-292,-4 8 387,-7 4 0,3 6 0,-4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8:58.962"/>
    </inkml:context>
    <inkml:brush xml:id="br0">
      <inkml:brushProperty name="width" value="0.04286" units="cm"/>
      <inkml:brushProperty name="height" value="0.04286" units="cm"/>
      <inkml:brushProperty name="color" value="#00A0D7"/>
    </inkml:brush>
  </inkml:definitions>
  <inkml:trace contextRef="#ctx0" brushRef="#br0">10 161 25208,'-5'0'1765,"0"0"-1480,5 0-77,0 0 223,13-16-381,-6 7 1,11-14 27,1-5-67,-4 8 0,7-10-5,0 7-28,-11 13 22,13 8 0,-17 9 0,8 11 0,-6-9 0,1 1 0,-1-3 5,5 4-5,-5-6 6,2 3-45,0-2 33,-7-3 6,5 1-50,-6-4-79,2 0-146,1-7-632,1-2 907,1-7 0,-5 7 0,1 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00.194"/>
    </inkml:context>
    <inkml:brush xml:id="br0">
      <inkml:brushProperty name="width" value="0.04286" units="cm"/>
      <inkml:brushProperty name="height" value="0.04286" units="cm"/>
      <inkml:brushProperty name="color" value="#00A0D7"/>
    </inkml:brush>
  </inkml:definitions>
  <inkml:trace contextRef="#ctx0" brushRef="#br0">207 84 27432,'-6'17'644,"2"-4"-532,11-28-106,-4 7-6,7-12 16,-8 12-10,0 1 22,-2 4 0,0 1-11,0 2-12,-1 11-5,1-5 0,-1 8 0,1-9 0,0-1-11,0-1-11,0-1-1,2-1 23,0 0 0,3-1 0,0 0 6,0-4 16,2-6-10,-4-3-1,1-4 17,-3-5-17,-1 10 0,0-3-5,-4 11-1,-16 3 1,2 6-6,-14 2 0,10 8 6,-2 2-6,1 1 5,0 2 1,-7 12-6,8-8 0,-1 10 0,11-10-11,14 26 11,3-26-17,14 18 0,1-32-515,48-1 230,-34-5-29,41-10 135,-53-7-840,2-9 1036,-11 0 0,-7 12 0,-2 1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00.806"/>
    </inkml:context>
    <inkml:brush xml:id="br0">
      <inkml:brushProperty name="width" value="0.04286" units="cm"/>
      <inkml:brushProperty name="height" value="0.04286" units="cm"/>
      <inkml:brushProperty name="color" value="#00A0D7"/>
    </inkml:brush>
  </inkml:definitions>
  <inkml:trace contextRef="#ctx0" brushRef="#br0">186 50 26200,'3'-5'1730,"0"2"-1539,-3 3-29,0 0-128,4-10-6,-3 5-11,5-8-1,-5 8 12,0 1-39,0 1 11,-1 1-17,-25 45-3419,6-11 3279,-30 44-812,13-24 903,-4 3 1,18-27-1,7-8 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38.835"/>
    </inkml:context>
    <inkml:brush xml:id="br0">
      <inkml:brushProperty name="width" value="0.04286" units="cm"/>
      <inkml:brushProperty name="height" value="0.04286" units="cm"/>
      <inkml:brushProperty name="color" value="#00A0D7"/>
    </inkml:brush>
  </inkml:definitions>
  <inkml:trace contextRef="#ctx0" brushRef="#br0">803 0 26738,'-2'0'862,"0"0"-683,0 0-39,2 0-101,-2 0-27,1 0 44,1 0-51,-2 0 1,-1 0-6,-2 0 0,-4 0-6,-1 0 6,-4 2 0,-7 3 0,3 1 0,-5 3 0,-15 11 0,12-5 0,-19 9-5,-15 9 5,20-11 0,-41 23 0,41-20 0,-14 8 0,16-8-6,-28 24-11,6 5 17,0-1-5,20-5-7,22-15-4,7-8 10,3 6-28,5-11-5,3-1 45,3 9 5,4-8-11,5 7 0,15-3 0,-4-7 17,10 4-17,3-4-28,-6-5-45,9 2 34,-8-7-208,38-3 141,-23-4 106,29-5-50,-32-4-18,-1-5-16,0 0 84,-1 0 12,31-13 122,-8-12 0,1-4-156,19-7-553,-25 5 1,-10 2 574,-32 16 420,11-68-358,-16 56-6,7-50-23,-21 71 12,-5-8-34,-5-1 6,-1 0 22,-14-15-39,14 23 1155,-12-14-1150,15 23-5,0 0 0,-1 3 0,-1 1-16,-3 2-3416,-4 2 3287,-18 1 145,-59 4 0,50-3 0,-32 3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39.613"/>
    </inkml:context>
    <inkml:brush xml:id="br0">
      <inkml:brushProperty name="width" value="0.04286" units="cm"/>
      <inkml:brushProperty name="height" value="0.04286" units="cm"/>
      <inkml:brushProperty name="color" value="#00A0D7"/>
    </inkml:brush>
  </inkml:definitions>
  <inkml:trace contextRef="#ctx0" brushRef="#br0">117 4 26626,'-3'-4'1500,"-31"80"-1584,22-40 12,-23 54-40,32-66-706,-5 0-212,2-11 1030,-4 5 0,7-14 0,0-1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0.253"/>
    </inkml:context>
    <inkml:brush xml:id="br0">
      <inkml:brushProperty name="width" value="0.04286" units="cm"/>
      <inkml:brushProperty name="height" value="0.04286" units="cm"/>
      <inkml:brushProperty name="color" value="#00A0D7"/>
    </inkml:brush>
  </inkml:definitions>
  <inkml:trace contextRef="#ctx0" brushRef="#br0">0 75 27589,'16'-21'0,"3"0"0,-9 16 0,3-1 0,-3 3 0,5-1 0,-1 2 0,4-2 0,-3 2-17,0 0 17,-1 0 0,-2 1 0,-2 0-179,10 3-420,9 14 419,-7-7 63,1 7 83,-21-13 68,-2 2 50,-5-2-23,-1 4 51,-9 1-95,4-1-11,-5 2-6,7-1 28,-16 12-28,11-10-67,-13 10-51,13-14-95,-1-1-655,-2 1-3932,1-3 3952,0 1 0,13-4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4:15.251"/>
    </inkml:context>
    <inkml:brush xml:id="br0">
      <inkml:brushProperty name="width" value="0.04286" units="cm"/>
      <inkml:brushProperty name="height" value="0.04286" units="cm"/>
      <inkml:brushProperty name="color" value="#00A0D7"/>
    </inkml:brush>
  </inkml:definitions>
  <inkml:trace contextRef="#ctx0" brushRef="#br0">19 22 25830,'-9'-1'1238,"2"0"-902,7 1 17,0 0-292,-1-8-5,1 5 118,-1-5-112,1 7 27,0 1-44,2 11-39,-1-1 10,3 11 1,2 19-6,-2-13 12,6 28-23,-6-36 22,19 0-27,-1-33-561,35-35 1,19-19 0,-39 34-1,-60 57 1,74-73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9.517"/>
    </inkml:context>
    <inkml:brush xml:id="br0">
      <inkml:brushProperty name="width" value="0.04286" units="cm"/>
      <inkml:brushProperty name="height" value="0.04286" units="cm"/>
      <inkml:brushProperty name="color" value="#00A0D7"/>
    </inkml:brush>
  </inkml:definitions>
  <inkml:trace contextRef="#ctx0" brushRef="#br0">5 7 27673,'-3'-2'123,"2"2"-5483,1 0 5360,8-2 0,-5 1 0,6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1.469"/>
    </inkml:context>
    <inkml:brush xml:id="br0">
      <inkml:brushProperty name="width" value="0.04286" units="cm"/>
      <inkml:brushProperty name="height" value="0.04286" units="cm"/>
      <inkml:brushProperty name="color" value="#00A0D7"/>
    </inkml:brush>
  </inkml:definitions>
  <inkml:trace contextRef="#ctx0" brushRef="#br0">0 0 27874,'0'11'297,"0"7"-280,0 18-6,1 37 0,1 7-11,0 1-466,-1-3 0,1-6 466,-2-32 6,0-21 213,0-1-230,0-8-6,0 1-22,0-6-241,0 6 67,0-4-196,-2 5-262,0-4 0,0-8 0,2-1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2.829"/>
    </inkml:context>
    <inkml:brush xml:id="br0">
      <inkml:brushProperty name="width" value="0.04286" units="cm"/>
      <inkml:brushProperty name="height" value="0.04286" units="cm"/>
      <inkml:brushProperty name="color" value="#00A0D7"/>
    </inkml:brush>
  </inkml:definitions>
  <inkml:trace contextRef="#ctx0" brushRef="#br0">2 45 25562,'-1'-8'2598,"0"3"-2559,1 1-5,0 2-17,0 0-6,0 0-6,1-1 7,43-5-18,-16 5-5,40-4-34,-1 7-17,-11 0 28,16 0 1,2 0 33,-8 0-488,-7 0 0,-5 0 477,-19 0-11,-6 0 22,-7 0 16,-2 0 12,-7 0-28,-3 0 17,-4 0 959,-2 0-976,3 0 0,0 0-11,14 2 11,-14-1 0,10 3 56,-17-3-45,1 0-11,-1 0-22,0 0 27,1 3 1,0 2 0,2 2-6,0 2 5,0 3 23,3 42-22,-1-20-6,2 34 0,-2-29 5,0 2-5,1 1 0,2 20 0,-2-15 12,2 12-12,-6-23 0,1-3 5,-3 9 1,1-13-6,-1 4 5,0-16 1,0-3 0,0-3-6,0-3 0,0 0 0,0-4 0,0 0 0,0-3 11,0 3-11,0-2 5,0 4-5,0-5 6,0 0 5,-1 0 17,-1-2-22,-2 1-1,-1-1 1,-3 0-6,-18-6 6,-5-1-6,-9-3 0,4 2-6,7 5 6,-51 1 0,37 2 0,-38 0 0,49 0 0,1 0 0,1 0-11,-30 0 5,25 0 6,-24 0 0,34 0 0,-12 1-5,7 3-1,3-1-5,14 2-23,10-5 6,3 1-78,0-1-852,2 0-1714,0 0 2672,2 0 0,-2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3.505"/>
    </inkml:context>
    <inkml:brush xml:id="br0">
      <inkml:brushProperty name="width" value="0.04286" units="cm"/>
      <inkml:brushProperty name="height" value="0.04286" units="cm"/>
      <inkml:brushProperty name="color" value="#00A0D7"/>
    </inkml:brush>
  </inkml:definitions>
  <inkml:trace contextRef="#ctx0" brushRef="#br0">27 14 26452,'0'-7'952,"0"0"-818,0 7 286,0 0-369,0 16 72,0 12-95,0 0-17,0 3 34,-10 33-45,6-38-1688,-7 36 1688,10-52 6,0-4-17,1-3 5,0-1 6,1-1 11,5-1 17,11 0 1671,2 0-1699,9 0-5,-6 0-23,0 0-56,5-3 44,-8 0-16,0-1 23,-10 1-79,-3 1-101,-3-1-213,-1-1-794,-2 0 1220,0-2 0,0 4 0,0-1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3.853"/>
    </inkml:context>
    <inkml:brush xml:id="br0">
      <inkml:brushProperty name="width" value="0.04286" units="cm"/>
      <inkml:brushProperty name="height" value="0.04286" units="cm"/>
      <inkml:brushProperty name="color" value="#00A0D7"/>
    </inkml:brush>
  </inkml:definitions>
  <inkml:trace contextRef="#ctx0" brushRef="#br0">2 11 26346,'0'-6'1596,"0"2"-1479,0 4 46,0 0-158,0 2-5,0 6 0,0 6 0,0 8-17,0 15-16,0-7-51,0 10-67,0-14-124,0-1-190,0-1-778,0-3 395,-1-3 0,1-14 0,1-5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4.989"/>
    </inkml:context>
    <inkml:brush xml:id="br0">
      <inkml:brushProperty name="width" value="0.04286" units="cm"/>
      <inkml:brushProperty name="height" value="0.04286" units="cm"/>
      <inkml:brushProperty name="color" value="#00A0D7"/>
    </inkml:brush>
  </inkml:definitions>
  <inkml:trace contextRef="#ctx0" brushRef="#br0">0 29 26290,'0'-5'1831,"1"-8"-1775,-1 11-39,1-6-12,-1 8-5,0 0 0,0 5 28,0 7-5,3 12 5,4 31-17,1-6-11,2 23 2,-2 5 1,-1 1-8,-2-4-429,1 1 0,-1-7 434,-5-34 0,0-7 0,0-6 5,0-6 1,0-5-12,0-4-72,1-3-1535,-1-33 1613,1 7 0,-1-11 0,0 19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6.535"/>
    </inkml:context>
    <inkml:brush xml:id="br0">
      <inkml:brushProperty name="width" value="0.04286" units="cm"/>
      <inkml:brushProperty name="height" value="0.04286" units="cm"/>
      <inkml:brushProperty name="color" value="#00A0D7"/>
    </inkml:brush>
  </inkml:definitions>
  <inkml:trace contextRef="#ctx0" brushRef="#br0">7 30 25186,'-4'-10'2543,"2"2"-2526,2 8 16,0 0 12,2 0 28,6 0-45,7 1-28,7 1-28,48 0 0,10 0 5,-5 1 15,11-2 0,1 0 8,8-1-1330,-24-2 1330,22-1 0,-33-1 0,-5 0 11,8-1-11,-20 3 0,2-1 6,-21 2 16,-11 1 28,-3 0 1426,-8 0-1476,-1 0-6,-1 0 17,0 2 1,0 2 4,0 2 35,-1 9-29,-1 0-11,0 7 1,-1 1-7,2 7 1,0 6 5,1 6-5,0 30-6,0-16 0,0 16 0,3-25 0,4 14 0,-1-17-235,2 11 235,-4-20 5,1 23-5,-2-23 0,1 16 0,-1-30 0,-1-2 34,2 13 22,-3-12-51,1 6-5,-2-18 6,0-5 229,0-1-235,0 2 0,0-2 0,-1 2 6,0-2-6,-2 3 5,-3-1-5,1 1 6,-22 0-6,13-3 5,-67-7-5,46 1 0,-42-7 0,42 5 0,-22-1 0,-20 3 0,12 0-11,-6 3-17,2 2 23,24 3-7,-26 1 7,33 3-1,2 0 6,1 0 0,7-1 56,1-1-17,15-4-22,1 0-22,11-2-1,0 0 0,-2 0 1,-4 0 5,0 0 0,-1 0 0,2 0 0,1 0 0,1 0-6,1 0 1,1 0-18,-2 0 12,0 2 5,-2 1 1,0 0 5,0 0 0,3-2-28,0 1-258,2-4-111,6-8 397,7-11 0,-17 25 0,1 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7.149"/>
    </inkml:context>
    <inkml:brush xml:id="br0">
      <inkml:brushProperty name="width" value="0.04286" units="cm"/>
      <inkml:brushProperty name="height" value="0.04286" units="cm"/>
      <inkml:brushProperty name="color" value="#00A0D7"/>
    </inkml:brush>
  </inkml:definitions>
  <inkml:trace contextRef="#ctx0" brushRef="#br0">26 4 26099,'0'-2'1652,"0"0"-1422,0 2-62,-2 58-129,-2 10-39,-1 20 6,1-16-6,0-39 0,2-5 0,-1-6 0,2-3 0,0-8 11,1-1-11,0-8-6,0-1 6,0-1 0,2 0 6,4 0-6,13 0-140,18-7 61,-6 2 7,7-6-46,-21 3-918,5-7-645,-11 5 1681,1-4 0,-11 10 0,-1 1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7.661"/>
    </inkml:context>
    <inkml:brush xml:id="br0">
      <inkml:brushProperty name="width" value="0.04286" units="cm"/>
      <inkml:brushProperty name="height" value="0.04286" units="cm"/>
      <inkml:brushProperty name="color" value="#00A0D7"/>
    </inkml:brush>
  </inkml:definitions>
  <inkml:trace contextRef="#ctx0" brushRef="#br0">0 43 26659,'0'-10'1423,"12"-5"-1412,-2 12-6,12-6-5,-5 6 0,0 1-28,4 1 146,-45 94-79,17-54-31,-11 12 1,0-4-3,13-29 16,13-15-5,7 1-17,6-2 0,0-1-6,2-1-842,16 0 0,-23 0 0,10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8.704"/>
    </inkml:context>
    <inkml:brush xml:id="br0">
      <inkml:brushProperty name="width" value="0.04286" units="cm"/>
      <inkml:brushProperty name="height" value="0.04286" units="cm"/>
      <inkml:brushProperty name="color" value="#00A0D7"/>
    </inkml:brush>
  </inkml:definitions>
  <inkml:trace contextRef="#ctx0" brushRef="#br0">33 21 26480,'-11'-1'1232,"2"0"-1002,9 1-90,0 0-17,-1-7-78,1 4-29,-1-4 7,1 6 5,0 1-28,-1 6 5,0 8 1,-1 15 0,0 63-6,1-27 0,0-11 0,1 0 0,0 6 0,0 22-1694,0-26 1,0 0 1693,-1 17 0,1 5 0,-1-70-11,1-4-11,0-2 22,0-56 0,0 40 0,0-40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49.769"/>
    </inkml:context>
    <inkml:brush xml:id="br0">
      <inkml:brushProperty name="width" value="0.04286" units="cm"/>
      <inkml:brushProperty name="height" value="0.04286" units="cm"/>
      <inkml:brushProperty name="color" value="#00A0D7"/>
    </inkml:brush>
  </inkml:definitions>
  <inkml:trace contextRef="#ctx0" brushRef="#br0">1 87 20567,'0'-10'1730,"0"2"704,0 8-2216,0 0 742,57-6-960,-23 2 0,51-7-2301,14 0 2301,-33 4 0,-11 2 0,-2 2 1199,7 0-1204,25 0 5,1 0 0,-4 0 0,-15 0-6,-20 1 6,-19 0 0,2 1 0,-19 1 0,-1 0 0,3 0 0,-4 0 0,4 0 0,-3-1 0,2 0 0,-4 1-6,0 0 3376,-6 0-3404,-2 0 102,0 12-46,-3 0-5,1 13 11,-4 31-23,3-15-5,1 28 23,2 17-23,1-31 0,0 31 0,2-43 0,-1-3 0,2-4 0,0-4 11,12 53 0,-9-51-5,6 34 11,-12-63-1,-1-5-4,0 0-7,-2 0-5,-3 0 0,-3 0 0,-13 0 0,1 0-5,-10 0 10,-15 1-5,7 0 0,-16 2 0,11-1 0,-50 4-5,1-1-820,36-1 0,1-1 819,-31 1-5,29-1-45,-15 2 28,33-4 0,-8 4-6,37-5-1338,0 1 1372,4-1 0,3 0 0,4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29.960"/>
    </inkml:context>
    <inkml:brush xml:id="br0">
      <inkml:brushProperty name="width" value="0.04286" units="cm"/>
      <inkml:brushProperty name="height" value="0.04286" units="cm"/>
      <inkml:brushProperty name="color" value="#00A0D7"/>
    </inkml:brush>
  </inkml:definitions>
  <inkml:trace contextRef="#ctx0" brushRef="#br0">0 10 26357,'11'-5'1405,"-2"0"-1169,-9 5-63,0 0-145,0 3 45,0 21-73,0-2 5,2 39 1,1 6-6,-1-14-62,1 20 1,1-7-57,-1-44-8652,2 10 8770,-3-37 0,0 1 0,-1-1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50.385"/>
    </inkml:context>
    <inkml:brush xml:id="br0">
      <inkml:brushProperty name="width" value="0.04286" units="cm"/>
      <inkml:brushProperty name="height" value="0.04286" units="cm"/>
      <inkml:brushProperty name="color" value="#00A0D7"/>
    </inkml:brush>
  </inkml:definitions>
  <inkml:trace contextRef="#ctx0" brushRef="#br0">65 17 26435,'0'-9'1059,"0"2"-807,0 7-112,0 2-34,0 3 84,-6 27-178,2-9-7,-6 22 1,4-17-6,-2 16 5,3-10-5,-4 20 0,5-27 0,-1 4 0,2-17 0,1-3-16,1-5-1,0-1-106,30-4 123,-11 0-17,25-1-50,-20 0-219,0 0-666,4-3 104,-7-1 0,-12 4 0,-10 1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51.085"/>
    </inkml:context>
    <inkml:brush xml:id="br0">
      <inkml:brushProperty name="width" value="0.04286" units="cm"/>
      <inkml:brushProperty name="height" value="0.04286" units="cm"/>
      <inkml:brushProperty name="color" value="#00A0D7"/>
    </inkml:brush>
  </inkml:definitions>
  <inkml:trace contextRef="#ctx0" brushRef="#br0">11 65 26822,'-6'-5'1198,"2"0"-1187,57-15 12,-27 12-18,34-14-16,-44 19 17,-12 2-1,-2 1-5,-2 4-5,0 2-12,-1 4 6,-3 4-17,-4-1 22,-4 2 6,-21 15-17,20-18 17,-9 11 0,34-22-5,7 1-208,35 7 140,-22 0 23,16 6 5,-33 5 56,-8-6 67,-2 6 90,-10-2-89,-1-5-29,-7 4-27,-3-7 5,-16 7-17,5-6 0,-11 4-5,10-5-6,3-2 11,4-2-11,3-2-745,4-8-6094,6-4 6839,6-8 0,2 6 0,3 2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52.207"/>
    </inkml:context>
    <inkml:brush xml:id="br0">
      <inkml:brushProperty name="width" value="0.04286" units="cm"/>
      <inkml:brushProperty name="height" value="0.04286" units="cm"/>
      <inkml:brushProperty name="color" value="#00A0D7"/>
    </inkml:brush>
  </inkml:definitions>
  <inkml:trace contextRef="#ctx0" brushRef="#br0">34 46 26172,'-3'-12'1568,"0"2"-1361,3 10-89,0 0 27,-6-20-150,3 16 44,-7 13-11,7 23 0,-1 34-1705,2 11 1,3 5 1679,0-29 0,2 1-1,-2 37 1,1-1-3,4 7 0,-5-8 0,0-1 0,1 4 0,-2-17 0,0-7 0,0-29 0,0-15 0,0-4-5,0-15 3285,0-3-3280,-5-65 0,3 47 0,-3-46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53.554"/>
    </inkml:context>
    <inkml:brush xml:id="br0">
      <inkml:brushProperty name="width" value="0.04286" units="cm"/>
      <inkml:brushProperty name="height" value="0.04286" units="cm"/>
      <inkml:brushProperty name="color" value="#00A0D7"/>
    </inkml:brush>
  </inkml:definitions>
  <inkml:trace contextRef="#ctx0" brushRef="#br0">5 69 26026,'-3'-7'1720,"2"0"-1709,1 7-17,0 0-4245,6-7 4251,0 4-157,41-14 180,-16 10-36,33-4 24,-15 6-1913,9 3 1913,9 1 1,7 0-12,-1 1 0,2 1 0,10 0 0,-2 1 355,-23-2 1,-8 1-356,-3 3 152,-28-4-90,-12 1 2246,-3-1-2269,-6 0 3409,0 0-3443,3 2 1,0-1-6,4 3 0,0-1 6,1 2-12,-3-2 6,-1 0-6,-4-1 6,1-2 6,-1 1 5,2 2 0,0-1-5,2 3 5,0-1-11,2 2 0,-2 0 0,0 3 6,-3 2 27,1 15-21,-1-1-1,2 14 6,0-2-6,2 8-3,1 13 1,1 3-9,1 23 2,-2-16 1,0 3-3,-3-14 0,0 1 0,-2 12 0,0-1 0,1-11 0,-1-3 0,-1 2 0,0-7 0,0-10 0,-1 10-5,0-22 5,-1 8 0,1-25 0,-1-3 0,2-1-6,-2-3-5,1 1 5,0-3 1,0 0 5,0-1 0,1-1 5,-4 0-5,1 0 6,-5 0-6,-8-2 0,2 0-3,-35 1 0,-7 1 3,6 4 0,-31 5 0,-2 3 0,24 3 0,-36 7 0,13-5 0,33-8-5,-22 5-12,33-8 11,14-2 6,-2-1-50,16-1 11,5-2-68,2 1-167,9-2 274,24-20 0,-46 36 0,8-10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54.408"/>
    </inkml:context>
    <inkml:brush xml:id="br0">
      <inkml:brushProperty name="width" value="0.04286" units="cm"/>
      <inkml:brushProperty name="height" value="0.04286" units="cm"/>
      <inkml:brushProperty name="color" value="#00A0D7"/>
    </inkml:brush>
  </inkml:definitions>
  <inkml:trace contextRef="#ctx0" brushRef="#br0">29 306 27174,'-1'-8'376,"0"2"-253,1 6 28,-3 8 140,2 20-257,-2-11 5,2 12-28,1-25 28,0-1-16,0-3 61,0 0-79,-1-15-5,0 1-5,-2-16 5,0 2-11,-1-23-6,1-25 17,1 14-11,1-4-29,1 44 40,9 8 0,-1 12 0,11 9 0,-3 10 12,9 21-1,5 17-11,-6-9 0,1 5 5,-10-19-5,-8-14 0,2 2 0,-8-18 0,1-1 6,-1-1-6,1 0-17,10-21-5,-2 1 11,9-22-6,-5 6-6,5-17 23,-6 19 6,2-6-6,-10 26 84,20 85-73,-15-38-5,18 63-6,-16-63 0,-1-3 0,-1-3 0,-1-1-6,-3-4-16,0-1-23,-4-5-610,0 8 655,-2-10 0,0 2 0,0-12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55.753"/>
    </inkml:context>
    <inkml:brush xml:id="br0">
      <inkml:brushProperty name="width" value="0.04286" units="cm"/>
      <inkml:brushProperty name="height" value="0.04286" units="cm"/>
      <inkml:brushProperty name="color" value="#00A0D7"/>
    </inkml:brush>
  </inkml:definitions>
  <inkml:trace contextRef="#ctx0" brushRef="#br0">1 61 26334,'0'-11'1361,"0"2"-1193,0 9-28,0 0-67,0-15 17,0 9-62,0-10-17,0 13-22,0 5 11,0 9 22,0 10 56,0 75-61,0-43 0,0 3-14,1 12 0,1 2-809,0-8 1,1-3 816,6 30-6,-1-28 1,2-1 0,4 29-6,-5-34 0,0-3 0,3 8 0,-3-11 0,-2-10 0,-1-10-6,-3-10-10,0-7 16,0-77 0,-2 49 0,1-54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56.615"/>
    </inkml:context>
    <inkml:brush xml:id="br0">
      <inkml:brushProperty name="width" value="0.04286" units="cm"/>
      <inkml:brushProperty name="height" value="0.04286" units="cm"/>
      <inkml:brushProperty name="color" value="#00A0D7"/>
    </inkml:brush>
  </inkml:definitions>
  <inkml:trace contextRef="#ctx0" brushRef="#br0">34 25 23479,'0'-8'1809,"-5"-9"-430,2 18-1340,-5-1 490,3 20-517,1 9 263,-1 7-264,3 27 834,0-9-839,2 21-1133,9-11 0,4 11 0,-2-8 1127,-3-13 0,0 0 3,4 15 1,3 8 0,-3-16 2,-3-11 0,-3-16-1,-4-24-5,-1 1 0,1-10-39,-2 0 3022,1-1-4842,-1-4 1859,0-2 0,0 1 0,0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57.499"/>
    </inkml:context>
    <inkml:brush xml:id="br0">
      <inkml:brushProperty name="width" value="0.04286" units="cm"/>
      <inkml:brushProperty name="height" value="0.04286" units="cm"/>
      <inkml:brushProperty name="color" value="#00A0D7"/>
    </inkml:brush>
  </inkml:definitions>
  <inkml:trace contextRef="#ctx0" brushRef="#br0">9 69 26295,'-2'-7'1249,"2"2"-566,-1-20-638,0 18-17,-1-18-11,1 25-12,0 0 46,1 5-29,0 22-22,0 3 6,0 23-6,6 7 0,2 15 0,-1-8 5,2 28-654,-1-26 0,1 9 0,-2-14 649,-2-8-933,0 9 933,-2-23 11,-1 12-6,-1-31-5,-1 0 0,0-15 1711,1-2-1739,1-3 1137,1-3-1193,3 0-409,2-12-5657,2-4 6150,2-10 0,-5 11 0,-1 4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29:58.455"/>
    </inkml:context>
    <inkml:brush xml:id="br0">
      <inkml:brushProperty name="width" value="0.04286" units="cm"/>
      <inkml:brushProperty name="height" value="0.04286" units="cm"/>
      <inkml:brushProperty name="color" value="#00A0D7"/>
    </inkml:brush>
  </inkml:definitions>
  <inkml:trace contextRef="#ctx0" brushRef="#br0">100 66 26553,'-3'-6'1047,"2"2"-890,1 4 280,-11-12-303,8 8-89,-9-9-6,12 10 6,-2-2-28,2-1-1,-1-3-16,1 6-16,-2 13 21,-8 78-5,1-15 0,2-8 0,0 4 3,1-8 0,0-2-3,-1 29-605,3-33 1,1-2 609,0 6-5,2-9-5,0-3 5,1-19-11,0 1-96,4-11 46,-2-9-281,3 3-2291,-4-11 2633,-1 0 0,0-1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02.754"/>
    </inkml:context>
    <inkml:brush xml:id="br0">
      <inkml:brushProperty name="width" value="0.04286" units="cm"/>
      <inkml:brushProperty name="height" value="0.04286" units="cm"/>
      <inkml:brushProperty name="color" value="#00A0D7"/>
    </inkml:brush>
  </inkml:definitions>
  <inkml:trace contextRef="#ctx0" brushRef="#br0">15 83 25539,'0'-6'1339,"0"2"-1043,0 4-49,0 0-174,0-6-23,0 2 17,0-5 62,-1 3-17,1-2-11,-1 0-45,0 1 0,1 0-6,-1 2-5,1 1-23,0 1 1,0 1-1,0 1-5,0 0-6,0 0 34,-1 1-34,0-1-22,-1 1 0,1 0-6,0 0 6,0 3 28,0 45-6,0-7 6,0 44-1,1-17-4,1 4 4,4 7-10,3 1-1,1-22 1,1 1 5,6 28-687,-5-31 0,-1-2 676,3 10 0,0 10 0,-3-26 0,2 8 0,-9-34 0,2-4 0,-5-12 23,1-4 1334,-1-1-1362,0-1-34,0 6 44,0 1-5,0 7 6,0 4-1,-1-8 1,1 2 0,-1-11-62,1-1 61,4 0 1,2 0-6,8 0 5,41 0-5,-11 0 0,35 0 0,-22 0 0,1 1-5,24 1 2,-25-1 0,1-1 3,27 2 0,13-2-633,-57-2 633,-2-1-1076,35 1 1,25 0-1,-14-1 1076,10 0 0,-11 1 0,15 0 0,-26 0 0,-34 0 0,-1-2 0,0 1 0,38-4 0,-26 3 0,31-1 423,-35 3-423,15 1 0,-16 0 0,8 1 0,-23 0 0,-2 0 3392,0 0-3392,1 0 0,17 0 0,-7 0 0,14 0 0,-16 0 0,2 0 0,-5 0 0,-2 0 0,6 0 0,-12 0 6,3 0 0,-10 0 10,9-2-10,-6 0-6,10-1 0,-9-1 0,-1 2 0,2-1 0,-2 2 0,9-2 0,-13 1 0,4 0 11,-15 0 0,3-2-5,0 1 0,4-1-6,-1 0 0,1 0 0,3 1 0,3 1 0,17 1 0,-19 1 0,9 0 5,-24 0 18,1-1-12,0-1-11,3-1-6,21-3 6,-4 4 0,21-2 0,23 3 6,-17-2-6,10 1 5,-31-3-5,-17 2 12,-1-1-7,2-1-5,-3 1 0,5 0-5,15 1 5,2 2-6,18 0 6,18 1 0,-17 0 0,17 0 0,-28 0-6,12 0 6,-16 0 0,7 0 0,-17 0 0,13 0 0,-10 0 0,34 0 0,-32 0 0,17 0 0,-24 0 0,12 0 0,-9 0 0,11 0 0,-11 0 0,2 0 0,2 0 0,0 0 0,15 0 0,-12 0 0,8 0 0,-16 0 0,19 0 0,-17 0 0,32 0 6,5 0-6,-12 0 0,13 0 0,-10 0 0,-20 0 0,16 0 0,-26 0 0,0-1 0,1 0 6,26-4-6,-19 3 0,19-3 5,-25 4-10,17-1 5,-9 2 0,30-1 0,-28 1 5,10 0-5,-21-1 6,6-3-6,-12 1 0,4-3 0,-14 2 0,6-2 0,-6 1-3392,5 0 3392,4 3 0,-1 0 0,10 2 0,-3-1 0,14 0 0,-8-1 0,12-1 0,-13 1 0,2 1-6,1 0 1,-2 1-7,12 0 12,-14 0 0,8 0 3392,-17 0-3386,8 0-6,-7 0 0,8 0 0,-5 0 0,3-1 0,4 0 0,3-1-6,0 2 1,14 0 16,25-2-11,-20-1 11,17-2-11,-37 1 0,5 0 0,23 1 0,-16 0 0,14 2 0,-23 0-5,16 1 5,-13 0 5,29 0-5,-26 0 0,12-2 0,-15 1 6,20-4-6,-15 3-361,15-2 361,-21 2 0,17 0 0,-16 0 0,31-2 0,-30 2 0,14-2 0,-16 2 0,-3-1 0,11-2 366,1-3-366,27-3 0,-26 3 0,9 0 0,-32 5 0,12-2 6,-10 1 0,5-2-6,-14 2 0,-1 1 0,-2 0 0,0 1 5,23-1-5,-11-1-5,17 0 5,-19 1 0,6 1 0,-5 0 5,9 0 1,-17 0-6,1 1 11,-10-1 0,11-1-5,-4 1-6,5-1 0,-12 2-6,-6 1 6,-3 0 0,-2-1 0,2 1-5,-2-1 5,1 0-17,-1 0-17,0-2 34,-21-12 0,37 23 0,-11-4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30.444"/>
    </inkml:context>
    <inkml:brush xml:id="br0">
      <inkml:brushProperty name="width" value="0.04286" units="cm"/>
      <inkml:brushProperty name="height" value="0.04286" units="cm"/>
      <inkml:brushProperty name="color" value="#00A0D7"/>
    </inkml:brush>
  </inkml:definitions>
  <inkml:trace contextRef="#ctx0" brushRef="#br0">0 163 27085,'3'-1'666,"0"0"-459,-3 1-156,80-17-51,-55 6 5,61-15 91,-75-8-57,-6 14 78,-27-22-105,7 32 21,-39 15-27,25 23 2,8 20 1,5 3-9,4-2-314,65 35-1260,-1-85-8257,30-1 8257,-36-19 0,-30 10 1,-7 3-1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4.106"/>
    </inkml:context>
    <inkml:brush xml:id="br0">
      <inkml:brushProperty name="width" value="0.04286" units="cm"/>
      <inkml:brushProperty name="height" value="0.04286" units="cm"/>
      <inkml:brushProperty name="color" value="#FF0066"/>
    </inkml:brush>
  </inkml:definitions>
  <inkml:trace contextRef="#ctx0" brushRef="#br0">51 6 28306,'0'-2'61,"1"0"-61,1 1 0,0 0-39,-1 1-39,-1 0-275,-7 0-6441,-3 1 6794,-8 2 0,6-1 0,2 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4.306"/>
    </inkml:context>
    <inkml:brush xml:id="br0">
      <inkml:brushProperty name="width" value="0.04286" units="cm"/>
      <inkml:brushProperty name="height" value="0.04286" units="cm"/>
      <inkml:brushProperty name="color" value="#FF0066"/>
    </inkml:brush>
  </inkml:definitions>
  <inkml:trace contextRef="#ctx0" brushRef="#br0">36 0 28188,'-6'0'129,"0"0"-219,6 0 90,-23 14 0,31-19 0,-15 8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4.505"/>
    </inkml:context>
    <inkml:brush xml:id="br0">
      <inkml:brushProperty name="width" value="0.04286" units="cm"/>
      <inkml:brushProperty name="height" value="0.04286" units="cm"/>
      <inkml:brushProperty name="color" value="#FF0066"/>
    </inkml:brush>
  </inkml:definitions>
  <inkml:trace contextRef="#ctx0" brushRef="#br0">9 0 27247,'-5'2'-101,"2"0"-1075,3-2 1176,0 0 0,0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4.689"/>
    </inkml:context>
    <inkml:brush xml:id="br0">
      <inkml:brushProperty name="width" value="0.04286" units="cm"/>
      <inkml:brushProperty name="height" value="0.04286" units="cm"/>
      <inkml:brushProperty name="color" value="#FF0066"/>
    </inkml:brush>
  </inkml:definitions>
  <inkml:trace contextRef="#ctx0" brushRef="#br0">63 0 27589,'-24'10'-1328,"0"-3"1,16-3 0,1-2-1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4.876"/>
    </inkml:context>
    <inkml:brush xml:id="br0">
      <inkml:brushProperty name="width" value="0.04286" units="cm"/>
      <inkml:brushProperty name="height" value="0.04286" units="cm"/>
      <inkml:brushProperty name="color" value="#FF0066"/>
    </inkml:brush>
  </inkml:definitions>
  <inkml:trace contextRef="#ctx0" brushRef="#br0">0 1 26010,'0'0'0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0.422"/>
    </inkml:context>
    <inkml:brush xml:id="br0">
      <inkml:brushProperty name="width" value="0.04286" units="cm"/>
      <inkml:brushProperty name="height" value="0.04286" units="cm"/>
      <inkml:brushProperty name="color" value="#FF0066"/>
    </inkml:brush>
  </inkml:definitions>
  <inkml:trace contextRef="#ctx0" brushRef="#br0">33 0 28210,'-16'0'-455,"2"0"0,12 0 0,3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0.661"/>
    </inkml:context>
    <inkml:brush xml:id="br0">
      <inkml:brushProperty name="width" value="0.04286" units="cm"/>
      <inkml:brushProperty name="height" value="0.04286" units="cm"/>
      <inkml:brushProperty name="color" value="#FF0066"/>
    </inkml:brush>
  </inkml:definitions>
  <inkml:trace contextRef="#ctx0" brushRef="#br0">45 1 26922,'-7'0'572,"2"0"-539,5 0-677,0 0 644,-15 1 0,12-1 0,-12 1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0.907"/>
    </inkml:context>
    <inkml:brush xml:id="br0">
      <inkml:brushProperty name="width" value="0.04286" units="cm"/>
      <inkml:brushProperty name="height" value="0.04286" units="cm"/>
      <inkml:brushProperty name="color" value="#FF0066"/>
    </inkml:brush>
  </inkml:definitions>
  <inkml:trace contextRef="#ctx0" brushRef="#br0">49 7 27253,'-4'-3'756,"0"2"-801,1 0-95,1 1-258,-4-1-100,0 1-2034,-1 0 2532,-1 0 0,3 0 0,2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1.087"/>
    </inkml:context>
    <inkml:brush xml:id="br0">
      <inkml:brushProperty name="width" value="0.04286" units="cm"/>
      <inkml:brushProperty name="height" value="0.04286" units="cm"/>
      <inkml:brushProperty name="color" value="#FF0066"/>
    </inkml:brush>
  </inkml:definitions>
  <inkml:trace contextRef="#ctx0" brushRef="#br0">47 1 25881,'-8'2'1769,"-4"1"-3706,5 4 1937,-3-1 0,4 1 0,2-4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1.271"/>
    </inkml:context>
    <inkml:brush xml:id="br0">
      <inkml:brushProperty name="width" value="0.04286" units="cm"/>
      <inkml:brushProperty name="height" value="0.04286" units="cm"/>
      <inkml:brushProperty name="color" value="#FF0066"/>
    </inkml:brush>
  </inkml:definitions>
  <inkml:trace contextRef="#ctx0" brushRef="#br0">77 1 25130,'-9'3'1837,"2"0"-1977,7-3-140,-17 7-722,9-3-3580,-13 7 4582,13-6 0,5-2 0,-1-1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30.845"/>
    </inkml:context>
    <inkml:brush xml:id="br0">
      <inkml:brushProperty name="width" value="0.04286" units="cm"/>
      <inkml:brushProperty name="height" value="0.04286" units="cm"/>
      <inkml:brushProperty name="color" value="#00A0D7"/>
    </inkml:brush>
  </inkml:definitions>
  <inkml:trace contextRef="#ctx0" brushRef="#br0">1 111 28037,'3'65'28,"0"-12"-5677,-1-47 5665,-1-2 52,1-2 1369,-2-2-1370,1-20 11,3-45-72,1 28-1,22-31-5,-9 62-308,36-10-84,-32 11 607,35-9 0,-44 11 0,13-4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1.477"/>
    </inkml:context>
    <inkml:brush xml:id="br0">
      <inkml:brushProperty name="width" value="0.04286" units="cm"/>
      <inkml:brushProperty name="height" value="0.04286" units="cm"/>
      <inkml:brushProperty name="color" value="#FF0066"/>
    </inkml:brush>
  </inkml:definitions>
  <inkml:trace contextRef="#ctx0" brushRef="#br0">15 0 27634,'-8'3'-62,"2"0"-128,6-3-412,0 1 1,0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2.655"/>
    </inkml:context>
    <inkml:brush xml:id="br0">
      <inkml:brushProperty name="width" value="0.04286" units="cm"/>
      <inkml:brushProperty name="height" value="0.04286" units="cm"/>
      <inkml:brushProperty name="color" value="#FF0066"/>
    </inkml:brush>
  </inkml:definitions>
  <inkml:trace contextRef="#ctx0" brushRef="#br0">135 38 23937,'6'-4'2946,"-2"0"-2851,-4 4 23,5-4 72,-3 1-117,3-4 0,-3 4 106,-1-1-106,1 2-11,-1-1-6,0 2 11,0-1-45,-1 2 152,1-1-157,-4 4-6,-1 1 0,-8 9-5,1-1-1,-3 6 6,2-3-5,-4 10 0,2-5-1,-2 6-5,4-6 0,-2 4 0,3-6 0,-2 5 6,7-14-6,1 1 0,3-7 5,1 0 12,1-1-17,0-1 0,0 0 11,0 0-11,0-1 12,5 6-7,1-4-5,6 5 6,3-3-12,23 1 6,-17-2 0,14 0-5,-24-3 5,4 3-40,-9-2-49,4 0-62,-10-1-174,0 1 0,0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5.090"/>
    </inkml:context>
    <inkml:brush xml:id="br0">
      <inkml:brushProperty name="width" value="0.04286" units="cm"/>
      <inkml:brushProperty name="height" value="0.04286" units="cm"/>
      <inkml:brushProperty name="color" value="#FF0066"/>
    </inkml:brush>
  </inkml:definitions>
  <inkml:trace contextRef="#ctx0" brushRef="#br0">130 2 25718,'-65'-1'0,"1"0"0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5.340"/>
    </inkml:context>
    <inkml:brush xml:id="br0">
      <inkml:brushProperty name="width" value="0.04286" units="cm"/>
      <inkml:brushProperty name="height" value="0.04286" units="cm"/>
      <inkml:brushProperty name="color" value="#FF0066"/>
    </inkml:brush>
  </inkml:definitions>
  <inkml:trace contextRef="#ctx0" brushRef="#br0">86 36 27029,'-19'-12'114,"-48"-11"1,89 28 0,-27-6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5.591"/>
    </inkml:context>
    <inkml:brush xml:id="br0">
      <inkml:brushProperty name="width" value="0.04286" units="cm"/>
      <inkml:brushProperty name="height" value="0.04286" units="cm"/>
      <inkml:brushProperty name="color" value="#FF0066"/>
    </inkml:brush>
  </inkml:definitions>
  <inkml:trace contextRef="#ctx0" brushRef="#br0">380 192 17997,'-40'-46'1730,"6"7"802,28 32-2695,-9-3 1421,0 4-1459,-7-2 814,1 2-4131,-28-7 4366,-24-11 0,22 9 0,-2-3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5.775"/>
    </inkml:context>
    <inkml:brush xml:id="br0">
      <inkml:brushProperty name="width" value="0.04286" units="cm"/>
      <inkml:brushProperty name="height" value="0.04286" units="cm"/>
      <inkml:brushProperty name="color" value="#FF0066"/>
    </inkml:brush>
  </inkml:definitions>
  <inkml:trace contextRef="#ctx0" brushRef="#br0">79 34 19606,'-10'-7'3439,"2"0"-3146,8 7-8768,0 0 8475,-27-9 0,-6-2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5.972"/>
    </inkml:context>
    <inkml:brush xml:id="br0">
      <inkml:brushProperty name="width" value="0.04286" units="cm"/>
      <inkml:brushProperty name="height" value="0.04286" units="cm"/>
      <inkml:brushProperty name="color" value="#FF0066"/>
    </inkml:brush>
  </inkml:definitions>
  <inkml:trace contextRef="#ctx0" brushRef="#br0">77 33 23663,'-42'-18'2996,"8"4"-8903,34 14 5113,0 0 1,0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6.259"/>
    </inkml:context>
    <inkml:brush xml:id="br0">
      <inkml:brushProperty name="width" value="0.04286" units="cm"/>
      <inkml:brushProperty name="height" value="0.04286" units="cm"/>
      <inkml:brushProperty name="color" value="#FF0066"/>
    </inkml:brush>
  </inkml:definitions>
  <inkml:trace contextRef="#ctx0" brushRef="#br0">60 73 25517,'-8'-6'1075,"-16"-26"-985,20 25-85,-14-19-1068,12 28 0,10-4 0,-2 1 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6.803"/>
    </inkml:context>
    <inkml:brush xml:id="br0">
      <inkml:brushProperty name="width" value="0.04286" units="cm"/>
      <inkml:brushProperty name="height" value="0.04286" units="cm"/>
      <inkml:brushProperty name="color" value="#FF0066"/>
    </inkml:brush>
  </inkml:definitions>
  <inkml:trace contextRef="#ctx0" brushRef="#br0">77 53 24189,'-43'-29'3198,"9"6"-3086,34 23 521,0 0-605,2 69-6,0-46-10,2 51-7,-1-63 1,-1-5-6,0-1 0,-1-4-291,0-1-1003,-1 1-6,0 0 1,0-1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27.656"/>
    </inkml:context>
    <inkml:brush xml:id="br0">
      <inkml:brushProperty name="width" value="0.04286" units="cm"/>
      <inkml:brushProperty name="height" value="0.04286" units="cm"/>
      <inkml:brushProperty name="color" value="#FF0066"/>
    </inkml:brush>
  </inkml:definitions>
  <inkml:trace contextRef="#ctx0" brushRef="#br0">1 65 22212,'0'-8'4122,"0"2"-3763,0 6-169,0 0 79,0-3-151,0 2-1,0-3 253,0 3-286,0 0 0,0 0-34,0-1-11,0 1-27,0 0 10,0-1-5,0 1 11,0-1-6,0 1 12,0-1-23,0 2 0,0-2-5,0 2 5,0-1 0,0 0-11,0 0 17,0-1 0,0 1-6,0-1 0,0 2 51,0-1-57,0 0 29,0 1-28,0-2-1,0 2-5,0-1 0,0 0-5,0 1 5,1-2 0,1 0 0,5 0 0,0-1 0,5 2 0,-1 0 0,18 1 0,1 0-6,7 0 6,-10 2 0,-10-1-6,-4 3-10,-3-1 4,-5-1-21,-2 1-46,-3-3-245,0 2-612,-4 0 936,-3 0 0,7-1 0,1-1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31.335"/>
    </inkml:context>
    <inkml:brush xml:id="br0">
      <inkml:brushProperty name="width" value="0.04286" units="cm"/>
      <inkml:brushProperty name="height" value="0.04286" units="cm"/>
      <inkml:brushProperty name="color" value="#00A0D7"/>
    </inkml:brush>
  </inkml:definitions>
  <inkml:trace contextRef="#ctx0" brushRef="#br0">224 2 26777,'7'-1'1394,"-2"0"-1360,-5 1 55,-41 14-83,10-1-73,-42 29 50,45-23-22,21 15-23,23-28-419,70 34 509,-58-26 352,34 32-312,-67-33-3360,-15 12 3382,-28-2-90,-28-31 0,26 19 0,1-33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32.489"/>
    </inkml:context>
    <inkml:brush xml:id="br0">
      <inkml:brushProperty name="width" value="0.04286" units="cm"/>
      <inkml:brushProperty name="height" value="0.04286" units="cm"/>
      <inkml:brushProperty name="color" value="#FF0066"/>
    </inkml:brush>
  </inkml:definitions>
  <inkml:trace contextRef="#ctx0" brushRef="#br0">9 1 22705,'-5'11'1982,"2"-2"-1107,7-9-427,0 0-6,4 0-56,-2 0 57,1 0-354,-3 0-27,1 0-23,-3 0-16,0 0-7,0 0-16,2 0 0,0 0-924,11-1-3837,-4-1 4761,8 0 0,-13 0 0,0 1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33.094"/>
    </inkml:context>
    <inkml:brush xml:id="br0">
      <inkml:brushProperty name="width" value="0.04286" units="cm"/>
      <inkml:brushProperty name="height" value="0.04286" units="cm"/>
      <inkml:brushProperty name="color" value="#FF0066"/>
    </inkml:brush>
  </inkml:definitions>
  <inkml:trace contextRef="#ctx0" brushRef="#br0">1 51 25982,'10'-6'1820,"-2"2"-1753,-8 4-6,0 0-27,20-10-107,2 4 28,4-5-33,-9 8-1748,-9 0 1826,-4 1 0,2-2 0,-4 3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34.138"/>
    </inkml:context>
    <inkml:brush xml:id="br0">
      <inkml:brushProperty name="width" value="0.04286" units="cm"/>
      <inkml:brushProperty name="height" value="0.04286" units="cm"/>
      <inkml:brushProperty name="color" value="#FF0066"/>
    </inkml:brush>
  </inkml:definitions>
  <inkml:trace contextRef="#ctx0" brushRef="#br0">0 12 25948,'6'-6'1495,"-2"0"-1265,-4 6 352,0 0-632,2 0-230,4 0-1439,2 0 1719,3 1 0,-4-1 0,-3 1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0:35.340"/>
    </inkml:context>
    <inkml:brush xml:id="br0">
      <inkml:brushProperty name="width" value="0.04286" units="cm"/>
      <inkml:brushProperty name="height" value="0.04286" units="cm"/>
      <inkml:brushProperty name="color" value="#FF0066"/>
    </inkml:brush>
  </inkml:definitions>
  <inkml:trace contextRef="#ctx0" brushRef="#br0">61 1 25461,'6'1'2240,"-2"0"-2201,-4-1-17,0 0-44,-11 1 22,4-1 106,-21 1-83,20-1-12,-7 0-11,14 0-398,1 0 1,0 0-1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18.162"/>
    </inkml:context>
    <inkml:brush xml:id="br0">
      <inkml:brushProperty name="width" value="0.04286" units="cm"/>
      <inkml:brushProperty name="height" value="0.04286" units="cm"/>
    </inkml:brush>
  </inkml:definitions>
  <inkml:trace contextRef="#ctx0" brushRef="#br0">0 17 26082,'0'-13'1193,"0"10"-1103,0 10-45,1 7-1,3 8-32,5 19-12,-2-6-17,2 12-28,-6-22-190,-2 15 5,-1-17-134,0 7-319,0-19-1720,0-3 2403,0-2 0,0-3 0,0-1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18.447"/>
    </inkml:context>
    <inkml:brush xml:id="br0">
      <inkml:brushProperty name="width" value="0.04286" units="cm"/>
      <inkml:brushProperty name="height" value="0.04286" units="cm"/>
    </inkml:brush>
  </inkml:definitions>
  <inkml:trace contextRef="#ctx0" brushRef="#br0">1 11 22503,'0'-6'252,"0"2"-3080,0 4 2828,0 0 0,0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19.463"/>
    </inkml:context>
    <inkml:brush xml:id="br0">
      <inkml:brushProperty name="width" value="0.04286" units="cm"/>
      <inkml:brushProperty name="height" value="0.04286" units="cm"/>
    </inkml:brush>
  </inkml:definitions>
  <inkml:trace contextRef="#ctx0" brushRef="#br0">12 73 23864,'-6'0'1866,"0"0"-1620,6 0 62,0 0 241,0-9 33,2 3-447,-2-5-107,3 7-28,-3 3-6,1 1-16,0 0-23,0 1-50,6 23 11,-3-8 33,4 31 51,-4-22-67,-1 15 33,-2-19 18,-1 3 16,0-12 0,0-3 5,0-4 74,0-2 273,0-2-228,0-1-46,0-2-44,10-37-34,-4 13 0,9-32-12,-6 26 1,1 0 0,-1 5 0,-1 4 0,-2 7-34,-1 7-34,1 4 46,-1 10 5,3 6-6,-1 8-16,6 15 44,-3-8 6,3 8-5,-4-15-57,0 4-78,-4-8-146,0 2-106,-4-7-392,-1 0 784,0 3 0,0-14 0,0-1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0.114"/>
    </inkml:context>
    <inkml:brush xml:id="br0">
      <inkml:brushProperty name="width" value="0.04286" units="cm"/>
      <inkml:brushProperty name="height" value="0.04286" units="cm"/>
    </inkml:brush>
  </inkml:definitions>
  <inkml:trace contextRef="#ctx0" brushRef="#br0">0 8 25040,'0'-4'1804,"0"0"-1474,0 4 152,0 0-364,0 4-18,0 6-49,0 9-40,0 9 0,0 8-16,3 46-40,-1-28 6,3 34-118,-3-8 118,0-33-17,-2 22-17,0-44 22,0-4-61,-1-5-95,0-4-655,-1-2-52,0-5-586,0-2-1962,1-3 3462,-1-4 0,1-2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0.497"/>
    </inkml:context>
    <inkml:brush xml:id="br0">
      <inkml:brushProperty name="width" value="0.04286" units="cm"/>
      <inkml:brushProperty name="height" value="0.04286" units="cm"/>
    </inkml:brush>
  </inkml:definitions>
  <inkml:trace contextRef="#ctx0" brushRef="#br0">1 63 27701,'71'-9'-73,"-32"2"6,38-6-902,-28-2-1311,-20 8-2324,3-3 4604,-25 9 0,-7 1 0,0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0.997"/>
    </inkml:context>
    <inkml:brush xml:id="br0">
      <inkml:brushProperty name="width" value="0.04286" units="cm"/>
      <inkml:brushProperty name="height" value="0.04286" units="cm"/>
    </inkml:brush>
  </inkml:definitions>
  <inkml:trace contextRef="#ctx0" brushRef="#br0">37 206 27606,'57'-22'-28,"-3"-7"28,-39 10-40,0-6 130,-19-23-45,-3 28 0,-11-19-23,0 36-5,-1 2 0,0 1-1,1 3-16,-4 15 6,7 0-6,-2 15 0,9-5 0,1 26 0,4-20 6,0 15-6,3-29 0,3-4-6,2-3-442,23-2-101,-8-6-1344,14 0 1045,-16-8 0,-15 5 0,-5-1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32.229"/>
    </inkml:context>
    <inkml:brush xml:id="br0">
      <inkml:brushProperty name="width" value="0.04286" units="cm"/>
      <inkml:brushProperty name="height" value="0.04286" units="cm"/>
      <inkml:brushProperty name="color" value="#00A0D7"/>
    </inkml:brush>
  </inkml:definitions>
  <inkml:trace contextRef="#ctx0" brushRef="#br0">229 62 28255,'-7'-33'101,"-1"7"-101,5 24 0,-3 3 6,1 12-1,-4 11-5,-2 21 3,-7 37 0,0 8-3,8-41 0,-1 1-17,-5 33 0,-4 13 0,4-15-5,-4 11-330,6-28 1,1-6 334,2-18-27,4-16 27,4-14-101,1-7 29,7-15 89,26-56 0,-20 44 0,17-32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1.435"/>
    </inkml:context>
    <inkml:brush xml:id="br0">
      <inkml:brushProperty name="width" value="0.04286" units="cm"/>
      <inkml:brushProperty name="height" value="0.04286" units="cm"/>
    </inkml:brush>
  </inkml:definitions>
  <inkml:trace contextRef="#ctx0" brushRef="#br0">8 100 27023,'-4'0'683,"0"0"-481,4 0-230,6 38-28,-2-22 6,2 29-23,-1-32-17,-4-4 113,2-2 145,-3-7-146,1-6 28,3-78-38,0 50-7,4-52 12,-1 76-17,1 5-62,8 3-16,-3 3-17,5 3-28,-5 0-107,-2 4-89,-1-3-23,-2 1-414,-1-3 756,0-1 0,-3-1 0,-1-1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2.250"/>
    </inkml:context>
    <inkml:brush xml:id="br0">
      <inkml:brushProperty name="width" value="0.04286" units="cm"/>
      <inkml:brushProperty name="height" value="0.04286" units="cm"/>
    </inkml:brush>
  </inkml:definitions>
  <inkml:trace contextRef="#ctx0" brushRef="#br0">327 175 26838,'1'-11'1288,"0"2"-1159,-1 9-73,0 0-33,-23-35-1,-2 13-22,-14-22 0,5 24 0,9 9-6,-13-1 1,12 7 5,-6-1-11,14 6 5,4 4-5,0 6 5,2 8-11,1 9 1,1 29 4,6-8 12,0 19-5,4-17 5,4 1-6,3-1 1,6 0-113,14 38-11,-10-35 0,5 27-111,-17-36 139,-2-15 39,-2 2-111,-2-13-7,-2-8-256,-1-1-186,-3-8-2615,1-1 2625,-1-5 1,9 9 0,2-3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2.515"/>
    </inkml:context>
    <inkml:brush xml:id="br0">
      <inkml:brushProperty name="width" value="0.04286" units="cm"/>
      <inkml:brushProperty name="height" value="0.04286" units="cm"/>
    </inkml:brush>
  </inkml:definitions>
  <inkml:trace contextRef="#ctx0" brushRef="#br0">4 35 27174,'-2'-2'756,"0"0"-666,2 2 44,15-2-111,9 2-4499,50-5 4135,-32 4-281,22-4 546,-46 1-2153,-3 0 2229,-2-1 0,-6 2 0,-3 2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3.143"/>
    </inkml:context>
    <inkml:brush xml:id="br0">
      <inkml:brushProperty name="width" value="0.04286" units="cm"/>
      <inkml:brushProperty name="height" value="0.04286" units="cm"/>
    </inkml:brush>
  </inkml:definitions>
  <inkml:trace contextRef="#ctx0" brushRef="#br0">261 21 25948,'9'-11'1500,"-2"2"-1275,-7 9 27,0 0-185,-34-1-28,16 1-3,-28 4 43,-14 29-74,30-12 21,-26 21-32,40-18-5,8-7-28,1 4 0,6-12 22,1-2 11,0-4 6,3-1 0,3-2-179,27-7 123,-11-2 56,15-6 78,-10-16 74,-10 3-96,3-7-17,-12 11-6,-5 10-10,-1 5-29,0 5 6,-2 9 0,1 7 0,-1 20-5,1-7-51,0 8-51,2-14-358,5-3-358,-1-6 823,4-2 0,-6-6 0,0-2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3.616"/>
    </inkml:context>
    <inkml:brush xml:id="br0">
      <inkml:brushProperty name="width" value="0.04286" units="cm"/>
      <inkml:brushProperty name="height" value="0.04286" units="cm"/>
    </inkml:brush>
  </inkml:definitions>
  <inkml:trace contextRef="#ctx0" brushRef="#br0">158 1 28205,'-20'-1'84,"-20"20"-84,21-7 0,-17 19-6,20-4-33,4 3 22,3-1 6,5-5-17,3-5 11,1-5 12,0 1-57,2-4 6,3-4-39,3-1-79,4-3 174,28-5 0,-25 1 0,18-2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4.166"/>
    </inkml:context>
    <inkml:brush xml:id="br0">
      <inkml:brushProperty name="width" value="0.04286" units="cm"/>
      <inkml:brushProperty name="height" value="0.04286" units="cm"/>
    </inkml:brush>
  </inkml:definitions>
  <inkml:trace contextRef="#ctx0" brushRef="#br0">15 145 26777,'-8'0'649,"2"0"-604,6 0 168,0 0-263,30-4-1,-12-2-16,57-27 185,-52 17 27,22-17 102,-42 21-102,-2-1-89,-5 3-28,-3 1-17,-3 4 1,-2 3-1,1 0 0,-1 2 0,-6 4-11,4 5 0,-4 5 0,6 7-11,-4 42 11,9-33-6,2 30 6,14-51-11,8-2-22,7-6-225,34-11-151,-14 1-2005,21-9 1566,-28 4 0,-30 11 0,-11 5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5.181"/>
    </inkml:context>
    <inkml:brush xml:id="br0">
      <inkml:brushProperty name="width" value="0.04286" units="cm"/>
      <inkml:brushProperty name="height" value="0.04286" units="cm"/>
    </inkml:brush>
  </inkml:definitions>
  <inkml:trace contextRef="#ctx0" brushRef="#br0">136 17 26452,'4'-2'1590,"0"0"-1472,-4 0 5,1 1-89,0-1-23,-1 0 6,0 1-6,-5-1-5,-1 1-1,-6 0-5,-3 1-5,-26 26-7,18 12 1,-12 5 11,26-1-11,18-12-17,1-14-17,9 6-67,-1-17-145,2-2-359,5-2-4341,-1-1 4957,0-2 0,-19 3 0,-7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5.807"/>
    </inkml:context>
    <inkml:brush xml:id="br0">
      <inkml:brushProperty name="width" value="0.04286" units="cm"/>
      <inkml:brushProperty name="height" value="0.04286" units="cm"/>
    </inkml:brush>
  </inkml:definitions>
  <inkml:trace contextRef="#ctx0" brushRef="#br0">190 43 26374,'0'-7'1332,"0"2"-1141,0 5 94,0 0-229,0-3 23,0 3-57,0-4 12,-13 0-34,0 3-6,-9-3 6,3 4 0,3 2-5,-15 22-7,12-6 7,-10 19-46,15 4 29,7-18 11,0 11 5,7-25 6,6-3 0,1-3-5,8-2-102,11-5 40,-5-3 5,5-6 62,-9-3 0,-2-3 107,0-13-46,-5 6-16,1-8 0,-6 13 0,-2 4-28,-1 5-12,0 4-16,-2 5 11,2 3 0,0 9 0,2 6-6,2 9-66,6 15-337,9-2-935,1-2 1344,3-12 0,-14-17 0,-4-3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6.134"/>
    </inkml:context>
    <inkml:brush xml:id="br0">
      <inkml:brushProperty name="width" value="0.04286" units="cm"/>
      <inkml:brushProperty name="height" value="0.04286" units="cm"/>
    </inkml:brush>
  </inkml:definitions>
  <inkml:trace contextRef="#ctx0" brushRef="#br0">1 0 28322,'0'54'-8,"1"0"0,1 40-48,3-57-45,-1 0-134,0-5-197,-1 0-688,0-6 1120,-1-4 0,-2-17 0,0-7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6.497"/>
    </inkml:context>
    <inkml:brush xml:id="br0">
      <inkml:brushProperty name="width" value="0.04286" units="cm"/>
      <inkml:brushProperty name="height" value="0.04286" units="cm"/>
    </inkml:brush>
  </inkml:definitions>
  <inkml:trace contextRef="#ctx0" brushRef="#br0">51 28 27314,'0'-5'588,"0"0"-369,52-3-253,-30 6 12,41-6-85,-24 47 124,-23-20 22,11 31-5,-33-30-6,-4-1 56,-32 8-78,12-13-6,-23 6-404,-6-20-760,32-5 1164,-14-6 0,40 2 0,1 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33.160"/>
    </inkml:context>
    <inkml:brush xml:id="br0">
      <inkml:brushProperty name="width" value="0.04286" units="cm"/>
      <inkml:brushProperty name="height" value="0.04286" units="cm"/>
      <inkml:brushProperty name="color" value="#00A0D7"/>
    </inkml:brush>
  </inkml:definitions>
  <inkml:trace contextRef="#ctx0" brushRef="#br0">255 4 25881,'3'-1'1433,"-2"0"-738,-1 1-505,0-1-179,-2 1 6,-3-1 34,-16 14-40,0 0 6,-24 26-6,16-9-6,-11 10-5,0 15 0,17-22 0,-7 18-11,28-19-11,10-15-62,25 3 67,1-18 6,17-19 0,1-6 11,-10 3 42,2-17 0,-7-4-20,-26 4-22,-1-12 11,-9 18 0,-39-2-11,15 18-11,-54-4-17,46 23-2991,-13 17 3019,41-10 0,-2 7 0,10-16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7.216"/>
    </inkml:context>
    <inkml:brush xml:id="br0">
      <inkml:brushProperty name="width" value="0.04286" units="cm"/>
      <inkml:brushProperty name="height" value="0.04286" units="cm"/>
    </inkml:brush>
  </inkml:definitions>
  <inkml:trace contextRef="#ctx0" brushRef="#br0">303 5 27510,'-6'-2'622,"2"0"-588,4 2-29,0 0-5,-51-1-67,-12 28 22,-11-13-427,14 23 405,42-17-11,5 0-1,5-2 40,4-1 39,2-4 22,12-2 6,3-5 17,9-3-28,1-3 421,19-12-410,-17 2 28,13-11 17,-24 6-11,-2-2 5,-1 0-28,-2-1 28,3-6-33,-5 9-6,0-2-22,-4 12-6,-1 2 0,-2 3 5,1 17-5,0-1 0,1 15-11,0-7-112,3 6-56,-1-11-146,5 1-1546,-1-15 1871,3-3 0,-6-2 0,0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7.730"/>
    </inkml:context>
    <inkml:brush xml:id="br0">
      <inkml:brushProperty name="width" value="0.04286" units="cm"/>
      <inkml:brushProperty name="height" value="0.04286" units="cm"/>
    </inkml:brush>
  </inkml:definitions>
  <inkml:trace contextRef="#ctx0" brushRef="#br0">255 10 27118,'4'-5'812,"0"0"-700,-4 5-72,0 0-7,-48 11-22,15 4-11,-31 7 0,30 2-67,-7 50 67,24-44 28,-9 39 6,33-62-3398,14-2 3330,1-3-78,9-1-201,-8-1-533,2-3 846,4-6 0,-29 11 0,-4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7.981"/>
    </inkml:context>
    <inkml:brush xml:id="br0">
      <inkml:brushProperty name="width" value="0.04286" units="cm"/>
      <inkml:brushProperty name="height" value="0.04286" units="cm"/>
    </inkml:brush>
  </inkml:definitions>
  <inkml:trace contextRef="#ctx0" brushRef="#br0">8 1 28278,'-4'36'-6,"1"5"-44,7-19-68,1 5-128,3-11-163,0-3-439,8-2 0,-16-6 0,2-3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8.223"/>
    </inkml:context>
    <inkml:brush xml:id="br0">
      <inkml:brushProperty name="width" value="0.04286" units="cm"/>
      <inkml:brushProperty name="height" value="0.04286" units="cm"/>
    </inkml:brush>
  </inkml:definitions>
  <inkml:trace contextRef="#ctx0" brushRef="#br0">3 36 27762,'-2'-10'376,"2"2"-337,0 8-39,0 0 0,0-8 0,0 6 0,0-6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8.899"/>
    </inkml:context>
    <inkml:brush xml:id="br0">
      <inkml:brushProperty name="width" value="0.04286" units="cm"/>
      <inkml:brushProperty name="height" value="0.04286" units="cm"/>
    </inkml:brush>
  </inkml:definitions>
  <inkml:trace contextRef="#ctx0" brushRef="#br0">3 12 26038,'-1'-3'1943,"0"0"-1870,1 3-40,0 0-16,0-4-11,0 3 10,0 6 24,0 12-12,0 15 0,0 10-12,0 3 1,0 5-17,0 34 0,1-32-5,1 24-74,2-24-83,-2-18-29,1 2-61,-3-24-246,0-10-2734,0-1 3232,0-1 0,0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9.200"/>
    </inkml:context>
    <inkml:brush xml:id="br0">
      <inkml:brushProperty name="width" value="0.04286" units="cm"/>
      <inkml:brushProperty name="height" value="0.04286" units="cm"/>
    </inkml:brush>
  </inkml:definitions>
  <inkml:trace contextRef="#ctx0" brushRef="#br0">1 45 27354,'20'0'157,"0"0"-168,40 0-6,-15-2 286,36-4-824,-22-3 35,-2-4-481,-9-1 0,-47 14 0,-5 1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29.713"/>
    </inkml:context>
    <inkml:brush xml:id="br0">
      <inkml:brushProperty name="width" value="0.04286" units="cm"/>
      <inkml:brushProperty name="height" value="0.04286" units="cm"/>
    </inkml:brush>
  </inkml:definitions>
  <inkml:trace contextRef="#ctx0" brushRef="#br0">175 5 26973,'5'0'1064,"-2"0"-913,-3 0 34,0 0-185,-25 6-6,8 0 6,-21 8-11,5 8-6,9-2-5,-4 9-169,13 28 186,13-34 5,5 23 28,12-44-11,3-1 5,11-10-11,-6-2-11,6-8 11,-10-3 6,-3 0-6,0-3 34,3-19-28,-9 18 0,2-10-17,-11 27-6,0 4 1,-1 3 5,0 8 0,0 7 0,0 7-6,1 7-16,2 1-600,16 16-1114,-5-19 1736,10 7 0,-15-26 0,-3-3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30.154"/>
    </inkml:context>
    <inkml:brush xml:id="br0">
      <inkml:brushProperty name="width" value="0.04286" units="cm"/>
      <inkml:brushProperty name="height" value="0.04286" units="cm"/>
    </inkml:brush>
  </inkml:definitions>
  <inkml:trace contextRef="#ctx0" brushRef="#br0">3 57 28205,'-2'70'-135,"4"-12"12,2-53 0,4-1-51,-1-4 68,1-1 39,4-11 67,-2 0 56,3-9 95,-3 1-28,1-1-33,0-3 72,6-9-78,-2 11-50,0 1-17,-3 15-1,0 21-16,-4-1 0,1 14-16,-2 2-57,-3-9-90,3 3-262,-1-12-2325,1-4 2750,-1-1 0,-2-5 0,-2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30.576"/>
    </inkml:context>
    <inkml:brush xml:id="br0">
      <inkml:brushProperty name="width" value="0.04286" units="cm"/>
      <inkml:brushProperty name="height" value="0.04286" units="cm"/>
    </inkml:brush>
  </inkml:definitions>
  <inkml:trace contextRef="#ctx0" brushRef="#br0">148 24 27320,'13'-10'795,"-2"2"-666,-11 8-84,0 0-40,-10-2 7,0 1-7,-9-2 12,3 3 5,-32 24-22,27-9 0,-22 19 0,39-7-11,3 0 6,7 1-12,3-7 0,5-11-11,2-4-28,0-3-67,0-2-1848,13-11 1971,-8 1 0,1-2 0,-13 5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31.167"/>
    </inkml:context>
    <inkml:brush xml:id="br0">
      <inkml:brushProperty name="width" value="0.04286" units="cm"/>
      <inkml:brushProperty name="height" value="0.04286" units="cm"/>
    </inkml:brush>
  </inkml:definitions>
  <inkml:trace contextRef="#ctx0" brushRef="#br0">13 109 25623,'10'0'969,"-2"0"-941,-8 0-22,0 0 16,48-9-22,-27 3-39,38-9 39,-42 7 1417,5-16-1345,-13 14-44,1-12-5,-21 17-1,1 1-11,-8 2 12,3 0-1,-4 2-22,3-1 11,-2 1-11,6 0 17,-7 8-17,6 0 17,-6 9-6,4 8-11,5-5 0,-1 8 6,6-9-12,2 3 6,1-5 0,2 2 0,3-9 11,49 3-22,-23-8-28,40-4-112,-34-11-538,-1-6-159,0-2 0,-27 15 0,-10 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5:33.861"/>
    </inkml:context>
    <inkml:brush xml:id="br0">
      <inkml:brushProperty name="width" value="0.04286" units="cm"/>
      <inkml:brushProperty name="height" value="0.04286" units="cm"/>
      <inkml:brushProperty name="color" value="#00A0D7"/>
    </inkml:brush>
  </inkml:definitions>
  <inkml:trace contextRef="#ctx0" brushRef="#br0">325 1 28166,'-16'0'145,"-2"1"-5783,-51 25 5638,32-13 0,-40 19 1409,40-14-1459,9 1-1393,13 3 1376,29-5-252,59 4 268,-20-4 2314,28 20-2263,-58-13 34,-4 22-12,-15-25 197,-7 23-175,-5-27 3449,-21 15-3465,4-20 90,-59 15-90,45-18 5,-41 6-49,64-14-192,6-10-1152,17 2 1360,4-8 0,-5 10 0,-2 1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55.049"/>
    </inkml:context>
    <inkml:brush xml:id="br0">
      <inkml:brushProperty name="width" value="0.04286" units="cm"/>
      <inkml:brushProperty name="height" value="0.04286" units="cm"/>
    </inkml:brush>
  </inkml:definitions>
  <inkml:trace contextRef="#ctx0" brushRef="#br0">154 28 23276,'10'-14'3383,"-2"3"-3108,-7 10 307,-1 1 0,1-1-587,-5 1 5,-1-1-6,-6 6-11,-2 0 1,-3 6-1,-1 1 17,-2 2-17,1-1 11,-8 7 6,13-11 0,-3 4 0,15-13-84,1 1 73,3 3 11,3-2-33,6 5-40,5-1 11,3 1-128,12 7 117,-8-4 39,6 5 34,-16-5-16,-2 0-1,-3 4 17,-4 2 28,-2 0 11,-3-2 34,-5-5 151,-17 8-168,4-7 0,-11 5 5,13-9 1,0-4-12,2 0 51,-9-7-106,12 2-46,-6-3-61,14 2-526,-4 1-1440,3 2 2078,-5 1 0,5 0 0,1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55.699"/>
    </inkml:context>
    <inkml:brush xml:id="br0">
      <inkml:brushProperty name="width" value="0.04286" units="cm"/>
      <inkml:brushProperty name="height" value="0.04286" units="cm"/>
    </inkml:brush>
  </inkml:definitions>
  <inkml:trace contextRef="#ctx0" brushRef="#br0">0 0 27914,'0'21'89,"3"4"-89,1 4 0,3 4 0,-1 4 0,0 0-5,-1 1-4269,-1 1 4235,-1-3 797,0 0-864,-1-4-34,-1-3-364,0 0-174,-1-10-1574,0-2 2252,0-12 0,0-3 0,0-2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56.149"/>
    </inkml:context>
    <inkml:brush xml:id="br0">
      <inkml:brushProperty name="width" value="0.04286" units="cm"/>
      <inkml:brushProperty name="height" value="0.04286" units="cm"/>
    </inkml:brush>
  </inkml:definitions>
  <inkml:trace contextRef="#ctx0" brushRef="#br0">3 110 26038,'-2'-3'1064,"2"2"-756,0 1-56,0-2-140,0 1 50,0 0-117,2 1-28,3 0-1,7 0-16,4-4-5,6-1-258,48-27 207,-36 17 33,33-15-5,-52 24-73,-1 1-162,-5 2-515,-1 2 778,-6 1 0,-2 0 0,0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56.706"/>
    </inkml:context>
    <inkml:brush xml:id="br0">
      <inkml:brushProperty name="width" value="0.04286" units="cm"/>
      <inkml:brushProperty name="height" value="0.04286" units="cm"/>
    </inkml:brush>
  </inkml:definitions>
  <inkml:trace contextRef="#ctx0" brushRef="#br0">12 59 27930,'-6'3'152,"0"0"-152,6-3-40,0 0 46,0 3 56,7 5-62,-3 2 5,7 4-5,-3-2 0,2 1-5,1 8 5,-2-6-28,1 3 16,-6-9-4,-2-1 10,0-4 23,-2 0-17,1-3 17,-1 0 50,-2-6-11,12-59-56,-5 34 0,10-42-34,0 55 6,-5 8-17,4 1-128,-4 7 44,-2 1-45,2 1-190,-4 1 364,12 2 0,-11-1 0,8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57.262"/>
    </inkml:context>
    <inkml:brush xml:id="br0">
      <inkml:brushProperty name="width" value="0.04286" units="cm"/>
      <inkml:brushProperty name="height" value="0.04286" units="cm"/>
    </inkml:brush>
  </inkml:definitions>
  <inkml:trace contextRef="#ctx0" brushRef="#br0">220 1 23544,'14'0'1708,"-4"0"-270,-10 0-1410,0 0 459,-5 5-481,-42 28 0,-9 6-18,24-11-31,-24 13 0,10-5 32,45-26 743,31 2-777,-12-8-28,26-3-5,-20-11-40,-2-3-5,8-17 656,-12 4-455,1-6-10,-15 11 60,-4 6-111,0 8 6,0 0-1,4 14-16,-1 3-6,5 7 0,0 2 0,2 0-34,1-2-28,0-2-3074,11-4 3136,-8-5 0,5-2 0,-14-4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57.590"/>
    </inkml:context>
    <inkml:brush xml:id="br0">
      <inkml:brushProperty name="width" value="0.04286" units="cm"/>
      <inkml:brushProperty name="height" value="0.04286" units="cm"/>
    </inkml:brush>
  </inkml:definitions>
  <inkml:trace contextRef="#ctx0" brushRef="#br0">0 5 27555,'7'-2'577,"-2"0"-476,-5 2-73,6 3-17,13 10-17,12 2-16,-2 1-12,-1-5-5,-14-7 39,6-1 0,-11-2 0,2-1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1:58.086"/>
    </inkml:context>
    <inkml:brush xml:id="br0">
      <inkml:brushProperty name="width" value="0.04286" units="cm"/>
      <inkml:brushProperty name="height" value="0.04286" units="cm"/>
    </inkml:brush>
  </inkml:definitions>
  <inkml:trace contextRef="#ctx0" brushRef="#br0">250 18 26463,'0'-8'1568,"0"2"-1456,0 6 84,0 0-179,0-2 0,0 2 22,0-2-33,-1 2 5,-15 26-11,7-10 0,-11 24 0,11-15 0,0 3 0,-3 5-6,-1 6 6,-2 7-5,-2 7-12,-2 15 0,-1 2 0,-1 2 14,3-6 1,1-6-10,7-28 1,3-9-28,-1-4-45,4-10-638,0-2 722,3-12 0,1 3 0,0-3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4.959"/>
    </inkml:context>
    <inkml:brush xml:id="br0">
      <inkml:brushProperty name="width" value="0.04286" units="cm"/>
      <inkml:brushProperty name="height" value="0.04286" units="cm"/>
    </inkml:brush>
  </inkml:definitions>
  <inkml:trace contextRef="#ctx0" brushRef="#br0">410 0 27813,'-54'18'106,"5"0"-106,25-5 11,-3 3 6,-2 3 50,-14 15-44,8-4-23,-9 15 0,15-7-51,-6 30 35,17-28-12,-3 18 0,20-37 16,4-4 1,7-4-134,35-2 94,-10-6-33,25-5-17,-23-7-330,28-23 297,-15-4 111,7-8 18,-27 6 5,-17 9 140,2-43-62,-8 36 68,-3-30-45,-13 47-34,-6 5-11,-7 1 5,-3 5 365,-30 12-370,33 13-28,-17 7-6,39 7 1,0-5-1,0 3 1,9 13-23,0-11 0,11 10 0,-3-17-40,2-1-1998,32 16 2038,-24-22 0,14 9 0,-33-26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04.936"/>
    </inkml:context>
    <inkml:brush xml:id="br0">
      <inkml:brushProperty name="width" value="0.04286" units="cm"/>
      <inkml:brushProperty name="height" value="0.04286" units="cm"/>
    </inkml:brush>
  </inkml:definitions>
  <inkml:trace contextRef="#ctx0" brushRef="#br0">0 25 23797,'2'0'3092,"2"0"-3092,-4 0-17,3 0 17,-2 0 0,1 0 84,-1 0 67,1 0 544,-2 0-662,1 0-5,0-1-17,-1 1 12,1-1-23,-1 0 5,0 0 18,0-1-6,0 0 11,0 0-6,0 0 17,0 0-5,0 0 5,0 0 0,0-1-28,0 1-11,0 1-128,0 1 128,0 7 28,0 4-12,0 12 7,0 9-1,0 37 17,1 2-372,1-16 1,2 4 338,0-1 0,2 3-6,1 6 0,1 2 8,1 4 0,0-1-791,-2-5 1,1-2 785,-2-10 0,0-1 8,0 12 0,0 0-8,-1-13 0,0-2-3,0 4 0,-1-1-477,3 30 482,-5-48-260,0 4 261,-2-29 511,0-1-517,0-9 1441,0-1-2645,-4 8 153,-3 0 1051,-3 8 0,2-8 0,3-1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06.501"/>
    </inkml:context>
    <inkml:brush xml:id="br0">
      <inkml:brushProperty name="width" value="0.04286" units="cm"/>
      <inkml:brushProperty name="height" value="0.04286" units="cm"/>
    </inkml:brush>
  </inkml:definitions>
  <inkml:trace contextRef="#ctx0" brushRef="#br0">8 1 25914,'0'11'1529,"0"-2"-1383,0-9 403,0 19-533,0-12 1,-1 14-6,1-18 6,-2-1-6,2-2-5,-1 0-6,0 0 17,1 0-17,-2 1 5,2 0 51,-1-1-50,1 1-6,0 0 6,2-1-12,1 0 12,2 0-6,6 0 0,-2 0 0,4 0 0,-3 0-6,10 0 0,-7 0 6,8 0 0,-2 0 0,-3 1 6,22 1-6,-16 0-6,13 0 6,-15-2 0,13 2 0,-14 1 0,9-1 0,-14-1 0,6-1 0,6 0 6,28 0-6,-8 0-516,19 0 516,-18 0-11,-2 0-6,12 3 12,-16-1-1,15 4 6,-30-3 0,2 0 6,-15-2 509,18-1-515,-14 0 6,17 0-6,-14 0 0,4 0 0,4 1 0,3 0 0,15 2 0,-10-1 0,12 1 0,-16-1 0,0 1 0,1 0 0,-1 1 0,-1 0 0,1 0 0,-2-1 0,10-1 11,-10-1 0,10-1-11,-9 0 6,23 0-6,-10 0 0,17 0 0,-16 0 0,0 0-6,0 0 12,-1 0-6,0 0 0,0 0 2,38 0 0,27-1 0,-17 1-1129,6 0 1127,-6 0 0,15-1 0,-33 1 0,-50 0 8,25-3 0,3 0-8,0 0-3,5-1 1,-2 1-9,-13 2-45,3 0-28,-9 0-712,3-10 29,-14 2-1636,-4-8 2403,-8 6 0,-5 5 0,-4 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6:02.768"/>
    </inkml:context>
    <inkml:brush xml:id="br0">
      <inkml:brushProperty name="width" value="0.04286" units="cm"/>
      <inkml:brushProperty name="height" value="0.04286" units="cm"/>
      <inkml:brushProperty name="color" value="#00A0D7"/>
    </inkml:brush>
  </inkml:definitions>
  <inkml:trace contextRef="#ctx0" brushRef="#br0">285 8 25422,'3'-3'1685,"-2"0"-1455,-1 3-101,0 0 33,1 0-50,-1-1-39,1 0-62,-4 1 17,-13 8 0,4-4 62,-15 10-74,14-7-4,-5 4-1,-8 7-6,-21 25-5,13-14 0,-23 36 0,45-48-5,-10 17 5,21-27 89,-1 5-89,2-7 6,5 11-6,1-9 6,22 10-6,-10-10-90,31 10 51,-30-8 5,14 12 29,-23-7 5,4 25 0,-8-16 5,10 46-5,-11-44 0,8 31 0,-11-41 34,-5 25-29,-5-21-5,-19 28 0,13-28 0,-6 7 0,16-19 124,3-5-124,1-2 22,8 0-22,1 0 0,22 0 0,-13 1-39,31 18 28,-32-7-1,15 28 7,-27-21-18,2 39 12,-11-29 5,-6 27 1,-2 6 5,-5 0 0,4-11 0,0-3 0,4-2 0,1 1 0,4-16 6,-7 53 33,8-48-22,-4 29-17,6-26 95,16 57-95,-9-49 11,12 34 23,15-64-34,-13-10-23,61 14 12,-32-13 11,11 1 0,-28-5 0,-20-4 11,-3 1-3898,5-15 3887,-10 5 0,5-7 0,-9 11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07.171"/>
    </inkml:context>
    <inkml:brush xml:id="br0">
      <inkml:brushProperty name="width" value="0.04286" units="cm"/>
      <inkml:brushProperty name="height" value="0.04286" units="cm"/>
    </inkml:brush>
  </inkml:definitions>
  <inkml:trace contextRef="#ctx0" brushRef="#br0">5 7 28339,'-2'-2'28,"1"-1"-17,0 3 45,1-1-50,11 3-6,-1 2-6,11 3-16,36 13 16,-30-9 6,26 8 0,-34-15 6,-9-2-6,3 1 0,-9-2 0,-2 0 0,-1 0 0,-1 0 6,-17 24-12,3-13 6,-15 18-11,7-17-6,-1-1-22,-1 1-40,0-1-769,-10 8 0,40-24 0,-1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07.953"/>
    </inkml:context>
    <inkml:brush xml:id="br0">
      <inkml:brushProperty name="width" value="0.04286" units="cm"/>
      <inkml:brushProperty name="height" value="0.04286" units="cm"/>
    </inkml:brush>
  </inkml:definitions>
  <inkml:trace contextRef="#ctx0" brushRef="#br0">101 22 26861,'-10'-12'1013,"2"2"-850,8 10 55,0 0-151,-19 33-61,11-11 0,-15 30-6,17-18 0,0 3 0,1 4-34,-3 33 12,5-29-12,-1 22 12,4-40-29,2-2-33,5-9-308,16-4-269,5-11-3041,11-9 3702,-6-3 0,-15 2 0,-5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08.308"/>
    </inkml:context>
    <inkml:brush xml:id="br0">
      <inkml:brushProperty name="width" value="0.04286" units="cm"/>
      <inkml:brushProperty name="height" value="0.04286" units="cm"/>
    </inkml:brush>
  </inkml:definitions>
  <inkml:trace contextRef="#ctx0" brushRef="#br0">8 41 27874,'-4'2'331,"0"0"-247,4-2-73,13 0-5,3-2-6,15-1-23,4-3-656,28-10 1,-9 5 0,-47 13-1,48-10 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08.723"/>
    </inkml:context>
    <inkml:brush xml:id="br0">
      <inkml:brushProperty name="width" value="0.04286" units="cm"/>
      <inkml:brushProperty name="height" value="0.04286" units="cm"/>
    </inkml:brush>
  </inkml:definitions>
  <inkml:trace contextRef="#ctx0" brushRef="#br0">0 0 26950,'7'0'964,"-2"0"-740,-5 0-185,0 0-11,0 52-39,0-24-34,0 43-45,0-39-39,0-4 129,-1 11 0,1-23 0,-1 7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08.919"/>
    </inkml:context>
    <inkml:brush xml:id="br0">
      <inkml:brushProperty name="width" value="0.04286" units="cm"/>
      <inkml:brushProperty name="height" value="0.04286" units="cm"/>
    </inkml:brush>
  </inkml:definitions>
  <inkml:trace contextRef="#ctx0" brushRef="#br0">17 1 27634,'-9'0'369,"2"0"-380,7 0-364,0 0 375,9 0 0,-6 0 0,7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09.770"/>
    </inkml:context>
    <inkml:brush xml:id="br0">
      <inkml:brushProperty name="width" value="0.04286" units="cm"/>
      <inkml:brushProperty name="height" value="0.04286" units="cm"/>
    </inkml:brush>
  </inkml:definitions>
  <inkml:trace contextRef="#ctx0" brushRef="#br0">12 99 25085,'-1'8'1619,"0"-2"-796,1-6-638,0 37-84,0-21 0,0 36-68,0-36-27,0 3-202,-4 13 190,3-20 6,-4 13 118,5-38-113,0 0-5,0-14-232,17-21 0,3-2 187,-5 8 159,11-12 1,0 6 14,-16 35-90,5 0 146,-5 75-3577,-7-37 3392,6 47 0,-9-55-39,0-4 11,0-2-17,0-4-5,-2-1-51,-1-3 107,2-3 3397,-1-6-3353,7-8-16,10-18-17,1 4-17,10-12 16,-8 15 63,5-1-34,-10 12 27,2 2-55,-11 11 11,0 6 11,0 4 12,-1 10-18,0 2-10,0 2-6,-1 0-17,3 16-23,-3-15-66,1 12-68,-3-18-691,-7 12 0,12-37 0,-3 2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0.365"/>
    </inkml:context>
    <inkml:brush xml:id="br0">
      <inkml:brushProperty name="width" value="0.04286" units="cm"/>
      <inkml:brushProperty name="height" value="0.04286" units="cm"/>
    </inkml:brush>
  </inkml:definitions>
  <inkml:trace contextRef="#ctx0" brushRef="#br0">20 198 26950,'1'1'723,"0"0"-6120,-1-1 5189,51-16 91,-28 5 1432,39-14-1315,-43 10 876,2-8-680,-9-6-135,-1 6-10,-9 0 3548,-16 7-3565,5 9 49,-12-4-50,-1 10-27,7 5 5,-15 11 0,14 1-11,-6 11 0,7-5 11,-5 11 1,6-7 4,-2 7 35,8 22-51,9-31 5,2 24-5,10-38 0,-2-2 0,11-2-67,7-3-17,2-6-565,27-17-4319,-19 1 4968,14-12 0,-32 18 0,-7 3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1.793"/>
    </inkml:context>
    <inkml:brush xml:id="br0">
      <inkml:brushProperty name="width" value="0.04286" units="cm"/>
      <inkml:brushProperty name="height" value="0.04286" units="cm"/>
    </inkml:brush>
  </inkml:definitions>
  <inkml:trace contextRef="#ctx0" brushRef="#br0">150 18 25275,'0'-7'2118,"0"2"-1877,0 5 22,0 0-185,0-2-33,0 1 11,0-1 118,-1 2-169,-3 0 1,0 4-6,-4 4 0,1 4 0,-2 3-23,-4 11-5,2-4-11,-4 9-39,4-10-6,2-1-23,0-2-49,1-2-108,0-2-3432,-5 4 3696,5-8 0,-1 1 0,6-8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2.103"/>
    </inkml:context>
    <inkml:brush xml:id="br0">
      <inkml:brushProperty name="width" value="0.04286" units="cm"/>
      <inkml:brushProperty name="height" value="0.04286" units="cm"/>
    </inkml:brush>
  </inkml:definitions>
  <inkml:trace contextRef="#ctx0" brushRef="#br0">0 1 28261,'20'14'5,"-4"-2"-33,10 6-33,-5-4-102,0-1-139,0 1-269,-3-2-277,0 4 0,-17-16 0,-3-2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2.576"/>
    </inkml:context>
    <inkml:brush xml:id="br0">
      <inkml:brushProperty name="width" value="0.04286" units="cm"/>
      <inkml:brushProperty name="height" value="0.04286" units="cm"/>
    </inkml:brush>
  </inkml:definitions>
  <inkml:trace contextRef="#ctx0" brushRef="#br0">28 13 26547,'-3'-5'1299,"0"2"-1103,3 3 28,0 0-201,0-2-12,0 1 6,0 0-17,0 6-6,0 1-55,0 7-2543,-6 9 2604,1-6 0,-2 2 0,3-12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6:12.665"/>
    </inkml:context>
    <inkml:brush xml:id="br0">
      <inkml:brushProperty name="width" value="0.04286" units="cm"/>
      <inkml:brushProperty name="height" value="0.04286" units="cm"/>
      <inkml:brushProperty name="color" value="#00A0D7"/>
    </inkml:brush>
  </inkml:definitions>
  <inkml:trace contextRef="#ctx0" brushRef="#br0">9 49 25982,'6'-2'1696,"0"1"-1539,-5 0-62,0 1-27,0 0-40,-1-1 151,3-1-123,-1-1-51,0 1 7,0 0-12,-2 2-51,0 0 51,-2 0 0,-1-1-5,-1 0 5,-2-2 0,2 1 0,-1-1 11,1 0 0,1 2-5,2-1 22,1 1-73,0 1-118,0-4-828,0 2 991,0-4 0,0 3 0,0 1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6.370"/>
    </inkml:context>
    <inkml:brush xml:id="br0">
      <inkml:brushProperty name="width" value="0.04286" units="cm"/>
      <inkml:brushProperty name="height" value="0.04286" units="cm"/>
    </inkml:brush>
  </inkml:definitions>
  <inkml:trace contextRef="#ctx0" brushRef="#br0">19 23 26362,'-10'10'896,"2"-2"-672,8-8 0,0 0-582,-1-5-2073,4-2 2431,1-6 0,0 5 0,0 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6.570"/>
    </inkml:context>
    <inkml:brush xml:id="br0">
      <inkml:brushProperty name="width" value="0.04286" units="cm"/>
      <inkml:brushProperty name="height" value="0.04286" units="cm"/>
    </inkml:brush>
  </inkml:definitions>
  <inkml:trace contextRef="#ctx0" brushRef="#br0">1 37 27410,'9'-23'-241,"-12"18"0,9-3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6.770"/>
    </inkml:context>
    <inkml:brush xml:id="br0">
      <inkml:brushProperty name="width" value="0.04286" units="cm"/>
      <inkml:brushProperty name="height" value="0.04286" units="cm"/>
    </inkml:brush>
  </inkml:definitions>
  <inkml:trace contextRef="#ctx0" brushRef="#br0">1 61 27275,'0'-2'403,"0"0"-6060,0 2 5657,7-25 0,-5 19 0,5-19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6.938"/>
    </inkml:context>
    <inkml:brush xml:id="br0">
      <inkml:brushProperty name="width" value="0.04286" units="cm"/>
      <inkml:brushProperty name="height" value="0.04286" units="cm"/>
    </inkml:brush>
  </inkml:definitions>
  <inkml:trace contextRef="#ctx0" brushRef="#br0">1 75 26396,'1'-2'1109,"0"0"-6674,-1 2 5565,27-32 0,8-7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7.117"/>
    </inkml:context>
    <inkml:brush xml:id="br0">
      <inkml:brushProperty name="width" value="0.04286" units="cm"/>
      <inkml:brushProperty name="height" value="0.04286" units="cm"/>
    </inkml:brush>
  </inkml:definitions>
  <inkml:trace contextRef="#ctx0" brushRef="#br0">1 59 25422,'3'-10'666,"20"-8"-2615,-10 12 1949,18-9 0,-19 10 0,-3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7.286"/>
    </inkml:context>
    <inkml:brush xml:id="br0">
      <inkml:brushProperty name="width" value="0.04286" units="cm"/>
      <inkml:brushProperty name="height" value="0.04286" units="cm"/>
    </inkml:brush>
  </inkml:definitions>
  <inkml:trace contextRef="#ctx0" brushRef="#br0">0 32 19033,'68'-15'-558,"-7"0"1,-55 14 0,-10 2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7.487"/>
    </inkml:context>
    <inkml:brush xml:id="br0">
      <inkml:brushProperty name="width" value="0.04286" units="cm"/>
      <inkml:brushProperty name="height" value="0.04286" units="cm"/>
    </inkml:brush>
  </inkml:definitions>
  <inkml:trace contextRef="#ctx0" brushRef="#br0">0 20 24889,'7'0'1149,"-2"0"-1805,-5 0-2463,0 0 3119,55-9 0,-41 7 0,40-7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7.654"/>
    </inkml:context>
    <inkml:brush xml:id="br0">
      <inkml:brushProperty name="width" value="0.04286" units="cm"/>
      <inkml:brushProperty name="height" value="0.04286" units="cm"/>
    </inkml:brush>
  </inkml:definitions>
  <inkml:trace contextRef="#ctx0" brushRef="#br0">1 40 25309,'86'-19'204,"8"-1"1,-99 21 0,-5 0-1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7.854"/>
    </inkml:context>
    <inkml:brush xml:id="br0">
      <inkml:brushProperty name="width" value="0.04286" units="cm"/>
      <inkml:brushProperty name="height" value="0.04286" units="cm"/>
    </inkml:brush>
  </inkml:definitions>
  <inkml:trace contextRef="#ctx0" brushRef="#br0">1 14 25029,'11'0'1384,"-2"0"-1311,-9 0-572,0 0-1081,49-5 1580,-2-3 0,-24 7 0,-31 3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18.072"/>
    </inkml:context>
    <inkml:brush xml:id="br0">
      <inkml:brushProperty name="width" value="0.04286" units="cm"/>
      <inkml:brushProperty name="height" value="0.04286" units="cm"/>
    </inkml:brush>
  </inkml:definitions>
  <inkml:trace contextRef="#ctx0" brushRef="#br0">0 25 26626,'4'0'1114,"-2"0"-924,-2 0-89,19-6-146,-7 4-16,18-5-258,-5 4-1,-5-1 320,14 2 0,-26 2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2.566"/>
    </inkml:context>
    <inkml:brush xml:id="br0">
      <inkml:brushProperty name="width" value="0.04286" units="cm"/>
      <inkml:brushProperty name="height" value="0.04286" units="cm"/>
      <inkml:brushProperty name="color" value="#00A0D7"/>
    </inkml:brush>
  </inkml:definitions>
  <inkml:trace contextRef="#ctx0" brushRef="#br0">67 15 27001,'0'-6'1030,"0"2"-901,2 2-118,-2 2 0,2-2 45,-2 2-33,0 0-23,0 3 5,-1 7-5,-4 7 0,-6 34 0,-1 7-11,-1-7 5,1 9 1,1-5-6,7-24-12,3-7-44,0 0 17,6-9-79,3-2-151,33-12 11,-11-9 40,20-8 38,-22-5 96,3-14 313,-12 9 85,0-7-85,-14 15 258,-3 3-431,-2 8-17,0 0-17,0 7-5,-1 26-17,2 6-1,5 12-21,4-4-51,8-16-213,12-1 179,-6-11 118,6-2 51,-9-9-1,-1-5 23,-1-6 33,-2-7 34,1-17-100,-7 4-1,-1-10 0,-7 10-17,-2 1-5,-1-5-17,-4 13-11,-3-3-6,-6 15-831,-42 1 0,36 5 0,-28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6:41.772"/>
    </inkml:context>
    <inkml:brush xml:id="br0">
      <inkml:brushProperty name="width" value="0.04286" units="cm"/>
      <inkml:brushProperty name="height" value="0.04286" units="cm"/>
      <inkml:brushProperty name="color" value="#FF0066"/>
    </inkml:brush>
  </inkml:definitions>
  <inkml:trace contextRef="#ctx0" brushRef="#br0">1 23 26390,'0'-13'1120,"0"4"-963,0 9 442,0 0-599,1 50 0,-1-23 0,1 41 0,-1-16 0,0-24-33,0 22-1,0-37-660,2 4-1452,1-14 2146,0-1 0,-1-2 0,-2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2:21.723"/>
    </inkml:context>
    <inkml:brush xml:id="br0">
      <inkml:brushProperty name="width" value="0.04286" units="cm"/>
      <inkml:brushProperty name="height" value="0.04286" units="cm"/>
    </inkml:brush>
  </inkml:definitions>
  <inkml:trace contextRef="#ctx0" brushRef="#br0">176 10 24189,'11'-5'1972,"-2"2"-1703,-9 3 1528,0 0-1797,-3-1 0,-4 3-11,-7 3 11,-63 34 0,52-24 0,-44 19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3:22.186"/>
    </inkml:context>
    <inkml:brush xml:id="br0">
      <inkml:brushProperty name="width" value="0.04286" units="cm"/>
      <inkml:brushProperty name="height" value="0.04286" units="cm"/>
    </inkml:brush>
  </inkml:definitions>
  <inkml:trace contextRef="#ctx0" brushRef="#br0">5 286 26396,'5'0'907,"0"0"-420,-5 0-419,0 0-24,3-3 12,-2 2-22,4-3 33,-4 3-67,0 1-39,0-1 39,-1 9 22,0 17-16,-2 4-6,-4 36 0,1-22 0,-2 15 6,4-24-12,1 5-5,1-22 11,5 4 5,28-47-21,12-15-1286,-4 3 0,2-7 941,5-9 0,0-3-4490,3-3 0,-1-1 4851,0-2 0,-5 4 0,6-8 0,-18 23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3:36.518"/>
    </inkml:context>
    <inkml:brush xml:id="br0">
      <inkml:brushProperty name="width" value="0.04286" units="cm"/>
      <inkml:brushProperty name="height" value="0.04286" units="cm"/>
    </inkml:brush>
  </inkml:definitions>
  <inkml:trace contextRef="#ctx0" brushRef="#br0">39 345 25903,'-1'-5'1126,"0"0"-622,-1 3-437,1 0-5,-1-3 156,-1-3-112,3 1-78,-2-2-11,1 5 6,1 2-12,-1 1 0,0-2-11,1 0 6,-1-1 10,1 0 1,0 0 6,-1 1-18,1 1-5,-2 1-17,2 1-11,-2 0 6,1 0 33,-4 22-5,2-5 5,-1 19-11,2-9 6,1 1 10,0 3 24,1 28-35,0-23-5,1 17 0,1-37 0,4-5 6,4-6 5,10-15 0,11-13-11,18-22-45,17-17-133,-28 27 1,3-6 177,13-17 0,7-9 0,-9 9 0,-16 21 0,-2 1 0,26-34 0,0 1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4.148"/>
    </inkml:context>
    <inkml:brush xml:id="br0">
      <inkml:brushProperty name="width" value="0.04286" units="cm"/>
      <inkml:brushProperty name="height" value="0.04286" units="cm"/>
    </inkml:brush>
  </inkml:definitions>
  <inkml:trace contextRef="#ctx0" brushRef="#br0">6 169 25690,'-2'6'1725,"0"-2"-1568,2-4-56,-1 2-23,1-1 202,36-68-330,-18 43-40,29-54 29,-31 66-74,10 15 135,-15 9 0,6 17 6,-16 24-6,-1-8 0,-3 19 0,-4-16-11,-3 0-9,-7 1 0,0 1 20,1-4 0,-16 31 17,26-66 0,1-4 11,3-3 56,0-1-34,2-2 29,0 0-68,11-8-11,0 0-11,12-8-79,11-2 57,-7 3 5,9-1 5,-12 7-27,1 1 44,-8 2 6,0 2-78,-12 3-29,-2 0-548,-2 0-95,-1-2-2264,0 0 3014,2-1 0,-2 1 0,2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4.784"/>
    </inkml:context>
    <inkml:brush xml:id="br0">
      <inkml:brushProperty name="width" value="0.04286" units="cm"/>
      <inkml:brushProperty name="height" value="0.04286" units="cm"/>
    </inkml:brush>
  </inkml:definitions>
  <inkml:trace contextRef="#ctx0" brushRef="#br0">46 130 27740,'-16'26'134,"3"1"-122,11 12-12,1-10-12,2 9-167,10-10 140,-1-9-23,8 0 6,-4-11 56,5-5 17,-2-2-17,7-6 17,-5-3-6,2-9-11,1-5 17,-1-2 288,-1-28 0,-4-4-260,-7 15-34,-2-16 1,-9 8-18,-21 36 6,-11-2 0,5 10 6,-17 3-18,12 9-38,-8 4-28,19 12-600,7 24-1232,7-11 1910,4 15 0,5-46 0,0-8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5.352"/>
    </inkml:context>
    <inkml:brush xml:id="br0">
      <inkml:brushProperty name="width" value="0.04286" units="cm"/>
      <inkml:brushProperty name="height" value="0.04286" units="cm"/>
    </inkml:brush>
  </inkml:definitions>
  <inkml:trace contextRef="#ctx0" brushRef="#br0">3 6 26026,'0'-2'1624,"0"0"-1209,0 2-415,-2-1-51,11 90-486,-8-35 77,4-1 1,1-1-73,-5-10-571,-3-28-2690,-2-1 2993,-2-2 1,6-8 0,0-4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5.902"/>
    </inkml:context>
    <inkml:brush xml:id="br0">
      <inkml:brushProperty name="width" value="0.04286" units="cm"/>
      <inkml:brushProperty name="height" value="0.04286" units="cm"/>
    </inkml:brush>
  </inkml:definitions>
  <inkml:trace contextRef="#ctx0" brushRef="#br0">30 93 26437,'-5'69'-109,"8"-15"0,3-4 19,1-17-28,12 28 683,-8-49-593,2-4 60,9-3-60,6-2 180,15-17 357,-4-18-346,-9-1-23,-13-9 336,-12 16-398,-4-1-16,0-3-17,-1 2-23,-3 0-5,-4 2 5,-19-12-22,6 17 0,-25-9 0,19 23 0,-10 2-156,-4 14-113,17 4-342,-8 18 611,20 13 0,10-48 0,2-3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6.422"/>
    </inkml:context>
    <inkml:brush xml:id="br0">
      <inkml:brushProperty name="width" value="0.04286" units="cm"/>
      <inkml:brushProperty name="height" value="0.04286" units="cm"/>
    </inkml:brush>
  </inkml:definitions>
  <inkml:trace contextRef="#ctx0" brushRef="#br0">11 1 27247,'-6'0'599,"2"0"-531,4 0-281,0 0-62,2 0 275,15 0 0,-10 0 0,9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6.608"/>
    </inkml:context>
    <inkml:brush xml:id="br0">
      <inkml:brushProperty name="width" value="0.04286" units="cm"/>
      <inkml:brushProperty name="height" value="0.04286" units="cm"/>
    </inkml:brush>
  </inkml:definitions>
  <inkml:trace contextRef="#ctx0" brushRef="#br0">0 15 27158,'14'-3'604,"-4"2"-570,-10 1-45,0 0-1154,31-3 1165,-11 0 0,14 0 0,-22 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6.787"/>
    </inkml:context>
    <inkml:brush xml:id="br0">
      <inkml:brushProperty name="width" value="0.04286" units="cm"/>
      <inkml:brushProperty name="height" value="0.04286" units="cm"/>
    </inkml:brush>
  </inkml:definitions>
  <inkml:trace contextRef="#ctx0" brushRef="#br0">0 1 25937,'4'0'1461,"-2"0"-1438,-2 0-23,0 0 0,41 0 0,-31 0 0,30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6:43.119"/>
    </inkml:context>
    <inkml:brush xml:id="br0">
      <inkml:brushProperty name="width" value="0.04286" units="cm"/>
      <inkml:brushProperty name="height" value="0.04286" units="cm"/>
      <inkml:brushProperty name="color" value="#FF0066"/>
    </inkml:brush>
  </inkml:definitions>
  <inkml:trace contextRef="#ctx0" brushRef="#br0">93 961 27667,'4'10'280,"13"1"-257,-3-7-18,10 1 1,16-3-6,0 0 0,8-1 0,-9 0-3381,12-5 3381,-17-2 11,49-24-11,-51 11 0,24-15 6,-38 17 5,20-26-11,-17 16 11,5-16 0,-1-1 1,-9 7 3402,9-30-3285,-14 6-107,-7 26 62,0-49-78,-6 55-1,-3-27-5,1 35 23,-8-27-18,5 24-5,-19-42 0,15 42 0,-13-20 0,9 23 6,-1 3-6,-26-15-6,20 16 6,-18-6 0,9 13-5,9 5-1,-43 0 6,36 4-5,-44 13-1,47-5 6,-35 27-6,39-17 6,-37 40 0,38-31 0,-20 32 0,28-27 0,-1 26 0,2 5 0,0-3 0,1 11 0,0-3 0,5-19 0,0 39 0,4-46 0,14 13 0,5 0 0,-1-17-5,31 43-12,-26-61-633,28 7-1820,-27-19 2470,17 1 0,-30-8 0,-3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6.991"/>
    </inkml:context>
    <inkml:brush xml:id="br0">
      <inkml:brushProperty name="width" value="0.04286" units="cm"/>
      <inkml:brushProperty name="height" value="0.04286" units="cm"/>
    </inkml:brush>
  </inkml:definitions>
  <inkml:trace contextRef="#ctx0" brushRef="#br0">0 15 27600,'20'-4'-866,"-3"-1"1,-14 2 0,0 1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7.971"/>
    </inkml:context>
    <inkml:brush xml:id="br0">
      <inkml:brushProperty name="width" value="0.04286" units="cm"/>
      <inkml:brushProperty name="height" value="0.04286" units="cm"/>
    </inkml:brush>
  </inkml:definitions>
  <inkml:trace contextRef="#ctx0" brushRef="#br0">2 111 25556,'-1'1'1562,"0"0"-649,1-1-902,0-2-5,3-3-6,20-14 0,-5 4 0,30-15 0,-19 17-11,9-2 11,11 7-6,-18 5 6,15 0-5,-25 9-1,1 11 6,-8 4 0,-1 11 0,-10-3 0,-2 1 0,-6 2 6,-4-1-6,-6-2 0,-9 8 0,-1 2 0,6-5 0,6-8 0,12-15 5,3-4 29,9 0 11,2-2-6,8-1-17,-2-4 17,15 0-27,-6-1-12,9-3 5,-11-4-5,-3 0 0,-2-1-22,-3 2-17,-3 1-96,-4 1 12,-5 3-56,-3-1-241,-3 3 420,0-3 0,0 1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8.522"/>
    </inkml:context>
    <inkml:brush xml:id="br0">
      <inkml:brushProperty name="width" value="0.04286" units="cm"/>
      <inkml:brushProperty name="height" value="0.04286" units="cm"/>
    </inkml:brush>
  </inkml:definitions>
  <inkml:trace contextRef="#ctx0" brushRef="#br0">42 53 28171,'-16'-4'-22,"1"9"39,12 9-12,-1 45-10,2-21-23,1 25-107,10-27 135,-1-12 0,9 0 11,-2-15 12,2-4-1,3-3-5,3-2 84,34-53-84,-33 27 5,21-44-5,-43 42 16,-9-11-38,-22-2 10,5 7-16,-16 7 6,18 21-119,-6 3-66,8 8-208,-5 9 398,6 15 0,9-11 0,0 3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9.331"/>
    </inkml:context>
    <inkml:brush xml:id="br0">
      <inkml:brushProperty name="width" value="0.04286" units="cm"/>
      <inkml:brushProperty name="height" value="0.04286" units="cm"/>
    </inkml:brush>
  </inkml:definitions>
  <inkml:trace contextRef="#ctx0" brushRef="#br0">21 33 26306,'-12'3'1171,"4"0"-1082,8-3 275,0 0-268,11-7-96,-3 2 0,12-5 0,-6 4 0,0 1-6,2 1 0,-1 3 1,0 0-1,1 1-5,-2 2-6,4 11 17,-7 2 0,0 12 0,-8-1 0,-2 18 0,-5-7 0,-3 11-5,-3-15 10,-9 8-5,6-14 0,-3 3 0,7-16 0,4-5 0,1-3 219,3-3-163,6-6-51,2-2-5,8-4 0,3-1-22,1 0-17,2 2 5,0 3-11,0 1 17,0 3-22,11 0 33,-12 1-11,6 0-213,-11 0 56,-7 0-173,1 0-488,-6 0-6317,-2-1 7163,1-1 0,-2 1 0,1-1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09.853"/>
    </inkml:context>
    <inkml:brush xml:id="br0">
      <inkml:brushProperty name="width" value="0.04286" units="cm"/>
      <inkml:brushProperty name="height" value="0.04286" units="cm"/>
    </inkml:brush>
  </inkml:definitions>
  <inkml:trace contextRef="#ctx0" brushRef="#br0">41 111 22526,'-15'10'-23,"1"5"2304,7 10-2460,3 28 151,5-19-11,7 14 1039,25-22-748,41-32 355,-23 4-548,-6-39 0,-9-9-54,-23 13 1,5-44-1,-23 61 1938,-3 2-1949,-14-7-5,-7 8 0,0 1-17,-3 8-28,7 7-107,-4 11 163,-12 13 0,44-28 0,3-1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10.877"/>
    </inkml:context>
    <inkml:brush xml:id="br0">
      <inkml:brushProperty name="width" value="0.04286" units="cm"/>
      <inkml:brushProperty name="height" value="0.04286" units="cm"/>
    </inkml:brush>
  </inkml:definitions>
  <inkml:trace contextRef="#ctx0" brushRef="#br0">23 13 26984,'-1'-5'1042,"0"2"-914,1 3 7,0 0-102,-9-2-10,7 1-6,-7 0-1,9 1-21,0 0 5,0 3 5,42 29-5,-21-17 0,33 21-5,-34-26-23,3 9 28,-13-6 0,-1 10 0,-28 4-11,1-6-51,-13 12-134,6-9-806,3-2 1002,2-2 0,10-9 0,4-4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11.990"/>
    </inkml:context>
    <inkml:brush xml:id="br0">
      <inkml:brushProperty name="width" value="0.04286" units="cm"/>
      <inkml:brushProperty name="height" value="0.04286" units="cm"/>
    </inkml:brush>
  </inkml:definitions>
  <inkml:trace contextRef="#ctx0" brushRef="#br0">11 1 25735,'-5'3'1607,"0"0"-1399,5-3 402,0 0-632,-1 1 10,1 0-49,5 2-130,5-1-4407,36 0 4598,-11-1 0,7-1 0,-24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24.969"/>
    </inkml:context>
    <inkml:brush xml:id="br0">
      <inkml:brushProperty name="width" value="0.04286" units="cm"/>
      <inkml:brushProperty name="height" value="0.04286" units="cm"/>
    </inkml:brush>
  </inkml:definitions>
  <inkml:trace contextRef="#ctx0" brushRef="#br0">1 295 25382,'3'-1'1585,"0"0"-1310,-3 1-96,0-1-62,1 1 57,-1-1-174,2 1 22,-1 4-5,1 6 6,0 8-23,1 5 16,-1 2-16,3 16 0,-3-18 6,2 8-6,-2-22 6,1-2 33,6-3 6,5-5-23,12-13-22,10-12 0,13-18-149,-2 0 1,2-3-143,-6 7 0,0-1-1272,11-11 1,-2 1 1562,20-17 0,-36 33 0,-13 13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8.779"/>
    </inkml:context>
    <inkml:brush xml:id="br0">
      <inkml:brushProperty name="width" value="0.04286" units="cm"/>
      <inkml:brushProperty name="height" value="0.04286" units="cm"/>
    </inkml:brush>
  </inkml:definitions>
  <inkml:trace contextRef="#ctx0" brushRef="#br0">0 13 26346,'3'-7'1355,"-1"2"-1182,-2 5 7,0 0-124,0 10-23,0 7-22,0 17-5,0 11-6,4 7-6,12 44-16,-3-41 0,6 25 5,-9-55 0,-1-4 17,-4-9 0,0-4 6,-5-6 38,2-2-32,-1 0-12,1-4-28,2-6 0,1-8 0,4-6-6,2-5 6,2-3 17,3-2 5,0 2 6,9-6-11,-6 21-3381,2-3 3392,-4 37 0,-8-2 0,4 15 6,-3 7-6,-4-16 0,3 10 0,-8-21-40,1 0-178,-2 0 3072,0 3-2854,0 6 0,0-19 0,0-3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9.228"/>
    </inkml:context>
    <inkml:brush xml:id="br0">
      <inkml:brushProperty name="width" value="0.04286" units="cm"/>
      <inkml:brushProperty name="height" value="0.04286" units="cm"/>
    </inkml:brush>
  </inkml:definitions>
  <inkml:trace contextRef="#ctx0" brushRef="#br0">0 154 27370,'53'-8'-61,"-5"0"-51,-15-11 112,-11 3 526,3-26-375,-23 24-61,-3-13-40,-13 25-22,0 3 28,-11 1-33,-10 27-23,6-6 0,-2 24-11,15 30-6,12-42-17,6 26-190,26-54-2178,26-12 2402,-5-1 0,-22 6 0,-31 6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6:45.303"/>
    </inkml:context>
    <inkml:brush xml:id="br0">
      <inkml:brushProperty name="width" value="0.04286" units="cm"/>
      <inkml:brushProperty name="height" value="0.04286" units="cm"/>
      <inkml:brushProperty name="color" value="#FF0066"/>
    </inkml:brush>
  </inkml:definitions>
  <inkml:trace contextRef="#ctx0" brushRef="#br0">29 9 25186,'-6'1'1736,"2"0"-1489,4-1-152,-2 0-5,1 0 117,-1 0-95,2 0 117,-2 0-5,0 0-190,-1 0 44,-1 0-66,2 0-1,1 0-6,12 0-5,4 1 0,5-1 6,57 2-6,-44-1 0,43 1 0,-54-2 0,-1 0-28,27 0 17,-21 0-23,43 0 34,-49 0 0,17 0-5,-27 0-68,24 0 50,-18 0-66,26 0 66,-25 0 23,1 0 0,-6 0-5,-2 0 5,-5 0 5,6 0-5,-6 0-33,11 0 10,-8-1 1,19-1 22,-17 0 0,8 0 0,-13 0 0,1 2 0,-1-2 0,0 1 0,0-1 0,-1 1-78,-3 0-90,-1 1-1031,-1 0 1199,-2 0 0,0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9.783"/>
    </inkml:context>
    <inkml:brush xml:id="br0">
      <inkml:brushProperty name="width" value="0.04286" units="cm"/>
      <inkml:brushProperty name="height" value="0.04286" units="cm"/>
    </inkml:brush>
  </inkml:definitions>
  <inkml:trace contextRef="#ctx0" brushRef="#br0">305 29 28272,'-47'-17'62,"5"6"-62,19 16 0,1 4 0,-2 4-6,2 3 6,-1 2-6,0 2 1,3 0-6,1 1-23,0 6-39,6 9 73,5-14 6,11 0-1,9-21 1,20-4-6,-4-2-17,14-5 0,-12-3 17,0-3 0,-3-1 12,-3 0 4,-6 0 80,2-10-108,-7 34-27,0-10-17,-6 31-67,1-12-7242,26-2 7365,-10-7 0,9-2 0,-21-5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0.233"/>
    </inkml:context>
    <inkml:brush xml:id="br0">
      <inkml:brushProperty name="width" value="0.04286" units="cm"/>
      <inkml:brushProperty name="height" value="0.04286" units="cm"/>
    </inkml:brush>
  </inkml:definitions>
  <inkml:trace contextRef="#ctx0" brushRef="#br0">43 50 25892,'-4'-11'1618,"2"2"-1377,2 9 151,0 0-347,-6-13-17,5 10-28,-5-11-11,5 14 11,-2 7 5,-1 7 1,-2 26 0,1-3-6,1 14 5,3-12 1,1-2-85,10 54 18,-6-51-146,8 39 16,-9-68-2318,4-1 2509,-3-7 0,1-2 0,-3-1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0.503"/>
    </inkml:context>
    <inkml:brush xml:id="br0">
      <inkml:brushProperty name="width" value="0.04286" units="cm"/>
      <inkml:brushProperty name="height" value="0.04286" units="cm"/>
    </inkml:brush>
  </inkml:definitions>
  <inkml:trace contextRef="#ctx0" brushRef="#br0">0 25 28154,'93'4'17,"-14"0"-532,-34-8-807,-16-2 1322,8-4 0,-25 3 0,-4 2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1.728"/>
    </inkml:context>
    <inkml:brush xml:id="br0">
      <inkml:brushProperty name="width" value="0.04286" units="cm"/>
      <inkml:brushProperty name="height" value="0.04286" units="cm"/>
    </inkml:brush>
  </inkml:definitions>
  <inkml:trace contextRef="#ctx0" brushRef="#br0">582 452 26922,'-6'0'1120,"2"0"-991,4 0-62,-36-7 12,5-4-60,-14-8 1,-2-4-20,-1-6-648,-19-21 643,39 20-1,3-3-5,4-4 5,4 1 6,5-1 0,6 3-28,4-4 28,6 11 0,4 3 0,7 13 637,2 8-643,6 2 6,-9 0 0,3 1 6,-12 0-1,-2 12-5,-2 2 0,-5 16-5,-4 0-74,-32 43 51,8-25 6,-22 28-12,-14-5 18,33-28-1,-16 14 6,50-39 5,18-12 17,44-3-11,2-11-1193,31-4 846,-13-12-254,-21 4 1,-22 8-1,-39 13 1,-13 4-1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2.346"/>
    </inkml:context>
    <inkml:brush xml:id="br0">
      <inkml:brushProperty name="width" value="0.04286" units="cm"/>
      <inkml:brushProperty name="height" value="0.04286" units="cm"/>
    </inkml:brush>
  </inkml:definitions>
  <inkml:trace contextRef="#ctx0" brushRef="#br0">71 25 26519,'-10'-14'1495,"2"4"-1444,8 10 50,-28 100-90,25-30-11,-9-4 0,2 0-807,19 2 706,0-28-431,-3 4 291,-1-16-179,-2 1-196,-2-19-454,-1-5 1070,0-3 0,0-2 0,0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2.860"/>
    </inkml:context>
    <inkml:brush xml:id="br0">
      <inkml:brushProperty name="width" value="0.04286" units="cm"/>
      <inkml:brushProperty name="height" value="0.04286" units="cm"/>
    </inkml:brush>
  </inkml:definitions>
  <inkml:trace contextRef="#ctx0" brushRef="#br0">61 57 27919,'-19'38'163,"-6"40"-197,18-51-33,2 31 44,18-50 23,8-3 0,3-3 12,3-2 32,13-17-16,-16 4 12,7-16 49,-27-51-106,-15 39 17,-5-33-33,-11 59 22,5 12 11,-1 7 0,-1 6-51,2 7-139,3 5-605,3 10-510,7-10 1305,9 2 0,2-17 0,3-4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3.464"/>
    </inkml:context>
    <inkml:brush xml:id="br0">
      <inkml:brushProperty name="width" value="0.04286" units="cm"/>
      <inkml:brushProperty name="height" value="0.04286" units="cm"/>
    </inkml:brush>
  </inkml:definitions>
  <inkml:trace contextRef="#ctx0" brushRef="#br0">30 61 27387,'-11'0'616,"2"0"-605,0 55-11,12-23 0,-4 35-39,16-42-22,2-13-23,2-6 11,0-2-274,9-4 246,-7-7 101,5-2 17,-10-8 817,7-42-784,-13 30-5,4-28 0,-14 43-45,0 8-11,0 1 0,0 5 11,-1 6 0,-2 6 0,0 7 0,1 5 0,1 1-62,37 13 62,-18-24 6,28 3 5,-28-31-11,12-29-11,-13 13 11,8-19-79,-14 12-106,-7 18-341,-2-3 246,-8 24-364,-4 10-3327,-2 3 3123,1 6 0,8-18 0,4-5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3.936"/>
    </inkml:context>
    <inkml:brush xml:id="br0">
      <inkml:brushProperty name="width" value="0.04286" units="cm"/>
      <inkml:brushProperty name="height" value="0.04286" units="cm"/>
    </inkml:brush>
  </inkml:definitions>
  <inkml:trace contextRef="#ctx0" brushRef="#br0">17 198 28065,'77'-45'117,"-12"8"-66,-52 24-6,-4 2-6,-3 0-17,-4 1 1,-1-1-18,-1 0 12,-32-17-11,17 18-6,-33 0 5,30 26-5,-5 15 0,7 0 0,3 0-5,2-1 5,2-3-51,4 19 29,7-22-6,6 15-1120,72-35 157,-40-8 143,49-8 0,-72 2 0,-5 2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4.382"/>
    </inkml:context>
    <inkml:brush xml:id="br0">
      <inkml:brushProperty name="width" value="0.04286" units="cm"/>
      <inkml:brushProperty name="height" value="0.04286" units="cm"/>
    </inkml:brush>
  </inkml:definitions>
  <inkml:trace contextRef="#ctx0" brushRef="#br0">27 17 27298,'-6'7'856,"-7"54"-850,11-35-6,-4 37-39,8-44 67,0-12 0,-1-2-23,-1-4 1,0-2-3381,0-3 3392,0-4 22,0-5-6,0-2-5,0-3-11,22-42-17,-9 34 6,19-27-6,-14 48 3381,-1 3-3381,0 2-6,-1 3-16,0 2-40,-1 4-128,0 0-658,22-2 0,-52-4 0,8-3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2.478"/>
    </inkml:context>
    <inkml:brush xml:id="br0">
      <inkml:brushProperty name="width" value="0.04286" units="cm"/>
      <inkml:brushProperty name="height" value="0.04286" units="cm"/>
      <inkml:brushProperty name="color" value="#00A0D7"/>
    </inkml:brush>
  </inkml:definitions>
  <inkml:trace contextRef="#ctx0" brushRef="#br0">11 268 27034,'-6'0'941,"2"0"-801,4 0 163,0 0-292,14-14-11,5-1 0,18-17-17,3 1-11,4-4-6,-1-1-5,-3 3-627,2-4-1860,-22 20 2526,-1-1 0,-19 18 0,0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33.951"/>
    </inkml:context>
    <inkml:brush xml:id="br0">
      <inkml:brushProperty name="width" value="0.04286" units="cm"/>
      <inkml:brushProperty name="height" value="0.04286" units="cm"/>
    </inkml:brush>
  </inkml:definitions>
  <inkml:trace contextRef="#ctx0" brushRef="#br0">774 1 24956,'9'0'1810,"-2"0"-1564,-7 0-78,0 0-90,0 2 23,0-2 0,0 2-34,0-1 560,0-1-621,-2 1 0,-2-1-1,-1 1 1,-12 2-1,3-1-5,-4 2 0,5-3 6,4 0-6,-6-1 0,2 0 0,-24 3 0,16-2 0,-32 4 0,32-3-11,-32 6 5,32-3 1,-24 4 5,28-5-17,-33 3-6,26-3-5,-53 2 28,49-4 0,-34 3-5,40-3 5,-18 4 0,26-4 0,-21 2 0,21-3 5,-7 1 7,9-2-1,5 0-11,4 0 0,0 0 0,3 0-912,0 0 1,0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3.678"/>
    </inkml:context>
    <inkml:brush xml:id="br0">
      <inkml:brushProperty name="width" value="0.04286" units="cm"/>
      <inkml:brushProperty name="height" value="0.04286" units="cm"/>
      <inkml:brushProperty name="color" value="#00A0D7"/>
    </inkml:brush>
  </inkml:definitions>
  <inkml:trace contextRef="#ctx0" brushRef="#br0">0 1 27533,'0'44'291,"0"-12"-269,1 16-5671,2 5 5655,0-10-6,0 18 1409,-1-16-1409,1-3 0,0-3 837,0-7-865,-1-7-51,1 0 63,0-14 3385,1 0-3251,-1-10-23,2-4-78,0-3-12,1-5 1,-1-5-6,2-4 6,4-16-6,-1 6 11,3-10-11,-5 11 17,0 4-17,0 3 11,-2 5-17,3 1-5,-2 7-6,1 3 17,1 4-17,12 2 17,-4 0-11,9 0-11,-8 3-45,0 4 5,-4 6 17,-3 2 6,-3 5-107,-1 9-167,-3 1 117,-1-2-135,-2-7 29,-1-11-269,0-1-1507,0-3 2078,0 0 0,0-3 0,0-2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4.191"/>
    </inkml:context>
    <inkml:brush xml:id="br0">
      <inkml:brushProperty name="width" value="0.04286" units="cm"/>
      <inkml:brushProperty name="height" value="0.04286" units="cm"/>
      <inkml:brushProperty name="color" value="#00A0D7"/>
    </inkml:brush>
  </inkml:definitions>
  <inkml:trace contextRef="#ctx0" brushRef="#br0">35 57 26402,'-2'2'952,"0"0"-700,2-2-174,0 0-50,29 0-112,6-7-90,15 0-50,-7-5 96,-18 2 620,-3-2-464,-19 6 163,-29-1-146,-4 9 39,-19 2-17,20 3-11,-20 31-73,29-18 6,-14 21 28,51-20-12,-1-8-5,18 3-5,-3-10-113,5-3-509,24-4-387,-15-5 1014,13-2 0,-37 2 0,-7 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4.854"/>
    </inkml:context>
    <inkml:brush xml:id="br0">
      <inkml:brushProperty name="width" value="0.04286" units="cm"/>
      <inkml:brushProperty name="height" value="0.04286" units="cm"/>
      <inkml:brushProperty name="color" value="#00A0D7"/>
    </inkml:brush>
  </inkml:definitions>
  <inkml:trace contextRef="#ctx0" brushRef="#br0">232 3 25186,'2'-1'2123,"0"0"-1446,-2 1-609,-7 0-12,0 0-6,-9 0 0,-25 8-50,16-3 0,-19 9 0,26-6 0,3 1-5,-7 12-18,6-2 7,1 5-12,7-7 0,7-7-17,0-2 45,3-4 17,5 0-1,5-4-4,19-1-1,-4-5-11,11-2 17,-4-13-12,-11 6 12,0-6 17,-13 8 55,-5-1-61,-2 5-22,-2 0 11,-1 7-12,0 0-10,0 2-169,43 66 17,-18-40-229,37 49-9445,-6-59 8814,-15-8 1,1-4 0,-27-4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5.388"/>
    </inkml:context>
    <inkml:brush xml:id="br0">
      <inkml:brushProperty name="width" value="0.04286" units="cm"/>
      <inkml:brushProperty name="height" value="0.04286" units="cm"/>
      <inkml:brushProperty name="color" value="#00A0D7"/>
    </inkml:brush>
  </inkml:definitions>
  <inkml:trace contextRef="#ctx0" brushRef="#br0">5 25 27135,'-3'-6'835,"2"2"-768,1 4-6,0 0-21,0-6-7,0 4-16,0-4-28,0 6 11,0 9-6,0 6 6,0 57 0,1-23 0,2 37 0,1-40-22,0-2-29,1-3-55,0-3-320,2 9 264,-2-13-45,0 3-12,-2-16-621,0-1 39,-2-7-453,1-2-7742,-2-8 8996,0-3 0,0 0 0,0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5.679"/>
    </inkml:context>
    <inkml:brush xml:id="br0">
      <inkml:brushProperty name="width" value="0.04286" units="cm"/>
      <inkml:brushProperty name="height" value="0.04286" units="cm"/>
      <inkml:brushProperty name="color" value="#00A0D7"/>
    </inkml:brush>
  </inkml:definitions>
  <inkml:trace contextRef="#ctx0" brushRef="#br0">1 57 28322,'69'-7'-101,"0"1"1,22-5-152,2 7-174,-56 0-313,-4-1-908,-8-1 1647,-5-1 0,-10 3 0,-4 1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6.813"/>
    </inkml:context>
    <inkml:brush xml:id="br0">
      <inkml:brushProperty name="width" value="0.04286" units="cm"/>
      <inkml:brushProperty name="height" value="0.04286" units="cm"/>
      <inkml:brushProperty name="color" value="#00A0D7"/>
    </inkml:brush>
  </inkml:definitions>
  <inkml:trace contextRef="#ctx0" brushRef="#br0">251 342 26642,'1'-3'1266,"0"2"-952,-1 1-258,1-4 11,-9 1-67,0-1 0,-11 3 0,-1 1 0,-17 0-6,-11 11 1,7-2-1,2 12-5,25-7 0,4 1-12,4-2 12,2-1-45,7 4 62,6-8 5,8 3-11,7-9 5,24-1-10,-12-5-62,15-2-146,-4-19 162,-21 7-38,7-13 5,-28 11 33,-2-31 51,-3 16-22,0-24 16,0 23 6,0 0 28,0 2 398,3-12-325,-2 21-40,3-2-10,-4 23-51,0 3 0,0 5 0,0 5 0,0 9 0,1 9 0,1 8-129,13 48-117,-3-30-303,13 39 549,1-34 0,-29-58 0,-1-8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7.329"/>
    </inkml:context>
    <inkml:brush xml:id="br0">
      <inkml:brushProperty name="width" value="0.04286" units="cm"/>
      <inkml:brushProperty name="height" value="0.04286" units="cm"/>
      <inkml:brushProperty name="color" value="#00A0D7"/>
    </inkml:brush>
  </inkml:definitions>
  <inkml:trace contextRef="#ctx0" brushRef="#br0">49 139 26150,'0'4'985,"0"-2"-957,0-2-801,52-16 225,-29 8 424,40-16 1810,-37-12-1546,-16 19-56,-8-18-67,-16 31-12,-10-1 7,2 5-1,-1 0 17,-1 2-11,1 5-6,-19 35-22,22-16-12,-9 25-16,26-29-342,51 8-212,-12-17-3132,37 6 3725,-29-20 0,-21 1 0,-7-1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7.849"/>
    </inkml:context>
    <inkml:brush xml:id="br0">
      <inkml:brushProperty name="width" value="0.04286" units="cm"/>
      <inkml:brushProperty name="height" value="0.04286" units="cm"/>
      <inkml:brushProperty name="color" value="#00A0D7"/>
    </inkml:brush>
  </inkml:definitions>
  <inkml:trace contextRef="#ctx0" brushRef="#br0">0 26 27516,'7'55'-286,"1"-7"-1130,9-27 418,-7-8 360,3 0 2358,-9-13-1530,-3-4 398,0-5-224,-1-1-213,0-3-39,4-2 325,13-21-342,-4 12 6,11-13-45,-9 21-45,-2 5-11,29 22 6,-22-4-6,21 15 0,-29-11 0,0-1-140,-1-1-179,1 1-600,2 0 71,4 2 0,-19-12 0,-2-2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8.547"/>
    </inkml:context>
    <inkml:brush xml:id="br0">
      <inkml:brushProperty name="width" value="0.04286" units="cm"/>
      <inkml:brushProperty name="height" value="0.04286" units="cm"/>
      <inkml:brushProperty name="color" value="#00A0D7"/>
    </inkml:brush>
  </inkml:definitions>
  <inkml:trace contextRef="#ctx0" brushRef="#br0">228 20 26866,'0'-11'835,"0"2"-706,0 9 39,0 0-157,-43 2-11,18 6 0,-27-2 0,31 5 0,10-4-6,0 1-5,4-3 0,2 0-34,4-3-22,1-2-28,12 3 117,1 0-11,13 2-11,-2-1 0,14 4 0,-12-1 0,8 4-11,-17 0-11,-4 1 22,-3 1 5,-5 2 34,-2 11-39,-2-10 12,-2 7 60,-22-9-60,-5-8-12,-14 2-23,6-7-44,8-1-123,-7-5 16,9 0-39,-2-5-207,15 2-487,5-2 907,4-3 0,2 6 0,2-1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8.882"/>
    </inkml:context>
    <inkml:brush xml:id="br0">
      <inkml:brushProperty name="width" value="0.04286" units="cm"/>
      <inkml:brushProperty name="height" value="0.04286" units="cm"/>
      <inkml:brushProperty name="color" value="#00A0D7"/>
    </inkml:brush>
  </inkml:definitions>
  <inkml:trace contextRef="#ctx0" brushRef="#br0">0 1 27494,'0'0'683,"2"3"-678,0 19-5,3 0 0,2 10-291,8 8 22,-6-11-251,6-1 520,-9-19 0,-6-10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34.708"/>
    </inkml:context>
    <inkml:brush xml:id="br0">
      <inkml:brushProperty name="width" value="0.04286" units="cm"/>
      <inkml:brushProperty name="height" value="0.04286" units="cm"/>
    </inkml:brush>
  </inkml:definitions>
  <inkml:trace contextRef="#ctx0" brushRef="#br0">274 31 27958,'20'-17'129,"-4"4"-73,-16 13-61,0 0 10,-1 0 1,-24 19-6,-3 2 0,-13 11 0,4-5 0,9-6-6,-12 8-5,13-9 5,-17 15 6,28-23 0,-4 6 0,18-17 0,1 0-5,1 1 5,0 3 0,4 3 0,23 13 0,-8-10 0,65 11-11,-50-18-34,40 1 11,-54-5-162,11 0 118,-20 0 78,4 0 0,-13 0 0,0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9.115"/>
    </inkml:context>
    <inkml:brush xml:id="br0">
      <inkml:brushProperty name="width" value="0.04286" units="cm"/>
      <inkml:brushProperty name="height" value="0.04286" units="cm"/>
      <inkml:brushProperty name="color" value="#00A0D7"/>
    </inkml:brush>
  </inkml:definitions>
  <inkml:trace contextRef="#ctx0" brushRef="#br0">1 6 28171,'0'-3'-369,"0"0"369,14 8 0,-10-4 0,10 3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39.415"/>
    </inkml:context>
    <inkml:brush xml:id="br0">
      <inkml:brushProperty name="width" value="0.04286" units="cm"/>
      <inkml:brushProperty name="height" value="0.04286" units="cm"/>
      <inkml:brushProperty name="color" value="#00A0D7"/>
    </inkml:brush>
  </inkml:definitions>
  <inkml:trace contextRef="#ctx0" brushRef="#br0">1 15 27018,'2'-8'912,"0"1"-6454,-2 59 5553,2-15 848,1 46-859,3-27-196,4 36 0,0-4 0,-5-48 0,2 19 0,0 1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0.100"/>
    </inkml:context>
    <inkml:brush xml:id="br0">
      <inkml:brushProperty name="width" value="0.04286" units="cm"/>
      <inkml:brushProperty name="height" value="0.04286" units="cm"/>
      <inkml:brushProperty name="color" value="#00A0D7"/>
    </inkml:brush>
  </inkml:definitions>
  <inkml:trace contextRef="#ctx0" brushRef="#br0">23 101 27622,'-12'-8'594,"2"2"-588,10 6 10,0 0-16,36-6-5,-10 1-1,30-3 6,12-3 0,-38 8-5,22-5 5,-46 8 0,16 21 11,-10-10-11,12 17 11,-13-16 6,28 4-12,-18-10 1,20 3 0,-26-9-6,5-8 5,-5 0 1,5-9-6,-7 0 0,0-1 5,-2-2 12,-1 0 11,-3 5 23,-2 0-51,-3 9-6,-1 1 6,-3 11 0,-2 6 0,-3 9-3,2 28 0,1 6-19,-1 2-1,1 3 1,2-2-45,1-12-3465,0-2 3269,0-5-539,-2-4-453,0-6 1255,0-7 0,2-17 0,1-7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1.297"/>
    </inkml:context>
    <inkml:brush xml:id="br0">
      <inkml:brushProperty name="width" value="0.04286" units="cm"/>
      <inkml:brushProperty name="height" value="0.04286" units="cm"/>
      <inkml:brushProperty name="color" value="#00A0D7"/>
    </inkml:brush>
  </inkml:definitions>
  <inkml:trace contextRef="#ctx0" brushRef="#br0">0 72 26598,'8'-11'1024,"-2"2"-923,-6 9 157,0 0-236,0 8-5,0 2-3409,0 8 3392,2 0 0,0 1-344,11 22 328,-4-21 16,10 14-12,-6-27 1,4-3-11,13-2 3380,-4-1-3347,8-5 288,-2-8-215,-10-2 0,2-6 168,-6-13-252,-10 20 0,2-11-39,-10 23 0,0 10 5,0 3-22,3 10-5,3 1-7,19 11 68,-8-16 23,12 3 38,-13-19 51,11-16-84,-10 2-11,8-12 17,-8-18-34,-7 15-17,2-14 11,-10 19-33,-2-8-78,-5 13-85,-3-4-39,-6 18-336,1 4-5550,0 6 6127,3 4 0,7-9 0,4-4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1.522"/>
    </inkml:context>
    <inkml:brush xml:id="br0">
      <inkml:brushProperty name="width" value="0.04286" units="cm"/>
      <inkml:brushProperty name="height" value="0.04286" units="cm"/>
      <inkml:brushProperty name="color" value="#00A0D7"/>
    </inkml:brush>
  </inkml:definitions>
  <inkml:trace contextRef="#ctx0" brushRef="#br0">1 18 27611,'0'3'711,"0"-2"-699,0-1-556,-1-3-2553,2-1 3097,3-4 0,-2 5 0,2-1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2.150"/>
    </inkml:context>
    <inkml:brush xml:id="br0">
      <inkml:brushProperty name="width" value="0.04286" units="cm"/>
      <inkml:brushProperty name="height" value="0.04286" units="cm"/>
      <inkml:brushProperty name="color" value="#00A0D7"/>
    </inkml:brush>
  </inkml:definitions>
  <inkml:trace contextRef="#ctx0" brushRef="#br0">4 87 28283,'-2'-13'62,"0"2"-57,2 11-21,0 0 10,0 6 6,8 11-67,18 37 44,-10-25 1,9 18 22,-23-42 11,-2-2 0,0-2 17,0 0 23,0-12-34,0 0-12,0-11-5,0 0 0,3-2 0,2-1 0,5 1-11,4-8 5,-2 14-10,1-4 10,-4 15-39,16 2-33,-8 3-3572,17 1 3650,-2 5 0,-47-7 0,-5 2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2.369"/>
    </inkml:context>
    <inkml:brush xml:id="br0">
      <inkml:brushProperty name="width" value="0.04286" units="cm"/>
      <inkml:brushProperty name="height" value="0.04286" units="cm"/>
      <inkml:brushProperty name="color" value="#00A0D7"/>
    </inkml:brush>
  </inkml:definitions>
  <inkml:trace contextRef="#ctx0" brushRef="#br0">0 25 27516,'1'2'823,"0"0"-6427,-1-2 4405,14-8 929,-6 1 1,6-2 0,-9 5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2.853"/>
    </inkml:context>
    <inkml:brush xml:id="br0">
      <inkml:brushProperty name="width" value="0.04286" units="cm"/>
      <inkml:brushProperty name="height" value="0.04286" units="cm"/>
      <inkml:brushProperty name="color" value="#00A0D7"/>
    </inkml:brush>
  </inkml:definitions>
  <inkml:trace contextRef="#ctx0" brushRef="#br0">7 17 27298,'0'-8'879,"0"2"-717,0 3-173,0 3 5,-3 36 6,3-7 0,-3 33-5,3-22-23,0 0-6,0-4-39,2-5-1248,18 35 1315,-9-41 6,15 25 0,-13-47-134,3-2-740,12 0-263,-4-4-2470,7-3 3607,-10-3 0,-10 2 0,-4 2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3.115"/>
    </inkml:context>
    <inkml:brush xml:id="br0">
      <inkml:brushProperty name="width" value="0.04286" units="cm"/>
      <inkml:brushProperty name="height" value="0.04286" units="cm"/>
      <inkml:brushProperty name="color" value="#00A0D7"/>
    </inkml:brush>
  </inkml:definitions>
  <inkml:trace contextRef="#ctx0" brushRef="#br0">1 19 28322,'88'0'6,"-13"0"-84,-45-1-320,-4-3-3937,-7-2 3272,-2-1 0,-15 7 0,-3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3.907"/>
    </inkml:context>
    <inkml:brush xml:id="br0">
      <inkml:brushProperty name="width" value="0.04286" units="cm"/>
      <inkml:brushProperty name="height" value="0.04286" units="cm"/>
      <inkml:brushProperty name="color" value="#00A0D7"/>
    </inkml:brush>
  </inkml:definitions>
  <inkml:trace contextRef="#ctx0" brushRef="#br0">204 22 26564,'0'-5'1394,"0"0"-1209,0 5-17,0 0-168,-21-5 0,6 3 0,-20-3 0,12 8-5,-1 5-7,1 4-21,4 7-29,1 2-44,6 1 11,4 0-73,4-2 78,3 0 79,24 4 28,-7-12-1,19 2 52,-6-13 21,-9-2-22,4-5-11,-12-2 6,-1-5-12,-2-2-10,-1-1-7,-2-1 79,1-14-84,-3 14 6,2-12-62,-3 24 28,2 8 0,2 10 0,1 9-605,28 26-1747,-18-26 2352,21 15 0,-32-34 0,-1-3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35.661"/>
    </inkml:context>
    <inkml:brush xml:id="br0">
      <inkml:brushProperty name="width" value="0.04286" units="cm"/>
      <inkml:brushProperty name="height" value="0.04286" units="cm"/>
    </inkml:brush>
  </inkml:definitions>
  <inkml:trace contextRef="#ctx0" brushRef="#br0">12 43 25752,'-4'0'1495,"0"0"-1400,4 0-61,0 0-6,-2 0-11,2 0 11,-2 1 0,2-1 145,0 1-38,71-1-169,-37-2 11,24-1 1,1 0 22,-28-1-78,17-2 67,-40 4-2033,-1-8-7787,-6 7 9528,-5-7 1,2 9 0,-2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4.350"/>
    </inkml:context>
    <inkml:brush xml:id="br0">
      <inkml:brushProperty name="width" value="0.04286" units="cm"/>
      <inkml:brushProperty name="height" value="0.04286" units="cm"/>
      <inkml:brushProperty name="color" value="#00A0D7"/>
    </inkml:brush>
  </inkml:definitions>
  <inkml:trace contextRef="#ctx0" brushRef="#br0">0 1 27947,'1'85'34,"1"-13"-146,3-44-51,2-4-16,-2-5 39,0-6 107,-2-2 245,-1-9-100,-1-4 247,-1-26-281,1 7-22,1-19-11,1 14-3398,2-2 3376,0-1 5,1 4-23,3-4-27,-2 15-23,2 3-185,2 26-50,4 0 2832,5 6-2552,0-6 0,-10-8 0,-2-3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4.769"/>
    </inkml:context>
    <inkml:brush xml:id="br0">
      <inkml:brushProperty name="width" value="0.04286" units="cm"/>
      <inkml:brushProperty name="height" value="0.04286" units="cm"/>
      <inkml:brushProperty name="color" value="#00A0D7"/>
    </inkml:brush>
  </inkml:definitions>
  <inkml:trace contextRef="#ctx0" brushRef="#br0">4 178 26956,'-2'2'1058,"0"0"-962,2-2-18,0 0-84,27-2-10,-10-2-24,22-3-16,-19-3 12,0-3 161,6-41-89,-14 31-5,-7-32-18,-16 49-5,-13-1 0,5 16 0,-2 3 0,2 12-3392,2 0 3387,3 2-7,6-1 1,3-3-4615,44 21 4626,-15-23 0,21 12 0,-32-29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45.427"/>
    </inkml:context>
    <inkml:brush xml:id="br0">
      <inkml:brushProperty name="width" value="0.04286" units="cm"/>
      <inkml:brushProperty name="height" value="0.04286" units="cm"/>
      <inkml:brushProperty name="color" value="#00A0D7"/>
    </inkml:brush>
  </inkml:definitions>
  <inkml:trace contextRef="#ctx0" brushRef="#br0">207 36 26250,'3'-4'1585,"0"0"-1406,-3 4 101,0 0-257,1-4-1,-1 2-16,1-3-1,-3 3 1,-2 0 5,-3-1-28,-40-4 17,25 7-11,-35 9 0,41 5-28,-9 16-6,14-9-22,-3 4 5,8-8 1,2-2-51,18 16 128,-3-18-4,16 10 32,12-28 12,-15-2 12,13-7 105,-8-17-139,-14 8-12,7-13 6,-15 15-11,-3 3 0,-1 1-6,-1 4-22,-2 3-12,1 5 12,-1 6 11,1 29-17,5-1 17,1 11-11,7-16 0,0-11-23,4-4-66,4-2-259,9-4-1237,1-1 1596,4-2 0,-17 0 0,-5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50.965"/>
    </inkml:context>
    <inkml:brush xml:id="br0">
      <inkml:brushProperty name="width" value="0.04286" units="cm"/>
      <inkml:brushProperty name="height" value="0.04286" units="cm"/>
      <inkml:brushProperty name="color" value="#FF0066"/>
    </inkml:brush>
  </inkml:definitions>
  <inkml:trace contextRef="#ctx0" brushRef="#br0">21 6 26878,'0'-3'772,"0"0"-699,0 3 0,-5 6-51,1 23-22,-3-6 12,4 19-12,2-17 39,1 27-22,3-29-1,4 20 24,6-34-7,6-1-22,9-1-11,8 0-128,36 3-1,-13-3-1202,22 2 1068,-24-5-168,11-2 431,-4-7 0,-28 9 0,-15-2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51.664"/>
    </inkml:context>
    <inkml:brush xml:id="br0">
      <inkml:brushProperty name="width" value="0.04286" units="cm"/>
      <inkml:brushProperty name="height" value="0.04286" units="cm"/>
      <inkml:brushProperty name="color" value="#FF0066"/>
    </inkml:brush>
  </inkml:definitions>
  <inkml:trace contextRef="#ctx0" brushRef="#br0">1 21 25253,'2'-11'2000,"0"2"-1765,-2 9-78,13 124-678,-8-77-2267,3 33 0,-2-4 2788,-4-46 0,-2 0 0,0-22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52.048"/>
    </inkml:context>
    <inkml:brush xml:id="br0">
      <inkml:brushProperty name="width" value="0.04286" units="cm"/>
      <inkml:brushProperty name="height" value="0.04286" units="cm"/>
      <inkml:brushProperty name="color" value="#FF0066"/>
    </inkml:brush>
  </inkml:definitions>
  <inkml:trace contextRef="#ctx0" brushRef="#br0">8 45 26362,'-4'-4'1036,"0"0"-800,4 4-197,0 0-67,59-2-768,1-1 1,4 0 275,35-3-279,-32 2 1,-9-2 798,-23-2 0,-24 6 0,-2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52.681"/>
    </inkml:context>
    <inkml:brush xml:id="br0">
      <inkml:brushProperty name="width" value="0.04286" units="cm"/>
      <inkml:brushProperty name="height" value="0.04286" units="cm"/>
      <inkml:brushProperty name="color" value="#FF0066"/>
    </inkml:brush>
  </inkml:definitions>
  <inkml:trace contextRef="#ctx0" brushRef="#br0">99 99 25331,'76'-26'1670,"-18"0"-1670,-53 19 129,-6-3-79,-4 6 56,-15-5-78,2 4-28,-11-2 23,-8 4-23,15 2-6,-11 0-5,20 6 5,-3 9 6,3 2-11,-1 8-11,6-7-6,3 0 28,2-2 22,5 10-22,6-12 0,7 7 0,4-16-5668,53-4 5668,-32-3 0,24-1 0,-49 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53.389"/>
    </inkml:context>
    <inkml:brush xml:id="br0">
      <inkml:brushProperty name="width" value="0.04286" units="cm"/>
      <inkml:brushProperty name="height" value="0.04286" units="cm"/>
      <inkml:brushProperty name="color" value="#FF0066"/>
    </inkml:brush>
  </inkml:definitions>
  <inkml:trace contextRef="#ctx0" brushRef="#br0">0 53 27158,'12'60'-264,"1"-6"130,-9-48-12,2 2 68,-5-7 33,-1-1 370,0-2-196,0-3 28,2-2 11,1-5-12,4-1-60,2-4 10,13-18-95,-8 14-11,9-12-11,-12 22-56,18 27 67,-15-5-6,13 21-55,-21-13-169,0 3-28,-4-8-16,1 1-140,-3-8 509,0-4 498,7-16-542,0 1-29,9-16-16,-2 5 151,11-11-45,-6 8 44,21-2-139,-24 28-17,11 7 0,-19 17 0,1-2-28,1-1-67,3-2-258,7-3-2111,2-2 2464,3-4 0,-11-5 0,-4-2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53.734"/>
    </inkml:context>
    <inkml:brush xml:id="br0">
      <inkml:brushProperty name="width" value="0.04286" units="cm"/>
      <inkml:brushProperty name="height" value="0.04286" units="cm"/>
      <inkml:brushProperty name="color" value="#FF0066"/>
    </inkml:brush>
  </inkml:definitions>
  <inkml:trace contextRef="#ctx0" brushRef="#br0">1 0 25427,'0'11'1523,"0"-2"-1371,0-9 49,6 51-223,9-2-180,-1 23-240,4-21-258,-9-24-148,2 15 0,-12-52 0,-1 3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54.152"/>
    </inkml:context>
    <inkml:brush xml:id="br0">
      <inkml:brushProperty name="width" value="0.04286" units="cm"/>
      <inkml:brushProperty name="height" value="0.04286" units="cm"/>
      <inkml:brushProperty name="color" value="#FF0066"/>
    </inkml:brush>
  </inkml:definitions>
  <inkml:trace contextRef="#ctx0" brushRef="#br0">1 20 27547,'56'-12'-11,"-6"5"-5543,-27 12 5408,29 24 1456,-29-13-1360,17 16-1617,-37-11 1701,-6-9 71,-54 10-105,-19-27 0,63 19 0,28-12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36.228"/>
    </inkml:context>
    <inkml:brush xml:id="br0">
      <inkml:brushProperty name="width" value="0.04286" units="cm"/>
      <inkml:brushProperty name="height" value="0.04286" units="cm"/>
    </inkml:brush>
  </inkml:definitions>
  <inkml:trace contextRef="#ctx0" brushRef="#br0">24 99 27477,'-4'-6'857,"0"0"-829,3-1-28,-1 0 0,-1-5 5,1-6-5,0 8 0,-1-8 0,2 12 6,-1 0-12,2 4-11,0 2 17,0 4 0,0 11 0,0 4 0,0 40 0,0-23 0,0 46 0,0-52-151,3 23-157,-2-42 308,1 4 0,-2-15 0,0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4.232"/>
    </inkml:context>
    <inkml:brush xml:id="br0">
      <inkml:brushProperty name="width" value="0.04286" units="cm"/>
      <inkml:brushProperty name="height" value="0.04286" units="cm"/>
      <inkml:brushProperty name="color" value="#FF0066"/>
    </inkml:brush>
  </inkml:definitions>
  <inkml:trace contextRef="#ctx0" brushRef="#br0">0 0 27242,'15'5'828,"-4"-2"-783,-11-3-22,0 0 10,0 2-16,0-2 168,0 2-185,0-1 0,-1 4 0,-3 6 0,2-4 0,-3 3 22,5-9 12,0 0-34,0-4 0,0-2 0,0-3 0,0 2 0,0 1-17,0 3 6,0 1-196,0 1-757,-2 0 964,-1 0 0,0 0 0,1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5.117"/>
    </inkml:context>
    <inkml:brush xml:id="br0">
      <inkml:brushProperty name="width" value="0.04286" units="cm"/>
      <inkml:brushProperty name="height" value="0.04286" units="cm"/>
      <inkml:brushProperty name="color" value="#FF0066"/>
    </inkml:brush>
  </inkml:definitions>
  <inkml:trace contextRef="#ctx0" brushRef="#br0">1 7 25500,'11'1'2643,"-2"0"-2604,-9 0 6,0 6-34,0 0 40,0 7-34,0-9-1,0 1 74,0-6-79,0-1-5,0-2-1,1-13-5,-1 7 0,1-6-16,-1 12 10,0 2-5,0 1 5,0 4-11,0 0-22,-1 5-129,-3 1 168,-4 3 0,9-13 0,1-2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5.901"/>
    </inkml:context>
    <inkml:brush xml:id="br0">
      <inkml:brushProperty name="width" value="0.04286" units="cm"/>
      <inkml:brushProperty name="height" value="0.04286" units="cm"/>
      <inkml:brushProperty name="color" value="#FF0066"/>
    </inkml:brush>
  </inkml:definitions>
  <inkml:trace contextRef="#ctx0" brushRef="#br0">0 0 28255,'11'1'0,"-8"-2"0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6.101"/>
    </inkml:context>
    <inkml:brush xml:id="br0">
      <inkml:brushProperty name="width" value="0.04286" units="cm"/>
      <inkml:brushProperty name="height" value="0.04286" units="cm"/>
      <inkml:brushProperty name="color" value="#FF0066"/>
    </inkml:brush>
  </inkml:definitions>
  <inkml:trace contextRef="#ctx0" brushRef="#br0">0 0 27303,'5'0'465,"5"0"-6792,0 0 6327,7 0 0,-7 0 0,-2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6.266"/>
    </inkml:context>
    <inkml:brush xml:id="br0">
      <inkml:brushProperty name="width" value="0.04286" units="cm"/>
      <inkml:brushProperty name="height" value="0.04286" units="cm"/>
      <inkml:brushProperty name="color" value="#FF0066"/>
    </inkml:brush>
  </inkml:definitions>
  <inkml:trace contextRef="#ctx0" brushRef="#br0">1 0 27303,'9'2'711,"-2"0"-711,-7-2-1619,0 0 1,0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6.433"/>
    </inkml:context>
    <inkml:brush xml:id="br0">
      <inkml:brushProperty name="width" value="0.04286" units="cm"/>
      <inkml:brushProperty name="height" value="0.04286" units="cm"/>
      <inkml:brushProperty name="color" value="#FF0066"/>
    </inkml:brush>
  </inkml:definitions>
  <inkml:trace contextRef="#ctx0" brushRef="#br0">1 0 27818,'0'0'0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7.301"/>
    </inkml:context>
    <inkml:brush xml:id="br0">
      <inkml:brushProperty name="width" value="0.04286" units="cm"/>
      <inkml:brushProperty name="height" value="0.04286" units="cm"/>
      <inkml:brushProperty name="color" value="#FF0066"/>
    </inkml:brush>
  </inkml:definitions>
  <inkml:trace contextRef="#ctx0" brushRef="#br0">13 12 26738,'5'-7'1058,"0"2"-935,-5 5 124,0 0-236,-7 38 0,5-17-11,-7 67 0,7-55-17,-1 26 12,3-39-51,0 11 28,0-16-6,0 5-11,0-18-28,0-2-134,5 0-207,10-1-1339,6-5 1753,8-2 0,-13 1 0,-5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7.623"/>
    </inkml:context>
    <inkml:brush xml:id="br0">
      <inkml:brushProperty name="width" value="0.04286" units="cm"/>
      <inkml:brushProperty name="height" value="0.04286" units="cm"/>
      <inkml:brushProperty name="color" value="#FF0066"/>
    </inkml:brush>
  </inkml:definitions>
  <inkml:trace contextRef="#ctx0" brushRef="#br0">0 61 28132,'79'-23'-9831,"7"0"9066,-57 17 1,3 0 0,-22 4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8.026"/>
    </inkml:context>
    <inkml:brush xml:id="br0">
      <inkml:brushProperty name="width" value="0.04286" units="cm"/>
      <inkml:brushProperty name="height" value="0.04286" units="cm"/>
      <inkml:brushProperty name="color" value="#FF0066"/>
    </inkml:brush>
  </inkml:definitions>
  <inkml:trace contextRef="#ctx0" brushRef="#br0">30 1 26278,'0'2'1445,"0"0"-1002,-4 25-443,2-13 0,-3 23-6,1-19-67,1 0-89,0-1-686,-6 9 0,13-32 0,-2 2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8.812"/>
    </inkml:context>
    <inkml:brush xml:id="br0">
      <inkml:brushProperty name="width" value="0.04286" units="cm"/>
      <inkml:brushProperty name="height" value="0.04286" units="cm"/>
      <inkml:brushProperty name="color" value="#FF0066"/>
    </inkml:brush>
  </inkml:definitions>
  <inkml:trace contextRef="#ctx0" brushRef="#br0">31 0 28294,'-9'37'23,"-2"24"-23,7-29-6,-1 19-11,4-27-39,1 5 23,1-10-6,3 4 5,1-12-28,11 1 46,-5-6-63,6-1-10,-7-5-611,8-9-1474,-6 0 2174,6-10 0,-12 11 0,-1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04.613"/>
    </inkml:context>
    <inkml:brush xml:id="br0">
      <inkml:brushProperty name="width" value="0.04286" units="cm"/>
      <inkml:brushProperty name="height" value="0.04286" units="cm"/>
    </inkml:brush>
  </inkml:definitions>
  <inkml:trace contextRef="#ctx0" brushRef="#br0">19 252 25679,'-9'8'1820,"1"-2"-1635,8-5-6,-1-1-156,1 2-7,0-2 175,0 1-124,9-5-56,-2-3 6,11-6-11,-4-5-1,4-4-5,0-3-17,9-17 12,-9 11-74,11-28-44,-19 40-1652,1-11 1775,-12 32 0,1-2 0,-1 2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9.102"/>
    </inkml:context>
    <inkml:brush xml:id="br0">
      <inkml:brushProperty name="width" value="0.04286" units="cm"/>
      <inkml:brushProperty name="height" value="0.04286" units="cm"/>
      <inkml:brushProperty name="color" value="#FF0066"/>
    </inkml:brush>
  </inkml:definitions>
  <inkml:trace contextRef="#ctx0" brushRef="#br0">12 61 27074,'-6'0'996,"0"0"-878,6 0-12,25-8-117,-8 3-39,22-8-163,-13 4 213,24-6 0,-40 11 0,13-2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09.637"/>
    </inkml:context>
    <inkml:brush xml:id="br0">
      <inkml:brushProperty name="width" value="0.04286" units="cm"/>
      <inkml:brushProperty name="height" value="0.04286" units="cm"/>
      <inkml:brushProperty name="color" value="#FF0066"/>
    </inkml:brush>
  </inkml:definitions>
  <inkml:trace contextRef="#ctx0" brushRef="#br0">3 1 28143,'42'1'79,"-14"3"-79,-11 0 0,-14 5 0,-2 3 0,-14 41 0,4-27 0,-11 28 0,8-38 0,-4 0-12,6-6 12,1 1-11,6-9 6,2 1 5,2-3 0,7 1-6,8-1 6,36-10 0,0 0 0,-37 10 0,50-13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2.510"/>
    </inkml:context>
    <inkml:brush xml:id="br0">
      <inkml:brushProperty name="width" value="0.04286" units="cm"/>
      <inkml:brushProperty name="height" value="0.04286" units="cm"/>
    </inkml:brush>
  </inkml:definitions>
  <inkml:trace contextRef="#ctx0" brushRef="#br0">405 109 26166,'0'-2'1412,"0"0"-1200,0 1 74,0 1-118,0-2-140,0-1-11,0-2-6,-5-1 17,-18-8-22,4 3-6,-18-5 0,10 6 0,-7 1 0,-2 0 0,-2 2-6,-11 1 6,15 2-6,-4 3-5,11 31 11,11 14-482,-1 16 482,12 3 0,7-14-17,4 2 0,4 1-45,11 18-22,0-3 34,-2-3-96,-5-4 187,-11-19-417,-6-8-1074,-5-6 1450,-5-17 0,5-4 0,3-4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2.862"/>
    </inkml:context>
    <inkml:brush xml:id="br0">
      <inkml:brushProperty name="width" value="0.04286" units="cm"/>
      <inkml:brushProperty name="height" value="0.04286" units="cm"/>
    </inkml:brush>
  </inkml:definitions>
  <inkml:trace contextRef="#ctx0" brushRef="#br0">1 73 28177,'70'-8'17,"-3"1"-62,1 6-11,-16-2-6,10-1-156,-6-7 212,-26 4-128,14-8-45,-34 9-213,-1 0-667,-6 3 1059,-3 2 0,0 0 0,0 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3.507"/>
    </inkml:context>
    <inkml:brush xml:id="br0">
      <inkml:brushProperty name="width" value="0.04286" units="cm"/>
      <inkml:brushProperty name="height" value="0.04286" units="cm"/>
    </inkml:brush>
  </inkml:definitions>
  <inkml:trace contextRef="#ctx0" brushRef="#br0">285 2 28227,'-14'-1'56,"-1"1"-50,1-1-1,-3 1-5,-2 0 6,-39 15 0,25-6-6,-33 22-73,39 14 56,9-20-5,14 12 5,18-34-45,19-4 1,-5-6 5,11-4 56,-16-5 112,3-14-40,-14 10-21,-1-8-18,-11 15 12,0 0-39,0 5-6,0 1-11,0 6-6,0 1 11,0 8-5,1 6-482,17 35-588,-4-19 1081,13 17 0,-17-37 0,-3-2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4.043"/>
    </inkml:context>
    <inkml:brush xml:id="br0">
      <inkml:brushProperty name="width" value="0.04286" units="cm"/>
      <inkml:brushProperty name="height" value="0.04286" units="cm"/>
    </inkml:brush>
  </inkml:definitions>
  <inkml:trace contextRef="#ctx0" brushRef="#br0">1 41 27466,'6'47'-96,"-1"-10"7,-5-32 16,1-3 39,-1 0 163,0-2 45,0-9-174,2-1 56,1-10-23,3 0 113,8-8-62,-4 9 6,6-1-6,-5 14-6,11 4-78,-8 7 6,10 1 5,-10 4 84,15 7-84,-11-7-11,10 5 0,-16-8-173,2 9 5,-8-7-62,1 6-324,-7-8-1799,0-3 2353,0 0 0,0-3 0,0-1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5.538"/>
    </inkml:context>
    <inkml:brush xml:id="br0">
      <inkml:brushProperty name="width" value="0.04286" units="cm"/>
      <inkml:brushProperty name="height" value="0.04286" units="cm"/>
    </inkml:brush>
  </inkml:definitions>
  <inkml:trace contextRef="#ctx0" brushRef="#br0">2 1 27572,'0'52'28,"-1"1"0,5 43-23,3-41 1,2-2-90,4 13-20,-4-15 1,0-1-328,-1 1-1950,-2-9-4071,-2-11 6452,0-14 0,-4-17 0,1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5.989"/>
    </inkml:context>
    <inkml:brush xml:id="br0">
      <inkml:brushProperty name="width" value="0.04286" units="cm"/>
      <inkml:brushProperty name="height" value="0.04286" units="cm"/>
    </inkml:brush>
  </inkml:definitions>
  <inkml:trace contextRef="#ctx0" brushRef="#br0">381 0 28182,'-83'41'-112,"7"-3"96,34-13 16,-1-2 0,6-2 0,3-3-17,3-1 6,13-6 5,4 2 6,11-5 39,12 10-22,3-2-3409,11 5 3381,1-5-51,0 0 23,0-1-6,-1-2 12,8 2 33,-11-5-34,4 1 3325,-9-4-4108,13 1-527,-7-3 1344,11 0 0,-22-5 0,-3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6.241"/>
    </inkml:context>
    <inkml:brush xml:id="br0">
      <inkml:brushProperty name="width" value="0.04286" units="cm"/>
      <inkml:brushProperty name="height" value="0.04286" units="cm"/>
    </inkml:brush>
  </inkml:definitions>
  <inkml:trace contextRef="#ctx0" brushRef="#br0">6 0 26687,'-3'9'907,"0"-2"-839,3-7-35,0 0-33,5 48-67,0-31 67,19 37 0,-15-47 0,9-2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6.431"/>
    </inkml:context>
    <inkml:brush xml:id="br0">
      <inkml:brushProperty name="width" value="0.04286" units="cm"/>
      <inkml:brushProperty name="height" value="0.04286" units="cm"/>
    </inkml:brush>
  </inkml:definitions>
  <inkml:trace contextRef="#ctx0" brushRef="#br0">5 3 27169,'-3'-1'633,"2"0"-617,1 1-8708,0 2 8692,3-1 0,-2 2 0,3-3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05.531"/>
    </inkml:context>
    <inkml:brush xml:id="br0">
      <inkml:brushProperty name="width" value="0.04286" units="cm"/>
      <inkml:brushProperty name="height" value="0.04286" units="cm"/>
    </inkml:brush>
  </inkml:definitions>
  <inkml:trace contextRef="#ctx0" brushRef="#br0">218 2 28126,'-6'-2'0,"-10"7"-5,-29 19 10,13-9-5,-13 12-16,29-15 4,8-7-16,0 2 28,8-6-5,10 2-46,8-1-486,32 8 464,-20-4 17,16 10 45,-37-6 0,4 23 16,-11-18 1,-1 28 229,-14-24-140,2 4 17,-9-9 17,6-8-39,0-3-1,-9-1-89,8-1-717,-22-16-251,19 7 968,-15-11 0,22 15 0,-1 1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6.928"/>
    </inkml:context>
    <inkml:brush xml:id="br0">
      <inkml:brushProperty name="width" value="0.04286" units="cm"/>
      <inkml:brushProperty name="height" value="0.04286" units="cm"/>
    </inkml:brush>
  </inkml:definitions>
  <inkml:trace contextRef="#ctx0" brushRef="#br0">228 1 25410,'2'9'2061,"0"-2"-1876,-2-7 78,0 0-235,-20 12 6,6-6-1,-18 11 29,0-1-34,7-2-11,-8 6-6,12-4-5,-4 15-12,12-9-3392,-2 10 3387,13-13-6,2-3 6,2-2 11,4-2-22,13-4 16,-1-3 6,11-3 3297,-7-2-3734,10-5 168,-10 2-67,4-5-84,-15 3 196,-3 0-624,-3-8 0,-5 19 0,0-3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7.278"/>
    </inkml:context>
    <inkml:brush xml:id="br0">
      <inkml:brushProperty name="width" value="0.04286" units="cm"/>
      <inkml:brushProperty name="height" value="0.04286" units="cm"/>
    </inkml:brush>
  </inkml:definitions>
  <inkml:trace contextRef="#ctx0" brushRef="#br0">12 1 28261,'-9'89'11,"7"-7"-11,8-25-17,4-3-28,-1-2-22,-1-7-4268,-2-5 4060,0 3 905,-2-14-943,1 2-9518,-3-12 7554,-1-10 0,0 0 1,-1-8-1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7.760"/>
    </inkml:context>
    <inkml:brush xml:id="br0">
      <inkml:brushProperty name="width" value="0.04286" units="cm"/>
      <inkml:brushProperty name="height" value="0.04286" units="cm"/>
    </inkml:brush>
  </inkml:definitions>
  <inkml:trace contextRef="#ctx0" brushRef="#br0">144 12 25993,'0'-4'1613,"0"0"-1373,0 4-83,-2-1-95,-2 0-29,-2-1 1,-3 2-23,-1 5 0,-1 3-5,-9 19 0,-5 18-6,4-7 0,0 6-6,14-27-16,3 3 5,2-7 6,1 3 5,4-9-33,3 2 5,3-3 23,5 0-17,-1-1-758,3-2 702,-1 0-28,1-2-39,-3 0-510,10-1 0,-10 0-1618,5-1 2279,-10-3 0,-4 2 0,-2-1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8.324"/>
    </inkml:context>
    <inkml:brush xml:id="br0">
      <inkml:brushProperty name="width" value="0.04286" units="cm"/>
      <inkml:brushProperty name="height" value="0.04286" units="cm"/>
    </inkml:brush>
  </inkml:definitions>
  <inkml:trace contextRef="#ctx0" brushRef="#br0">234 24 27130,'-7'-12'884,"2"2"-794,5 10-28,0 0-62,-45-2 0,23 9-12,-34 1-21,41 11-18,6-4-5,7 1-56,9-3 68,2-4 44,8 1 11,0-7-11,1 0-73,5 5 62,-8 0 11,3 5 0,-10-1-6,-3 7 6,-2-3 11,-2 3 12,-3-6 274,-44 12-258,20-13-11,-35 6-11,37-16-6,3-2-902,0-16-1803,14 6 2694,2-12 0,8 16 0,1 1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4:59.394"/>
    </inkml:context>
    <inkml:brush xml:id="br0">
      <inkml:brushProperty name="width" value="0.04286" units="cm"/>
      <inkml:brushProperty name="height" value="0.04286" units="cm"/>
    </inkml:brush>
  </inkml:definitions>
  <inkml:trace contextRef="#ctx0" brushRef="#br0">0 1 27818,'4'58'56,"0"-9"0,1 1-44,3 23-166,-3-15 0,-1 1 154,-1 16 0,-3-25 0,0-22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0.100"/>
    </inkml:context>
    <inkml:brush xml:id="br0">
      <inkml:brushProperty name="width" value="0.04286" units="cm"/>
      <inkml:brushProperty name="height" value="0.04286" units="cm"/>
    </inkml:brush>
  </inkml:definitions>
  <inkml:trace contextRef="#ctx0" brushRef="#br0">16 57 27018,'-9'2'728,"2"0"-510,7-2-117,0 0-101,48 7-51,-16-4-400,27 2 1,6-3-553,16-10-1196,-24 3 1,-3-2 2232,4-9 162,-21 5 983,-23 4-871,-4 4-129,-3-2-73,-2 3-44,0-2 447,6 0 2951,-8 1-3371,5 1 34,-8 2 6,0 0-67,-12 22-62,3-3 0,-9 23 0,9-8-11,4 15-17,2-13-6,6 6-61,14-15 11,1-15-6,13 0 6,-4-11-117,8-8 184,-8-2 17,1-8 431,-13-22-297,-9 13-33,-14-30-95,-7 27-6,-14-10-11,-5 16-1,-3 3-16,-5 6 28,-35 46 0,45-26 0,-22 34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2.822"/>
    </inkml:context>
    <inkml:brush xml:id="br0">
      <inkml:brushProperty name="width" value="0.04286" units="cm"/>
      <inkml:brushProperty name="height" value="0.04286" units="cm"/>
    </inkml:brush>
  </inkml:definitions>
  <inkml:trace contextRef="#ctx0" brushRef="#br0">1 33 26519,'4'-3'1299,"0"0"-1142,-4 3-90,0 0-33,5 1-17,0 6-6,5 7-11,1 7 17,9 26-17,-7-19 5,4 14-5,-12-26 0,-2-4 6,-2-2 11,0-4 5,-1-2 17,0-2-11,0-2 28,-7 0-33,1-4-23,-4-3-23,5-8 1,3-6 16,1-7-10,6-4 4,4-1 7,6 2-29,3 5-5,-1 8-11,-2 5-34,-3 8-6,2 2-873,2 10-572,-3-1 1535,2 5 0,-11-6 0,-1-2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3.329"/>
    </inkml:context>
    <inkml:brush xml:id="br0">
      <inkml:brushProperty name="width" value="0.04286" units="cm"/>
      <inkml:brushProperty name="height" value="0.04286" units="cm"/>
    </inkml:brush>
  </inkml:definitions>
  <inkml:trace contextRef="#ctx0" brushRef="#br0">13 152 25180,'-2'11'2006,"0"-2"-1883,2-9-62,0 0-44,48-10 17,-20-1-34,39-9 0,-19-17 5,-23 15 63,5-12 195,-27 15-213,-9 10 6,-7 0 39,-10 9-44,-7 0-18,-2 2-5,-1 3 45,-10 8-56,15-2-17,-2 5-6,17-4 1,6 21-18,26 5-5,-5-2-28,19-6 12,-15-24 16,0-2-90,0-3-117,0-1-275,5-5-3388,0-5 3050,3-4 0,-23 11 0,-6 5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4.041"/>
    </inkml:context>
    <inkml:brush xml:id="br0">
      <inkml:brushProperty name="width" value="0.04286" units="cm"/>
      <inkml:brushProperty name="height" value="0.04286" units="cm"/>
    </inkml:brush>
  </inkml:definitions>
  <inkml:trace contextRef="#ctx0" brushRef="#br0">18 76 27555,'-4'0'398,"0"0"-353,4 0-1,0 0-44,-4 46 6,3-27-12,-4 40-5,7-45-17,-1-1 11,2-8 12,-1-2 10,-1-6 1,0-4-6,-1-7 11,0-3-11,0-3 17,1-2 17,1-2-18,1 3-4,2 1-7,-1 6-5,2 3 11,5 5-11,-2 4 0,5 5 0,8 19-11,-9-6 0,6 12 0,-12-14-6,-2-2 0,-3-3-5,0-3-17,-2-2-152,0-2 163,0-1 11,0-1-139,3-10 156,2-3 16,5-11-10,3-1-6,4-1 0,9-8 0,-6 15 0,4 0 28,-4 30-17,-9 5 6,4 26-17,-8-12 0,0 6 0,-2-16-263,1-3-650,1-8-8918,0-2 8904,0-7 0,-4 0 1,0 0-1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4.575"/>
    </inkml:context>
    <inkml:brush xml:id="br0">
      <inkml:brushProperty name="width" value="0.04286" units="cm"/>
      <inkml:brushProperty name="height" value="0.04286" units="cm"/>
    </inkml:brush>
  </inkml:definitions>
  <inkml:trace contextRef="#ctx0" brushRef="#br0">77 32 28082,'-12'56'28,"4"-14"-28,5-6 0,2-15-101,21 3 50,12-29 35,8-5 49,-4-32 18,-22 8 49,-8-5-55,-5 18-6,-6-3-33,-1 11 22,-16 2-28,3 5 0,-11 1 0,8 4-50,-8 7-74,9 1-144,-2 6-108,12 2-447,4 0-25,3 2 0,2-17 0,2-2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06.198"/>
    </inkml:context>
    <inkml:brush xml:id="br0">
      <inkml:brushProperty name="width" value="0.04286" units="cm"/>
      <inkml:brushProperty name="height" value="0.04286" units="cm"/>
    </inkml:brush>
  </inkml:definitions>
  <inkml:trace contextRef="#ctx0" brushRef="#br0">12 16 28199,'-6'-9'34,"0"2"-40,6 7-5,0 0 11,0 9 0,0 5 0,0 14 6,6 28-4,1 6 1,1 3-3,5 26 0,-3-25 0,-1-1 0,2 9-5,-2-21-1,1 37 0,-7-50 6,0 24 0,-3-48-408,0 3-645,0-23 1053,0-14 0,0 9 0,0-8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5.005"/>
    </inkml:context>
    <inkml:brush xml:id="br0">
      <inkml:brushProperty name="width" value="0.04286" units="cm"/>
      <inkml:brushProperty name="height" value="0.04286" units="cm"/>
    </inkml:brush>
  </inkml:definitions>
  <inkml:trace contextRef="#ctx0" brushRef="#br0">4 57 24934,'-2'1'2100,"0"0"-1652,2-1-436,27 36 4,-11-13 326,34 31-219,-33-37-22,8-2 11,-13-27-95,-4 2 0,4-12 11,-1-15-28,-5 13 0,4-16 0,-5 21-12,0 3-27,-3 4-1708,2 5-7495,-1 3 9242,2 6 0,-3-2 0,0 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5.467"/>
    </inkml:context>
    <inkml:brush xml:id="br0">
      <inkml:brushProperty name="width" value="0.04286" units="cm"/>
      <inkml:brushProperty name="height" value="0.04286" units="cm"/>
    </inkml:brush>
  </inkml:definitions>
  <inkml:trace contextRef="#ctx0" brushRef="#br0">1 142 26894,'4'8'857,"0"-2"-756,-4-6-90,0 0-11,56-27 0,-35 14 6,49-30-6,-57 27 61,-1-5-27,-8 11 257,-30-5-263,12 10-11,-24 0-11,6 34-6,12-7 0,-7 24 0,15 5-6,6-21 0,1 12 1,7-28-6,6-4 11,6-4-516,54-7-32,-25-7-3093,34-4 3641,-45-2 0,-15 6 0,-6 3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6.260"/>
    </inkml:context>
    <inkml:brush xml:id="br0">
      <inkml:brushProperty name="width" value="0.04286" units="cm"/>
      <inkml:brushProperty name="height" value="0.04286" units="cm"/>
    </inkml:brush>
  </inkml:definitions>
  <inkml:trace contextRef="#ctx0" brushRef="#br0">5 6 27376,'-3'-3'717,"2"0"-650,1 3-39,0 0-17,0 8 6,1 8-11,4 13-6,4 10 5,2 5 1,1 4-6,0-1-107,4 17-49,-4-20-96,1 8-185,-4-26 437,-3 0 0,-2-15 0,-1 1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6.786"/>
    </inkml:context>
    <inkml:brush xml:id="br0">
      <inkml:brushProperty name="width" value="0.04286" units="cm"/>
      <inkml:brushProperty name="height" value="0.04286" units="cm"/>
    </inkml:brush>
  </inkml:definitions>
  <inkml:trace contextRef="#ctx0" brushRef="#br0">25 25 27527,'-14'-14'465,"3"4"-443,11 10-5,0 0-17,0 43 0,1-16 0,1 36 0,2-28-56,1-1-761,18 38 637,-13-40 259,9 23 156,-16-50-28,-3-5-112,0-1-67,2-6 51,4-14-79,3-2-51,7-9 12,0 6-28,23-11 61,-15 17 6,14-4 0,-24 21 51,-2 2-29,-7 6-11,-1 4 6,-4 7 0,-1 13-17,-3-5-504,-5 18-549,1-20 1053,0 7 0,5-20 0,2-3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7.259"/>
    </inkml:context>
    <inkml:brush xml:id="br0">
      <inkml:brushProperty name="width" value="0.04286" units="cm"/>
      <inkml:brushProperty name="height" value="0.04286" units="cm"/>
    </inkml:brush>
  </inkml:definitions>
  <inkml:trace contextRef="#ctx0" brushRef="#br0">0 180 27197,'5'0'700,"-2"0"-571,-3 0-40,0 0-22,29-4-67,-10-2-33,25-6-18,-18-2 40,0 0 11,-5-2 101,-4-20-79,-9 17 12,-7-16 16,-13 23-33,-2 5-11,-6 2-1,-12 36-5,14-10 0,-12 26 0,22-17-5,3 8-18,8-1-27,6-10-275,21-7-145,3-18-1507,11-3 1977,-7-4 0,-17 2 0,-6-1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07.692"/>
    </inkml:context>
    <inkml:brush xml:id="br0">
      <inkml:brushProperty name="width" value="0.04286" units="cm"/>
      <inkml:brushProperty name="height" value="0.04286" units="cm"/>
    </inkml:brush>
  </inkml:definitions>
  <inkml:trace contextRef="#ctx0" brushRef="#br0">514 5 26066,'-12'-2'1237,"2"0"-946,10 2 113,0 0-360,-66 12-44,29-2 0,-57 10-16,45-6-197,-39 7-246,37-9-3535,-21 2 3994,52-11 0,10-2 0,5-1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5.895"/>
    </inkml:context>
    <inkml:brush xml:id="br0">
      <inkml:brushProperty name="width" value="0.04286" units="cm"/>
      <inkml:brushProperty name="height" value="0.04286" units="cm"/>
    </inkml:brush>
  </inkml:definitions>
  <inkml:trace contextRef="#ctx0" brushRef="#br0">49 20 26715,'0'-3'1154,"0"0"-969,0 3-62,0-2-45,0 2-22,0-2 0,0 1-17,0-1-39,0 1 0,0-2 0,0 3 17,0-1-11,0 0-23,0 1 6,0 3 11,0 8 0,-1 11 0,-4 8 0,-3 8 0,-1 3 0,1 3-28,-1 39 17,5-33-6,0 24-39,15-38 17,0-18-45,13 0 84,42-43 0,-41 18 0,29-19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6.239"/>
    </inkml:context>
    <inkml:brush xml:id="br0">
      <inkml:brushProperty name="width" value="0.04286" units="cm"/>
      <inkml:brushProperty name="height" value="0.04286" units="cm"/>
    </inkml:brush>
  </inkml:definitions>
  <inkml:trace contextRef="#ctx0" brushRef="#br0">19 83 26710,'-10'0'1086,"2"0"-896,8 0 79,75-3-280,-38-2-2793,34-7 1,2-2-2546,-27 0 5349,28-13 0,-60 23 0,-7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6.869"/>
    </inkml:context>
    <inkml:brush xml:id="br0">
      <inkml:brushProperty name="width" value="0.04286" units="cm"/>
      <inkml:brushProperty name="height" value="0.04286" units="cm"/>
    </inkml:brush>
  </inkml:definitions>
  <inkml:trace contextRef="#ctx0" brushRef="#br0">29 174 23237,'-2'5'4352,"0"-2"-4106,2-3-5,0 0-135,24 10-94,-11-10-7,21 4 1,-16-14-6,0-3-6,-1-1 6,-1 0-17,3-17 6,-10 12 6,2-13-46,-11 16 18,-8-3 33,-2 7 11,-9 1 22,-2 8 7,-2 2-29,-2 4-6,0 3-5,-10 46-5,19-19-1,-5 31-11,22-33-55,6-5-1,4-4-11,8-5-11,1-7-1580,33-6 1675,-22-7 0,13 0 0,-33-1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7.578"/>
    </inkml:context>
    <inkml:brush xml:id="br0">
      <inkml:brushProperty name="width" value="0.04286" units="cm"/>
      <inkml:brushProperty name="height" value="0.04286" units="cm"/>
    </inkml:brush>
  </inkml:definitions>
  <inkml:trace contextRef="#ctx0" brushRef="#br0">23 92 26616,'-12'2'196,"2"0"309,10-2-421,0 0-95,14 77-51,-9-54 108,11 57-141,-14-73 144,0-5-49,-1-5 311,-1-25-277,0 5 39,3-18-29,1 14 24,3 0 4,2 1-16,0 2-22,1 7 5,0 3 0,1 8 12,0 2-34,1 4-6,16 24-11,-10-7 0,10 21-34,-16 1-11,-6-15-5,-1 7-12,-5-20-50,0-6 28,0 0 45,0-4 73,0-1-12,0-7 45,1-5 62,26-52-129,-5 15 0,14-20-22,-14 39-23,-10 22 51,1 10-6,-5 11 5,4 8-5,-5 6-101,4 13-67,-2-13-680,18 10 0,-37-38 0,5-2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33.482"/>
    </inkml:context>
    <inkml:brush xml:id="br0">
      <inkml:brushProperty name="width" value="0.04286" units="cm"/>
      <inkml:brushProperty name="height" value="0.04286" units="cm"/>
      <inkml:brushProperty name="color" value="#00A0D7"/>
    </inkml:brush>
  </inkml:definitions>
  <inkml:trace contextRef="#ctx0" brushRef="#br0">24 37 26917,'0'-9'1204,"0"2"-986,0 7-195,-10-9-23,7 7 0,-8-7-6,11 17 6,0 7-6,0 14-10,0 9-124,7 47 33,-4-33-38,5 29-79,-6-48-17,0-5 95,-2-8 90,0-4 84,0-6 129,0-5 56,0-2-40,0-3 1,0-11-124,0-2 12,1-14-56,2-2 5,3-5 6,3 1-17,4 0 0,1 7-6,0 7-123,27 26 129,-23 3 0,20 21-5,-31-9-29,4 9-56,-5-8-66,3 6-102,-5-12-330,1-2 588,0 2 0,-2-8 0,0-1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06.731"/>
    </inkml:context>
    <inkml:brush xml:id="br0">
      <inkml:brushProperty name="width" value="0.04286" units="cm"/>
      <inkml:brushProperty name="height" value="0.04286" units="cm"/>
    </inkml:brush>
  </inkml:definitions>
  <inkml:trace contextRef="#ctx0" brushRef="#br0">26 54 25578,'0'-8'1748,"0"2"-1530,0 6 6,0 0-196,-10 32 11,7-11-11,-8 26-17,9-20-67,8 22 17,0-29-4408,13 2 4396,-6-35 349,19-53-298,-18 31 319,10-51-240,-20 64-51,-21-10-67,4 29 3224,-16 4-3515,8 4-242,9 1-2955,-2 2 3527,11-4 0,2-2 0,1-1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8.093"/>
    </inkml:context>
    <inkml:brush xml:id="br0">
      <inkml:brushProperty name="width" value="0.04286" units="cm"/>
      <inkml:brushProperty name="height" value="0.04286" units="cm"/>
    </inkml:brush>
  </inkml:definitions>
  <inkml:trace contextRef="#ctx0" brushRef="#br0">9 6 27152,'-2'-3'913,"0"0"-835,2 3-78,0 0 17,-2 11-11,2 7-1,-2 16-5,2 9-238,2 13 0,1 3-1044,0 17 511,0-19 1,0-4-2843,-2-10 3613,0-23 0,-1-10 0,0-4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8.505"/>
    </inkml:context>
    <inkml:brush xml:id="br0">
      <inkml:brushProperty name="width" value="0.04286" units="cm"/>
      <inkml:brushProperty name="height" value="0.04286" units="cm"/>
    </inkml:brush>
  </inkml:definitions>
  <inkml:trace contextRef="#ctx0" brushRef="#br0">26 1 27919,'83'36'-319,"-26"-11"246,-11 3-11,-28 0 62,-8-9 5,-9 9-73,-34-2 68,6-12 16,-24 7 6,19-16 17,-1-2 17,6-2-34,5-1-9393,8-5 9393,13 0 0,1-1 0,5 2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9.022"/>
    </inkml:context>
    <inkml:brush xml:id="br0">
      <inkml:brushProperty name="width" value="0.04286" units="cm"/>
      <inkml:brushProperty name="height" value="0.04286" units="cm"/>
    </inkml:brush>
  </inkml:definitions>
  <inkml:trace contextRef="#ctx0" brushRef="#br0">0 205 27975,'75'-15'67,"-12"1"-5727,-40 3 5587,5-26 1482,-15 18-1403,3-18 892,-33 11-898,4 10 0,-15-7 96,-10 17-96,14 11 3392,-11 10-3392,20 12 0,3 6 0,4 2-6,3 1 0,3 18-27,7-23-46,2 12-212,27-24-605,10-10-4207,8 1 5103,-3-14 0,-29 3 0,-6-2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19.478"/>
    </inkml:context>
    <inkml:brush xml:id="br0">
      <inkml:brushProperty name="width" value="0.04286" units="cm"/>
      <inkml:brushProperty name="height" value="0.04286" units="cm"/>
    </inkml:brush>
  </inkml:definitions>
  <inkml:trace contextRef="#ctx0" brushRef="#br0">0 121 18266,'2'71'521,"0"-12"1719,5-41-2179,-4-9 1348,2 0-961,-5-22 641,0 2-960,0-13 101,0-12-180,0 6-50,4-12 0,3 11 62,16-13-6,-8 22 3353,11-7-3409,-13 26 0,2 1-56,8 2-17,-5 3-22,6 0-174,-7 0-465,6-1-3080,-1-2 3814,5-2 0,-13 1 0,-3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20.031"/>
    </inkml:context>
    <inkml:brush xml:id="br0">
      <inkml:brushProperty name="width" value="0.04286" units="cm"/>
      <inkml:brushProperty name="height" value="0.04286" units="cm"/>
    </inkml:brush>
  </inkml:definitions>
  <inkml:trace contextRef="#ctx0" brushRef="#br0">206 8 26178,'4'-2'1741,"0"0"-1590,-4 2-67,0 0-56,-13-2-16,1 2-7,-12-2-5,4 7 6,-2 1-236,-34 64 34,34-31 174,-22 34 11,43-50 11,2-15 184,9-4-116,1-2-24,7-4-4,-2-4-12,-1-3 134,19-28-128,-16 15-6,16-23-23,-25 30-5,2 0-5,-7 11-12,-1 2 22,1 6-5,0 5 0,3 8 0,-2 3-28,2 2-39,0-1-62,2-2-111,0-4-360,5-3-4362,0-5 4962,3-3 0,-16-3 0,-2-1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20.398"/>
    </inkml:context>
    <inkml:brush xml:id="br0">
      <inkml:brushProperty name="width" value="0.04286" units="cm"/>
      <inkml:brushProperty name="height" value="0.04286" units="cm"/>
    </inkml:brush>
  </inkml:definitions>
  <inkml:trace contextRef="#ctx0" brushRef="#br0">0 1 27561,'0'12'17,"1"4"67,5 59-68,-4-34-16,4 45-100,-6-35-180,0-13-163,0 10-268,0-21-930,0-3 1641,1-4 0,0-9 0,1-3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21.080"/>
    </inkml:context>
    <inkml:brush xml:id="br0">
      <inkml:brushProperty name="width" value="0.04286" units="cm"/>
      <inkml:brushProperty name="height" value="0.04286" units="cm"/>
    </inkml:brush>
  </inkml:definitions>
  <inkml:trace contextRef="#ctx0" brushRef="#br0">1 67 28048,'90'10'33,"-34"-13"1,-4-3-28,-14-4-1,17-14 12,-37 13 34,-5 2-1,-5 1-22,-4 5-17,-2 0-11,-2 3 17,-8 21-11,2-5-6,-7 19 0,6-10-45,3 11-11,2-10 0,5 5 17,4-15 5,12-4 34,-2-6 11,7-2-5,-5-7 50,5-13-28,-7 0-17,4-13 6,-5-5-17,-4 9 0,1-7 0,-7 15 11,-2 2-11,-2 8-22,0 1 22,-2 10 0,0 6 0,0 6 0,0 8 0,0 10 0,2-9-56,3 3-129,3-14-795,8-7 980,12-2 0,-32-4 0,-1-1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21.478"/>
    </inkml:context>
    <inkml:brush xml:id="br0">
      <inkml:brushProperty name="width" value="0.04286" units="cm"/>
      <inkml:brushProperty name="height" value="0.04286" units="cm"/>
    </inkml:brush>
  </inkml:definitions>
  <inkml:trace contextRef="#ctx0" brushRef="#br0">30 67 27242,'-10'-13'397,"2"2"-330,8 11-55,-6 57-18,4-37-44,-1 51 50,4-61 16,2 4-10,-2-16 50,0 0 504,8-31-532,-1 13-6,15-36-10,-2 23-18,10-5-3487,-8 19 3353,-3 8-224,-5 15-1624,-4 3 1988,2 4 0,-6-4 0,-1-2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5:21.980"/>
    </inkml:context>
    <inkml:brush xml:id="br0">
      <inkml:brushProperty name="width" value="0.04286" units="cm"/>
      <inkml:brushProperty name="height" value="0.04286" units="cm"/>
    </inkml:brush>
  </inkml:definitions>
  <inkml:trace contextRef="#ctx0" brushRef="#br0">0 166 26245,'1'9'1859,"0"-2"-1725,-1-7-27,0 0-74,30 0-33,4-18-5,8 7-6,-10-16 11,-23 11 0,-1-11 5,-3 2-5,-2 0-5,-27 2 5,10 17 0,-19 2-6,17 12 6,-2 10-6,-1 33 6,6-19 0,2 20-5,10-33-34,1 5-1,3-6-4,5 3-18,6-11-72,6-3-499,14-3 246,-7-2-55,13-5-1054,-14-4 1496,2-5 0,-14 4 0,-4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20.752"/>
    </inkml:context>
    <inkml:brush xml:id="br0">
      <inkml:brushProperty name="width" value="0.04286" units="cm"/>
      <inkml:brushProperty name="height" value="0.04286" units="cm"/>
    </inkml:brush>
  </inkml:definitions>
  <inkml:trace contextRef="#ctx0" brushRef="#br0">132 15 22604,'0'-6'3383,"0"2"-3069,0 4 1651,0 0-1942,0-2-1,0 1-5,-1 0-6,-2 1 0,-9 4-11,3 2-16,-8 4-208,-19 18-624,-11 0 0,41-19 0,14-14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8:07.449"/>
    </inkml:context>
    <inkml:brush xml:id="br0">
      <inkml:brushProperty name="width" value="0.04286" units="cm"/>
      <inkml:brushProperty name="height" value="0.04286" units="cm"/>
    </inkml:brush>
  </inkml:definitions>
  <inkml:trace contextRef="#ctx0" brushRef="#br0">5 156 26687,'-2'2'975,"0"0"-947,2-2-12,0 0-10,10 50-6,-3-27-6,12 45 1,-8-48 72,8 6-56,-6-32-61,7-8 145,-1-35-67,-7 22-11,1 0 0,-7 33-6,-1 4 106,33 11-72,-20-14 101,29-49-101,-38-9-17,3-39-23,-13 41-38,-1 22-46,-1 19-1058,-12 19-8694,5-3 9726,-9 8 0,13-11 1,1-1-1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0.004"/>
    </inkml:context>
    <inkml:brush xml:id="br0">
      <inkml:brushProperty name="width" value="0.04286" units="cm"/>
      <inkml:brushProperty name="height" value="0.04286" units="cm"/>
      <inkml:brushProperty name="color" value="#00A0D7"/>
    </inkml:brush>
  </inkml:definitions>
  <inkml:trace contextRef="#ctx0" brushRef="#br0">1 19 25662,'1'-8'1563,"0"2"-1306,-1 6 152,0 0-314,0-2-22,0 2 34,1-2-102,-1 2 1,1 0-6,0 7 11,0 5-5,1 11 5,1 20-6,-1-4 1,0 13 0,0 21-6,-2 0 5,1-1-5,-1-18 0,0-29 0,0-9 0,0-1 0,0-10-5,0-2-1,0-2 0,3 1-5,3-2 11,27 1-61,-5-4-74,22-2-604,9-12 369,-23 6-145,11-5-196,-35 10-2521,-7 2 3232,-4 2 0,-1 0 0,0 2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0.410"/>
    </inkml:context>
    <inkml:brush xml:id="br0">
      <inkml:brushProperty name="width" value="0.04286" units="cm"/>
      <inkml:brushProperty name="height" value="0.04286" units="cm"/>
      <inkml:brushProperty name="color" value="#00A0D7"/>
    </inkml:brush>
  </inkml:definitions>
  <inkml:trace contextRef="#ctx0" brushRef="#br0">1 99 26374,'0'-10'1131,"0"2"-935,0 8-79,0 0-49,10-12-24,0 7-16,11-10-16,-1 8-12,3 0 0,4-1-236,20-1 85,-20 2-95,11 0 246,-25 4 0,-8 3 0,0-1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0.751"/>
    </inkml:context>
    <inkml:brush xml:id="br0">
      <inkml:brushProperty name="width" value="0.04286" units="cm"/>
      <inkml:brushProperty name="height" value="0.04286" units="cm"/>
      <inkml:brushProperty name="color" value="#00A0D7"/>
    </inkml:brush>
  </inkml:definitions>
  <inkml:trace contextRef="#ctx0" brushRef="#br0">1 119 27768,'86'-21'-6,"-10"1"-16,-40 14-5666,-2-3 5083,12-6 381,-13 0-9607,6-1 9085,-17 6 0,-10 6 0,-5 2 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1.307"/>
    </inkml:context>
    <inkml:brush xml:id="br0">
      <inkml:brushProperty name="width" value="0.04286" units="cm"/>
      <inkml:brushProperty name="height" value="0.04286" units="cm"/>
      <inkml:brushProperty name="color" value="#00A0D7"/>
    </inkml:brush>
  </inkml:definitions>
  <inkml:trace contextRef="#ctx0" brushRef="#br0">0 163 26407,'12'33'415,"-2"1"-376,-8-24-22,-1 4 5,-1-5 594,0 8-560,2-16-22,2 0-158,9-48-66,-3 14 72,7-25-234,8 1 251,-9 24 67,9-10 6,-13 35 28,-1 5 62,-1 15 72,0 7 73,0 15-83,0 5-52,0 2-38,0-4-34,0-5-17,-1-7 17,7 5 0,-20-34 0,1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1.836"/>
    </inkml:context>
    <inkml:brush xml:id="br0">
      <inkml:brushProperty name="width" value="0.04286" units="cm"/>
      <inkml:brushProperty name="height" value="0.04286" units="cm"/>
      <inkml:brushProperty name="color" value="#00A0D7"/>
    </inkml:brush>
  </inkml:definitions>
  <inkml:trace contextRef="#ctx0" brushRef="#br0">293 1 26676,'8'0'1092,"-2"0"-958,-6 0 163,0 0-274,-52 7-12,29-2 0,-42 6-5,43-4-6,-1 2 0,2 1 0,0 2 0,2 4-6,-3 12 6,6-4-11,0 8 5,10-12-128,5 5 111,8-15 18,8 4-1,6-14-16,4-3-57,4-5-1393,31-27-3939,-24 10 5411,20-17 0,-42 29 0,-4 4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2.356"/>
    </inkml:context>
    <inkml:brush xml:id="br0">
      <inkml:brushProperty name="width" value="0.04286" units="cm"/>
      <inkml:brushProperty name="height" value="0.04286" units="cm"/>
      <inkml:brushProperty name="color" value="#00A0D7"/>
    </inkml:brush>
  </inkml:definitions>
  <inkml:trace contextRef="#ctx0" brushRef="#br0">11 21 23130,'-6'-11'101,"2"2"1304,4 26-1399,0 3 887,4 22-887,2 2-9,3 7 0,1 3-14,0 14 312,-1-15 0,-1 2-329,0 34 1,-4-39 1507,1 22-1530,-4-49 460,-1-4-555,0-6 117,0-3-257,0-5-291,1-2-1183,0-2 1765,2-3 0,-3 4 0,-1-2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3.290"/>
    </inkml:context>
    <inkml:brush xml:id="br0">
      <inkml:brushProperty name="width" value="0.04286" units="cm"/>
      <inkml:brushProperty name="height" value="0.04286" units="cm"/>
      <inkml:brushProperty name="color" value="#00A0D7"/>
    </inkml:brush>
  </inkml:definitions>
  <inkml:trace contextRef="#ctx0" brushRef="#br0">183 29 23383,'6'-3'3293,"-1"2"-2795,-5 1 118,0 0-498,18-11-17,-13 8 39,14-8-90,-29 14-33,-1 3-6,-13 4-5,-1 5-6,-5 0 5,-1 1 1,-1 0 0,4 0-6,3-1-12,6 0-217,52 26 212,-12-26 17,43 18-50,-4-48 89,-18-4 0,2-5 6,-28 3-23,-15 9-5,-2 0 5,-5 1-5,-3-1 0,-7 3-17,0 0 6,-2 3-6,0 1-6,1 3-184,-9 0-118,9 6-370,-8 5-170,11 8 0,14-18 0,2-2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3.862"/>
    </inkml:context>
    <inkml:brush xml:id="br0">
      <inkml:brushProperty name="width" value="0.04286" units="cm"/>
      <inkml:brushProperty name="height" value="0.04286" units="cm"/>
      <inkml:brushProperty name="color" value="#00A0D7"/>
    </inkml:brush>
  </inkml:definitions>
  <inkml:trace contextRef="#ctx0" brushRef="#br0">313 257 28076,'15'-41'196,"-3"5"-78,-71-23-113,29 33-5,-48-34 0,44 47-5,4 4 5,3 2-6,6 4-5,5 1 5,3 3-5,3 7 0,1 8-12,3 32 18,2-1-12,2 24-11,7-10-112,10 34-22,1-23-1205,7 22 1009,-7-35-95,0-8 117,-3-6 72,-2-8 180,-1-8 84,0-1 51,-3-13 1093,0-2-1111,-4-10-24,1-10 1,-3 5-1,1-6 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4.102"/>
    </inkml:context>
    <inkml:brush xml:id="br0">
      <inkml:brushProperty name="width" value="0.04286" units="cm"/>
      <inkml:brushProperty name="height" value="0.04286" units="cm"/>
      <inkml:brushProperty name="color" value="#00A0D7"/>
    </inkml:brush>
  </inkml:definitions>
  <inkml:trace contextRef="#ctx0" brushRef="#br0">1 45 28339,'61'-7'-11,"1"1"0,-6 0 0,-8 1-101,-16 4-1456,10-3-6269,-14 0 7837,5-3 0,-22 5 0,-5-1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5.239"/>
    </inkml:context>
    <inkml:brush xml:id="br0">
      <inkml:brushProperty name="width" value="0.04286" units="cm"/>
      <inkml:brushProperty name="height" value="0.04286" units="cm"/>
      <inkml:brushProperty name="color" value="#00A0D7"/>
    </inkml:brush>
  </inkml:definitions>
  <inkml:trace contextRef="#ctx0" brushRef="#br0">0 399 25853,'1'-2'1893,"0"0"-1384,-1 2-475,11 24 22,-7-18-34,7 18-16,-10-24 22,-1 0-11,0-5-17,0-6 5,0-10-5,-3-8 0,0-7-11,-2-7 5,1-5 1,0-3-1,1-17-5,1 20 0,1-4-12,1 29 23,0 10-39,15 24 6,24 57-7,-6-10 18,-8-11 0,-2-2-34,-4 1-34,2 1 68,-8-19 10,-1-2 12,-6-17 0,-3-6 45,10-22-67,-4-4-12,8-25-5,-4-1-17,0-13 0,-2 0 67,1 3 62,12-6-62,-17 89 0,8 43-11,-3-6-11,11 20-62,-5-25-240,7 6-471,-6-33-2728,-4-8 3512,2-6 0,-9-7 0,-2-5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03.356"/>
    </inkml:context>
    <inkml:brush xml:id="br0">
      <inkml:brushProperty name="width" value="0.04286" units="cm"/>
      <inkml:brushProperty name="height" value="0.04286" units="cm"/>
    </inkml:brush>
  </inkml:definitions>
  <inkml:trace contextRef="#ctx0" brushRef="#br0">0 180 27986,'6'1'6,"4"0"-6,1 1 0,3 0 0,-1-1 6,21 1-6,-9-2 0,29 1 0,-25-1 0,37 0 0,-34 0 0,64 0-12,-42 2-293,20-1 271,-27 3 18,25 0 10,-32-2 6,47 1 0,-59-3 0,49 1 0,-43 0 0,56 1 0,-52 0 0,44-1 0,-47 0-45,48 1 45,-51-2 0,61 2 0,-42-2 0,19 0 266,-23 0-372,1 0 89,-19 0 12,33 0-1,-39 0 12,40 0-6,-36 0 0,46 0 0,-46 0-6,26 0 6,-37 1 0,33 4 0,-26-3 0,39 3 0,-43-4 0,20 0 0,-21 0 0,37 2 0,-27-2 6,56 1-6,-58-2 0,29 0 0,-19 0-3392,4-1 3392,6-1 0,5 0 0,-7 0 0,1 1 0,32 1 16,-13-2-16,6 1 3398,22-3-3398,-57 3 0,50-3 28,-58 3 17,22-4-6,-31 3 34,34-5-62,-24 5 0,33-3-11,-32 3 6,50-6-6,-45 4 5,43-4-5,-56 5 0,27-5 0,-25 3-33,56-7 33,-48 8-6,46-4 6,-54 7 0,19 0 0,-21-1 6,28-2-6,-28 1 0,29-5 0,-33 7 0,30-3 0,-23 4-6,40-4 6,-39 2 6,26-4-6,-32 4-90,36-1 85,-28 2-1,58 0 6,-56 1 0,37-1 0,-43 1 17,32-1 16,-32 1 68,32-3-101,-40 2 6,23-6-6,-24 5 0,28-5 0,-26 5 0,20-2 0,-22 3 0,17-1 0,-15 2 0,32-2-11,-28 2-68,39-2 74,-36 2 16,36-1 22,-36 0 7,37-3-40,-38 1 0,47-5 0,-47 5-3387,36-3 3387,-40 3 0,30-2 0,-24 3 0,11-2 0,-12 4 17,-7 0 0,1-2 3397,-7 0-3403,-2 0-11,3-1 0,1 1 0,7-2 0,-4 3 0,1-1-5,2 2 5,-11 0 0,12 0 0,-12 0 45,17 2-6,-14-2 11,19 2-50,-18-2-274,12 0-421,-16 0 695,3 0 0,-10 0 0,0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5.804"/>
    </inkml:context>
    <inkml:brush xml:id="br0">
      <inkml:brushProperty name="width" value="0.04286" units="cm"/>
      <inkml:brushProperty name="height" value="0.04286" units="cm"/>
      <inkml:brushProperty name="color" value="#00A0D7"/>
    </inkml:brush>
  </inkml:definitions>
  <inkml:trace contextRef="#ctx0" brushRef="#br0">108 124 28143,'0'-2'51,"-11"5"-46,1 4 1,-10 7-6,6 0 0,-11 24-11,14-18-85,-6 23 91,17-32-18,7 3 23,3-12 17,10-1 22,22-6-39,-6-4-11,15-6-6,-16-3 12,-2-2 5,-7-2 78,-1-10-55,-13 7 38,-2-7-22,-9 10-27,-2 2 16,-28-10-28,-7 14 0,-14-3-23,7 16-55,16 8-852,1 24-1042,13-6 1972,0 14 0,13-25 0,0-5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6.318"/>
    </inkml:context>
    <inkml:brush xml:id="br0">
      <inkml:brushProperty name="width" value="0.04286" units="cm"/>
      <inkml:brushProperty name="height" value="0.04286" units="cm"/>
      <inkml:brushProperty name="color" value="#00A0D7"/>
    </inkml:brush>
  </inkml:definitions>
  <inkml:trace contextRef="#ctx0" brushRef="#br0">55 52 27802,'7'0'532,"0"0"-516,-7 0-10,0 0-6,0 5 0,0 2 0,0 8 0,0 4-6,0 3-5,0 0-17,4 7-33,9-7 49,26-3 52,10-22-18,-3-6 0,-11-12-5,-24 3-6,-5 0 1,-3-3-7,-2 0 6,-2-1 1,-13-10-12,-2 12-6,-15-6-95,-17 41 0,-1 11-55,15-9 32,-14 12 1,13 2-582,42-15-3614,7-5 4319,8-6 0,-7-3 0,-2-2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6.708"/>
    </inkml:context>
    <inkml:brush xml:id="br0">
      <inkml:brushProperty name="width" value="0.04286" units="cm"/>
      <inkml:brushProperty name="height" value="0.04286" units="cm"/>
      <inkml:brushProperty name="color" value="#00A0D7"/>
    </inkml:brush>
  </inkml:definitions>
  <inkml:trace contextRef="#ctx0" brushRef="#br0">0 124 28205,'32'71'61,"-8"-21"-27,-27-61-6,-1-11-17,-1-2 17,9-57-22,2 48-6,7-37-28,12 66 11,-8 5-50,11 4 67,13 10 0,-26-8 0,16 4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7.192"/>
    </inkml:context>
    <inkml:brush xml:id="br0">
      <inkml:brushProperty name="width" value="0.04286" units="cm"/>
      <inkml:brushProperty name="height" value="0.04286" units="cm"/>
      <inkml:brushProperty name="color" value="#00A0D7"/>
    </inkml:brush>
  </inkml:definitions>
  <inkml:trace contextRef="#ctx0" brushRef="#br0">0 159 28356,'54'-22'-56,"15"-15"56,-48 20 0,13-12 6,-31 15 5,-2 4-6,-5-1 1,-3 4 0,-5 2-1,-5 1 1,-2 2 5,-11 2-11,7 9 11,-14 15-11,30 24 0,7 4-11,-6-7 0,25 44-280,34-86-236,-11-10-2732,23-3 3259,-25-9 0,-19 9 0,-6 2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7.525"/>
    </inkml:context>
    <inkml:brush xml:id="br0">
      <inkml:brushProperty name="width" value="0.04286" units="cm"/>
      <inkml:brushProperty name="height" value="0.04286" units="cm"/>
      <inkml:brushProperty name="color" value="#00A0D7"/>
    </inkml:brush>
  </inkml:definitions>
  <inkml:trace contextRef="#ctx0" brushRef="#br0">9 9 28367,'-4'-8'-17,"0"10"-274,6 84-431,0-37-341,0 43 0,0-86 0,-2-9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8.419"/>
    </inkml:context>
    <inkml:brush xml:id="br0">
      <inkml:brushProperty name="width" value="0.04286" units="cm"/>
      <inkml:brushProperty name="height" value="0.04286" units="cm"/>
      <inkml:brushProperty name="color" value="#00A0D7"/>
    </inkml:brush>
  </inkml:definitions>
  <inkml:trace contextRef="#ctx0" brushRef="#br0">172 5 28104,'-9'-3'95,"-5"1"-89,-5 7-6,-3 2 0,-2 4-23,-8 6-38,15-7-40,-3 1-5,18-7 38,20 3 12,8 2-16,8 1-29,1 0-11,-12-3-107,7 8 119,-7-2 77,2 6 23,-9-3 0,-3-1 0,-2 0 0,-1-2-5,-4 4 5,-2-8 11,-2 2 140,-2-7-22,-5 0-23,-5 0 12,-10 0-34,-5-1-45,-5 0 73,-18-1-62,13-2-33,-10 0-6,23 0-11,3 0-291,5-4-549,5 0 840,4-4 0,4 5 0,1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9.299"/>
    </inkml:context>
    <inkml:brush xml:id="br0">
      <inkml:brushProperty name="width" value="0.04286" units="cm"/>
      <inkml:brushProperty name="height" value="0.04286" units="cm"/>
      <inkml:brushProperty name="color" value="#00A0D7"/>
    </inkml:brush>
  </inkml:definitions>
  <inkml:trace contextRef="#ctx0" brushRef="#br0">1 1 28311,'0'11'17,"0"-1"-11,8 76-6,-2-28-40,0 3 1,1 15 0,-1-12 39,2 8-566,-2 13 0,-2-13 577,-3-57 260,-1-5-327,1-5-84,0-2-107,5-2-436,-1-3 683,5-5 0,-5 4 0,0-3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6:59.914"/>
    </inkml:context>
    <inkml:brush xml:id="br0">
      <inkml:brushProperty name="width" value="0.04286" units="cm"/>
      <inkml:brushProperty name="height" value="0.04286" units="cm"/>
      <inkml:brushProperty name="color" value="#00A0D7"/>
    </inkml:brush>
  </inkml:definitions>
  <inkml:trace contextRef="#ctx0" brushRef="#br0">204 35 27270,'3'-13'912,"0"3"-867,-39 10-45,16 5 0,-28 1-5,17 18 5,9-2-6,-4 8-5,14-5-163,2 24 152,6-24 11,4 14 5,6-32 40,10-2-23,0-3-11,6-3 0,-3-6-3269,26-51 3319,-24 25-5,17-34-11,-34 42 39,-2-4-73,-2 15 0,0-2 0,0 15 0,-2 31 0,2-6 0,-2 27 3380,2-14-3413,7 7-12,1-15-22,9 2-90,-1-19-1557,22-6 1714,-11-5 0,3-2 0,-18-1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00.476"/>
    </inkml:context>
    <inkml:brush xml:id="br0">
      <inkml:brushProperty name="width" value="0.04286" units="cm"/>
      <inkml:brushProperty name="height" value="0.04286" units="cm"/>
      <inkml:brushProperty name="color" value="#00A0D7"/>
    </inkml:brush>
  </inkml:definitions>
  <inkml:trace contextRef="#ctx0" brushRef="#br0">13 87 27477,'-13'79'711,"14"-6"-1013,16-51-443,26-7 706,-10-24 767,11-54-622,-30 30-106,-2-24 0,-12 61 17,3 22-17,1 2 5,6 15 1,2-14-3381,6-4 3375,2-7 39,2-5-5,1-7 50,18-10-51,-13-7-5,11-9 11,-19-4 62,8-33-78,-12 18-1,5-21-5,-17 31-6,-2 1-5,-2 13 3386,-1 1-3409,-7 12-45,-4 0-145,-19 2-641,-22 8 0,59-14 0,4 4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10.912"/>
    </inkml:context>
    <inkml:brush xml:id="br0">
      <inkml:brushProperty name="width" value="0.04286" units="cm"/>
      <inkml:brushProperty name="height" value="0.04286" units="cm"/>
      <inkml:brushProperty name="color" value="#00A0D7"/>
    </inkml:brush>
  </inkml:definitions>
  <inkml:trace contextRef="#ctx0" brushRef="#br0">30 282 25242,'-6'-1'1697,"1"-1"-1428,4 2-51,1-2-66,0 1-46,0-1 56,0-1-100,0 2 0,0-1 184,0 2-240,-1 0-6,0 0 5,-2 7-5,-3 56 6,4-30-6,-3 40-3392,5-46 3397,1-9-5,1 4-5,0-12-12,1-2 11,0-6 1,0-1 16,12-6 3381,3-10-3392,18-15-56,8-18-67,13-16-650,0-1 0,3-3 773,-18 19 0,-1 2 0,8-8 0,-6 6 0,-11 12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04.673"/>
    </inkml:context>
    <inkml:brush xml:id="br0">
      <inkml:brushProperty name="width" value="0.04286" units="cm"/>
      <inkml:brushProperty name="height" value="0.04286" units="cm"/>
    </inkml:brush>
  </inkml:definitions>
  <inkml:trace contextRef="#ctx0" brushRef="#br0">51 633 27180,'-3'1'952,"0"0"-874,3-1 6,0 0-28,0-1-50,0-4 0,0-2-1,0-31 1,0 11-6,1-26 0,0 18 0,0-3 0,0-2-17,-1-37 6,-3 26-26,-3-14 1,-2 1-104,0 18-3450,-8-28 3590,12 63 0,1 8 0,2 3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19.896"/>
    </inkml:context>
    <inkml:brush xml:id="br0">
      <inkml:brushProperty name="width" value="0.04286" units="cm"/>
      <inkml:brushProperty name="height" value="0.04286" units="cm"/>
      <inkml:brushProperty name="color" value="#00A0D7"/>
    </inkml:brush>
  </inkml:definitions>
  <inkml:trace contextRef="#ctx0" brushRef="#br0">53 13 28255,'1'-4'62,"0"-1"-62,0 5 0,1-2 5,-1 2 7,0-1 4,0 1-16,-1 2 0,0 15 6,0 1-6,0 15 0,0-4 6,0 1-6,-2 1 0,-1-1-6,-6 25 0,3-23-10,-2 16-1004,-1-10 1020,0-20 0,1 9 0,1-24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20.512"/>
    </inkml:context>
    <inkml:brush xml:id="br0">
      <inkml:brushProperty name="width" value="0.04286" units="cm"/>
      <inkml:brushProperty name="height" value="0.04286" units="cm"/>
      <inkml:brushProperty name="color" value="#00A0D7"/>
    </inkml:brush>
  </inkml:definitions>
  <inkml:trace contextRef="#ctx0" brushRef="#br0">20 27 27494,'-11'-4'627,"2"2"-571,9 2-51,0 0 12,21-7 6,3 5-46,62-3 1,12 1-12,-24 2-562,19 1 1,-11 3 578,-56 3 0,-10 2-16,-6 1 16,-6-1 17,-2 2-2986,-2 1 2997,-7 3 769,-6 3-772,-46 22 1,-8 2-26,25-8 17,-27 6 0,23-1 72,99-16 1,22-7-73,-32-3 3,32 6 0,-6-5-3,-52-12 11,-2 0-5,-12 0 3386,-1 0-3846,-2 0-201,-4-1-6469,0-1 7124,-3-2 0,4 2 0,0-1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16.565"/>
    </inkml:context>
    <inkml:brush xml:id="br0">
      <inkml:brushProperty name="width" value="0.04286" units="cm"/>
      <inkml:brushProperty name="height" value="0.04286" units="cm"/>
      <inkml:brushProperty name="color" value="#00A0D7"/>
    </inkml:brush>
  </inkml:definitions>
  <inkml:trace contextRef="#ctx0" brushRef="#br0">16 168 25063,'-9'0'1899,"2"0"-1631,7 0 735,0 0-1003,2 0-6,6-1 1,6 0 5,10-2-23,7 0-5,3-1-28,3 0-17,-3 0 6,13-1 28,-15 2 22,1 0 6,-21 3 11,-7 0 0,0 0 0,-3 0 6,1 0-6,-3 0 0,0 0-17,3 0-6,0 0 18,6 0 22,-3 0-12,2 0-5,-5 0 23,-1 0 44,-2 0-50,0 1-1,0 4-16,1 2 6,4 13 5,0-4 0,9 14-11,-5-13 6,4 6-6,-5-10 0,-2-3 0,1-1 6,-3-6-6,2 1-12,-4-4 63,15-12-57,-7 0 6,12-13 6,-10 2-1,0-3 18,6-22-1,-8 19 12,2-10-17,-10 29-68,0 12 74,1 5-23,1 9 5,8 12-5,3-6-17,1 0-5,-2-13 22,-7-8 11,3-1-5,-1-3-6,2-4 0,0-4-6,10-23 23,-6 7-17,3-4 0,-12 17-28,-5 12 11,7 23 28,-1-3-5,6 19-6,-1-10 0,1-3-11,1-4 5,-1-5-3408,-2-3 3391,0-6-10,-3-2 33,1-3 0,-2-1 0,15-46 5,-11 23 1,10-39 11,-14 35 16,-1 2-5,-1 5 3376,0 5-3416,-1 6 12,-1 4 0,0 3 17,20 11-17,-6-6 0,21 7 11,28-9-11,-18-1-11,34 0-17,-32 0-22,2 0 22,-4 0 5,-6 0 180,4 0-134,-25 0 5,2 0 16,-23 0 24,0 0-63,0 17-5,-1-2 6,-1 20-6,0-4 5,0 20-5,1-13 0,1 12 0,0-22 0,7 16 0,-5-26 6,5 10 0,-7-26-18,0-1 2,0-1 1,0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17.014"/>
    </inkml:context>
    <inkml:brush xml:id="br0">
      <inkml:brushProperty name="width" value="0.04286" units="cm"/>
      <inkml:brushProperty name="height" value="0.04286" units="cm"/>
      <inkml:brushProperty name="color" value="#00A0D7"/>
    </inkml:brush>
  </inkml:definitions>
  <inkml:trace contextRef="#ctx0" brushRef="#br0">1 75 27958,'35'0'230,"1"0"-230,-2 0 6,6-4-6,3-1 0,2-4 16,15-5-16,-18 4 12,6-3-12,-25 7 0,-6 0 0,-25 2 0,8 2 0,-16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17.430"/>
    </inkml:context>
    <inkml:brush xml:id="br0">
      <inkml:brushProperty name="width" value="0.04286" units="cm"/>
      <inkml:brushProperty name="height" value="0.04286" units="cm"/>
      <inkml:brushProperty name="color" value="#00A0D7"/>
    </inkml:brush>
  </inkml:definitions>
  <inkml:trace contextRef="#ctx0" brushRef="#br0">4 42 27981,'-3'8'252,"6"0"-235,70-3-40,-29-4 23,52-3-5,-51-5-35,-4-2 7,4-3-4230,-13 0 4246,-8 3 798,-13 1-1005,-11 6 224,-8 0 0,14 1 0,-4 1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18.495"/>
    </inkml:context>
    <inkml:brush xml:id="br0">
      <inkml:brushProperty name="width" value="0.04286" units="cm"/>
      <inkml:brushProperty name="height" value="0.04286" units="cm"/>
      <inkml:brushProperty name="color" value="#00A0D7"/>
    </inkml:brush>
  </inkml:definitions>
  <inkml:trace contextRef="#ctx0" brushRef="#br0">1178 1 26978,'-2'0'611,"0"0"-146,2 0-449,0 7 141,-1 23-140,0-7-11,0 18-6,-1-19 5,2 4-5,-1-1-3392,1 2 3392,0 7 0,0-11 0,0 3 0,0-14 79,0-4-74,0-4-5,0-2 3431,0-2-3431,-1 1 0,-4-1 0,-9 3 0,-2-1 0,-7 1 0,1 1 0,-55 7 0,29-3 0,-44 7 0,42-5 0,1-1 0,-16 5 3,14-4 0,-3 1-3,0 1 0,3 1 0,-17 2 0,19-3 0,-4 0 3,-2 2 0,4-2 2,-4 1 1,-36 8-1,68-17 1,6-1-6,5-2 6,5 0-6,2-1 0,2 0 5,0 0-5,2 0 6,-1 0-57,2 0 7,0-5-80,0 0-49,0-3-253,0-2-2593,0 3 3019,0-1 0,0 8 0,0 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21.590"/>
    </inkml:context>
    <inkml:brush xml:id="br0">
      <inkml:brushProperty name="width" value="0.04286" units="cm"/>
      <inkml:brushProperty name="height" value="0.04286" units="cm"/>
      <inkml:brushProperty name="color" value="#00A0D7"/>
    </inkml:brush>
  </inkml:definitions>
  <inkml:trace contextRef="#ctx0" brushRef="#br0">245 47 25965,'2'8'1803,"0"-2"-1607,-2-6-6,0 0-111,19-4-46,-13 3 7,13-3-12,-17 2 11,-2 2-11,0-2 0,0-12-23,-2 7-5,-2-9 0,-6 10 0,1 3 0,-7 2 0,2 1 0,-5 2-3392,-40 36 3392,26-12 0,-29 29 0,37-23-28,-2 43 12,15-36 10,10 30-19,60-57 0,14-14-26,-4-1-448,10-3 1,-3-7 134,-23-18-1685,-9-1 2049,-6-2 0,-17 16 0,-9 4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27.530"/>
    </inkml:context>
    <inkml:brush xml:id="br0">
      <inkml:brushProperty name="width" value="0.04286" units="cm"/>
      <inkml:brushProperty name="height" value="0.04286" units="cm"/>
      <inkml:brushProperty name="color" value="#00A0D7"/>
    </inkml:brush>
  </inkml:definitions>
  <inkml:trace contextRef="#ctx0" brushRef="#br0">0 364 25808,'12'8'1719,"0"18"-1472,-9-9 5,5 34-208,-2-15-4,2 13-12,-2-17-12,1-3 29,16 22-45,-13-30 0,12 16 56,-14-36-28,-2-2-22,3-6 11,4-16-17,-3-2 0,4-15-17,-5 4 11,-1-8-11,-1-3-5,-2-6 0,-1-2 80,-6-11 1,-1 0-59,2 15-3,-2-8 1,0 17-21,3 42 18,0-1 5,0 0-12,0 0 12,0 0-11,0 1 11,3-1 0,3 0 0,6-1 0,7 0 0,8 0 0,7-2-10,44-6 1,30-5 0,-13 2-2,-35 7 0,1-1-614,32-5 1,13-3 0,-27 5 562,-33 8-5,-33 2-17,-6 0-168,-5 0 84,-2 0-448,-4 1-5965,-2 1 6581,-5 1 0,10-3 0,2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28.121"/>
    </inkml:context>
    <inkml:brush xml:id="br0">
      <inkml:brushProperty name="width" value="0.04286" units="cm"/>
      <inkml:brushProperty name="height" value="0.04286" units="cm"/>
      <inkml:brushProperty name="color" value="#00A0D7"/>
    </inkml:brush>
  </inkml:definitions>
  <inkml:trace contextRef="#ctx0" brushRef="#br0">1 6 23926,'1'-2'2823,"0"0"-2022,-1 2-320,0-1-503,6 67 16,-5-33-16,6 51-1692,-8-16-756,-2-40 2470,-1 21 0,0-45 0,2-3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28.796"/>
    </inkml:context>
    <inkml:brush xml:id="br0">
      <inkml:brushProperty name="width" value="0.04286" units="cm"/>
      <inkml:brushProperty name="height" value="0.04286" units="cm"/>
      <inkml:brushProperty name="color" value="#00A0D7"/>
    </inkml:brush>
  </inkml:definitions>
  <inkml:trace contextRef="#ctx0" brushRef="#br0">12 53 26710,'-7'-6'828,"2"2"-727,5 4-45,0 0-1073,86-18 1012,-44 12-20,31-3 0,1 0 8,-27 8 17,21 2-34,-40 3 40,-11 1-6,-4 2 56,-43 45-56,6-27-6,-29 36 6,18-40-2430,-7 2 2436,14-9 211,-2-1-189,22-9 11,4-2-39,4-1 67,39 24-67,-18-12 0,33 19 0,-28-18 0,-2-2 3370,-2 0-3404,-3-3-246,7 0 185,-14-4 22,6-2-95,-14-3-285,3 0 453,4 0 0,-4 0 0,1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06.209"/>
    </inkml:context>
    <inkml:brush xml:id="br0">
      <inkml:brushProperty name="width" value="0.04286" units="cm"/>
      <inkml:brushProperty name="height" value="0.04286" units="cm"/>
    </inkml:brush>
  </inkml:definitions>
  <inkml:trace contextRef="#ctx0" brushRef="#br0">331 23 26239,'2'-12'1434,"0"2"-1255,-2 10 101,0 0-224,0 2-17,-3 4 23,-19 20-62,2-5 0,-18 18 0,-11 27 0,1 5 0,8-7-2,6 10 0,-2 17 0,11-18 2,16-16 0,2 14 0,3-8-5,7-43 10,11 23-5,-3-23 0,22 23-3392,-12-21 3392,10 6 11,3-13-22,20-7 6,-5-3-12,24-4 11,-38-1 6,63-10 0,-60 2 0,45-8 3392,-31-9-3392,4-5 0,-1-2 0,-10 0 0,-11-2 6,-9 7-6,4-13 0,-1-4 0,-2 0 2,2-20 1,-3-2-3,-14 17 3,-4-13 0,-5 1-3,-11 22 0,-10-26 0,0 45 6,-60-29-6,38 26-23,-25-9 1,-3 4-118,10 16-90,-31-6-128,37 28 358,-5 17 0,2 2 0,14-7 0,-4 3 0,0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29.637"/>
    </inkml:context>
    <inkml:brush xml:id="br0">
      <inkml:brushProperty name="width" value="0.04286" units="cm"/>
      <inkml:brushProperty name="height" value="0.04286" units="cm"/>
      <inkml:brushProperty name="color" value="#00A0D7"/>
    </inkml:brush>
  </inkml:definitions>
  <inkml:trace contextRef="#ctx0" brushRef="#br0">211 77 27281,'0'-2'347,"0"5"-280,0 3-67,0 1 17,0-3 11,0-4 252,0 0-190,0-3-57,0 2-10,0-3-23,0 4-34,-4 16 34,2-7-17,-3 11 6,4-13-6,1-4 17,0-1 79,9-11-79,-6 2 0,6-8-17,-9-9 39,-4 9-16,-2-11 5,-5 14-11,-4 0 0,-2 2 6,-1 3 10,-20 3-4,14 2-7,-11 2 1,20 6-6,3 4 0,3 10 17,0 69-17,5-43 0,2 47-23,5-64-16,4 3-6,-1-9-5,6 2-6,-1-11-107,5-4-4956,46 2 5119,-22-8 0,18 2 0,-40-6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30.612"/>
    </inkml:context>
    <inkml:brush xml:id="br0">
      <inkml:brushProperty name="width" value="0.04286" units="cm"/>
      <inkml:brushProperty name="height" value="0.04286" units="cm"/>
      <inkml:brushProperty name="color" value="#00A0D7"/>
    </inkml:brush>
  </inkml:definitions>
  <inkml:trace contextRef="#ctx0" brushRef="#br0">57 12 23119,'-6'2'2370,"0"0"-2017,6-2 369,0 0-560,-2 0 292,0 0-331,-2 0-22,1 0-17,-2-1 73,-1-2-56,1 1 5,-2-2 0,3 2 18,1 0-113,1 1-11,1 0 17,1 1-17,3 0 0,5 0 0,10 0 11,10 0-50,31 0-68,-11 0-78,19 0-72,-25 0-1003,10 0 1260,-14 0 0,-21 0 0,-20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34.513"/>
    </inkml:context>
    <inkml:brush xml:id="br0">
      <inkml:brushProperty name="width" value="0.04286" units="cm"/>
      <inkml:brushProperty name="height" value="0.04286" units="cm"/>
      <inkml:brushProperty name="color" value="#00A0D7"/>
    </inkml:brush>
  </inkml:definitions>
  <inkml:trace contextRef="#ctx0" brushRef="#br0">755 1 28076,'-5'-1'28,"-3"4"-22,-4 2 16,-5 6-16,-4 1-1,-1 3 6,-4 0-11,-1 1 6,-20 12-6,6-8 0,-14 10 0,11-8 0,-36 16 0,30-15-11,-25 12-12,41-19 7,-33 10 16,33-12-6,-23 4 6,43-16 0,5-1 0,3-1-34,4 0-122,1-27 55,1 9 11,0-25-106,0-11 196,0 21 39,0-18 152,9 21-130,-1 14-16,10-3-17,44 20-11,-30 4-17,36 5-1409,-41 1 1409,-2 1 0,-1 0 0,-2 5 11,-1 3-3,8 22 1,4 1-65,18-8-31,-17 6 0,1-8-406,14-38-2666,-18-8 2663,1-11 1,-26 22-1,-9 5 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36.289"/>
    </inkml:context>
    <inkml:brush xml:id="br0">
      <inkml:brushProperty name="width" value="0.04286" units="cm"/>
      <inkml:brushProperty name="height" value="0.04286" units="cm"/>
      <inkml:brushProperty name="color" value="#00A0D7"/>
    </inkml:brush>
  </inkml:definitions>
  <inkml:trace contextRef="#ctx0" brushRef="#br0">427 15 27242,'-73'-8'711,"8"3"-700,18 4 6,9 4-17,9 3 5,-46 36-21,44-20 16,-32 26-28,59-29 11,3 5 22,7-5-111,44 4 11,-20-16-68,32-6-161,-34-10-4331,18-20 4655,-16 8 0,3-2 0,-23 14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36.712"/>
    </inkml:context>
    <inkml:brush xml:id="br0">
      <inkml:brushProperty name="width" value="0.04286" units="cm"/>
      <inkml:brushProperty name="height" value="0.04286" units="cm"/>
      <inkml:brushProperty name="color" value="#00A0D7"/>
    </inkml:brush>
  </inkml:definitions>
  <inkml:trace contextRef="#ctx0" brushRef="#br0">16 24 26894,'0'-9'1154,"0"2"-986,0 7-95,0-3-73,0 2-11,0-3 5,0 22 12,0 1-6,0 18-118,-2 42 0,0 4 57,0-21-325,0 20 0,-1-11 252,1-55-113,2-4 247,-2-4 0,2-4 0,-1-1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37.247"/>
    </inkml:context>
    <inkml:brush xml:id="br0">
      <inkml:brushProperty name="width" value="0.04286" units="cm"/>
      <inkml:brushProperty name="height" value="0.04286" units="cm"/>
      <inkml:brushProperty name="color" value="#00A0D7"/>
    </inkml:brush>
  </inkml:definitions>
  <inkml:trace contextRef="#ctx0" brushRef="#br0">0 114 28009,'38'3'-28,"-2"0"-51,-14-4-195,9-7 291,0-17 78,-9 7-5,-6-9-6,-16 20 89,-25-9-134,10 10-11,-21-6 51,-3 23-68,19 1-5,-14 12-6,25-1 11,3 11 0,3 4-28,7-6-22,1-4-17,8-18 56,55-14 0,-73 15 0,32-7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37.713"/>
    </inkml:context>
    <inkml:brush xml:id="br0">
      <inkml:brushProperty name="width" value="0.04286" units="cm"/>
      <inkml:brushProperty name="height" value="0.04286" units="cm"/>
      <inkml:brushProperty name="color" value="#00A0D7"/>
    </inkml:brush>
  </inkml:definitions>
  <inkml:trace contextRef="#ctx0" brushRef="#br0">47 31 26715,'0'-11'1120,"0"2"-857,0 9-190,0 0-4291,-3-5 4241,2 4 847,-2-3-853,2 4-11,0 0-12,1 0-5,-2 7 17,0 5 3386,-1 13-3392,0 7 0,-2 26-45,-3 23 6,3-13-17,-1 5-247,4-22 146,1-22-61,0 12-168,1-28-286,0-2-1703,0-4 2375,0-2 0,0-3 0,0-1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38.344"/>
    </inkml:context>
    <inkml:brush xml:id="br0">
      <inkml:brushProperty name="width" value="0.04286" units="cm"/>
      <inkml:brushProperty name="height" value="0.04286" units="cm"/>
      <inkml:brushProperty name="color" value="#00A0D7"/>
    </inkml:brush>
  </inkml:definitions>
  <inkml:trace contextRef="#ctx0" brushRef="#br0">218 49 26726,'2'-1'784,"0"0"-324,-2 1-376,8-8-23,-6 5 57,-12-10-107,0 10-11,-17-2 0,12 5 6,-9 0-6,-8 22 0,5-5-6,-3 19 0,15-12-10,-2 5 4,6-8-21,1 1-34,7-12 44,2-4 18,3-3-23,6-1-157,26-9 90,-9-1 27,16-7 186,-9-20 5,-14 12-11,5-16-17,-17 18-44,-2 3-6,-1 2-12,-2 5-10,0 3-23,-1 5-12,0 1 7,0 7-74,0 27-49,3-7-180,2 18-280,5-20-1995,1-5 2583,2-3 0,-6-8 0,-2-4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38.604"/>
    </inkml:context>
    <inkml:brush xml:id="br0">
      <inkml:brushProperty name="width" value="0.04286" units="cm"/>
      <inkml:brushProperty name="height" value="0.04286" units="cm"/>
      <inkml:brushProperty name="color" value="#00A0D7"/>
    </inkml:brush>
  </inkml:definitions>
  <inkml:trace contextRef="#ctx0" brushRef="#br0">0 1 28244,'35'89'-1120,"-13"-23"-5520,4-35 3811,-16-17 3181,0-4 0,-5-5 1,-2-2-1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7:39.098"/>
    </inkml:context>
    <inkml:brush xml:id="br0">
      <inkml:brushProperty name="width" value="0.04286" units="cm"/>
      <inkml:brushProperty name="height" value="0.04286" units="cm"/>
      <inkml:brushProperty name="color" value="#00A0D7"/>
    </inkml:brush>
  </inkml:definitions>
  <inkml:trace contextRef="#ctx0" brushRef="#br0">234 27 27281,'3'-5'756,"-2"2"-639,-1 3-5,0 0-78,5-8 0,-4 6-12,3-6 79,-4 8-96,0 0-10,-3 1 5,-19 32 0,-9 32 0,-3 10 0,9-19 0,1 1-771,-11 27 1,5-5 765,10-10-7,11-30 7,3-8-6,2-6-1,1-7-122,2-4-90,0-9-1512,6-9 2118,1-8 0,0 3 1,0 0-1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06.884"/>
    </inkml:context>
    <inkml:brush xml:id="br0">
      <inkml:brushProperty name="width" value="0.04286" units="cm"/>
      <inkml:brushProperty name="height" value="0.04286" units="cm"/>
    </inkml:brush>
  </inkml:definitions>
  <inkml:trace contextRef="#ctx0" brushRef="#br0">14 14 26542,'-2'-3'1540,"0"0"-1468,2 3-4,0 0-52,-4-3-16,3 2 0,-4-3-16,5 17 16,0 1 0,0 13-6,0 19-67,3-9-5,-1 8-1,3-18-33,-1-12-168,1 3 68,-1-7-225,-1 2 437,-3-2 0,0-6 0,0 2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11.443"/>
    </inkml:context>
    <inkml:brush xml:id="br0">
      <inkml:brushProperty name="width" value="0.025" units="cm"/>
      <inkml:brushProperty name="height" value="0.025" units="cm"/>
      <inkml:brushProperty name="color" value="#00A0D7"/>
    </inkml:brush>
  </inkml:definitions>
  <inkml:trace contextRef="#ctx0" brushRef="#br0">0 0 24575,'0'0'0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4.404"/>
    </inkml:context>
    <inkml:brush xml:id="br0">
      <inkml:brushProperty name="width" value="0.04286" units="cm"/>
      <inkml:brushProperty name="height" value="0.04286" units="cm"/>
      <inkml:brushProperty name="color" value="#00A0D7"/>
    </inkml:brush>
  </inkml:definitions>
  <inkml:trace contextRef="#ctx0" brushRef="#br0">7 0 25898,'-3'0'1691,"0"0"-1719,9 0-1899,-4 0 1927,1 0 0,-6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4.673"/>
    </inkml:context>
    <inkml:brush xml:id="br0">
      <inkml:brushProperty name="width" value="0.04286" units="cm"/>
      <inkml:brushProperty name="height" value="0.04286" units="cm"/>
      <inkml:brushProperty name="color" value="#00A0D7"/>
    </inkml:brush>
  </inkml:definitions>
  <inkml:trace contextRef="#ctx0" brushRef="#br0">1 1 23730,'0'0'0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4.872"/>
    </inkml:context>
    <inkml:brush xml:id="br0">
      <inkml:brushProperty name="width" value="0.04286" units="cm"/>
      <inkml:brushProperty name="height" value="0.04286" units="cm"/>
      <inkml:brushProperty name="color" value="#00A0D7"/>
    </inkml:brush>
  </inkml:definitions>
  <inkml:trace contextRef="#ctx0" brushRef="#br0">1 1 22134,'0'0'0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5.100"/>
    </inkml:context>
    <inkml:brush xml:id="br0">
      <inkml:brushProperty name="width" value="0.04286" units="cm"/>
      <inkml:brushProperty name="height" value="0.04286" units="cm"/>
      <inkml:brushProperty name="color" value="#00A0D7"/>
    </inkml:brush>
  </inkml:definitions>
  <inkml:trace contextRef="#ctx0" brushRef="#br0">71 0 25440,'-2'10'1507,"0"-2"-1067,-5 16-838,-5-3-250,-4 14 648,-1-11 0,9-14 0,1-3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5.333"/>
    </inkml:context>
    <inkml:brush xml:id="br0">
      <inkml:brushProperty name="width" value="0.04286" units="cm"/>
      <inkml:brushProperty name="height" value="0.04286" units="cm"/>
      <inkml:brushProperty name="color" value="#00A0D7"/>
    </inkml:brush>
  </inkml:definitions>
  <inkml:trace contextRef="#ctx0" brushRef="#br0">61 1 27863,'-32'51'-741,"8"-13"0,20-33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5.545"/>
    </inkml:context>
    <inkml:brush xml:id="br0">
      <inkml:brushProperty name="width" value="0.04286" units="cm"/>
      <inkml:brushProperty name="height" value="0.04286" units="cm"/>
      <inkml:brushProperty name="color" value="#00A0D7"/>
    </inkml:brush>
  </inkml:definitions>
  <inkml:trace contextRef="#ctx0" brushRef="#br0">61 0 27611,'-30'49'0,"0"-1"0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5.707"/>
    </inkml:context>
    <inkml:brush xml:id="br0">
      <inkml:brushProperty name="width" value="0.04286" units="cm"/>
      <inkml:brushProperty name="height" value="0.04286" units="cm"/>
      <inkml:brushProperty name="color" value="#00A0D7"/>
    </inkml:brush>
  </inkml:definitions>
  <inkml:trace contextRef="#ctx0" brushRef="#br0">26 1 26967,'-3'5'398,"0"0"-6826,3-5 6428,-9 13 0,-2 4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7.926"/>
    </inkml:context>
    <inkml:brush xml:id="br0">
      <inkml:brushProperty name="width" value="0.04286" units="cm"/>
      <inkml:brushProperty name="height" value="0.04286" units="cm"/>
      <inkml:brushProperty name="color" value="#00A0D7"/>
    </inkml:brush>
  </inkml:definitions>
  <inkml:trace contextRef="#ctx0" brushRef="#br0">26 0 28149,'0'10'56,"0"3"-45,3 37-11,1-7-6,3 21-84,-3-14 1,1-1-28,-1 14-1051,2 34 1118,-5-55 29,-1-6 21,0-7 12,-5 2-12,-1-11-17,-5 1-202,2-11-301,-1-2-684,1-3 1204,1-3 0,7-1 0,2-1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8.600"/>
    </inkml:context>
    <inkml:brush xml:id="br0">
      <inkml:brushProperty name="width" value="0.04286" units="cm"/>
      <inkml:brushProperty name="height" value="0.04286" units="cm"/>
      <inkml:brushProperty name="color" value="#00A0D7"/>
    </inkml:brush>
  </inkml:definitions>
  <inkml:trace contextRef="#ctx0" brushRef="#br0">7 168 23864,'0'2'3204,"0"0"-2118,0 7-1080,0-5 0,0 7-1,0-10 1,5 0-6,16-1-140,35-23 39,-9 6-11,15-20 6,-33 15 212,1-9 12,-16 15-46,1-6-4,-14 16-29,-1 0 0,0 1-22,-3 0-6,-9 1-5,-2 2-1,-9 0-5,2 2 6,-12 4-3393,1 10 3387,-2 3-315,6 10 315,10 0 0,1 2 0,1 2 0,2 1 0,2 8 3224,5-8-3229,4-1 477,12-14-517,25-11-45,-7-3 1,16-5-1569,-2-18-5528,-16 5 7186,14-13 0,-28 18 0,-3 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07.540"/>
    </inkml:context>
    <inkml:brush xml:id="br0">
      <inkml:brushProperty name="width" value="0.04286" units="cm"/>
      <inkml:brushProperty name="height" value="0.04286" units="cm"/>
    </inkml:brush>
  </inkml:definitions>
  <inkml:trace contextRef="#ctx0" brushRef="#br0">1 128 27538,'12'-39'168,"0"9"-168,11 12 0,0 6 0,3 2 6,2 2-6,-3 2 0,4 4-11,-10 0 5,8 8 6,-17 2 0,4 30 0,-10-13 0,0 13 0,-4-22 6,0-4-6,0-3-17,-11 8 17,2-9 78,-23 12 141,4-12-158,-1 1-33,7-5-5,13-4-6,-4-1-40,-1-5-22,2 1-50,2-2-1042,5 4-3826,3 1 4963,0 2 0,2 0 0,0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9.173"/>
    </inkml:context>
    <inkml:brush xml:id="br0">
      <inkml:brushProperty name="width" value="0.04286" units="cm"/>
      <inkml:brushProperty name="height" value="0.04286" units="cm"/>
      <inkml:brushProperty name="color" value="#00A0D7"/>
    </inkml:brush>
  </inkml:definitions>
  <inkml:trace contextRef="#ctx0" brushRef="#br0">253 21 26771,'-13'-9'1294,"3"2"-1277,10 7-1,0 0 1,-20-5 17,-1 11-12,-13-2-11,8 13 1,4 1-1,-19 33-11,19-23-17,-15 34-22,31-41 11,19-1 5,4-21 1,18-10 22,-8-8 6,0-1 5,-2-1 134,4-16-122,-14 20-12,1-8-11,-15 24-6,-1 1 1,1 5-18,13 16-5,-2-6-44,14 11 72,51-22 0,-49 0 0,38-6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39.749"/>
    </inkml:context>
    <inkml:brush xml:id="br0">
      <inkml:brushProperty name="width" value="0.04286" units="cm"/>
      <inkml:brushProperty name="height" value="0.04286" units="cm"/>
      <inkml:brushProperty name="color" value="#00A0D7"/>
    </inkml:brush>
  </inkml:definitions>
  <inkml:trace contextRef="#ctx0" brushRef="#br0">6 16 28328,'0'-9'50,"0"2"-50,0 7-5,0 0 5,0 9 0,0 6-37,0 60 1,0 15 14,0-10 19,0 9 0,0-6-234,0-42 209,0-18-11,0-2 11,0-4-6,0-2-5,0-3 11,0-2-22,0-1 236,0-4-203,0-1 17,-2-35 0,1 23 0,-2-25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0.257"/>
    </inkml:context>
    <inkml:brush xml:id="br0">
      <inkml:brushProperty name="width" value="0.04286" units="cm"/>
      <inkml:brushProperty name="height" value="0.04286" units="cm"/>
      <inkml:brushProperty name="color" value="#00A0D7"/>
    </inkml:brush>
  </inkml:definitions>
  <inkml:trace contextRef="#ctx0" brushRef="#br0">288 15 27327,'13'-8'666,"-2"2"-568,-11 6-31,-13 3-52,-7 9 30,-42 18-502,24-10 457,-20 7 6,33-18 0,2 0-6,-12 13 0,19-11 0,-5 11 22,46 4-22,-6-13 0,24 12 482,-12-18-499,25 1 11,-23-4 7,12 1-1,-33-3-5,-4-2-18,-4 1-10,-2-1-46,-1 0-860,-1 0 0,0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0.797"/>
    </inkml:context>
    <inkml:brush xml:id="br0">
      <inkml:brushProperty name="width" value="0.04286" units="cm"/>
      <inkml:brushProperty name="height" value="0.04286" units="cm"/>
      <inkml:brushProperty name="color" value="#00A0D7"/>
    </inkml:brush>
  </inkml:definitions>
  <inkml:trace contextRef="#ctx0" brushRef="#br0">161 0 28205,'-71'32'17,"7"8"-62,44 13 22,15-22 12,6 9-11,20-38-62,8-12 56,-6 0 28,7-10 67,-6-11-17,-7 7 12,1-9-23,-10 12 40,-1 1-68,-3 9-6,-2 1-5,-2 8 0,0 2 0,0 9 6,0 22-6,0-7 0,0 15-101,8-13-22,0-14-353,14 3-3075,-3-13 3551,8-2 0,-13 0 0,-3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1.424"/>
    </inkml:context>
    <inkml:brush xml:id="br0">
      <inkml:brushProperty name="width" value="0.04286" units="cm"/>
      <inkml:brushProperty name="height" value="0.04286" units="cm"/>
      <inkml:brushProperty name="color" value="#00A0D7"/>
    </inkml:brush>
  </inkml:definitions>
  <inkml:trace contextRef="#ctx0" brushRef="#br0">301 0 28177,'-88'21'-56,"21"-2"-34,43 7-50,12-4-45,2-3-95,5-1 62,2-3 487,19-5-230,-6-10 28,14-6 73,-11-8 168,1-8-196,-5 5-39,-2-4-17,-4 9-34,-2 4 1,0 3-18,0 3 1,-1 1-6,3 5 11,-1 6-5,10 34-6,-3-10-11,6 25-57,-1 4 63,-7-24 5,1 18 5,-9-34 40,-16 2-28,3-10-17,-26 5-6,14-14-5,-10 0 6,11-5-3082,-23-16 3087,28 10 0,-13-10 0,33 13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1.944"/>
    </inkml:context>
    <inkml:brush xml:id="br0">
      <inkml:brushProperty name="width" value="0.04286" units="cm"/>
      <inkml:brushProperty name="height" value="0.04286" units="cm"/>
      <inkml:brushProperty name="color" value="#00A0D7"/>
    </inkml:brush>
  </inkml:definitions>
  <inkml:trace contextRef="#ctx0" brushRef="#br0">20 106 26144,'5'-2'1333,"-2"0"-1143,-3 2 79,0 0-213,42-14-39,-22 7 0,33-10 16,-15-5-27,-22 12-1,11-9 40,-28 14-28,-5 2 5,-3 0-10,-7 2 77,-36 14-78,23-2 6,-23 13-6,33-1 6,0 53-17,9-39 0,-1 35 0,15-56-11,17-2-17,-1-7-95,23-10 123,6-18 0,-54 27 0,-4-1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2.890"/>
    </inkml:context>
    <inkml:brush xml:id="br0">
      <inkml:brushProperty name="width" value="0.04286" units="cm"/>
      <inkml:brushProperty name="height" value="0.04286" units="cm"/>
      <inkml:brushProperty name="color" value="#00A0D7"/>
    </inkml:brush>
  </inkml:definitions>
  <inkml:trace contextRef="#ctx0" brushRef="#br0">193 5 25387,'13'0'2269,"-3"0"-2011,-10 0-118,0 0-51,0-2-38,1 1-18,0 0 62,-1 1-95,-10 0 0,-2 0 0,-10 0 0,-1 4 6,-13 9-6,9 1 0,-8 9 0,17-3 0,2 4 0,7 2 0,2 1-6,5 7 1,9-10 5,7 2 0,13-16-6,8-5-195,29-5-219,-6-12-2915,12-4 3335,-22-8 0,-23 11 0,-9 3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3.291"/>
    </inkml:context>
    <inkml:brush xml:id="br0">
      <inkml:brushProperty name="width" value="0.04286" units="cm"/>
      <inkml:brushProperty name="height" value="0.04286" units="cm"/>
      <inkml:brushProperty name="color" value="#00A0D7"/>
    </inkml:brush>
  </inkml:definitions>
  <inkml:trace contextRef="#ctx0" brushRef="#br0">14 57 27253,'-8'0'1058,"2"0"-1030,6 0-22,0 0-768,74 45 544,-46-42 1030,64-9-739,-78-20-29,2-29-21,-18 44-23,0 4 0,-2 18-6,2 14-27,1 5-12,8 5-34,3-15-769,39-3 0,-51-9 0,17-2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3.730"/>
    </inkml:context>
    <inkml:brush xml:id="br0">
      <inkml:brushProperty name="width" value="0.04286" units="cm"/>
      <inkml:brushProperty name="height" value="0.04286" units="cm"/>
      <inkml:brushProperty name="color" value="#00A0D7"/>
    </inkml:brush>
  </inkml:definitions>
  <inkml:trace contextRef="#ctx0" brushRef="#br0">18 7 27594,'-11'35'723,"4"-16"-723,10 25-28,4-25-11,5-2-236,10 7 186,-9-14 27,5 6 62,-13-16 17,-2-2 28,-1-2 67,-1-3-6,-1-3-11,0-2-33,0-3-12,0-3-27,0-3 5,0-11-23,12-1-16,26 8-11,-14 14-18,17 16-21,-32 6-1054,2 0 1115,-4-5 0,-1-1 0,-5-5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4.207"/>
    </inkml:context>
    <inkml:brush xml:id="br0">
      <inkml:brushProperty name="width" value="0.04286" units="cm"/>
      <inkml:brushProperty name="height" value="0.04286" units="cm"/>
      <inkml:brushProperty name="color" value="#00A0D7"/>
    </inkml:brush>
  </inkml:definitions>
  <inkml:trace contextRef="#ctx0" brushRef="#br0">0 51 28098,'13'70'12,"-2"-16"-18,-1-39 6,-2-6 28,-5-5 22,1-1 113,-5-17-141,0 2-16,0-13-17,28-35 11,-8 33 0,24-27 0,-17 46 0,-3 4-6,2 2-5,-10 2-17,-1 0-1971,-3 0 1999,-5 0 0,1 0 0,-5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09.191"/>
    </inkml:context>
    <inkml:brush xml:id="br0">
      <inkml:brushProperty name="width" value="0.04286" units="cm"/>
      <inkml:brushProperty name="height" value="0.04286" units="cm"/>
    </inkml:brush>
  </inkml:definitions>
  <inkml:trace contextRef="#ctx0" brushRef="#br0">20 447 23315,'7'-1'3663,"-1"-1"-3551,-6 2 152,3-1-68,-2 1 240,9 13-413,-7-8 10,7 12-33,-8-13 56,1 2-33,-2-5 206,0 0-223,-1-6 0,-2-1-6,-7-27 0,3 8 0,-5-19 0,5-22-12,3 4 7,0-13 5,1 21 0,0-1 0,1 29-17,-2-10-5,3 34-740,-6 2-750,3 3 1512,-4 0 0,5 1 0,1-3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4.665"/>
    </inkml:context>
    <inkml:brush xml:id="br0">
      <inkml:brushProperty name="width" value="0.04286" units="cm"/>
      <inkml:brushProperty name="height" value="0.04286" units="cm"/>
      <inkml:brushProperty name="color" value="#00A0D7"/>
    </inkml:brush>
  </inkml:definitions>
  <inkml:trace contextRef="#ctx0" brushRef="#br0">7 166 28222,'70'-28'-17,"1"1"0,-11 5 0,-12 1 17,-26-1 67,-33 0-55,-3 13 4,-20-5-4,2 14 27,-44 33-39,36 16 0,-20 6-6,50 1 6,15-32 0,4-2 0,9-6 6,5-4-6,3-5-17,4-4-39,1-2-3521,5-6 2524,-3-5 1053,2-5 0,-18 5 0,-4 2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5.117"/>
    </inkml:context>
    <inkml:brush xml:id="br0">
      <inkml:brushProperty name="width" value="0.04286" units="cm"/>
      <inkml:brushProperty name="height" value="0.04286" units="cm"/>
      <inkml:brushProperty name="color" value="#00A0D7"/>
    </inkml:brush>
  </inkml:definitions>
  <inkml:trace contextRef="#ctx0" brushRef="#br0">13 37 27846,'-5'3'465,"0"0"-470,5-3-63,-2 48-21,9-24 5,-3 31-375,14-41 403,-10-10 56,2-2 50,-8-7 68,-2-2-12,0-6-28,1-4-38,1-3 240,51-42-264,-30 41 7,38-23-23,-45 55 5,8 13-5,-6-5 0,4 3-33,-9-9-62,-1-4 95,10-4 0,-13-2 0,7-3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5.606"/>
    </inkml:context>
    <inkml:brush xml:id="br0">
      <inkml:brushProperty name="width" value="0.04286" units="cm"/>
      <inkml:brushProperty name="height" value="0.04286" units="cm"/>
      <inkml:brushProperty name="color" value="#00A0D7"/>
    </inkml:brush>
  </inkml:definitions>
  <inkml:trace contextRef="#ctx0" brushRef="#br0">7 16 27494,'-4'-9'677,"2"2"-610,2 7-11,0 0-22,0 16-28,0 1-6,0 17 5,0 1-5,0 3 0,0 4-11,0 3-318,0-2 289,0 1-4,0-6-12,1-4-157,1 3 28,1-15-84,2 1-408,-4-14-1039,1-4 1716,-2-2 0,0-2 0,0-1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5.893"/>
    </inkml:context>
    <inkml:brush xml:id="br0">
      <inkml:brushProperty name="width" value="0.04286" units="cm"/>
      <inkml:brushProperty name="height" value="0.04286" units="cm"/>
      <inkml:brushProperty name="color" value="#00A0D7"/>
    </inkml:brush>
  </inkml:definitions>
  <inkml:trace contextRef="#ctx0" brushRef="#br0">0 21 28384,'9'-3'17,"5"0"-17,10 2 0,7 1-23,2-2 23,59-6 0,-81 8 0,31-3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8:46.602"/>
    </inkml:context>
    <inkml:brush xml:id="br0">
      <inkml:brushProperty name="width" value="0.04286" units="cm"/>
      <inkml:brushProperty name="height" value="0.04286" units="cm"/>
      <inkml:brushProperty name="color" value="#00A0D7"/>
    </inkml:brush>
  </inkml:definitions>
  <inkml:trace contextRef="#ctx0" brushRef="#br0">293 1 27158,'12'0'1159,"-2"0"-1142,-10 0 11,-30 0-17,13 0-11,-25 2 0,9 5-6,7-1 6,-7 4-5,10-4-3399,-6 4 3388,12-5-1,-1 2 11,16-3 6,2-2 0,1 5 6,5-3-6,4 3 3392,6-1-3409,13 3-17,14 7 23,-6-2 0,5 5-17,-22-7-22,3 4 38,-8-3 1,1 1 0,-9-4 5,-4-3 6,-1 2 6,-2-3 5,0 1 28,-4 2-11,-4-2 0,-6 1 34,-35 3-34,-11-2-28,-1 2-6,9-4-16,33-5-56,5-1-152,2-1-1478,4-5 1708,0-1 0,5 0 0,0 1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12.689"/>
    </inkml:context>
    <inkml:brush xml:id="br0">
      <inkml:brushProperty name="width" value="0.04286" units="cm"/>
      <inkml:brushProperty name="height" value="0.04286" units="cm"/>
      <inkml:brushProperty name="color" value="#00A0D7"/>
    </inkml:brush>
  </inkml:definitions>
  <inkml:trace contextRef="#ctx0" brushRef="#br0">8 54 26435,'-4'-2'706,"0"1"-561,4 0 746,0 1-886,2 2 7,3 1-7,16 8-5,-4-5 6,20 7-6,-15-9 0,9 1 0,-6-2 5,31 2-5,-6-1 0,10 2 0,-16-2 0,-15 0 0,14-2 0,-11 0 0,11-1 0,-14-1 0,0 0 0,11 1 6,-8 0-6,9 1 0,-13 0 0,0 0 6,0-1-6,0 0 0,2-1-12,68 4 12,-40-3-3,-1 2 1,-1-1 2,-13-1-11,-4 0 11,-11-1-6,-3 1-5,1-1 5,18 4 6,-17-2 0,15 1 0,-11-2-5,15 0 5,-7-1-6,9 0-11,-21 0-5,14 0 22,-9 0 0,21 0 0,-21-1 0,10-1 0,-11-1 0,56-4 0,-18 4 0,22-3-6,-38 6 6,3-2 0,-18 0 0,20-1 0,-26 0 0,-3 1 0,1 1 0,-1 0 0,20 1 0,-18 0 0,16 0 0,-22 0 6,14 0-6,-9 0 0,11 0 0,-13 0 5,0 0-10,1 0 10,-1 1-5,1 0 0,1 2 0,1-1 0,3 1 0,0-1 0,0 0 0,2 0 0,-1 1 0,0 0 0,-2 1 0,1-1 0,10 2 0,-10-2 0,8-1 0,-13 0 0,31 0 0,-26 0 0,22 1 0,-34-1 0,-1 0 0,1 0 17,44 1-17,-33-1 0,36 0 0,-13-2-11,-16 0 11,23 0 0,0 0 0,-24 0 0,17 0 0,-31 0 0,-3 0 0,-1-1 0,-1 0 0,1 0 0,11-1 0,-6-1 0,10 0 0,-10 0 0,47-1 6,-9-2-6,13 1 0,-28 1 0,-27 2 33,50-8-27,-37 4-12,39-6 6,-48 7 0,9-3 0,-7 4 0,5-3 0,-9 3 0,12-3 0,-6 2 0,10-1 0,-9 1 0,0 1 0,1 0 0,-1 2-5,-1 0-1,-4 1-5,-1 1 11,-1 0 5,-2 0-5,0-1 6,56-8-6,-39 5 0,42-5 0,-42 6 0,-15 3 0,8-1 0,-17 0 0,-2 0 6,1-2-6,-2 1-1154,5-7 1154,-9 4 0,3-2 0,-11 5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15.761"/>
    </inkml:context>
    <inkml:brush xml:id="br0">
      <inkml:brushProperty name="width" value="0.04286" units="cm"/>
      <inkml:brushProperty name="height" value="0.04286" units="cm"/>
      <inkml:brushProperty name="color" value="#00A0D7"/>
    </inkml:brush>
  </inkml:definitions>
  <inkml:trace contextRef="#ctx0" brushRef="#br0">36 192 21735,'-11'0'5098,"-4"0"-4813,12 0-117,-3 0 17,5 0 84,1 0-269,4 0 0,2 0-11,5 0 11,13 0 0,-4 0 5,16 0-10,-16 0-18,5-1-33,-11 1-22,-1-1-6,4 1 67,-3 0-5,15 0 11,-9-1 11,9-1-286,13-2 208,-17 2 10,15-1-44,-23 3 6,21 0 112,-18 0 10,16 0-3408,-21 0 3392,0-1 0,1 1 6,0-1-6,2 1-6,26-2 6,-21 1 0,19-2 0,-12-3-39,-9 3 3095,13-3-3291,-12 3 28,1 2 44,0-1 102,8 1 156,18-5-89,-15 3-6,11-1-12,-12 3 12,-10 1 0,12 0 0,-17 0 6,-1 0 39,-2-1-40,0 0 169,4-1-68,-5 0 6,4 0-56,-4 0-22,17-1-34,-1 0 6,7 0-6,-9 1 39,-8 0 84,6-1-101,-5 0 12,6-1-28,-8 2 22,0 0-23,-1-1 23,0 1-22,0-2 330,32-3-269,-22 2-67,25-4 28,-30 5-28,9 0 0,-8 2 0,6-1 0,-10 2 0,21-1 17,-15 0-17,15 0 11,-20 0-39,65-1 28,-51 1-6,49 0 6,-57 1-5,-5 0 10,1 1 68,-8-2-22,-5 1-634,35-6 505,-26 3-101,24-2-460,-38 2-3585,-4 1 4224,-1-1 0,0 1 0,0 2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19.328"/>
    </inkml:context>
    <inkml:brush xml:id="br0">
      <inkml:brushProperty name="width" value="0.04286" units="cm"/>
      <inkml:brushProperty name="height" value="0.04286" units="cm"/>
      <inkml:brushProperty name="color" value="#00A0D7"/>
    </inkml:brush>
  </inkml:definitions>
  <inkml:trace contextRef="#ctx0" brushRef="#br0">3 220 26385,'-2'-1'498,"2"0"12,0 1-482,3 0 17,2 0 33,7 0-50,-1 0-17,3 0-5,17 0-1,-14 0-5,15 0 0,-14 0 0,-4 0 0,4 0 0,-1-1 0,-3 1 0,4-2 0,-5 1-11,33-4 11,-26 3-5,25-1-7,-33 3 12,17-1 0,-3 0 0,7 0 6,-11 0-6,-8 1-62,33-2 62,-28 1 0,24-1 0,-35 0 0,-1 1 0,2 0 0,0-1-11,4 2 11,-3-1 0,5 1 0,-5 0 0,11 0 0,-10 0 6,8 0-6,-11 0 0,0 0 0,-1 0 0,8 0 0,-5 0 0,6 0 5,-6 0-5,4-2 6,-4 1-6,4-2 22,1-1-10,-4 1-12,7-1 61,10-2-61,-15 3 0,14-2 6,-18 4-6,0 0 5,46-9-5,-35 7 0,33-6-5,-46 9 5,-2 0 5,12-1-5,-8 0 0,10-1 0,-6 1-11,-2 0-6,3 1 6,-7 0 11,5 0 0,-6 0 0,3 0 0,-4 0 0,1-1 6,1 0-6,0 0 5,8-1-5,-3 1 0,5-1 0,-4 1 0,0-1 0,5 1 0,-3 0 0,3-1 0,-6 2 6,25-4-6,-14 2 0,16-2 0,-7 1-6,-18 2 6,8 0 0,-14 1 0,0 0 0,5 0 0,7 0 0,-4 0 0,2 0 0,4 0-5,-7 0 5,8 0 0,-10 0 0,-2 0 0,0 0 0,-1 0 0,0 0 0,0 0 0,1 0 5,17 0 1,-12 0-6,9 0 0,-16 0 0,-3 0-3386,4-2 3386,-1 1 0,2-2 0,10 1 0,-11 1 0,8 0 0,-15 1 0,3 0 22,-4-1 3409,4 1-3257,6-4-169,-6 3-5,7-2 0,-9 1-11,8 1 17,-3-1-6,7 1 0,4-2-6,-9 3 1,6-3 21,-1 0-16,-5 0-3392,15-2 3392,-11 2 0,5-1 0,-7 1-5,-3 2 10,28-8-5,-22 7 40,45-8 16,-46 8 3375,17-1-3392,-26 1-11,2 0-11,-3 0 0,1 1-6,-1 0-11,-1 1-84,-2 0 84,-1 0-140,-1 0 140,-15-4 0,11 3 0,-11-4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1.895"/>
    </inkml:context>
    <inkml:brush xml:id="br0">
      <inkml:brushProperty name="width" value="0.04286" units="cm"/>
      <inkml:brushProperty name="height" value="0.04286" units="cm"/>
      <inkml:brushProperty name="color" value="#00A0D7"/>
    </inkml:brush>
  </inkml:definitions>
  <inkml:trace contextRef="#ctx0" brushRef="#br0">178 5 25303,'0'-3'2241,"0"2"-2095,-3 1-40,-3 0-39,-3 2 0,-5 4 118,-38 53-179,24-9-782,-22 29 737,38-27-11,10-19 11,1-2-113,5 2 24,4-12-102,9-2-89,5-12-527,19-5 174,-6-6-1378,12-3 2050,-15-7 2259,4-11-1272,-13 5-433,-2-5-84,-15 10-206,-4 1-119,-2 3-145,-5 1 95,-25 3-100,6 6-51,-31 16-17,24 1-56,-6 13-526,4 14 61,16-17-1215,-3 12 1809,18-26 0,2-6 0,0-3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2.378"/>
    </inkml:context>
    <inkml:brush xml:id="br0">
      <inkml:brushProperty name="width" value="0.04286" units="cm"/>
      <inkml:brushProperty name="height" value="0.04286" units="cm"/>
      <inkml:brushProperty name="color" value="#00A0D7"/>
    </inkml:brush>
  </inkml:definitions>
  <inkml:trace contextRef="#ctx0" brushRef="#br0">53 0 28065,'-29'65'11,"7"-15"-11,21-23 0,1-11-45,0 1 28,0-7-5,0 2-107,21-6-56,-3-6-795,41-9-1660,-22-2 2640,15-7 0,-33 11 0,-5 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0.908"/>
    </inkml:context>
    <inkml:brush xml:id="br0">
      <inkml:brushProperty name="width" value="0.04286" units="cm"/>
      <inkml:brushProperty name="height" value="0.04286" units="cm"/>
    </inkml:brush>
  </inkml:definitions>
  <inkml:trace contextRef="#ctx0" brushRef="#br0">107 162 26032,'-4'-11'1187,"0"2"-985,4 9-12,0 0-61,-2 0-23,2 0 152,-2 0-202,1 0-34,1 0 40,-6 18-45,3-1-12,-6 35-5,7-14 0,-1 17 6,10 27-6,-1-30 0,8 28 0,2-20 0,-7-28 0,3 17 0,-9-38 6,-2-1-6,-1-8-6,0-1 0,1-1 1,1 3 5,1-1 11,3 3-5,0-2 16,36-1-22,-14-2-28,26-2 0,3 0 17,-7 0-15,24-4 1,0-1 25,-22 1-3,13-5 1,0-1-4,-23 3 6,39-9-11,-54 13 11,15 2 6,-29 1 78,2 1-56,-15 0 28,0-2-51,0 1 34,-2-17-33,-1 7 5,-5-21-11,1 12 0,-8-48 0,10 31-9,0-25 1,1-4 3,4 7 5,1-34 0,0 52-11,6-4 11,-5 25 0,4-12 0,-6 29-28,0 3 28,0 1-56,-30 0 50,10 0 0,-27 0 6,15 0-72,-61 8 60,46-3-22,-25 6 1,-4 3-17,-5 3 36,31-7 0,0 0-9,-25 4-16,-1-2 39,30-5 129,-29 3-112,57-8 28,0-1-17,18-1-303,0 0 12,2 0-196,-1 0-376,2 0-1232,-1 4 2067,0 1 0,-2-1 0,0-1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2.729"/>
    </inkml:context>
    <inkml:brush xml:id="br0">
      <inkml:brushProperty name="width" value="0.04286" units="cm"/>
      <inkml:brushProperty name="height" value="0.04286" units="cm"/>
      <inkml:brushProperty name="color" value="#00A0D7"/>
    </inkml:brush>
  </inkml:definitions>
  <inkml:trace contextRef="#ctx0" brushRef="#br0">30 5 26917,'-3'-2'941,"0"0"-829,3 2 11,0 0-90,-8 18-16,6-2-6,-7 19-123,7 17 0,2 2-151,-1-7-20,0 6 1,0-3 282,1-25 0,0-11 0,0-1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3.496"/>
    </inkml:context>
    <inkml:brush xml:id="br0">
      <inkml:brushProperty name="width" value="0.04286" units="cm"/>
      <inkml:brushProperty name="height" value="0.04286" units="cm"/>
      <inkml:brushProperty name="color" value="#00A0D7"/>
    </inkml:brush>
  </inkml:definitions>
  <inkml:trace contextRef="#ctx0" brushRef="#br0">11 17 26788,'-3'-9'902,"2"2"-751,1 7-22,0 0-79,0 14-33,0 48-51,0-23-44,1 33-3801,0-24 3862,-2-25 17,0 14 17,-2-34 44,1-1 18,1-2 38,0 0-61,1-2 3381,0-4-3437,0-4 17,5-5-17,2-3 0,22-13-11,-10 14-6,13-4 17,-14 18 0,1 3-6,2 4 6,10 11 0,-9-1 0,14 50 11,-32-40-11,0 30 0,-23-42 12,-2-1 234,-42 5-179,34-8-22,-27 2-45,46-10-179,2-6-168,4 2-2264,1-6 2611,2 3 0,1 2 0,0 3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3.912"/>
    </inkml:context>
    <inkml:brush xml:id="br0">
      <inkml:brushProperty name="width" value="0.04286" units="cm"/>
      <inkml:brushProperty name="height" value="0.04286" units="cm"/>
      <inkml:brushProperty name="color" value="#00A0D7"/>
    </inkml:brush>
  </inkml:definitions>
  <inkml:trace contextRef="#ctx0" brushRef="#br0">1 10 25898,'2'4'1629,"0"0"-1186,-2-4-270,0 0-117,10 2-39,4-2-17,16 2 0,7-2-490,35-2 0,5 0 221,-14 1 174,10 0 0,-11-2-320,-47 0-3718,-8 0 4133,-3-3 0,-4 6 0,0 1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4.283"/>
    </inkml:context>
    <inkml:brush xml:id="br0">
      <inkml:brushProperty name="width" value="0.04286" units="cm"/>
      <inkml:brushProperty name="height" value="0.04286" units="cm"/>
      <inkml:brushProperty name="color" value="#00A0D7"/>
    </inkml:brush>
  </inkml:definitions>
  <inkml:trace contextRef="#ctx0" brushRef="#br0">7 5 27426,'-6'-2'896,"15"0"-896,5 2 0,15 1 0,-4 2-22,42 15 11,-37-7 5,25 6 6,-51-12 0,-3-1 0,-1 1 0,0 3-11,-2 1 0,-4 3-6,-5 2 0,-5 1-28,-4-1-33,-2 2 78,-19 8 0,24-13 0,-11 5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4.823"/>
    </inkml:context>
    <inkml:brush xml:id="br0">
      <inkml:brushProperty name="width" value="0.04286" units="cm"/>
      <inkml:brushProperty name="height" value="0.04286" units="cm"/>
      <inkml:brushProperty name="color" value="#00A0D7"/>
    </inkml:brush>
  </inkml:definitions>
  <inkml:trace contextRef="#ctx0" brushRef="#br0">33 4 26682,'-15'-2'1047,"4"0"-610,13 47-426,4-3-11,-1 25 5,0-17-296,-3 25 123,-4-39-9663,-6 30 9492,2-58 1,-3 0-1,8-8 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5.432"/>
    </inkml:context>
    <inkml:brush xml:id="br0">
      <inkml:brushProperty name="width" value="0.04286" units="cm"/>
      <inkml:brushProperty name="height" value="0.04286" units="cm"/>
      <inkml:brushProperty name="color" value="#00A0D7"/>
    </inkml:brush>
  </inkml:definitions>
  <inkml:trace contextRef="#ctx0" brushRef="#br0">18 31 27393,'-10'-12'521,"2"2"-460,8 10 18,40-4-79,-18 3 0,33-2-6,-17 3-5,-2 5 16,4 7 35,-8 24-24,-16-2-16,-10 7 0,-16-14-11,-52 31 11,31-31 0,-32 26-5,50-42 16,4 2 6,5-5 44,5 4-16,6-5-17,8 1-11,36-4-300,-16-2 272,23-1-34,-26-1-185,7-10-184,-18 1 414,6-11 0,-24 11 0,0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6.293"/>
    </inkml:context>
    <inkml:brush xml:id="br0">
      <inkml:brushProperty name="width" value="0.04286" units="cm"/>
      <inkml:brushProperty name="height" value="0.04286" units="cm"/>
      <inkml:brushProperty name="color" value="#00A0D7"/>
    </inkml:brush>
  </inkml:definitions>
  <inkml:trace contextRef="#ctx0" brushRef="#br0">325 10 26676,'3'-3'1254,"-2"0"-1153,-1 2-34,0 0-22,0-1-22,-4 2-12,-22 0-11,3 1-6,-17 2-27,12 1-3662,-53 13 3606,44-9-85,-35 10 174,62-15 11,4 3 12,5-3 33,2 2-6,5 0 0,4 2-16,7 0 3380,2 1-3402,50 15-18,-33-10-11,35 12-11,-46-12 6,-2 2-12,5 9 34,-8-6 0,1 5-5,-12-8-7,-2-1-32,-3-1 66,-4 7 6,-6-8-11,-4 6-17,-7-10 50,-45 3-16,30-6 151,-41 1-101,51-8 0,-3-4-34,16-3-16,29-43-34,-3 23-6,25-31-5,-12 36-45,0 3-28,-3 4-45,-4 5-593,0 2-118,-12 5-8991,0 0 8024,-11 4 1,0 0 0,0 1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6.676"/>
    </inkml:context>
    <inkml:brush xml:id="br0">
      <inkml:brushProperty name="width" value="0.04286" units="cm"/>
      <inkml:brushProperty name="height" value="0.04286" units="cm"/>
      <inkml:brushProperty name="color" value="#00A0D7"/>
    </inkml:brush>
  </inkml:definitions>
  <inkml:trace contextRef="#ctx0" brushRef="#br0">43 20 26766,'5'-11'1422,"-2"2"-1383,-3 9-61,0 91-68,0-58 23,0 20 0,0-2-168,0-29-1535,-11 8-823,2-14 2593,-9 4 0,11-17 0,2-1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7.016"/>
    </inkml:context>
    <inkml:brush xml:id="br0">
      <inkml:brushProperty name="width" value="0.04286" units="cm"/>
      <inkml:brushProperty name="height" value="0.04286" units="cm"/>
      <inkml:brushProperty name="color" value="#00A0D7"/>
    </inkml:brush>
  </inkml:definitions>
  <inkml:trace contextRef="#ctx0" brushRef="#br0">0 1 27785,'87'23'213,"-15"-3"-163,-54 9-67,-9-17 17,1 16 17,-16-21 5,-2 0-22,-7-1-5,-4 0-410,-21-1-21,13-2-444,-19 0 32,12-5 0,36 4 0,3-2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28.614"/>
    </inkml:context>
    <inkml:brush xml:id="br0">
      <inkml:brushProperty name="width" value="0.04286" units="cm"/>
      <inkml:brushProperty name="height" value="0.04286" units="cm"/>
      <inkml:brushProperty name="color" value="#00A0D7"/>
    </inkml:brush>
  </inkml:definitions>
  <inkml:trace contextRef="#ctx0" brushRef="#br0">5 512 25348,'-2'8'2011,"0"-2"-1703,2-6-84,0 0-73,0 4-50,0-3-50,0 2 16,0-3-56,71-156-11,-48 101 3,3-4 1,6-13 0,-9 17-4,-13 24 6,1-5-6,-4 16 33,1-5-156,-4 15 106,0-5 17,-4 15-44,0 0 44,0 2-17,0 0-22,0 1-40,-2 0-44,0 0-107,0-1-363,-1 1-7080,0-2 7673,1 0 0,1-1 0,0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07:11.509"/>
    </inkml:context>
    <inkml:brush xml:id="br0">
      <inkml:brushProperty name="width" value="0.04286" units="cm"/>
      <inkml:brushProperty name="height" value="0.04286" units="cm"/>
    </inkml:brush>
  </inkml:definitions>
  <inkml:trace contextRef="#ctx0" brushRef="#br0">0 29 24956,'9'-16'1597,"-1"3"-1356,-8 13 319,0 18-493,1-9 62,0 39-129,-2-27 5,0 34 6,1-37 286,68 4-297,-43-22 6,58-8-6,-71 4-95,2 1-118,-11 3-11,0 0-963,5 0-1709,-2 0 2896,0 0 0,-3 0 0,-3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31.014"/>
    </inkml:context>
    <inkml:brush xml:id="br0">
      <inkml:brushProperty name="width" value="0.04286" units="cm"/>
      <inkml:brushProperty name="height" value="0.04286" units="cm"/>
      <inkml:brushProperty name="color" value="#00A0D7"/>
    </inkml:brush>
  </inkml:definitions>
  <inkml:trace contextRef="#ctx0" brushRef="#br0">255 111 26413,'10'7'957,"-2"-2"-761,-8-5 17,0 0-28,6 0-73,-3 0 129,6-15-236,-8 5-3385,-29-33 3385,8 26-5,-27-13 0,21 25 0,-1 2 0,-9 10 0,10 6-5,-6 11-7,8 40 12,12-21-11,0 27 11,11-38 3387,29 17-3387,-10-26-12,25 8-312,22-36-46,-32-8-448,27-7 818,-44-3 0,-9 12 0,-1 1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32.114"/>
    </inkml:context>
    <inkml:brush xml:id="br0">
      <inkml:brushProperty name="width" value="0.04286" units="cm"/>
      <inkml:brushProperty name="height" value="0.04286" units="cm"/>
      <inkml:brushProperty name="color" value="#00A0D7"/>
    </inkml:brush>
  </inkml:definitions>
  <inkml:trace contextRef="#ctx0" brushRef="#br0">257 585 25769,'-1'7'1361,"0"-2"-1160,1-5 135,0 0-179,-4 17 5,3-12 141,-2 12-270,3-17-16,0-4-17,0-3 6,-2-17-6,0-1 0,-2-12 0,0 3 5,-2-24-10,1-11-1,0-1 1,2 2 5,1 25 0,0-9 0,1 14 0,0 7 0,0 17 0,0 13 0,1 1 11,0 0-11,-3 0-6,-3 0 6,-3 3 0,-5 5-11,-20 24 11,11-7 0,-16 15 0,19-16-11,-2 5 5,7-8-5,1 0-6,9-9 17,3-8 0,1 1 0,1-5-56,0-6-437,18-29-212,-5 5-835,15-23-779,-8 18 2560,10-19 1742,-12 26-981,5-9-414,-15 32-342,-1 4 74,2 1 396,30 43-710,-19-24-6,24 32-45,-19-35-134,0-6-669,12 0 0,-38-8 0,-3-2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50.765"/>
    </inkml:context>
    <inkml:brush xml:id="br0">
      <inkml:brushProperty name="width" value="0.04286" units="cm"/>
      <inkml:brushProperty name="height" value="0.04286" units="cm"/>
      <inkml:brushProperty name="color" value="#00A0D7"/>
    </inkml:brush>
  </inkml:definitions>
  <inkml:trace contextRef="#ctx0" brushRef="#br0">9 28 26094,'-5'4'851,"2"-1"-739,3-3 649,0 0-744,0 1 0,0 1 0,0 1-12,0 0 18,0 0-6,0-2-6,0 0 11,0-1 57,0 1-63,0 0-10,0 1-6,0 0 6,1 1-1,1-1 1,3 2-6,1-2 0,0 1 0,0-1 11,8 2-11,-5-3 6,7 3-6,8-2 0,-5 1 0,13 0 0,-10 1 0,1-1 0,0 1 0,1 0 0,10-1 0,-9 0 0,7-2 0,-12 0-6,12-1 0,-13 0 1,6 0-6,-15 0 5,-2 0 0,0 0 6,2 0 0,9 0 0,0 0 0,10 0 0,0 0 0,23 0 3,17-2 0,3 0-3,11 2 0,-11-2 0,-7 0 0,-29 2 0,18 0 0,-9 0 0,5 0 0,-16 0 0,-12 0 0,10 0 6,-7 0-6,7 0 5,-9 0 1,9-1-6,-6-1 0,51-7 5,-41 3-5,46-3 0,-53 6 0,8 2 0,-14-1 0,17 1 0,-14-1 0,13 0 0,-11-1 0,-6 1 0,5-1 0,-8 1 0,0 1 0,0 0 0,0 1 0,0-1 0,81 0 0,-56-1 0,9 2 0,-2 0 0,-23 0 0,-2 0 0,2 0 0,24 0 0,-18-1 0,18 0 0,-26 0 0,11 0 0,-9 1 0,60 0 0,-34 0 0,29 0-385,-40 0 385,-12 0-22,25 0 22,-21 0 0,17 0 0,-29 0 0,-1 0 5,7 0 380,37-2-385,-23 0 0,27 0 0,-15 0 0,-18 2 23,19 0-23,-27 0 0,28-2 0,-22 0-3392,21-1 3392,-27 1 0,-1 0 0,0 1 0,-3 0-6,9 1 6,28 0 6,-10 0-6,11 0 3161,-26 0-3161,-11 0 0,2 0 0,10 0 0,-7-1 0,7-1 0,-10-2 0,0 2 0,16-1 0,-8 1 0,12 0 0,-12 0 0,61-1 0,-48 2 231,46-1-231,-67 2 0,0 0 0,-1 0 0,-2 0 6,12 0-6,-10 0 0,10 0 0,-11 0 0,3 0 0,11 0-1696,10 0 0,3 0 1696,5 0 0,41 0 0,-68 0 0,2 0 0,4 0-6,20 0 6,-11 1 0,15 1 0,18 3 0,-28-1 0,28 1 3392,-36-3-3392,19 3 0,-14-1 0,14 0 0,-19 1-22,35 5 16,-27-4 0,24 6 1,-38-6 5,25 1 0,-9-4 5,9 1-5,-18-4 0,-13 0 0,16 0 0,-8 0 0,10 0 0,-13 0 0,13 0 0,-12 0 0,50 0 0,-50 0 0,30 0 0,-43 0 6,-1 0-12,1 0 12,0 0-6,14 0 0,-8 0 0,13 0 0,-10 0 0,4 0-6,21 0 12,-11 0-6,17 0 0,-17 0 0,18 0 0,1 0 0,1 0 0,-2 0 0,-4 0 0,-19 0 0,19 0 0,-14 2 0,16-1 0,-20 2 0,1-1 0,-1-1 0,-1 0 0,-1 0 0,-1-1 0,-1 1-6,-2-1 6,19 0-3,23 0 1,5-1 2,1 1 0,-3-1 0,-5 1 0,-26 0 0,-11 0 0,9 0 0,-16 0 0,1 0 0,-1 0 0,0 0 0,1 0 0,14 0 0,-10 0 0,9 0 0,-13 0 5,29 0-5,-23 0 0,25 0 0,0 0 0,-21 0 0,23 0 0,-27-1 0,17 1 0,-12-1 0,11 1 0,-3 0 0,-16 0 0,11 0 0,-17 0 0,17 0-5,-10 0 5,12 0 5,25 0-5,-25 0 0,27 0 0,-36 0-244,1 0 244,0 0 0,0 0 0,43 0 0,-12 0 0,16 0-701,-26 0 701,-21 0 0,9 0 0,2 0 0,2 1 0,45 1 0,-65 1 0,15 2 227,-12-2-227,13 1 0,1 0-5,-5-1 5,42 1 0,-55-2-2674,23-2 2674,-13 2-82,34-2 82,-33 1 0,12-1 0,-23 0 0,10 0 0,-13 0 0,9 0 5,-12 0-5,1 0 0,69 0 0,-47 0 0,2 0 0,-3 0 3351,-14 0-3351,41-1 0,5 0-1406,-13 1 1406,14-1 0,-6 0 0,-38 1 0,12 0 0,-15 0 0,7 0 0,-19 0 11,-5 0 6,-1-1 1518,-2-1-1524,0-1-11,2-1 6,3 1-17,30-1-6,-17 3 11,24 0 1,0 1 5,-14 0 11,44 1-6,-58-1-5,3 0 12,24 0-12,-12 0 0,15 1 0,-18 0 0,-7 1 0,-4 0 5,-4 0 29,-12-1 16,-3 0-11,-10-1-11,-1 0-16,3 0-29,0 0-11,1-1-163,-2-2-346,-1 0 537,-1-1 0,-1 2 0,0 1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52.118"/>
    </inkml:context>
    <inkml:brush xml:id="br0">
      <inkml:brushProperty name="width" value="0.04286" units="cm"/>
      <inkml:brushProperty name="height" value="0.04286" units="cm"/>
      <inkml:brushProperty name="color" value="#00A0D7"/>
    </inkml:brush>
  </inkml:definitions>
  <inkml:trace contextRef="#ctx0" brushRef="#br0">1 383 27684,'11'-3'370,"13"-9"-337,3-2 1,14-11 22,34-27 0,4-5-56,-11 7-26,16-12 1,-9 4-36,-50 35-124,-2 2-330,-19 16 515,-6 4 0,1 1 0,-4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52.667"/>
    </inkml:context>
    <inkml:brush xml:id="br0">
      <inkml:brushProperty name="width" value="0.04286" units="cm"/>
      <inkml:brushProperty name="height" value="0.04286" units="cm"/>
      <inkml:brushProperty name="color" value="#00A0D7"/>
    </inkml:brush>
  </inkml:definitions>
  <inkml:trace contextRef="#ctx0" brushRef="#br0">23 18 27096,'-1'-6'1137,"0"0"-1070,-2 1-61,2 8-6,-1 19 0,2 8 0,0 24-6,0-6-243,0 25 0,0 2-3,-2-11 56,2 4 0,-2-6 196,-8-35 0,11-22 0,-2-1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53.234"/>
    </inkml:context>
    <inkml:brush xml:id="br0">
      <inkml:brushProperty name="width" value="0.04286" units="cm"/>
      <inkml:brushProperty name="height" value="0.04286" units="cm"/>
      <inkml:brushProperty name="color" value="#00A0D7"/>
    </inkml:brush>
  </inkml:definitions>
  <inkml:trace contextRef="#ctx0" brushRef="#br0">1 69 19935,'64'-18'-6,"0"-1"0,22-10 2493,-2 27-2605,-38 6 1421,-23 0-1393,0 4 950,-22 0-771,-75 42-89,41-25 0,-12 5 0,1-2 3387,20-10-3387,8 0 0,8-3 0,4 0 61,6-2 12,6 0-45,58 27 0,12 2-28,-33-16-302,34 15 0,-17-8 291,-60-31-112,-1-2-96,-1 0-537,-8-3-3321,-1-2 3278,-7-5 1,15 10-1,2 2 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39:54.600"/>
    </inkml:context>
    <inkml:brush xml:id="br0">
      <inkml:brushProperty name="width" value="0.04286" units="cm"/>
      <inkml:brushProperty name="height" value="0.04286" units="cm"/>
      <inkml:brushProperty name="color" value="#00A0D7"/>
    </inkml:brush>
  </inkml:definitions>
  <inkml:trace contextRef="#ctx0" brushRef="#br0">152 666 24693,'0'9'3002,"0"-2"-2823,0-7 169,0 0-320,0-6-6,0-3-5,0-7-6,0-7 0,0-3 6,1-42-17,-1 21 0,1-31 6,1-8-6,-1 31 5,2-28 1,0 20-206,-1 26 200,0-11 0,0 34 6,-2 3-6,1 5 5,-1 1-5,0 5-11,0 0 216,-2 1-205,-5 7 0,-5 4 0,-4 6 0,0 1-5,-1 1 5,-6 8 0,7-6 0,-3 4-6,8-9-11,-1 3 12,4-6-12,2 1 0,3-9 6,3-2-6,-1-2 6,1 0 0,0-2-40,0 1-21,0-2 38,0-7-201,8-23 162,0 9 17,8-15 179,14 11-28,-13 13-16,11-4-29,-17 15 23,-3 0-17,-1 2-11,-1 0 0,0 0-12,2 0-16,2 0 0,3 0-12,3 0-5,3 0 0,11 0 0,3 0 0,-7 1 0,-4 0-39,-18 2-123,-2 0-241,-4 0 403,-5 1 0,3-3 0,-3 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0:59.422"/>
    </inkml:context>
    <inkml:brush xml:id="br0">
      <inkml:brushProperty name="width" value="0.04286" units="cm"/>
      <inkml:brushProperty name="height" value="0.04286" units="cm"/>
      <inkml:brushProperty name="color" value="#00A0D7"/>
    </inkml:brush>
  </inkml:definitions>
  <inkml:trace contextRef="#ctx0" brushRef="#br0">1 427 18084,'0'-4'3915,"0"0"-2369,0 4-975,0 0 656,0-2 358,1 0-1439,0 0-46,0 0-38,0 1 22,0 0 134,-1 1-106,1-2-16,-1 1-52,0 0-21,4 24 16,0 2-28,3 12 0,-3-6 1,-1-10-12,-1-4 0,1 0 0,-1-8-12,2-2 12,2-6 62,6-11-23,10-9-39,14-21-187,13-7 1,16-13-1,-5 4-877,-4 5 0,1-1 689,10-8 1,6-6 0,-13 13 0,0 3 0,-25 21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5:41:07.776"/>
    </inkml:context>
    <inkml:brush xml:id="br0">
      <inkml:brushProperty name="width" value="0.025" units="cm"/>
      <inkml:brushProperty name="height" value="0.025" units="cm"/>
      <inkml:brushProperty name="color" value="#00A0D7"/>
    </inkml:brush>
  </inkml:definitions>
  <inkml:trace contextRef="#ctx0" brushRef="#br0">1 0 24575,'0'0'0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4:35:04.748"/>
    </inkml:context>
    <inkml:brush xml:id="br0">
      <inkml:brushProperty name="width" value="0.04286" units="cm"/>
      <inkml:brushProperty name="height" value="0.04286" units="cm"/>
      <inkml:brushProperty name="color" value="#00A0D7"/>
    </inkml:brush>
  </inkml:definitions>
  <inkml:trace contextRef="#ctx0" brushRef="#br0">13 66 23719,'-3'-3'4295,"-2"1"-4306,3 1 11,-1 0 0,3 1 179,0 0-173,3 0 5,0 0-11,5 0 0,-3 0 6,1 0-6,0 0 0,-1 0 0,13-2 5,-5 0-5,14-2-16,-13 3 16,5 0 0,-10 1 0,7-1 0,-4 0-23,29-4 1,-17 2 11,19-2 5,-30 4 6,-3 0 0,-8 1 0,-1 0 11,7 0-3403,-3 0 3392,6 0 6,4 0-6,-3 0 0,7 0 0,1 0 0,0-1-11,5-1 3403,8-2-3392,-11 1 0,11 0 0,-18 2-12,2 1 12,-6 0 0,-2 0 0,-2 0 12,2 0-7,-1 0-5,20-1 11,-1 0-11,33 1 0,-28 0 6,11 0-6,-32 0 11,-1-1-11,4 0 0,-3 0 6,7 0 5,0 0-11,-2 1 0,6 0 0,-1 0 0,35 0 0,-23 0-6,32 0-16,-42 0 22,1 0 0,-14 0 0,-5 0 0,1 0 11,42 0-11,21 0 0,9 0-5,-1 0 5,-20 1-6,-14 1 6,22 0 11,-35 0 40,3-2-51,-19 0 0,11 0 0,6-1 0,20-2 0,7-2 0,-5 1-12,19 1 1,-28 2 6,11 1-46,-16 0 62,-7 0-5,-1 0 0,-7 0-1,-5 0-5,61 0-22,-13 0 22,-8 0 0,2 0 0,27 0-6,-18 1 6,-10 0 0,-24 0 0,-9 0 0,-8-1 67,8 0-44,6 0-23,4 0 5,7 0-5,-7 0 0,1 0 0,1 0 0,9 0-5,3 0 5,9 0 0,-2 0-3387,-2 3 3387,-23-2 12,-4 1 4,-18-2 7,14 0-23,0 0-6,56 0 6,-38 0 1693,24 2 1,3-1-1694,-6 1 0,28 2 0,-55-2-6,-20 0 6,-5 0-6,0 0 6,0 1 0,4 0 0,0 1 0,3-2 6,1-1-6,-5-1-11,12 0 5,-6 0-33,8 0 39,-3 1 0,-1 1 0,-4-1 0,-1 1 6,7-2-1,-7 0 1,16 0-1,-16 0-5,12 0 0,-18 0 0,9 0 6,-13 0 67,27-1-68,-19 0 1,16-1 0,-24 0-23,-3 0-28,-5-2 45,-7-5 0,3 3 0,-6-3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r>
              <a:rPr lang="en-US" dirty="0"/>
              <a:t>© 2016 Pearson Education, Inc., Hoboken, NJ. All rights reserved.</a:t>
            </a:r>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FDEEBCE0-4A34-3647-9307-E59F6D6CD745}" type="slidenum">
              <a:rPr lang="en-US"/>
              <a:pPr/>
              <a:t>‹#›</a:t>
            </a:fld>
            <a:endParaRPr lang="en-US" dirty="0"/>
          </a:p>
        </p:txBody>
      </p:sp>
    </p:spTree>
    <p:extLst>
      <p:ext uri="{BB962C8B-B14F-4D97-AF65-F5344CB8AC3E}">
        <p14:creationId xmlns:p14="http://schemas.microsoft.com/office/powerpoint/2010/main" val="200438766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110" charset="0"/>
                <a:ea typeface="+mn-ea"/>
                <a:cs typeface="+mn-cs"/>
              </a:rPr>
              <a:t>This chapter addresses the issue of computer system performance. We begin with a</a:t>
            </a:r>
          </a:p>
          <a:p>
            <a:r>
              <a:rPr kumimoji="1" lang="en-US" sz="1200" b="0" i="0" u="none" strike="noStrike" kern="1200" baseline="0" dirty="0">
                <a:solidFill>
                  <a:schemeClr val="tx1"/>
                </a:solidFill>
                <a:latin typeface="Times New Roman" pitchFamily="-110" charset="0"/>
                <a:ea typeface="+mn-ea"/>
                <a:cs typeface="+mn-cs"/>
              </a:rPr>
              <a:t>consideration of the need for balanced utilization of computer resources, which provides</a:t>
            </a:r>
          </a:p>
          <a:p>
            <a:r>
              <a:rPr kumimoji="1" lang="en-US" sz="1200" b="0" i="0" u="none" strike="noStrike" kern="1200" baseline="0" dirty="0">
                <a:solidFill>
                  <a:schemeClr val="tx1"/>
                </a:solidFill>
                <a:latin typeface="Times New Roman" pitchFamily="-110" charset="0"/>
                <a:ea typeface="+mn-ea"/>
                <a:cs typeface="+mn-cs"/>
              </a:rPr>
              <a:t>a perspective that is useful throughout the book. Next we look at contemporary</a:t>
            </a:r>
          </a:p>
          <a:p>
            <a:r>
              <a:rPr kumimoji="1" lang="en-US" sz="1200" b="0" i="0" u="none" strike="noStrike" kern="1200" baseline="0" dirty="0">
                <a:solidFill>
                  <a:schemeClr val="tx1"/>
                </a:solidFill>
                <a:latin typeface="Times New Roman" pitchFamily="-110" charset="0"/>
                <a:ea typeface="+mn-ea"/>
                <a:cs typeface="+mn-cs"/>
              </a:rPr>
              <a:t>computer organization designs intended to provide performance to meet current</a:t>
            </a:r>
          </a:p>
          <a:p>
            <a:r>
              <a:rPr kumimoji="1" lang="en-US" sz="1200" b="0" i="0" u="none" strike="noStrike" kern="1200" baseline="0" dirty="0">
                <a:solidFill>
                  <a:schemeClr val="tx1"/>
                </a:solidFill>
                <a:latin typeface="Times New Roman" pitchFamily="-110" charset="0"/>
                <a:ea typeface="+mn-ea"/>
                <a:cs typeface="+mn-cs"/>
              </a:rPr>
              <a:t>and projected demand. Finally, we look at tools and models that have been developed</a:t>
            </a:r>
          </a:p>
          <a:p>
            <a:r>
              <a:rPr kumimoji="1" lang="en-US" sz="1200" b="0" i="0" u="none" strike="noStrike" kern="1200" baseline="0" dirty="0">
                <a:solidFill>
                  <a:schemeClr val="tx1"/>
                </a:solidFill>
                <a:latin typeface="Times New Roman" pitchFamily="-110" charset="0"/>
                <a:ea typeface="+mn-ea"/>
                <a:cs typeface="+mn-cs"/>
              </a:rPr>
              <a:t>to provide a means of assessing comparative computer system performance.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Chip manufacturers are now in the process of making a huge leap forward</a:t>
            </a:r>
          </a:p>
          <a:p>
            <a:r>
              <a:rPr kumimoji="1" lang="en-US" sz="1200" kern="1200" baseline="0" dirty="0">
                <a:solidFill>
                  <a:schemeClr val="tx1"/>
                </a:solidFill>
                <a:latin typeface="Times New Roman" pitchFamily="-110" charset="0"/>
                <a:ea typeface="+mn-ea"/>
                <a:cs typeface="+mn-cs"/>
              </a:rPr>
              <a:t>in the number of cores per chip, with more than 50 cores per chip. The leap in</a:t>
            </a:r>
          </a:p>
          <a:p>
            <a:r>
              <a:rPr kumimoji="1" lang="en-US" sz="1200" kern="1200" baseline="0" dirty="0">
                <a:solidFill>
                  <a:schemeClr val="tx1"/>
                </a:solidFill>
                <a:latin typeface="Times New Roman" pitchFamily="-110" charset="0"/>
                <a:ea typeface="+mn-ea"/>
                <a:cs typeface="+mn-cs"/>
              </a:rPr>
              <a:t>performance as well as the challenges in developing software to exploit such a large</a:t>
            </a:r>
          </a:p>
          <a:p>
            <a:r>
              <a:rPr kumimoji="1" lang="en-US" sz="1200" kern="1200" baseline="0" dirty="0">
                <a:solidFill>
                  <a:schemeClr val="tx1"/>
                </a:solidFill>
                <a:latin typeface="Times New Roman" pitchFamily="-110" charset="0"/>
                <a:ea typeface="+mn-ea"/>
                <a:cs typeface="+mn-cs"/>
              </a:rPr>
              <a:t>number of cores have led to the introduction of a new term: </a:t>
            </a:r>
            <a:r>
              <a:rPr kumimoji="1" lang="en-US" sz="1200" b="1" kern="1200" baseline="0" dirty="0">
                <a:solidFill>
                  <a:schemeClr val="tx1"/>
                </a:solidFill>
                <a:latin typeface="Times New Roman" pitchFamily="-110" charset="0"/>
                <a:ea typeface="+mn-ea"/>
                <a:cs typeface="+mn-cs"/>
              </a:rPr>
              <a:t>many integrated core</a:t>
            </a:r>
          </a:p>
          <a:p>
            <a:r>
              <a:rPr kumimoji="1" lang="en-US" sz="1200" b="1" kern="1200" baseline="0" dirty="0">
                <a:solidFill>
                  <a:schemeClr val="tx1"/>
                </a:solidFill>
                <a:latin typeface="Times New Roman" pitchFamily="-110" charset="0"/>
                <a:ea typeface="+mn-ea"/>
                <a:cs typeface="+mn-cs"/>
              </a:rPr>
              <a:t>(MIC).</a:t>
            </a:r>
          </a:p>
          <a:p>
            <a:endParaRPr kumimoji="1" lang="en-US" sz="1200" b="1"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multicore and MIC strategy involves a homogeneous collection of</a:t>
            </a:r>
          </a:p>
          <a:p>
            <a:r>
              <a:rPr kumimoji="1" lang="en-US" sz="1200" kern="1200" baseline="0" dirty="0">
                <a:solidFill>
                  <a:schemeClr val="tx1"/>
                </a:solidFill>
                <a:latin typeface="Times New Roman" pitchFamily="-110" charset="0"/>
                <a:ea typeface="+mn-ea"/>
                <a:cs typeface="+mn-cs"/>
              </a:rPr>
              <a:t>general-purpose processors on a single chip. At the same time, chip manufacturers</a:t>
            </a:r>
          </a:p>
          <a:p>
            <a:r>
              <a:rPr kumimoji="1" lang="en-US" sz="1200" kern="1200" baseline="0" dirty="0">
                <a:solidFill>
                  <a:schemeClr val="tx1"/>
                </a:solidFill>
                <a:latin typeface="Times New Roman" pitchFamily="-110" charset="0"/>
                <a:ea typeface="+mn-ea"/>
                <a:cs typeface="+mn-cs"/>
              </a:rPr>
              <a:t>are pursuing another design option: a chip with multiple general-purpose processors</a:t>
            </a:r>
          </a:p>
          <a:p>
            <a:r>
              <a:rPr kumimoji="1" lang="en-US" sz="1200" kern="1200" baseline="0" dirty="0">
                <a:solidFill>
                  <a:schemeClr val="tx1"/>
                </a:solidFill>
                <a:latin typeface="Times New Roman" pitchFamily="-110" charset="0"/>
                <a:ea typeface="+mn-ea"/>
                <a:cs typeface="+mn-cs"/>
              </a:rPr>
              <a:t>plus </a:t>
            </a:r>
            <a:r>
              <a:rPr kumimoji="1" lang="en-US" sz="1200" b="1" kern="1200" baseline="0" dirty="0">
                <a:solidFill>
                  <a:schemeClr val="tx1"/>
                </a:solidFill>
                <a:latin typeface="Times New Roman" pitchFamily="-110" charset="0"/>
                <a:ea typeface="+mn-ea"/>
                <a:cs typeface="+mn-cs"/>
              </a:rPr>
              <a:t>graphics processing units (GPUs) </a:t>
            </a:r>
            <a:r>
              <a:rPr kumimoji="1" lang="en-US" sz="1200" b="0" kern="1200" baseline="0" dirty="0">
                <a:solidFill>
                  <a:schemeClr val="tx1"/>
                </a:solidFill>
                <a:latin typeface="Times New Roman" pitchFamily="-110" charset="0"/>
                <a:ea typeface="+mn-ea"/>
                <a:cs typeface="+mn-cs"/>
              </a:rPr>
              <a:t>and specialized cores for video processing</a:t>
            </a:r>
          </a:p>
          <a:p>
            <a:r>
              <a:rPr kumimoji="1" lang="en-US" sz="1200" kern="1200" baseline="0" dirty="0">
                <a:solidFill>
                  <a:schemeClr val="tx1"/>
                </a:solidFill>
                <a:latin typeface="Times New Roman" pitchFamily="-110" charset="0"/>
                <a:ea typeface="+mn-ea"/>
                <a:cs typeface="+mn-cs"/>
              </a:rPr>
              <a:t>and other tasks. In broad terms, a GPU is a core designed to perform parallel</a:t>
            </a:r>
          </a:p>
          <a:p>
            <a:r>
              <a:rPr kumimoji="1" lang="en-US" sz="1200" kern="1200" baseline="0" dirty="0">
                <a:solidFill>
                  <a:schemeClr val="tx1"/>
                </a:solidFill>
                <a:latin typeface="Times New Roman" pitchFamily="-110" charset="0"/>
                <a:ea typeface="+mn-ea"/>
                <a:cs typeface="+mn-cs"/>
              </a:rPr>
              <a:t>operations on graphics data. Traditionally found on a plug-in graphics card (display</a:t>
            </a:r>
          </a:p>
          <a:p>
            <a:r>
              <a:rPr kumimoji="1" lang="en-US" sz="1200" kern="1200" baseline="0" dirty="0">
                <a:solidFill>
                  <a:schemeClr val="tx1"/>
                </a:solidFill>
                <a:latin typeface="Times New Roman" pitchFamily="-110" charset="0"/>
                <a:ea typeface="+mn-ea"/>
                <a:cs typeface="+mn-cs"/>
              </a:rPr>
              <a:t>adapter), it is used to encode and render 2D and 3D graphics as well as process</a:t>
            </a:r>
          </a:p>
          <a:p>
            <a:r>
              <a:rPr kumimoji="1" lang="en-US" sz="1200" kern="1200" baseline="0" dirty="0">
                <a:solidFill>
                  <a:schemeClr val="tx1"/>
                </a:solidFill>
                <a:latin typeface="Times New Roman" pitchFamily="-110" charset="0"/>
                <a:ea typeface="+mn-ea"/>
                <a:cs typeface="+mn-cs"/>
              </a:rPr>
              <a:t>video.</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Since GPUs perform parallel operations on multiple sets of data, they are</a:t>
            </a:r>
          </a:p>
          <a:p>
            <a:r>
              <a:rPr kumimoji="1" lang="en-US" sz="1200" kern="1200" baseline="0" dirty="0">
                <a:solidFill>
                  <a:schemeClr val="tx1"/>
                </a:solidFill>
                <a:latin typeface="Times New Roman" pitchFamily="-110" charset="0"/>
                <a:ea typeface="+mn-ea"/>
                <a:cs typeface="+mn-cs"/>
              </a:rPr>
              <a:t>increasingly being used as vector processors for a variety of applications that</a:t>
            </a:r>
          </a:p>
          <a:p>
            <a:r>
              <a:rPr kumimoji="1" lang="en-US" sz="1200" kern="1200" baseline="0" dirty="0">
                <a:solidFill>
                  <a:schemeClr val="tx1"/>
                </a:solidFill>
                <a:latin typeface="Times New Roman" pitchFamily="-110" charset="0"/>
                <a:ea typeface="+mn-ea"/>
                <a:cs typeface="+mn-cs"/>
              </a:rPr>
              <a:t>require repetitive computations. This blurs the line between the GPU and the</a:t>
            </a:r>
          </a:p>
          <a:p>
            <a:r>
              <a:rPr kumimoji="1" lang="en-US" sz="1200" kern="1200" baseline="0" dirty="0">
                <a:solidFill>
                  <a:schemeClr val="tx1"/>
                </a:solidFill>
                <a:latin typeface="Times New Roman" pitchFamily="-110" charset="0"/>
                <a:ea typeface="+mn-ea"/>
                <a:cs typeface="+mn-cs"/>
              </a:rPr>
              <a:t>CPU [FATA08, PROP11]. When a broad range of applications are supported</a:t>
            </a:r>
          </a:p>
          <a:p>
            <a:r>
              <a:rPr kumimoji="1" lang="en-US" sz="1200" kern="1200" baseline="0" dirty="0">
                <a:solidFill>
                  <a:schemeClr val="tx1"/>
                </a:solidFill>
                <a:latin typeface="Times New Roman" pitchFamily="-110" charset="0"/>
                <a:ea typeface="+mn-ea"/>
                <a:cs typeface="+mn-cs"/>
              </a:rPr>
              <a:t>by such a processor, the term </a:t>
            </a:r>
            <a:r>
              <a:rPr kumimoji="1" lang="en-US" sz="1200" b="1" kern="1200" baseline="0" dirty="0">
                <a:solidFill>
                  <a:schemeClr val="tx1"/>
                </a:solidFill>
                <a:latin typeface="Times New Roman" pitchFamily="-110" charset="0"/>
                <a:ea typeface="+mn-ea"/>
                <a:cs typeface="+mn-cs"/>
              </a:rPr>
              <a:t>general-purpose computing on GPUs (GPGPU)</a:t>
            </a:r>
          </a:p>
          <a:p>
            <a:r>
              <a:rPr kumimoji="1" lang="en-US" sz="1200" kern="1200" baseline="0" dirty="0">
                <a:solidFill>
                  <a:schemeClr val="tx1"/>
                </a:solidFill>
                <a:latin typeface="Times New Roman" pitchFamily="-110" charset="0"/>
                <a:ea typeface="+mn-ea"/>
                <a:cs typeface="+mn-cs"/>
              </a:rPr>
              <a:t>is used.</a:t>
            </a:r>
          </a:p>
          <a:p>
            <a:r>
              <a:rPr kumimoji="1" lang="en-US" sz="1200" b="0" i="0" u="none" strike="noStrike" kern="1200" baseline="0" dirty="0">
                <a:solidFill>
                  <a:schemeClr val="tx1"/>
                </a:solidFill>
                <a:latin typeface="Times New Roman" pitchFamily="-110" charset="0"/>
                <a:ea typeface="+mn-ea"/>
                <a:cs typeface="+mn-cs"/>
              </a:rPr>
              <a:t> </a:t>
            </a:r>
          </a:p>
          <a:p>
            <a:r>
              <a:rPr kumimoji="1" lang="en-US" sz="1200" b="0" i="0" u="none" strike="noStrike" kern="1200" baseline="0" dirty="0">
                <a:solidFill>
                  <a:schemeClr val="tx1"/>
                </a:solidFill>
                <a:latin typeface="Times New Roman" pitchFamily="-110" charset="0"/>
                <a:ea typeface="+mn-ea"/>
                <a:cs typeface="+mn-cs"/>
              </a:rPr>
              <a:t>We explore design characteristics of multicore computers in Chapter 18 and</a:t>
            </a:r>
          </a:p>
          <a:p>
            <a:r>
              <a:rPr kumimoji="1" lang="en-US" sz="1200" b="0" i="0" u="none" strike="noStrike" kern="1200" baseline="0" dirty="0">
                <a:solidFill>
                  <a:schemeClr val="tx1"/>
                </a:solidFill>
                <a:latin typeface="Times New Roman" pitchFamily="-110" charset="0"/>
                <a:ea typeface="+mn-ea"/>
                <a:cs typeface="+mn-cs"/>
              </a:rPr>
              <a:t>GPGPUs in Chapter 19.</a:t>
            </a:r>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b="0" i="0" u="none" strike="noStrike" kern="1200" baseline="0" dirty="0">
                <a:solidFill>
                  <a:schemeClr val="tx1"/>
                </a:solidFill>
                <a:latin typeface="Times New Roman" pitchFamily="-110" charset="0"/>
                <a:ea typeface="+mn-ea"/>
                <a:cs typeface="+mn-cs"/>
              </a:rPr>
              <a:t>Computer system designers look for ways to improve system performance by</a:t>
            </a:r>
          </a:p>
          <a:p>
            <a:r>
              <a:rPr kumimoji="1" lang="en-US" sz="1200" b="0" i="0" u="none" strike="noStrike" kern="1200" baseline="0" dirty="0">
                <a:solidFill>
                  <a:schemeClr val="tx1"/>
                </a:solidFill>
                <a:latin typeface="Times New Roman" pitchFamily="-110" charset="0"/>
                <a:ea typeface="+mn-ea"/>
                <a:cs typeface="+mn-cs"/>
              </a:rPr>
              <a:t>advances in technology or change in design. Examples include the use of parallel</a:t>
            </a:r>
          </a:p>
          <a:p>
            <a:r>
              <a:rPr kumimoji="1" lang="en-US" sz="1200" b="0" i="0" u="none" strike="noStrike" kern="1200" baseline="0" dirty="0">
                <a:solidFill>
                  <a:schemeClr val="tx1"/>
                </a:solidFill>
                <a:latin typeface="Times New Roman" pitchFamily="-110" charset="0"/>
                <a:ea typeface="+mn-ea"/>
                <a:cs typeface="+mn-cs"/>
              </a:rPr>
              <a:t>processors, the use of a memory cache hierarchy, and speedup in memory access</a:t>
            </a:r>
          </a:p>
          <a:p>
            <a:r>
              <a:rPr kumimoji="1" lang="en-US" sz="1200" b="0" i="0" u="none" strike="noStrike" kern="1200" baseline="0" dirty="0">
                <a:solidFill>
                  <a:schemeClr val="tx1"/>
                </a:solidFill>
                <a:latin typeface="Times New Roman" pitchFamily="-110" charset="0"/>
                <a:ea typeface="+mn-ea"/>
                <a:cs typeface="+mn-cs"/>
              </a:rPr>
              <a:t>time and I/O transfer rate due to technology improvements. In all of these cases, it is</a:t>
            </a:r>
          </a:p>
          <a:p>
            <a:r>
              <a:rPr kumimoji="1" lang="en-US" sz="1200" b="0" i="0" u="none" strike="noStrike" kern="1200" baseline="0" dirty="0">
                <a:solidFill>
                  <a:schemeClr val="tx1"/>
                </a:solidFill>
                <a:latin typeface="Times New Roman" pitchFamily="-110" charset="0"/>
                <a:ea typeface="+mn-ea"/>
                <a:cs typeface="+mn-cs"/>
              </a:rPr>
              <a:t>important to note that a speedup in one aspect of the technology or design does not</a:t>
            </a:r>
          </a:p>
          <a:p>
            <a:r>
              <a:rPr kumimoji="1" lang="en-US" sz="1200" b="0" i="0" u="none" strike="noStrike" kern="1200" baseline="0" dirty="0">
                <a:solidFill>
                  <a:schemeClr val="tx1"/>
                </a:solidFill>
                <a:latin typeface="Times New Roman" pitchFamily="-110" charset="0"/>
                <a:ea typeface="+mn-ea"/>
                <a:cs typeface="+mn-cs"/>
              </a:rPr>
              <a:t>result in a corresponding improvement in performance. This limitation is succinctly</a:t>
            </a:r>
          </a:p>
          <a:p>
            <a:r>
              <a:rPr kumimoji="1" lang="en-US" sz="1200" b="0" i="0" u="none" strike="noStrike" kern="1200" baseline="0" dirty="0">
                <a:solidFill>
                  <a:schemeClr val="tx1"/>
                </a:solidFill>
                <a:latin typeface="Times New Roman" pitchFamily="-110" charset="0"/>
                <a:ea typeface="+mn-ea"/>
                <a:cs typeface="+mn-cs"/>
              </a:rPr>
              <a:t>expressed by Amdahl’s law.</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Amdahl’s law was first proposed by Gene Amdahl in 1967 ([AMDA67],</a:t>
            </a:r>
          </a:p>
          <a:p>
            <a:r>
              <a:rPr kumimoji="1" lang="en-US" sz="1200" b="0" i="0" u="none" strike="noStrike" kern="1200" baseline="0" dirty="0">
                <a:solidFill>
                  <a:schemeClr val="tx1"/>
                </a:solidFill>
                <a:latin typeface="Times New Roman" pitchFamily="-110" charset="0"/>
                <a:ea typeface="+mn-ea"/>
                <a:cs typeface="+mn-cs"/>
              </a:rPr>
              <a:t>[AMDA13]) and deals with the potential speedup of a program using multiple processors</a:t>
            </a:r>
          </a:p>
          <a:p>
            <a:r>
              <a:rPr kumimoji="1" lang="en-US" sz="1200" b="0" i="0" u="none" strike="noStrike" kern="1200" baseline="0" dirty="0">
                <a:solidFill>
                  <a:schemeClr val="tx1"/>
                </a:solidFill>
                <a:latin typeface="Times New Roman" pitchFamily="-110" charset="0"/>
                <a:ea typeface="+mn-ea"/>
                <a:cs typeface="+mn-cs"/>
              </a:rPr>
              <a:t>compared to a single processor.</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Nevertheless, Amdahl’s law illustrates the problems facing industry in the development</a:t>
            </a:r>
          </a:p>
          <a:p>
            <a:r>
              <a:rPr kumimoji="1" lang="en-US" sz="1200" b="0" i="0" u="none" strike="noStrike" kern="1200" baseline="0" dirty="0">
                <a:solidFill>
                  <a:schemeClr val="tx1"/>
                </a:solidFill>
                <a:latin typeface="Times New Roman" pitchFamily="-110" charset="0"/>
                <a:ea typeface="+mn-ea"/>
                <a:cs typeface="+mn-cs"/>
              </a:rPr>
              <a:t>of multicore machines with an ever-growing number of cores: The software</a:t>
            </a:r>
          </a:p>
          <a:p>
            <a:r>
              <a:rPr kumimoji="1" lang="en-US" sz="1200" b="0" i="0" u="none" strike="noStrike" kern="1200" baseline="0" dirty="0">
                <a:solidFill>
                  <a:schemeClr val="tx1"/>
                </a:solidFill>
                <a:latin typeface="Times New Roman" pitchFamily="-110" charset="0"/>
                <a:ea typeface="+mn-ea"/>
                <a:cs typeface="+mn-cs"/>
              </a:rPr>
              <a:t>that runs on such machines must be adapted to a highly parallel execution environment</a:t>
            </a:r>
          </a:p>
          <a:p>
            <a:r>
              <a:rPr kumimoji="1" lang="en-US" sz="1200" b="0" i="0" u="none" strike="noStrike" kern="1200" baseline="0" dirty="0">
                <a:solidFill>
                  <a:schemeClr val="tx1"/>
                </a:solidFill>
                <a:latin typeface="Times New Roman" pitchFamily="-110" charset="0"/>
                <a:ea typeface="+mn-ea"/>
                <a:cs typeface="+mn-cs"/>
              </a:rPr>
              <a:t>to exploit the power of parallel processing.</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Amdahl’s law can be generalized to evaluate any design or technical improvement</a:t>
            </a:r>
          </a:p>
          <a:p>
            <a:r>
              <a:rPr kumimoji="1" lang="en-US" sz="1200" b="0" i="0" u="none" strike="noStrike" kern="1200" baseline="0" dirty="0">
                <a:solidFill>
                  <a:schemeClr val="tx1"/>
                </a:solidFill>
                <a:latin typeface="Times New Roman" pitchFamily="-110" charset="0"/>
                <a:ea typeface="+mn-ea"/>
                <a:cs typeface="+mn-cs"/>
              </a:rPr>
              <a:t>in a computer system.</a:t>
            </a:r>
            <a:endParaRPr lang="en-US" sz="1200" baseline="0" dirty="0">
              <a:latin typeface="TimesTen-Roman"/>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Consider a program running on a single processor such that a fraction</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0" kern="1200" baseline="0" dirty="0">
                <a:solidFill>
                  <a:schemeClr val="tx1"/>
                </a:solidFill>
                <a:latin typeface="Times New Roman" pitchFamily="-110" charset="0"/>
                <a:ea typeface="+mn-ea"/>
                <a:cs typeface="+mn-cs"/>
              </a:rPr>
              <a:t>of the execution time involves code that is inherently serial and a fraction</a:t>
            </a:r>
          </a:p>
          <a:p>
            <a:r>
              <a:rPr kumimoji="1" lang="en-US" sz="1200" i="0" kern="1200" baseline="0" dirty="0">
                <a:solidFill>
                  <a:schemeClr val="tx1"/>
                </a:solidFill>
                <a:latin typeface="Times New Roman" pitchFamily="-110" charset="0"/>
                <a:ea typeface="+mn-ea"/>
                <a:cs typeface="+mn-cs"/>
              </a:rPr>
              <a:t>f that involves code that is infinitely parallelizable with no scheduling overhead</a:t>
            </a:r>
            <a:r>
              <a:rPr kumimoji="1" lang="en-US" sz="1200" i="1" kern="1200" baseline="0" dirty="0">
                <a:solidFill>
                  <a:schemeClr val="tx1"/>
                </a:solidFill>
                <a:latin typeface="Times New Roman" pitchFamily="-110" charset="0"/>
                <a:ea typeface="+mn-ea"/>
                <a:cs typeface="+mn-cs"/>
              </a:rPr>
              <a:t>.</a:t>
            </a:r>
          </a:p>
          <a:p>
            <a:r>
              <a:rPr kumimoji="1" lang="en-US" sz="1200" kern="1200" baseline="0" dirty="0">
                <a:solidFill>
                  <a:schemeClr val="tx1"/>
                </a:solidFill>
                <a:latin typeface="Times New Roman" pitchFamily="-110" charset="0"/>
                <a:ea typeface="+mn-ea"/>
                <a:cs typeface="+mn-cs"/>
              </a:rPr>
              <a:t>Let </a:t>
            </a:r>
            <a:r>
              <a:rPr kumimoji="1" lang="en-US" sz="1200" i="1" kern="1200" baseline="0" dirty="0">
                <a:solidFill>
                  <a:schemeClr val="tx1"/>
                </a:solidFill>
                <a:latin typeface="Times New Roman" pitchFamily="-110" charset="0"/>
                <a:ea typeface="+mn-ea"/>
                <a:cs typeface="+mn-cs"/>
              </a:rPr>
              <a:t>T </a:t>
            </a:r>
            <a:r>
              <a:rPr kumimoji="1" lang="en-US" sz="1200" i="0" kern="1200" baseline="0" dirty="0">
                <a:solidFill>
                  <a:schemeClr val="tx1"/>
                </a:solidFill>
                <a:latin typeface="Times New Roman" pitchFamily="-110" charset="0"/>
                <a:ea typeface="+mn-ea"/>
                <a:cs typeface="+mn-cs"/>
              </a:rPr>
              <a:t>be the total execution time of the program using a single processor. Then the</a:t>
            </a:r>
          </a:p>
          <a:p>
            <a:r>
              <a:rPr kumimoji="1" lang="en-US" sz="1200" kern="1200" baseline="0" dirty="0">
                <a:solidFill>
                  <a:schemeClr val="tx1"/>
                </a:solidFill>
                <a:latin typeface="Times New Roman" pitchFamily="-110" charset="0"/>
                <a:ea typeface="+mn-ea"/>
                <a:cs typeface="+mn-cs"/>
              </a:rPr>
              <a:t>speedup using a parallel processor with </a:t>
            </a:r>
            <a:r>
              <a:rPr kumimoji="1" lang="en-US" sz="1200" i="1" kern="1200" baseline="0" dirty="0">
                <a:solidFill>
                  <a:schemeClr val="tx1"/>
                </a:solidFill>
                <a:latin typeface="Times New Roman" pitchFamily="-110" charset="0"/>
                <a:ea typeface="+mn-ea"/>
                <a:cs typeface="+mn-cs"/>
              </a:rPr>
              <a:t>N </a:t>
            </a:r>
            <a:r>
              <a:rPr kumimoji="1" lang="en-US" sz="1200" i="0" kern="1200" baseline="0" dirty="0">
                <a:solidFill>
                  <a:schemeClr val="tx1"/>
                </a:solidFill>
                <a:latin typeface="Times New Roman" pitchFamily="-110" charset="0"/>
                <a:ea typeface="+mn-ea"/>
                <a:cs typeface="+mn-cs"/>
              </a:rPr>
              <a:t>processors that fully exploits the parallel</a:t>
            </a:r>
          </a:p>
          <a:p>
            <a:r>
              <a:rPr kumimoji="1" lang="en-US" sz="1200" kern="1200" baseline="0" dirty="0">
                <a:solidFill>
                  <a:schemeClr val="tx1"/>
                </a:solidFill>
                <a:latin typeface="Times New Roman" pitchFamily="-110" charset="0"/>
                <a:ea typeface="+mn-ea"/>
                <a:cs typeface="+mn-cs"/>
              </a:rPr>
              <a:t>portion of the program is as follows:</a:t>
            </a:r>
          </a:p>
          <a:p>
            <a:r>
              <a:rPr kumimoji="1" lang="en-US" sz="1200" kern="1200" baseline="0" dirty="0">
                <a:solidFill>
                  <a:schemeClr val="tx1"/>
                </a:solidFill>
                <a:latin typeface="Times New Roman" pitchFamily="-110" charset="0"/>
                <a:ea typeface="+mn-ea"/>
                <a:cs typeface="+mn-cs"/>
              </a:rPr>
              <a:t>Speedup =</a:t>
            </a:r>
          </a:p>
          <a:p>
            <a:r>
              <a:rPr kumimoji="1" lang="en-US" sz="1200" u="sng" kern="1200" baseline="0" dirty="0">
                <a:solidFill>
                  <a:schemeClr val="tx1"/>
                </a:solidFill>
                <a:latin typeface="Times New Roman" pitchFamily="-110" charset="0"/>
                <a:ea typeface="+mn-ea"/>
                <a:cs typeface="+mn-cs"/>
              </a:rPr>
              <a:t>Time to execute program on a single processor</a:t>
            </a:r>
          </a:p>
          <a:p>
            <a:r>
              <a:rPr kumimoji="1" lang="en-US" sz="1200" kern="1200" baseline="0" dirty="0">
                <a:solidFill>
                  <a:schemeClr val="tx1"/>
                </a:solidFill>
                <a:latin typeface="Times New Roman" pitchFamily="-110" charset="0"/>
                <a:ea typeface="+mn-ea"/>
                <a:cs typeface="+mn-cs"/>
              </a:rPr>
              <a:t>Time to execute program on </a:t>
            </a:r>
            <a:r>
              <a:rPr kumimoji="1" lang="en-US" sz="1200" i="1" kern="1200" baseline="0" dirty="0">
                <a:solidFill>
                  <a:schemeClr val="tx1"/>
                </a:solidFill>
                <a:latin typeface="Times New Roman" pitchFamily="-110" charset="0"/>
                <a:ea typeface="+mn-ea"/>
                <a:cs typeface="+mn-cs"/>
              </a:rPr>
              <a:t>N parallel processors</a:t>
            </a:r>
          </a:p>
          <a:p>
            <a:r>
              <a:rPr kumimoji="1" lang="en-US" sz="1200" kern="1200" baseline="0" dirty="0">
                <a:solidFill>
                  <a:schemeClr val="tx1"/>
                </a:solidFill>
                <a:latin typeface="Times New Roman" pitchFamily="-110" charset="0"/>
                <a:ea typeface="+mn-ea"/>
                <a:cs typeface="+mn-cs"/>
              </a:rPr>
              <a:t>=</a:t>
            </a:r>
            <a:r>
              <a:rPr kumimoji="1" lang="en-US" sz="1200" i="1" u="sng" kern="1200" baseline="0" dirty="0">
                <a:solidFill>
                  <a:schemeClr val="tx1"/>
                </a:solidFill>
                <a:latin typeface="Times New Roman" pitchFamily="-110" charset="0"/>
                <a:ea typeface="+mn-ea"/>
                <a:cs typeface="+mn-cs"/>
              </a:rPr>
              <a:t>T(1 - f) + Tf</a:t>
            </a:r>
          </a:p>
          <a:p>
            <a:r>
              <a:rPr kumimoji="1" lang="en-US" sz="1200" i="1" kern="1200" baseline="0" dirty="0">
                <a:solidFill>
                  <a:schemeClr val="tx1"/>
                </a:solidFill>
                <a:latin typeface="Times New Roman" pitchFamily="-110" charset="0"/>
                <a:ea typeface="+mn-ea"/>
                <a:cs typeface="+mn-cs"/>
              </a:rPr>
              <a:t>T(1 - f) +</a:t>
            </a:r>
            <a:r>
              <a:rPr kumimoji="1" lang="en-US" sz="1200" i="1" u="sng" kern="1200" baseline="0" dirty="0">
                <a:solidFill>
                  <a:schemeClr val="tx1"/>
                </a:solidFill>
                <a:latin typeface="Times New Roman" pitchFamily="-110" charset="0"/>
                <a:ea typeface="+mn-ea"/>
                <a:cs typeface="+mn-cs"/>
              </a:rPr>
              <a:t>Tf</a:t>
            </a:r>
          </a:p>
          <a:p>
            <a:r>
              <a:rPr kumimoji="1" lang="en-US" sz="1200" i="1" kern="1200" baseline="0" dirty="0">
                <a:solidFill>
                  <a:schemeClr val="tx1"/>
                </a:solidFill>
                <a:latin typeface="Times New Roman" pitchFamily="-110" charset="0"/>
                <a:ea typeface="+mn-ea"/>
                <a:cs typeface="+mn-cs"/>
              </a:rPr>
              <a:t>              N</a:t>
            </a:r>
          </a:p>
          <a:p>
            <a:r>
              <a:rPr kumimoji="1" lang="en-US" sz="1200" kern="1200" baseline="0" dirty="0">
                <a:solidFill>
                  <a:schemeClr val="tx1"/>
                </a:solidFill>
                <a:latin typeface="Times New Roman" pitchFamily="-110" charset="0"/>
                <a:ea typeface="+mn-ea"/>
                <a:cs typeface="+mn-cs"/>
              </a:rPr>
              <a:t>=  </a:t>
            </a:r>
            <a:r>
              <a:rPr kumimoji="1" lang="en-US" sz="1200" u="sng" kern="1200" baseline="0" dirty="0">
                <a:solidFill>
                  <a:schemeClr val="tx1"/>
                </a:solidFill>
                <a:latin typeface="Times New Roman" pitchFamily="-110" charset="0"/>
                <a:ea typeface="+mn-ea"/>
                <a:cs typeface="+mn-cs"/>
              </a:rPr>
              <a:t>   1          </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1" u="sng" kern="1200" baseline="0" dirty="0">
                <a:solidFill>
                  <a:schemeClr val="tx1"/>
                </a:solidFill>
                <a:latin typeface="Times New Roman" pitchFamily="-110" charset="0"/>
                <a:ea typeface="+mn-ea"/>
                <a:cs typeface="+mn-cs"/>
              </a:rPr>
              <a:t>f</a:t>
            </a:r>
          </a:p>
          <a:p>
            <a:r>
              <a:rPr kumimoji="1" lang="en-US" sz="1200" i="1" kern="1200" baseline="0" dirty="0">
                <a:solidFill>
                  <a:schemeClr val="tx1"/>
                </a:solidFill>
                <a:latin typeface="Times New Roman" pitchFamily="-110" charset="0"/>
                <a:ea typeface="+mn-ea"/>
                <a:cs typeface="+mn-cs"/>
              </a:rPr>
              <a:t>          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This equation is illustrated in Figures 2.3 and 2.4.</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Two important conclusions can be</a:t>
            </a:r>
          </a:p>
          <a:p>
            <a:r>
              <a:rPr kumimoji="1" lang="en-US" sz="1200" kern="1200" baseline="0" dirty="0">
                <a:solidFill>
                  <a:schemeClr val="tx1"/>
                </a:solidFill>
                <a:latin typeface="Times New Roman" pitchFamily="-110" charset="0"/>
                <a:ea typeface="+mn-ea"/>
                <a:cs typeface="+mn-cs"/>
              </a:rPr>
              <a:t>drawn:</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When </a:t>
            </a:r>
            <a:r>
              <a:rPr kumimoji="1" lang="en-US" sz="1200" b="0" i="1" kern="1200" baseline="0" dirty="0">
                <a:solidFill>
                  <a:schemeClr val="tx1"/>
                </a:solidFill>
                <a:latin typeface="Times New Roman" pitchFamily="-110" charset="0"/>
                <a:ea typeface="+mn-ea"/>
                <a:cs typeface="+mn-cs"/>
              </a:rPr>
              <a:t>f is small, the use of parallel processors has little effect.</a:t>
            </a:r>
          </a:p>
          <a:p>
            <a:endParaRPr kumimoji="1" lang="en-US" sz="1200" b="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As </a:t>
            </a:r>
            <a:r>
              <a:rPr kumimoji="1" lang="en-US" sz="1200" b="0" i="1" kern="1200" baseline="0" dirty="0">
                <a:solidFill>
                  <a:schemeClr val="tx1"/>
                </a:solidFill>
                <a:latin typeface="Times New Roman" pitchFamily="-110" charset="0"/>
                <a:ea typeface="+mn-ea"/>
                <a:cs typeface="+mn-cs"/>
              </a:rPr>
              <a:t>N approaches infinity, speedup is bound by 1/(1 – f), so that there are</a:t>
            </a:r>
          </a:p>
          <a:p>
            <a:r>
              <a:rPr kumimoji="1" lang="en-US" sz="1200" kern="1200" baseline="0" dirty="0">
                <a:solidFill>
                  <a:schemeClr val="tx1"/>
                </a:solidFill>
                <a:latin typeface="Times New Roman" pitchFamily="-110" charset="0"/>
                <a:ea typeface="+mn-ea"/>
                <a:cs typeface="+mn-cs"/>
              </a:rPr>
              <a:t>diminishing returns for using more processors.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These conclusions are too pessimistic, an assertion first put forward in</a:t>
            </a:r>
          </a:p>
          <a:p>
            <a:r>
              <a:rPr kumimoji="1" lang="en-US" sz="1200" kern="1200" baseline="0" dirty="0">
                <a:solidFill>
                  <a:schemeClr val="tx1"/>
                </a:solidFill>
                <a:latin typeface="Times New Roman" pitchFamily="-110" charset="0"/>
                <a:ea typeface="+mn-ea"/>
                <a:cs typeface="+mn-cs"/>
              </a:rPr>
              <a:t>[GUST88]. For example, a server can maintain multiple threads or multiple tasks</a:t>
            </a:r>
          </a:p>
          <a:p>
            <a:r>
              <a:rPr kumimoji="1" lang="en-US" sz="1200" kern="1200" baseline="0" dirty="0">
                <a:solidFill>
                  <a:schemeClr val="tx1"/>
                </a:solidFill>
                <a:latin typeface="Times New Roman" pitchFamily="-110" charset="0"/>
                <a:ea typeface="+mn-ea"/>
                <a:cs typeface="+mn-cs"/>
              </a:rPr>
              <a:t>to handle multiple clients and execute the threads or tasks in parallel up to the limit</a:t>
            </a:r>
          </a:p>
          <a:p>
            <a:r>
              <a:rPr kumimoji="1" lang="en-US" sz="1200" kern="1200" baseline="0" dirty="0">
                <a:solidFill>
                  <a:schemeClr val="tx1"/>
                </a:solidFill>
                <a:latin typeface="Times New Roman" pitchFamily="-110" charset="0"/>
                <a:ea typeface="+mn-ea"/>
                <a:cs typeface="+mn-cs"/>
              </a:rPr>
              <a:t>of the number of processors. Many database applications involve computations on</a:t>
            </a:r>
          </a:p>
          <a:p>
            <a:r>
              <a:rPr kumimoji="1" lang="en-US" sz="1200" kern="1200" baseline="0" dirty="0">
                <a:solidFill>
                  <a:schemeClr val="tx1"/>
                </a:solidFill>
                <a:latin typeface="Times New Roman" pitchFamily="-110" charset="0"/>
                <a:ea typeface="+mn-ea"/>
                <a:cs typeface="+mn-cs"/>
              </a:rPr>
              <a:t>massive amounts of data that can be split up into multiple parallel tasks.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A fundamental and simple relation with broad applications is Little’s Law</a:t>
            </a:r>
          </a:p>
          <a:p>
            <a:r>
              <a:rPr kumimoji="1" lang="en-US" sz="1200" kern="1200" baseline="0" dirty="0">
                <a:solidFill>
                  <a:schemeClr val="tx1"/>
                </a:solidFill>
                <a:latin typeface="Times New Roman" pitchFamily="-110" charset="0"/>
                <a:ea typeface="+mn-ea"/>
                <a:cs typeface="+mn-cs"/>
              </a:rPr>
              <a:t>[LITT61, LITT11]. We can apply it to almost any system that is statistically in</a:t>
            </a:r>
          </a:p>
          <a:p>
            <a:r>
              <a:rPr kumimoji="1" lang="en-US" sz="1200" kern="1200" baseline="0" dirty="0">
                <a:solidFill>
                  <a:schemeClr val="tx1"/>
                </a:solidFill>
                <a:latin typeface="Times New Roman" pitchFamily="-110" charset="0"/>
                <a:ea typeface="+mn-ea"/>
                <a:cs typeface="+mn-cs"/>
              </a:rPr>
              <a:t>steady state, and in which there is no leakage. </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Using queuing theory terminology, Little’s Law applies to a queuing system.</a:t>
            </a:r>
          </a:p>
          <a:p>
            <a:r>
              <a:rPr kumimoji="1" lang="en-US" sz="1200" kern="1200" baseline="0" dirty="0">
                <a:solidFill>
                  <a:schemeClr val="tx1"/>
                </a:solidFill>
                <a:latin typeface="Times New Roman" pitchFamily="-110" charset="0"/>
                <a:ea typeface="+mn-ea"/>
                <a:cs typeface="+mn-cs"/>
              </a:rPr>
              <a:t>The central element of the system is a server, which provides some service to items.</a:t>
            </a:r>
          </a:p>
          <a:p>
            <a:r>
              <a:rPr kumimoji="1" lang="en-US" sz="1200" kern="1200" baseline="0" dirty="0">
                <a:solidFill>
                  <a:schemeClr val="tx1"/>
                </a:solidFill>
                <a:latin typeface="Times New Roman" pitchFamily="-110" charset="0"/>
                <a:ea typeface="+mn-ea"/>
                <a:cs typeface="+mn-cs"/>
              </a:rPr>
              <a:t>Items from some population of items arrive at the system to be served. If the server</a:t>
            </a:r>
          </a:p>
          <a:p>
            <a:r>
              <a:rPr kumimoji="1" lang="en-US" sz="1200" kern="1200" baseline="0" dirty="0">
                <a:solidFill>
                  <a:schemeClr val="tx1"/>
                </a:solidFill>
                <a:latin typeface="Times New Roman" pitchFamily="-110" charset="0"/>
                <a:ea typeface="+mn-ea"/>
                <a:cs typeface="+mn-cs"/>
              </a:rPr>
              <a:t>is idle, an item is served immediately. Otherwise, an arriving item joins a waiting</a:t>
            </a:r>
          </a:p>
          <a:p>
            <a:r>
              <a:rPr kumimoji="1" lang="en-US" sz="1200" kern="1200" baseline="0" dirty="0">
                <a:solidFill>
                  <a:schemeClr val="tx1"/>
                </a:solidFill>
                <a:latin typeface="Times New Roman" pitchFamily="-110" charset="0"/>
                <a:ea typeface="+mn-ea"/>
                <a:cs typeface="+mn-cs"/>
              </a:rPr>
              <a:t>line, or queue. There can be a single queue for a single server, a single queue for</a:t>
            </a:r>
          </a:p>
          <a:p>
            <a:r>
              <a:rPr kumimoji="1" lang="en-US" sz="1200" kern="1200" baseline="0" dirty="0">
                <a:solidFill>
                  <a:schemeClr val="tx1"/>
                </a:solidFill>
                <a:latin typeface="Times New Roman" pitchFamily="-110" charset="0"/>
                <a:ea typeface="+mn-ea"/>
                <a:cs typeface="+mn-cs"/>
              </a:rPr>
              <a:t>multiple servers, or multiples queues, one for each of multiple servers. When a</a:t>
            </a:r>
          </a:p>
          <a:p>
            <a:r>
              <a:rPr kumimoji="1" lang="en-US" sz="1200" kern="1200" baseline="0" dirty="0">
                <a:solidFill>
                  <a:schemeClr val="tx1"/>
                </a:solidFill>
                <a:latin typeface="Times New Roman" pitchFamily="-110" charset="0"/>
                <a:ea typeface="+mn-ea"/>
                <a:cs typeface="+mn-cs"/>
              </a:rPr>
              <a:t>server has completed serving an item, the item departs. If there are items waiting in</a:t>
            </a:r>
          </a:p>
          <a:p>
            <a:r>
              <a:rPr kumimoji="1" lang="en-US" sz="1200" kern="1200" baseline="0" dirty="0">
                <a:solidFill>
                  <a:schemeClr val="tx1"/>
                </a:solidFill>
                <a:latin typeface="Times New Roman" pitchFamily="-110" charset="0"/>
                <a:ea typeface="+mn-ea"/>
                <a:cs typeface="+mn-cs"/>
              </a:rPr>
              <a:t>the queue, one is immediately dispatched to the server. The server in this model can</a:t>
            </a:r>
          </a:p>
          <a:p>
            <a:r>
              <a:rPr kumimoji="1" lang="en-US" sz="1200" kern="1200" baseline="0" dirty="0">
                <a:solidFill>
                  <a:schemeClr val="tx1"/>
                </a:solidFill>
                <a:latin typeface="Times New Roman" pitchFamily="-110" charset="0"/>
                <a:ea typeface="+mn-ea"/>
                <a:cs typeface="+mn-cs"/>
              </a:rPr>
              <a:t>represent anything that performs some function or service for a collection of items.</a:t>
            </a:r>
          </a:p>
          <a:p>
            <a:r>
              <a:rPr kumimoji="1" lang="en-US" sz="1200" kern="1200" baseline="0" dirty="0">
                <a:solidFill>
                  <a:schemeClr val="tx1"/>
                </a:solidFill>
                <a:latin typeface="Times New Roman" pitchFamily="-110" charset="0"/>
                <a:ea typeface="+mn-ea"/>
                <a:cs typeface="+mn-cs"/>
              </a:rPr>
              <a:t>Examples: A processor provides service to processes; a transmission line provides a</a:t>
            </a:r>
          </a:p>
          <a:p>
            <a:r>
              <a:rPr kumimoji="1" lang="en-US" sz="1200" kern="1200" baseline="0" dirty="0">
                <a:solidFill>
                  <a:schemeClr val="tx1"/>
                </a:solidFill>
                <a:latin typeface="Times New Roman" pitchFamily="-110" charset="0"/>
                <a:ea typeface="+mn-ea"/>
                <a:cs typeface="+mn-cs"/>
              </a:rPr>
              <a:t>transmission service to packets or frames of data; and an I/O device provides a read</a:t>
            </a:r>
          </a:p>
          <a:p>
            <a:r>
              <a:rPr kumimoji="1" lang="en-US" sz="1200" kern="1200" baseline="0" dirty="0">
                <a:solidFill>
                  <a:schemeClr val="tx1"/>
                </a:solidFill>
                <a:latin typeface="Times New Roman" pitchFamily="-110" charset="0"/>
                <a:ea typeface="+mn-ea"/>
                <a:cs typeface="+mn-cs"/>
              </a:rPr>
              <a:t>or write service for I/O requests.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average number of items in a queuing system equals the average rate at which items arrive multiplied by the average time that an item spends in the system. This relationship requires very few assumptions. We do not need to know what the service time distribution is, what</a:t>
            </a:r>
          </a:p>
          <a:p>
            <a:r>
              <a:rPr kumimoji="1" lang="en-US" sz="1200" kern="1200" baseline="0" dirty="0">
                <a:solidFill>
                  <a:schemeClr val="tx1"/>
                </a:solidFill>
                <a:latin typeface="Times New Roman" pitchFamily="-110" charset="0"/>
                <a:ea typeface="+mn-ea"/>
                <a:cs typeface="+mn-cs"/>
              </a:rPr>
              <a:t>the distribution of arrival times is, or the order or priority in which items are served.</a:t>
            </a:r>
          </a:p>
          <a:p>
            <a:r>
              <a:rPr kumimoji="1" lang="en-US" sz="1200" kern="1200" baseline="0" dirty="0">
                <a:solidFill>
                  <a:schemeClr val="tx1"/>
                </a:solidFill>
                <a:latin typeface="Times New Roman" pitchFamily="-110" charset="0"/>
                <a:ea typeface="+mn-ea"/>
                <a:cs typeface="+mn-cs"/>
              </a:rPr>
              <a:t>Because of its simplicity and generality, Little’s Law is extremely useful and has</a:t>
            </a:r>
          </a:p>
          <a:p>
            <a:r>
              <a:rPr kumimoji="1" lang="en-US" sz="1200" kern="1200" baseline="0" dirty="0">
                <a:solidFill>
                  <a:schemeClr val="tx1"/>
                </a:solidFill>
                <a:latin typeface="Times New Roman" pitchFamily="-110" charset="0"/>
                <a:ea typeface="+mn-ea"/>
                <a:cs typeface="+mn-cs"/>
              </a:rPr>
              <a:t>experienced somewhat of a revival due to the interest in performance problems</a:t>
            </a:r>
          </a:p>
          <a:p>
            <a:r>
              <a:rPr kumimoji="1" lang="en-US" sz="1200" kern="1200" baseline="0" dirty="0">
                <a:solidFill>
                  <a:schemeClr val="tx1"/>
                </a:solidFill>
                <a:latin typeface="Times New Roman" pitchFamily="-110" charset="0"/>
                <a:ea typeface="+mn-ea"/>
                <a:cs typeface="+mn-cs"/>
              </a:rPr>
              <a:t>related to multi-core computers.</a:t>
            </a:r>
          </a:p>
        </p:txBody>
      </p:sp>
      <p:sp>
        <p:nvSpPr>
          <p:cNvPr id="4" name="Slide Number Placeholder 3"/>
          <p:cNvSpPr>
            <a:spLocks noGrp="1"/>
          </p:cNvSpPr>
          <p:nvPr>
            <p:ph type="sldNum" sz="quarter" idx="10"/>
          </p:nvPr>
        </p:nvSpPr>
        <p:spPr/>
        <p:txBody>
          <a:bodyPr/>
          <a:lstStyle/>
          <a:p>
            <a:fld id="{FDEEBCE0-4A34-3647-9307-E59F6D6CD745}"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110" charset="0"/>
                <a:ea typeface="+mn-ea"/>
                <a:cs typeface="+mn-cs"/>
              </a:rPr>
              <a:t>Operations performed by a processor, such as fetching an</a:t>
            </a:r>
          </a:p>
          <a:p>
            <a:r>
              <a:rPr kumimoji="1" lang="en-US" sz="1200" kern="1200" baseline="0" dirty="0">
                <a:solidFill>
                  <a:schemeClr val="tx1"/>
                </a:solidFill>
                <a:latin typeface="Times New Roman" pitchFamily="-110" charset="0"/>
                <a:ea typeface="+mn-ea"/>
                <a:cs typeface="+mn-cs"/>
              </a:rPr>
              <a:t>instruction, decoding the instruction, performing an arithmetic operation, and so</a:t>
            </a:r>
          </a:p>
          <a:p>
            <a:r>
              <a:rPr kumimoji="1" lang="en-US" sz="1200" kern="1200" baseline="0" dirty="0">
                <a:solidFill>
                  <a:schemeClr val="tx1"/>
                </a:solidFill>
                <a:latin typeface="Times New Roman" pitchFamily="-110" charset="0"/>
                <a:ea typeface="+mn-ea"/>
                <a:cs typeface="+mn-cs"/>
              </a:rPr>
              <a:t>on, are governed by a system clock. Typically, all operations begin with the pulse of</a:t>
            </a:r>
          </a:p>
          <a:p>
            <a:r>
              <a:rPr kumimoji="1" lang="en-US" sz="1200" kern="1200" baseline="0" dirty="0">
                <a:solidFill>
                  <a:schemeClr val="tx1"/>
                </a:solidFill>
                <a:latin typeface="Times New Roman" pitchFamily="-110" charset="0"/>
                <a:ea typeface="+mn-ea"/>
                <a:cs typeface="+mn-cs"/>
              </a:rPr>
              <a:t>the clock. Thus, at the most fundamental level, the speed of a processor is dictated</a:t>
            </a:r>
          </a:p>
          <a:p>
            <a:r>
              <a:rPr kumimoji="1" lang="en-US" sz="1200" kern="1200" baseline="0" dirty="0">
                <a:solidFill>
                  <a:schemeClr val="tx1"/>
                </a:solidFill>
                <a:latin typeface="Times New Roman" pitchFamily="-110" charset="0"/>
                <a:ea typeface="+mn-ea"/>
                <a:cs typeface="+mn-cs"/>
              </a:rPr>
              <a:t>by the pulse frequency produced by the clock, measured in cycles per second, or</a:t>
            </a:r>
          </a:p>
          <a:p>
            <a:r>
              <a:rPr kumimoji="1" lang="en-US" sz="1200" kern="1200" baseline="0" dirty="0">
                <a:solidFill>
                  <a:schemeClr val="tx1"/>
                </a:solidFill>
                <a:latin typeface="Times New Roman" pitchFamily="-110" charset="0"/>
                <a:ea typeface="+mn-ea"/>
                <a:cs typeface="+mn-cs"/>
              </a:rPr>
              <a:t>Hertz (Hz).</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Typically, clock signals are generated by a quartz crystal, which generates a</a:t>
            </a:r>
          </a:p>
          <a:p>
            <a:r>
              <a:rPr kumimoji="1" lang="en-US" sz="1200" kern="1200" baseline="0" dirty="0">
                <a:solidFill>
                  <a:schemeClr val="tx1"/>
                </a:solidFill>
                <a:latin typeface="Times New Roman" pitchFamily="-110" charset="0"/>
                <a:ea typeface="+mn-ea"/>
                <a:cs typeface="+mn-cs"/>
              </a:rPr>
              <a:t>constant sine wave while power is applied. This wave is converted into a digital</a:t>
            </a:r>
          </a:p>
          <a:p>
            <a:r>
              <a:rPr kumimoji="1" lang="en-US" sz="1200" kern="1200" baseline="0" dirty="0">
                <a:solidFill>
                  <a:schemeClr val="tx1"/>
                </a:solidFill>
                <a:latin typeface="Times New Roman" pitchFamily="-110" charset="0"/>
                <a:ea typeface="+mn-ea"/>
                <a:cs typeface="+mn-cs"/>
              </a:rPr>
              <a:t>voltage pulse stream that is provided in a constant flow to the processor circuitry</a:t>
            </a:r>
          </a:p>
          <a:p>
            <a:r>
              <a:rPr kumimoji="1" lang="en-US" sz="1200" kern="1200" baseline="0" dirty="0">
                <a:solidFill>
                  <a:schemeClr val="tx1"/>
                </a:solidFill>
                <a:latin typeface="Times New Roman" pitchFamily="-110" charset="0"/>
                <a:ea typeface="+mn-ea"/>
                <a:cs typeface="+mn-cs"/>
              </a:rPr>
              <a:t>(Figure 2.5). For example, a 1-GHz processor receives 1 billion pulses per second.</a:t>
            </a:r>
          </a:p>
          <a:p>
            <a:r>
              <a:rPr kumimoji="1" lang="en-US" sz="1200" kern="1200" baseline="0" dirty="0">
                <a:solidFill>
                  <a:schemeClr val="tx1"/>
                </a:solidFill>
                <a:latin typeface="Times New Roman" pitchFamily="-110" charset="0"/>
                <a:ea typeface="+mn-ea"/>
                <a:cs typeface="+mn-cs"/>
              </a:rPr>
              <a:t>The rate of pulses is known as the </a:t>
            </a:r>
            <a:r>
              <a:rPr kumimoji="1" lang="en-US" sz="1200" b="1" kern="1200" baseline="0" dirty="0">
                <a:solidFill>
                  <a:schemeClr val="tx1"/>
                </a:solidFill>
                <a:latin typeface="Times New Roman" pitchFamily="-110" charset="0"/>
                <a:ea typeface="+mn-ea"/>
                <a:cs typeface="+mn-cs"/>
              </a:rPr>
              <a:t>clock rate, or clock speed. </a:t>
            </a:r>
            <a:r>
              <a:rPr kumimoji="1" lang="en-US" sz="1200" b="0" kern="1200" baseline="0" dirty="0">
                <a:solidFill>
                  <a:schemeClr val="tx1"/>
                </a:solidFill>
                <a:latin typeface="Times New Roman" pitchFamily="-110" charset="0"/>
                <a:ea typeface="+mn-ea"/>
                <a:cs typeface="+mn-cs"/>
              </a:rPr>
              <a:t>One increment, or</a:t>
            </a:r>
          </a:p>
          <a:p>
            <a:r>
              <a:rPr kumimoji="1" lang="en-US" sz="1200" b="0" kern="1200" baseline="0" dirty="0">
                <a:solidFill>
                  <a:schemeClr val="tx1"/>
                </a:solidFill>
                <a:latin typeface="Times New Roman" pitchFamily="-110" charset="0"/>
                <a:ea typeface="+mn-ea"/>
                <a:cs typeface="+mn-cs"/>
              </a:rPr>
              <a:t>pulse, of the clock is referred to as a clock cycle, or a clock tick. The time between</a:t>
            </a:r>
          </a:p>
          <a:p>
            <a:r>
              <a:rPr kumimoji="1" lang="en-US" sz="1200" kern="1200" baseline="0" dirty="0">
                <a:solidFill>
                  <a:schemeClr val="tx1"/>
                </a:solidFill>
                <a:latin typeface="Times New Roman" pitchFamily="-110" charset="0"/>
                <a:ea typeface="+mn-ea"/>
                <a:cs typeface="+mn-cs"/>
              </a:rPr>
              <a:t>pulses is the </a:t>
            </a:r>
            <a:r>
              <a:rPr kumimoji="1" lang="en-US" sz="1200" b="1" kern="1200" baseline="0" dirty="0">
                <a:solidFill>
                  <a:schemeClr val="tx1"/>
                </a:solidFill>
                <a:latin typeface="Times New Roman" pitchFamily="-110" charset="0"/>
                <a:ea typeface="+mn-ea"/>
                <a:cs typeface="+mn-cs"/>
              </a:rPr>
              <a:t>cycle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clock rate is not arbitrary, but must be appropriate for the physical layout</a:t>
            </a:r>
          </a:p>
          <a:p>
            <a:r>
              <a:rPr kumimoji="1" lang="en-US" sz="1200" kern="1200" baseline="0" dirty="0">
                <a:solidFill>
                  <a:schemeClr val="tx1"/>
                </a:solidFill>
                <a:latin typeface="Times New Roman" pitchFamily="-110" charset="0"/>
                <a:ea typeface="+mn-ea"/>
                <a:cs typeface="+mn-cs"/>
              </a:rPr>
              <a:t>of the processor. Actions in the processor require signals to be sent from one processor</a:t>
            </a:r>
          </a:p>
          <a:p>
            <a:r>
              <a:rPr kumimoji="1" lang="en-US" sz="1200" kern="1200" baseline="0" dirty="0">
                <a:solidFill>
                  <a:schemeClr val="tx1"/>
                </a:solidFill>
                <a:latin typeface="Times New Roman" pitchFamily="-110" charset="0"/>
                <a:ea typeface="+mn-ea"/>
                <a:cs typeface="+mn-cs"/>
              </a:rPr>
              <a:t>element to another. When a signal is placed on a line inside the processor, it</a:t>
            </a:r>
          </a:p>
          <a:p>
            <a:r>
              <a:rPr kumimoji="1" lang="en-US" sz="1200" kern="1200" baseline="0" dirty="0">
                <a:solidFill>
                  <a:schemeClr val="tx1"/>
                </a:solidFill>
                <a:latin typeface="Times New Roman" pitchFamily="-110" charset="0"/>
                <a:ea typeface="+mn-ea"/>
                <a:cs typeface="+mn-cs"/>
              </a:rPr>
              <a:t>takes some finite amount of time for the voltage levels to settle down so that an</a:t>
            </a:r>
          </a:p>
          <a:p>
            <a:r>
              <a:rPr kumimoji="1" lang="en-US" sz="1200" kern="1200" baseline="0" dirty="0">
                <a:solidFill>
                  <a:schemeClr val="tx1"/>
                </a:solidFill>
                <a:latin typeface="Times New Roman" pitchFamily="-110" charset="0"/>
                <a:ea typeface="+mn-ea"/>
                <a:cs typeface="+mn-cs"/>
              </a:rPr>
              <a:t>accurate value (1 or 0) is available. Furthermore, depending on the physical layout</a:t>
            </a:r>
          </a:p>
          <a:p>
            <a:r>
              <a:rPr kumimoji="1" lang="en-US" sz="1200" kern="1200" baseline="0" dirty="0">
                <a:solidFill>
                  <a:schemeClr val="tx1"/>
                </a:solidFill>
                <a:latin typeface="Times New Roman" pitchFamily="-110" charset="0"/>
                <a:ea typeface="+mn-ea"/>
                <a:cs typeface="+mn-cs"/>
              </a:rPr>
              <a:t>of the processor circuits, some signals may change more rapidly than others. Thus,</a:t>
            </a:r>
          </a:p>
          <a:p>
            <a:r>
              <a:rPr kumimoji="1" lang="en-US" sz="1200" kern="1200" baseline="0" dirty="0">
                <a:solidFill>
                  <a:schemeClr val="tx1"/>
                </a:solidFill>
                <a:latin typeface="Times New Roman" pitchFamily="-110" charset="0"/>
                <a:ea typeface="+mn-ea"/>
                <a:cs typeface="+mn-cs"/>
              </a:rPr>
              <a:t>operations must be synchronized and paced so that the proper electrical signal</a:t>
            </a:r>
          </a:p>
          <a:p>
            <a:r>
              <a:rPr kumimoji="1" lang="en-US" sz="1200" kern="1200" baseline="0" dirty="0">
                <a:solidFill>
                  <a:schemeClr val="tx1"/>
                </a:solidFill>
                <a:latin typeface="Times New Roman" pitchFamily="-110" charset="0"/>
                <a:ea typeface="+mn-ea"/>
                <a:cs typeface="+mn-cs"/>
              </a:rPr>
              <a:t>(voltage) values are available for each operation.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execution of an instruction involves a number of discrete steps, such</a:t>
            </a:r>
          </a:p>
          <a:p>
            <a:r>
              <a:rPr kumimoji="1" lang="en-US" sz="1200" kern="1200" baseline="0" dirty="0">
                <a:solidFill>
                  <a:schemeClr val="tx1"/>
                </a:solidFill>
                <a:latin typeface="Times New Roman" pitchFamily="-110" charset="0"/>
                <a:ea typeface="+mn-ea"/>
                <a:cs typeface="+mn-cs"/>
              </a:rPr>
              <a:t>as fetching the instruction from memory, decoding the various portions of the</a:t>
            </a:r>
          </a:p>
          <a:p>
            <a:r>
              <a:rPr kumimoji="1" lang="en-US" sz="1200" kern="1200" baseline="0" dirty="0">
                <a:solidFill>
                  <a:schemeClr val="tx1"/>
                </a:solidFill>
                <a:latin typeface="Times New Roman" pitchFamily="-110" charset="0"/>
                <a:ea typeface="+mn-ea"/>
                <a:cs typeface="+mn-cs"/>
              </a:rPr>
              <a:t>instruction, loading and storing data, and performing arithmetic and logical operations.</a:t>
            </a:r>
          </a:p>
          <a:p>
            <a:r>
              <a:rPr kumimoji="1" lang="en-US" sz="1200" kern="1200" baseline="0" dirty="0">
                <a:solidFill>
                  <a:schemeClr val="tx1"/>
                </a:solidFill>
                <a:latin typeface="Times New Roman" pitchFamily="-110" charset="0"/>
                <a:ea typeface="+mn-ea"/>
                <a:cs typeface="+mn-cs"/>
              </a:rPr>
              <a:t>Thus, most instructions on most processors require multiple clock cycles to</a:t>
            </a:r>
          </a:p>
          <a:p>
            <a:r>
              <a:rPr kumimoji="1" lang="en-US" sz="1200" kern="1200" baseline="0" dirty="0">
                <a:solidFill>
                  <a:schemeClr val="tx1"/>
                </a:solidFill>
                <a:latin typeface="Times New Roman" pitchFamily="-110" charset="0"/>
                <a:ea typeface="+mn-ea"/>
                <a:cs typeface="+mn-cs"/>
              </a:rPr>
              <a:t>complete. Some instructions may take only a few cycles, while others require dozens.</a:t>
            </a:r>
          </a:p>
          <a:p>
            <a:r>
              <a:rPr kumimoji="1" lang="en-US" sz="1200" kern="1200" baseline="0" dirty="0">
                <a:solidFill>
                  <a:schemeClr val="tx1"/>
                </a:solidFill>
                <a:latin typeface="Times New Roman" pitchFamily="-110" charset="0"/>
                <a:ea typeface="+mn-ea"/>
                <a:cs typeface="+mn-cs"/>
              </a:rPr>
              <a:t>In addition, when pipelining is used, multiple instructions are being executed simultaneously.</a:t>
            </a:r>
          </a:p>
          <a:p>
            <a:r>
              <a:rPr kumimoji="1" lang="en-US" sz="1200" kern="1200" baseline="0" dirty="0">
                <a:solidFill>
                  <a:schemeClr val="tx1"/>
                </a:solidFill>
                <a:latin typeface="Times New Roman" pitchFamily="-110" charset="0"/>
                <a:ea typeface="+mn-ea"/>
                <a:cs typeface="+mn-cs"/>
              </a:rPr>
              <a:t>Thus, a straight comparison of clock speeds on different processors does</a:t>
            </a:r>
          </a:p>
          <a:p>
            <a:r>
              <a:rPr kumimoji="1" lang="en-US" sz="1200" kern="1200" baseline="0" dirty="0">
                <a:solidFill>
                  <a:schemeClr val="tx1"/>
                </a:solidFill>
                <a:latin typeface="Times New Roman" pitchFamily="-110" charset="0"/>
                <a:ea typeface="+mn-ea"/>
                <a:cs typeface="+mn-cs"/>
              </a:rPr>
              <a:t>not tell the whole story about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Table 2.1 is a matrix in which one dimension shows the five</a:t>
            </a:r>
          </a:p>
          <a:p>
            <a:r>
              <a:rPr kumimoji="1" lang="en-US" sz="1200" kern="1200" baseline="0" dirty="0">
                <a:solidFill>
                  <a:schemeClr val="tx1"/>
                </a:solidFill>
                <a:latin typeface="Times New Roman" pitchFamily="-110" charset="0"/>
                <a:ea typeface="+mn-ea"/>
                <a:cs typeface="+mn-cs"/>
              </a:rPr>
              <a:t>performance factors and the other dimension shows the four system attributes. An</a:t>
            </a:r>
          </a:p>
          <a:p>
            <a:r>
              <a:rPr kumimoji="1" lang="en-US" sz="1200" kern="1200" baseline="0" dirty="0">
                <a:solidFill>
                  <a:schemeClr val="tx1"/>
                </a:solidFill>
                <a:latin typeface="Times New Roman" pitchFamily="-110" charset="0"/>
                <a:ea typeface="+mn-ea"/>
                <a:cs typeface="+mn-cs"/>
              </a:rPr>
              <a:t>X in a cell indicates a system attribute that affects a performance factor.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common measure of performance for a processor is the rate at which</a:t>
            </a:r>
          </a:p>
          <a:p>
            <a:r>
              <a:rPr kumimoji="1" lang="en-US" sz="1200" kern="1200" baseline="0" dirty="0">
                <a:solidFill>
                  <a:schemeClr val="tx1"/>
                </a:solidFill>
                <a:latin typeface="Times New Roman" pitchFamily="-110" charset="0"/>
                <a:ea typeface="+mn-ea"/>
                <a:cs typeface="+mn-cs"/>
              </a:rPr>
              <a:t>instructions are executed, expressed as millions of instructions per second (MIPS),</a:t>
            </a:r>
          </a:p>
          <a:p>
            <a:r>
              <a:rPr kumimoji="1" lang="en-US" sz="1200" kern="1200" baseline="0" dirty="0">
                <a:solidFill>
                  <a:schemeClr val="tx1"/>
                </a:solidFill>
                <a:latin typeface="Times New Roman" pitchFamily="-110" charset="0"/>
                <a:ea typeface="+mn-ea"/>
                <a:cs typeface="+mn-cs"/>
              </a:rPr>
              <a:t>referred to as the </a:t>
            </a:r>
            <a:r>
              <a:rPr kumimoji="1" lang="en-US" sz="1200" b="1" kern="1200" baseline="0" dirty="0">
                <a:solidFill>
                  <a:schemeClr val="tx1"/>
                </a:solidFill>
                <a:latin typeface="Times New Roman" pitchFamily="-110" charset="0"/>
                <a:ea typeface="+mn-ea"/>
                <a:cs typeface="+mn-cs"/>
              </a:rPr>
              <a:t>MIPS rate.</a:t>
            </a:r>
          </a:p>
          <a:p>
            <a:endParaRPr kumimoji="1" lang="en-US" sz="1200" b="1"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 Another common performance measure deals only with floating-point instructions.</a:t>
            </a:r>
          </a:p>
          <a:p>
            <a:r>
              <a:rPr kumimoji="1" lang="en-US" sz="1200" b="0" i="0" u="none" strike="noStrike" kern="1200" baseline="0" dirty="0">
                <a:solidFill>
                  <a:schemeClr val="tx1"/>
                </a:solidFill>
                <a:latin typeface="Times New Roman" pitchFamily="-110" charset="0"/>
                <a:ea typeface="+mn-ea"/>
                <a:cs typeface="+mn-cs"/>
              </a:rPr>
              <a:t>These are common in many scientific and game applications. Floating-point</a:t>
            </a:r>
          </a:p>
          <a:p>
            <a:r>
              <a:rPr kumimoji="1" lang="en-US" sz="1200" b="0" i="0" u="none" strike="noStrike" kern="1200" baseline="0" dirty="0">
                <a:solidFill>
                  <a:schemeClr val="tx1"/>
                </a:solidFill>
                <a:latin typeface="Times New Roman" pitchFamily="-110" charset="0"/>
                <a:ea typeface="+mn-ea"/>
                <a:cs typeface="+mn-cs"/>
              </a:rPr>
              <a:t>performance is expressed as millions of floating-point operations per second</a:t>
            </a:r>
          </a:p>
          <a:p>
            <a:r>
              <a:rPr kumimoji="1" lang="en-US" sz="1200" b="0" i="0" u="none" strike="noStrike" kern="1200" baseline="0" dirty="0">
                <a:solidFill>
                  <a:schemeClr val="tx1"/>
                </a:solidFill>
                <a:latin typeface="Times New Roman" pitchFamily="-110" charset="0"/>
                <a:ea typeface="+mn-ea"/>
                <a:cs typeface="+mn-cs"/>
              </a:rPr>
              <a:t>(MFLOPS).</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In evaluating some aspect of computer system performance, it is often the case that a</a:t>
            </a:r>
          </a:p>
          <a:p>
            <a:r>
              <a:rPr kumimoji="1" lang="en-US" sz="1200" b="0" i="0" u="none" strike="noStrike" kern="1200" baseline="0" dirty="0">
                <a:solidFill>
                  <a:schemeClr val="tx1"/>
                </a:solidFill>
                <a:latin typeface="Times New Roman" pitchFamily="-110" charset="0"/>
                <a:ea typeface="+mn-ea"/>
                <a:cs typeface="+mn-cs"/>
              </a:rPr>
              <a:t>single number, such as execution time or memory consumed, is used to characterize</a:t>
            </a:r>
          </a:p>
          <a:p>
            <a:r>
              <a:rPr kumimoji="1" lang="en-US" sz="1200" b="0" i="0" u="none" strike="noStrike" kern="1200" baseline="0" dirty="0">
                <a:solidFill>
                  <a:schemeClr val="tx1"/>
                </a:solidFill>
                <a:latin typeface="Times New Roman" pitchFamily="-110" charset="0"/>
                <a:ea typeface="+mn-ea"/>
                <a:cs typeface="+mn-cs"/>
              </a:rPr>
              <a:t>performance and to compare systems. Clearly, a single number can provide only a</a:t>
            </a:r>
          </a:p>
          <a:p>
            <a:r>
              <a:rPr kumimoji="1" lang="en-US" sz="1200" b="0" i="0" u="none" strike="noStrike" kern="1200" baseline="0" dirty="0">
                <a:solidFill>
                  <a:schemeClr val="tx1"/>
                </a:solidFill>
                <a:latin typeface="Times New Roman" pitchFamily="-110" charset="0"/>
                <a:ea typeface="+mn-ea"/>
                <a:cs typeface="+mn-cs"/>
              </a:rPr>
              <a:t>very simplified view of a system’s capability. Nevertheless, and especially in the field</a:t>
            </a:r>
          </a:p>
          <a:p>
            <a:r>
              <a:rPr kumimoji="1" lang="en-US" sz="1200" b="0" i="0" u="none" strike="noStrike" kern="1200" baseline="0" dirty="0">
                <a:solidFill>
                  <a:schemeClr val="tx1"/>
                </a:solidFill>
                <a:latin typeface="Times New Roman" pitchFamily="-110" charset="0"/>
                <a:ea typeface="+mn-ea"/>
                <a:cs typeface="+mn-cs"/>
              </a:rPr>
              <a:t>of benchmarking, single numbers are typically used for performance comparison</a:t>
            </a:r>
          </a:p>
          <a:p>
            <a:r>
              <a:rPr kumimoji="1" lang="en-US" sz="1200" b="0" i="0" u="none" strike="noStrike" kern="1200" baseline="0" dirty="0">
                <a:solidFill>
                  <a:schemeClr val="tx1"/>
                </a:solidFill>
                <a:latin typeface="Times New Roman" pitchFamily="-110" charset="0"/>
                <a:ea typeface="+mn-ea"/>
                <a:cs typeface="+mn-cs"/>
              </a:rPr>
              <a:t>[SMIT88].</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As is discussed in Section 2.6, the use of benchmarks to compare systems</a:t>
            </a:r>
          </a:p>
          <a:p>
            <a:r>
              <a:rPr kumimoji="1" lang="en-US" sz="1200" b="0" i="0" u="none" strike="noStrike" kern="1200" baseline="0" dirty="0">
                <a:solidFill>
                  <a:schemeClr val="tx1"/>
                </a:solidFill>
                <a:latin typeface="Times New Roman" pitchFamily="-110" charset="0"/>
                <a:ea typeface="+mn-ea"/>
                <a:cs typeface="+mn-cs"/>
              </a:rPr>
              <a:t>involves calculating the mean value of a set of data points related to execution</a:t>
            </a:r>
          </a:p>
          <a:p>
            <a:r>
              <a:rPr kumimoji="1" lang="en-US" sz="1200" b="0" i="0" u="none" strike="noStrike" kern="1200" baseline="0" dirty="0">
                <a:solidFill>
                  <a:schemeClr val="tx1"/>
                </a:solidFill>
                <a:latin typeface="Times New Roman" pitchFamily="-110" charset="0"/>
                <a:ea typeface="+mn-ea"/>
                <a:cs typeface="+mn-cs"/>
              </a:rPr>
              <a:t>time. It turns out that there are multiple alternative algorithms that can be used</a:t>
            </a:r>
          </a:p>
          <a:p>
            <a:r>
              <a:rPr kumimoji="1" lang="en-US" sz="1200" b="0" i="0" u="none" strike="noStrike" kern="1200" baseline="0" dirty="0">
                <a:solidFill>
                  <a:schemeClr val="tx1"/>
                </a:solidFill>
                <a:latin typeface="Times New Roman" pitchFamily="-110" charset="0"/>
                <a:ea typeface="+mn-ea"/>
                <a:cs typeface="+mn-cs"/>
              </a:rPr>
              <a:t>for calculating a mean value, and this has been the source of some controversy in</a:t>
            </a:r>
          </a:p>
          <a:p>
            <a:r>
              <a:rPr kumimoji="1" lang="en-US" sz="1200" b="0" i="0" u="none" strike="noStrike" kern="1200" baseline="0" dirty="0">
                <a:solidFill>
                  <a:schemeClr val="tx1"/>
                </a:solidFill>
                <a:latin typeface="Times New Roman" pitchFamily="-110" charset="0"/>
                <a:ea typeface="+mn-ea"/>
                <a:cs typeface="+mn-cs"/>
              </a:rPr>
              <a:t>the benchmarking field. In this section, we define these alternative algorithms and</a:t>
            </a:r>
          </a:p>
          <a:p>
            <a:r>
              <a:rPr kumimoji="1" lang="en-US" sz="1200" b="0" i="0" u="none" strike="noStrike" kern="1200" baseline="0" dirty="0">
                <a:solidFill>
                  <a:schemeClr val="tx1"/>
                </a:solidFill>
                <a:latin typeface="Times New Roman" pitchFamily="-110" charset="0"/>
                <a:ea typeface="+mn-ea"/>
                <a:cs typeface="+mn-cs"/>
              </a:rPr>
              <a:t>comment on some of their properties. This prepares us for a discussion in the next</a:t>
            </a:r>
          </a:p>
          <a:p>
            <a:r>
              <a:rPr kumimoji="1" lang="en-US" sz="1200" b="0" i="0" u="none" strike="noStrike" kern="1200" baseline="0" dirty="0">
                <a:solidFill>
                  <a:schemeClr val="tx1"/>
                </a:solidFill>
                <a:latin typeface="Times New Roman" pitchFamily="-110" charset="0"/>
                <a:ea typeface="+mn-ea"/>
                <a:cs typeface="+mn-cs"/>
              </a:rPr>
              <a:t>section of mean calculation in benchmarking.</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The three common formulas used for calculating a mean are arithmetic, geometric,</a:t>
            </a:r>
          </a:p>
          <a:p>
            <a:r>
              <a:rPr kumimoji="1" lang="en-US" sz="1200" b="0" i="0" u="none" strike="noStrike" kern="1200" baseline="0" dirty="0">
                <a:solidFill>
                  <a:schemeClr val="tx1"/>
                </a:solidFill>
                <a:latin typeface="Times New Roman" pitchFamily="-110" charset="0"/>
                <a:ea typeface="+mn-ea"/>
                <a:cs typeface="+mn-cs"/>
              </a:rPr>
              <a:t>and harmonic.</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428500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Figure 2.6 illustrates the three means applied to various data sets, each</a:t>
            </a:r>
          </a:p>
          <a:p>
            <a:r>
              <a:rPr kumimoji="1" lang="en-US" sz="1200" b="0" i="0" u="none" strike="noStrike" kern="1200" baseline="0" dirty="0">
                <a:solidFill>
                  <a:schemeClr val="tx1"/>
                </a:solidFill>
                <a:latin typeface="Times New Roman" pitchFamily="-110" charset="0"/>
                <a:ea typeface="+mn-ea"/>
                <a:cs typeface="+mn-cs"/>
              </a:rPr>
              <a:t>of which has eleven data points and a maximum data point value of 11. The median value</a:t>
            </a:r>
          </a:p>
          <a:p>
            <a:r>
              <a:rPr kumimoji="1" lang="en-US" sz="1200" b="0" i="0" u="none" strike="noStrike" kern="1200" baseline="0" dirty="0">
                <a:solidFill>
                  <a:schemeClr val="tx1"/>
                </a:solidFill>
                <a:latin typeface="Times New Roman" pitchFamily="-110" charset="0"/>
                <a:ea typeface="+mn-ea"/>
                <a:cs typeface="+mn-cs"/>
              </a:rPr>
              <a:t>is also included in the chart. Perhaps what stands out the most in this figure is that the HM</a:t>
            </a:r>
          </a:p>
          <a:p>
            <a:r>
              <a:rPr kumimoji="1" lang="en-US" sz="1200" b="0" i="0" u="none" strike="noStrike" kern="1200" baseline="0" dirty="0">
                <a:solidFill>
                  <a:schemeClr val="tx1"/>
                </a:solidFill>
                <a:latin typeface="Times New Roman" pitchFamily="-110" charset="0"/>
                <a:ea typeface="+mn-ea"/>
                <a:cs typeface="+mn-cs"/>
              </a:rPr>
              <a:t>has a tendency to produce a misleading result when the data is skewed to larger values or</a:t>
            </a:r>
          </a:p>
          <a:p>
            <a:r>
              <a:rPr kumimoji="1" lang="en-US" sz="1200" b="0" i="0" u="none" strike="noStrike" kern="1200" baseline="0" dirty="0">
                <a:solidFill>
                  <a:schemeClr val="tx1"/>
                </a:solidFill>
                <a:latin typeface="Times New Roman" pitchFamily="-110" charset="0"/>
                <a:ea typeface="+mn-ea"/>
                <a:cs typeface="+mn-cs"/>
              </a:rPr>
              <a:t>when there is a small-value outlier.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095409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 An AM is an appropriate measure if the sum of all the measurements is a meaningful</a:t>
            </a:r>
          </a:p>
          <a:p>
            <a:r>
              <a:rPr kumimoji="1" lang="en-US" sz="1200" b="0" i="0" u="none" strike="noStrike" kern="1200" baseline="0" dirty="0">
                <a:solidFill>
                  <a:schemeClr val="tx1"/>
                </a:solidFill>
                <a:latin typeface="Times New Roman" pitchFamily="-110" charset="0"/>
                <a:ea typeface="+mn-ea"/>
                <a:cs typeface="+mn-cs"/>
              </a:rPr>
              <a:t>and interesting value. The AM is a good candidate for comparing the execution time performance</a:t>
            </a:r>
          </a:p>
          <a:p>
            <a:r>
              <a:rPr kumimoji="1" lang="en-US" sz="1200" b="0" i="0" u="none" strike="noStrike" kern="1200" baseline="0" dirty="0">
                <a:solidFill>
                  <a:schemeClr val="tx1"/>
                </a:solidFill>
                <a:latin typeface="Times New Roman" pitchFamily="-110" charset="0"/>
                <a:ea typeface="+mn-ea"/>
                <a:cs typeface="+mn-cs"/>
              </a:rPr>
              <a:t>of several systems. For example, suppose we were interested in using a system</a:t>
            </a:r>
          </a:p>
          <a:p>
            <a:r>
              <a:rPr kumimoji="1" lang="en-US" sz="1200" b="0" i="0" u="none" strike="noStrike" kern="1200" baseline="0" dirty="0">
                <a:solidFill>
                  <a:schemeClr val="tx1"/>
                </a:solidFill>
                <a:latin typeface="Times New Roman" pitchFamily="-110" charset="0"/>
                <a:ea typeface="+mn-ea"/>
                <a:cs typeface="+mn-cs"/>
              </a:rPr>
              <a:t>for large-scale simulation studies and wanted to evaluate several alternative products.</a:t>
            </a:r>
          </a:p>
          <a:p>
            <a:r>
              <a:rPr kumimoji="1" lang="en-US" sz="1200" b="0" i="0" u="none" strike="noStrike" kern="1200" baseline="0" dirty="0">
                <a:solidFill>
                  <a:schemeClr val="tx1"/>
                </a:solidFill>
                <a:latin typeface="Times New Roman" pitchFamily="-110" charset="0"/>
                <a:ea typeface="+mn-ea"/>
                <a:cs typeface="+mn-cs"/>
              </a:rPr>
              <a:t>On each system we could run the simulation multiple times with different input values</a:t>
            </a:r>
          </a:p>
          <a:p>
            <a:r>
              <a:rPr kumimoji="1" lang="en-US" sz="1200" b="0" i="0" u="none" strike="noStrike" kern="1200" baseline="0" dirty="0">
                <a:solidFill>
                  <a:schemeClr val="tx1"/>
                </a:solidFill>
                <a:latin typeface="Times New Roman" pitchFamily="-110" charset="0"/>
                <a:ea typeface="+mn-ea"/>
                <a:cs typeface="+mn-cs"/>
              </a:rPr>
              <a:t>for each run, and then take the average execution time across all runs. The use of</a:t>
            </a:r>
          </a:p>
          <a:p>
            <a:r>
              <a:rPr kumimoji="1" lang="en-US" sz="1200" b="0" i="0" u="none" strike="noStrike" kern="1200" baseline="0" dirty="0">
                <a:solidFill>
                  <a:schemeClr val="tx1"/>
                </a:solidFill>
                <a:latin typeface="Times New Roman" pitchFamily="-110" charset="0"/>
                <a:ea typeface="+mn-ea"/>
                <a:cs typeface="+mn-cs"/>
              </a:rPr>
              <a:t>multiple runs with different inputs should ensure that the results are not heavily biased</a:t>
            </a:r>
          </a:p>
          <a:p>
            <a:r>
              <a:rPr kumimoji="1" lang="en-US" sz="1200" b="0" i="0" u="none" strike="noStrike" kern="1200" baseline="0" dirty="0">
                <a:solidFill>
                  <a:schemeClr val="tx1"/>
                </a:solidFill>
                <a:latin typeface="Times New Roman" pitchFamily="-110" charset="0"/>
                <a:ea typeface="+mn-ea"/>
                <a:cs typeface="+mn-cs"/>
              </a:rPr>
              <a:t>by some unusual feature of a given input set. The AM of all the runs is a good measure of</a:t>
            </a:r>
          </a:p>
          <a:p>
            <a:r>
              <a:rPr kumimoji="1" lang="en-US" sz="1200" b="0" i="0" u="none" strike="noStrike" kern="1200" baseline="0" dirty="0">
                <a:solidFill>
                  <a:schemeClr val="tx1"/>
                </a:solidFill>
                <a:latin typeface="Times New Roman" pitchFamily="-110" charset="0"/>
                <a:ea typeface="+mn-ea"/>
                <a:cs typeface="+mn-cs"/>
              </a:rPr>
              <a:t>the system’s performance on simulations, and a good number to use for system comparison.</a:t>
            </a:r>
          </a:p>
          <a:p>
            <a:r>
              <a:rPr kumimoji="1" lang="en-US" sz="1200" b="0" i="0" u="none" strike="noStrike" kern="1200" baseline="0" dirty="0">
                <a:solidFill>
                  <a:schemeClr val="tx1"/>
                </a:solidFill>
                <a:latin typeface="Times New Roman" pitchFamily="-110" charset="0"/>
                <a:ea typeface="+mn-ea"/>
                <a:cs typeface="+mn-cs"/>
              </a:rPr>
              <a:t>The AM used for a time-based variable (e.g., seconds), such as program execution</a:t>
            </a:r>
          </a:p>
          <a:p>
            <a:r>
              <a:rPr kumimoji="1" lang="en-US" sz="1200" b="0" i="0" u="none" strike="noStrike" kern="1200" baseline="0" dirty="0">
                <a:solidFill>
                  <a:schemeClr val="tx1"/>
                </a:solidFill>
                <a:latin typeface="Times New Roman" pitchFamily="-110" charset="0"/>
                <a:ea typeface="+mn-ea"/>
                <a:cs typeface="+mn-cs"/>
              </a:rPr>
              <a:t>time, has the important property that it is directly proportional to the total</a:t>
            </a:r>
          </a:p>
          <a:p>
            <a:r>
              <a:rPr kumimoji="1" lang="en-US" sz="1200" b="0" i="0" u="none" strike="noStrike" kern="1200" baseline="0" dirty="0">
                <a:solidFill>
                  <a:schemeClr val="tx1"/>
                </a:solidFill>
                <a:latin typeface="Times New Roman" pitchFamily="-110" charset="0"/>
                <a:ea typeface="+mn-ea"/>
                <a:cs typeface="+mn-cs"/>
              </a:rPr>
              <a:t>time. So, if the total time doubles, the mean value doubles.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15617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Year by year, the cost of computer systems continues to drop dramatically, while the</a:t>
            </a:r>
          </a:p>
          <a:p>
            <a:r>
              <a:rPr kumimoji="1" lang="en-US" sz="1200" b="0" i="0" u="none" strike="noStrike" kern="1200" baseline="0" dirty="0">
                <a:solidFill>
                  <a:schemeClr val="tx1"/>
                </a:solidFill>
                <a:latin typeface="Times New Roman" pitchFamily="-110" charset="0"/>
                <a:ea typeface="+mn-ea"/>
                <a:cs typeface="+mn-cs"/>
              </a:rPr>
              <a:t>performance and capacity of those systems continue to rise equally dramatically.</a:t>
            </a:r>
          </a:p>
          <a:p>
            <a:r>
              <a:rPr kumimoji="1" lang="en-US" sz="1200" b="0" i="0" u="none" strike="noStrike" kern="1200" baseline="0" dirty="0">
                <a:solidFill>
                  <a:schemeClr val="tx1"/>
                </a:solidFill>
                <a:latin typeface="Times New Roman" pitchFamily="-110" charset="0"/>
                <a:ea typeface="+mn-ea"/>
                <a:cs typeface="+mn-cs"/>
              </a:rPr>
              <a:t>Today’s laptops have the computing power of an IBM mainframe from 10 or 15</a:t>
            </a:r>
          </a:p>
          <a:p>
            <a:r>
              <a:rPr kumimoji="1" lang="en-US" sz="1200" b="0" i="0" u="none" strike="noStrike" kern="1200" baseline="0" dirty="0">
                <a:solidFill>
                  <a:schemeClr val="tx1"/>
                </a:solidFill>
                <a:latin typeface="Times New Roman" pitchFamily="-110" charset="0"/>
                <a:ea typeface="+mn-ea"/>
                <a:cs typeface="+mn-cs"/>
              </a:rPr>
              <a:t>years ago. Thus, we have virtually “free” computer power. Processors are so inexpensive</a:t>
            </a:r>
          </a:p>
          <a:p>
            <a:r>
              <a:rPr kumimoji="1" lang="en-US" sz="1200" b="0" i="0" u="none" strike="noStrike" kern="1200" baseline="0" dirty="0">
                <a:solidFill>
                  <a:schemeClr val="tx1"/>
                </a:solidFill>
                <a:latin typeface="Times New Roman" pitchFamily="-110" charset="0"/>
                <a:ea typeface="+mn-ea"/>
                <a:cs typeface="+mn-cs"/>
              </a:rPr>
              <a:t>that we now have microprocessors we throw away. The digital pregnancy test is</a:t>
            </a:r>
          </a:p>
          <a:p>
            <a:r>
              <a:rPr kumimoji="1" lang="en-US" sz="1200" b="0" i="0" u="none" strike="noStrike" kern="1200" baseline="0" dirty="0">
                <a:solidFill>
                  <a:schemeClr val="tx1"/>
                </a:solidFill>
                <a:latin typeface="Times New Roman" pitchFamily="-110" charset="0"/>
                <a:ea typeface="+mn-ea"/>
                <a:cs typeface="+mn-cs"/>
              </a:rPr>
              <a:t>an example (used once and then thrown away). And this continuing technological</a:t>
            </a:r>
          </a:p>
          <a:p>
            <a:r>
              <a:rPr kumimoji="1" lang="en-US" sz="1200" b="0" i="0" u="none" strike="noStrike" kern="1200" baseline="0" dirty="0">
                <a:solidFill>
                  <a:schemeClr val="tx1"/>
                </a:solidFill>
                <a:latin typeface="Times New Roman" pitchFamily="-110" charset="0"/>
                <a:ea typeface="+mn-ea"/>
                <a:cs typeface="+mn-cs"/>
              </a:rPr>
              <a:t>revolution has enabled the development of applications of astounding complexity</a:t>
            </a:r>
          </a:p>
          <a:p>
            <a:r>
              <a:rPr kumimoji="1" lang="en-US" sz="1200" b="0" i="0" u="none" strike="noStrike" kern="1200" baseline="0" dirty="0">
                <a:solidFill>
                  <a:schemeClr val="tx1"/>
                </a:solidFill>
                <a:latin typeface="Times New Roman" pitchFamily="-110" charset="0"/>
                <a:ea typeface="+mn-ea"/>
                <a:cs typeface="+mn-cs"/>
              </a:rPr>
              <a:t>and power. For example, desktop applications that require the great power of</a:t>
            </a:r>
          </a:p>
          <a:p>
            <a:r>
              <a:rPr kumimoji="1" lang="en-US" sz="1200" b="0" i="0" u="none" strike="noStrike" kern="1200" baseline="0" dirty="0">
                <a:solidFill>
                  <a:schemeClr val="tx1"/>
                </a:solidFill>
                <a:latin typeface="Times New Roman" pitchFamily="-110" charset="0"/>
                <a:ea typeface="+mn-ea"/>
                <a:cs typeface="+mn-cs"/>
              </a:rPr>
              <a:t>today’s microprocessor-based systems include</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Image processing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Three-dimensional rendering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Speech recognition</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Videoconferencing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Multimedia authoring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Voice and video annotation of files</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Simulation modeling</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Workstation systems now support highly sophisticated engineering and scientific</a:t>
            </a:r>
          </a:p>
          <a:p>
            <a:r>
              <a:rPr kumimoji="1" lang="en-US" sz="1200" b="0" i="0" u="none" strike="noStrike" kern="1200" baseline="0" dirty="0">
                <a:solidFill>
                  <a:schemeClr val="tx1"/>
                </a:solidFill>
                <a:latin typeface="Times New Roman" pitchFamily="-110" charset="0"/>
                <a:ea typeface="+mn-ea"/>
                <a:cs typeface="+mn-cs"/>
              </a:rPr>
              <a:t>applications and have the capacity to support image and video applications. In addition,</a:t>
            </a:r>
          </a:p>
          <a:p>
            <a:r>
              <a:rPr kumimoji="1" lang="en-US" sz="1200" b="0" i="0" u="none" strike="noStrike" kern="1200" baseline="0" dirty="0">
                <a:solidFill>
                  <a:schemeClr val="tx1"/>
                </a:solidFill>
                <a:latin typeface="Times New Roman" pitchFamily="-110" charset="0"/>
                <a:ea typeface="+mn-ea"/>
                <a:cs typeface="+mn-cs"/>
              </a:rPr>
              <a:t>businesses are relying on increasingly powerful servers to handle transaction</a:t>
            </a:r>
          </a:p>
          <a:p>
            <a:r>
              <a:rPr kumimoji="1" lang="en-US" sz="1200" b="0" i="0" u="none" strike="noStrike" kern="1200" baseline="0" dirty="0">
                <a:solidFill>
                  <a:schemeClr val="tx1"/>
                </a:solidFill>
                <a:latin typeface="Times New Roman" pitchFamily="-110" charset="0"/>
                <a:ea typeface="+mn-ea"/>
                <a:cs typeface="+mn-cs"/>
              </a:rPr>
              <a:t>and database processing and to support massive client/server networks that have</a:t>
            </a:r>
          </a:p>
          <a:p>
            <a:r>
              <a:rPr kumimoji="1" lang="en-US" sz="1200" b="0" i="0" u="none" strike="noStrike" kern="1200" baseline="0" dirty="0">
                <a:solidFill>
                  <a:schemeClr val="tx1"/>
                </a:solidFill>
                <a:latin typeface="Times New Roman" pitchFamily="-110" charset="0"/>
                <a:ea typeface="+mn-ea"/>
                <a:cs typeface="+mn-cs"/>
              </a:rPr>
              <a:t>replaced the huge mainframe computer centers of yesteryear. As well, cloud service</a:t>
            </a:r>
          </a:p>
          <a:p>
            <a:r>
              <a:rPr kumimoji="1" lang="en-US" sz="1200" b="0" i="0" u="none" strike="noStrike" kern="1200" baseline="0" dirty="0">
                <a:solidFill>
                  <a:schemeClr val="tx1"/>
                </a:solidFill>
                <a:latin typeface="Times New Roman" pitchFamily="-110" charset="0"/>
                <a:ea typeface="+mn-ea"/>
                <a:cs typeface="+mn-cs"/>
              </a:rPr>
              <a:t>providers use massive high-performance banks of servers to satisfy high-volume,</a:t>
            </a:r>
          </a:p>
          <a:p>
            <a:r>
              <a:rPr kumimoji="1" lang="en-US" sz="1200" b="0" i="0" u="none" strike="noStrike" kern="1200" baseline="0" dirty="0">
                <a:solidFill>
                  <a:schemeClr val="tx1"/>
                </a:solidFill>
                <a:latin typeface="Times New Roman" pitchFamily="-110" charset="0"/>
                <a:ea typeface="+mn-ea"/>
                <a:cs typeface="+mn-cs"/>
              </a:rPr>
              <a:t>high-transaction-rate applications for a broad spectrum of clients.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What is fascinating about all this from the perspective of computer organization</a:t>
            </a:r>
          </a:p>
          <a:p>
            <a:r>
              <a:rPr kumimoji="1" lang="en-US" sz="1200" b="0" i="0" u="none" strike="noStrike" kern="1200" baseline="0" dirty="0">
                <a:solidFill>
                  <a:schemeClr val="tx1"/>
                </a:solidFill>
                <a:latin typeface="Times New Roman" pitchFamily="-110" charset="0"/>
                <a:ea typeface="+mn-ea"/>
                <a:cs typeface="+mn-cs"/>
              </a:rPr>
              <a:t>and architecture is that, on the one hand, the basic building blocks for today’s</a:t>
            </a:r>
          </a:p>
          <a:p>
            <a:r>
              <a:rPr kumimoji="1" lang="en-US" sz="1200" b="0" i="0" u="none" strike="noStrike" kern="1200" baseline="0" dirty="0">
                <a:solidFill>
                  <a:schemeClr val="tx1"/>
                </a:solidFill>
                <a:latin typeface="Times New Roman" pitchFamily="-110" charset="0"/>
                <a:ea typeface="+mn-ea"/>
                <a:cs typeface="+mn-cs"/>
              </a:rPr>
              <a:t>computer miracles are virtually the same as those of the IAS computer from over</a:t>
            </a:r>
          </a:p>
          <a:p>
            <a:r>
              <a:rPr kumimoji="1" lang="en-US" sz="1200" b="0" i="0" u="none" strike="noStrike" kern="1200" baseline="0" dirty="0">
                <a:solidFill>
                  <a:schemeClr val="tx1"/>
                </a:solidFill>
                <a:latin typeface="Times New Roman" pitchFamily="-110" charset="0"/>
                <a:ea typeface="+mn-ea"/>
                <a:cs typeface="+mn-cs"/>
              </a:rPr>
              <a:t>50 years ago, while on the other hand, the techniques for squeezing the maximum</a:t>
            </a:r>
          </a:p>
          <a:p>
            <a:r>
              <a:rPr kumimoji="1" lang="en-US" sz="1200" b="0" i="0" u="none" strike="noStrike" kern="1200" baseline="0" dirty="0">
                <a:solidFill>
                  <a:schemeClr val="tx1"/>
                </a:solidFill>
                <a:latin typeface="Times New Roman" pitchFamily="-110" charset="0"/>
                <a:ea typeface="+mn-ea"/>
                <a:cs typeface="+mn-cs"/>
              </a:rPr>
              <a:t>performance out of the materials at hand have become increasingly sophisticated.</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This observation serves as a guiding principle for the presentation in this</a:t>
            </a:r>
          </a:p>
          <a:p>
            <a:r>
              <a:rPr kumimoji="1" lang="en-US" sz="1200" b="0" i="0" u="none" strike="noStrike" kern="1200" baseline="0" dirty="0">
                <a:solidFill>
                  <a:schemeClr val="tx1"/>
                </a:solidFill>
                <a:latin typeface="Times New Roman" pitchFamily="-110" charset="0"/>
                <a:ea typeface="+mn-ea"/>
                <a:cs typeface="+mn-cs"/>
              </a:rPr>
              <a:t>book. As we progress through the various elements and components of a computer,</a:t>
            </a:r>
          </a:p>
          <a:p>
            <a:r>
              <a:rPr kumimoji="1" lang="en-US" sz="1200" b="0" i="0" u="none" strike="noStrike" kern="1200" baseline="0" dirty="0">
                <a:solidFill>
                  <a:schemeClr val="tx1"/>
                </a:solidFill>
                <a:latin typeface="Times New Roman" pitchFamily="-110" charset="0"/>
                <a:ea typeface="+mn-ea"/>
                <a:cs typeface="+mn-cs"/>
              </a:rPr>
              <a:t>two objectives are pursued. First, the book explains the fundamental functionality</a:t>
            </a:r>
          </a:p>
          <a:p>
            <a:r>
              <a:rPr kumimoji="1" lang="en-US" sz="1200" b="0" i="0" u="none" strike="noStrike" kern="1200" baseline="0" dirty="0">
                <a:solidFill>
                  <a:schemeClr val="tx1"/>
                </a:solidFill>
                <a:latin typeface="Times New Roman" pitchFamily="-110" charset="0"/>
                <a:ea typeface="+mn-ea"/>
                <a:cs typeface="+mn-cs"/>
              </a:rPr>
              <a:t>in each area under consideration, and second, the book explores those techniques</a:t>
            </a:r>
          </a:p>
          <a:p>
            <a:r>
              <a:rPr kumimoji="1" lang="en-US" sz="1200" b="0" i="0" u="none" strike="noStrike" kern="1200" baseline="0" dirty="0">
                <a:solidFill>
                  <a:schemeClr val="tx1"/>
                </a:solidFill>
                <a:latin typeface="Times New Roman" pitchFamily="-110" charset="0"/>
                <a:ea typeface="+mn-ea"/>
                <a:cs typeface="+mn-cs"/>
              </a:rPr>
              <a:t>required to achieve maximum performance. In the remainder of this section, we</a:t>
            </a:r>
          </a:p>
          <a:p>
            <a:r>
              <a:rPr kumimoji="1" lang="en-US" sz="1200" b="0" i="0" u="none" strike="noStrike" kern="1200" baseline="0" dirty="0">
                <a:solidFill>
                  <a:schemeClr val="tx1"/>
                </a:solidFill>
                <a:latin typeface="Times New Roman" pitchFamily="-110" charset="0"/>
                <a:ea typeface="+mn-ea"/>
                <a:cs typeface="+mn-cs"/>
              </a:rPr>
              <a:t>highlight some of the driving factors behind the need to design for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76529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Measures such as MIPS and MFLOPS have proven inadequate to evaluating the performance</a:t>
            </a:r>
          </a:p>
          <a:p>
            <a:r>
              <a:rPr kumimoji="1" lang="en-US" sz="1200" b="0" i="0" u="none" strike="noStrike" kern="1200" baseline="0" dirty="0">
                <a:solidFill>
                  <a:schemeClr val="tx1"/>
                </a:solidFill>
                <a:latin typeface="Times New Roman" pitchFamily="-110" charset="0"/>
                <a:ea typeface="+mn-ea"/>
                <a:cs typeface="+mn-cs"/>
              </a:rPr>
              <a:t>of processors. Because of differences in instruction sets, the instruction execution</a:t>
            </a:r>
          </a:p>
          <a:p>
            <a:r>
              <a:rPr kumimoji="1" lang="en-US" sz="1200" b="0" i="0" u="none" strike="noStrike" kern="1200" baseline="0" dirty="0">
                <a:solidFill>
                  <a:schemeClr val="tx1"/>
                </a:solidFill>
                <a:latin typeface="Times New Roman" pitchFamily="-110" charset="0"/>
                <a:ea typeface="+mn-ea"/>
                <a:cs typeface="+mn-cs"/>
              </a:rPr>
              <a:t>rate is not a valid means of comparing the performance of different architectures.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Another consideration is that the performance of a given processor on a given</a:t>
            </a:r>
          </a:p>
          <a:p>
            <a:r>
              <a:rPr kumimoji="1" lang="en-US" sz="1200" b="0" i="0" u="none" strike="noStrike" kern="1200" baseline="0" dirty="0">
                <a:solidFill>
                  <a:schemeClr val="tx1"/>
                </a:solidFill>
                <a:latin typeface="Times New Roman" pitchFamily="-110" charset="0"/>
                <a:ea typeface="+mn-ea"/>
                <a:cs typeface="+mn-cs"/>
              </a:rPr>
              <a:t>program may not be useful in determining how that processor will perform on a</a:t>
            </a:r>
          </a:p>
          <a:p>
            <a:r>
              <a:rPr kumimoji="1" lang="en-US" sz="1200" b="0" i="0" u="none" strike="noStrike" kern="1200" baseline="0" dirty="0">
                <a:solidFill>
                  <a:schemeClr val="tx1"/>
                </a:solidFill>
                <a:latin typeface="Times New Roman" pitchFamily="-110" charset="0"/>
                <a:ea typeface="+mn-ea"/>
                <a:cs typeface="+mn-cs"/>
              </a:rPr>
              <a:t>very different type of application. Accordingly, beginning in the late 1980s and</a:t>
            </a:r>
          </a:p>
          <a:p>
            <a:r>
              <a:rPr kumimoji="1" lang="en-US" sz="1200" b="0" i="0" u="none" strike="noStrike" kern="1200" baseline="0" dirty="0">
                <a:solidFill>
                  <a:schemeClr val="tx1"/>
                </a:solidFill>
                <a:latin typeface="Times New Roman" pitchFamily="-110" charset="0"/>
                <a:ea typeface="+mn-ea"/>
                <a:cs typeface="+mn-cs"/>
              </a:rPr>
              <a:t>early 1990s, industry and academic interest shifted to measuring the performance of</a:t>
            </a:r>
          </a:p>
          <a:p>
            <a:r>
              <a:rPr kumimoji="1" lang="en-US" sz="1200" b="0" i="0" u="none" strike="noStrike" kern="1200" baseline="0" dirty="0">
                <a:solidFill>
                  <a:schemeClr val="tx1"/>
                </a:solidFill>
                <a:latin typeface="Times New Roman" pitchFamily="-110" charset="0"/>
                <a:ea typeface="+mn-ea"/>
                <a:cs typeface="+mn-cs"/>
              </a:rPr>
              <a:t> systems using a set of benchmark programs. The same set of programs can be run on</a:t>
            </a:r>
          </a:p>
          <a:p>
            <a:r>
              <a:rPr kumimoji="1" lang="en-US" sz="1200" b="0" i="0" u="none" strike="noStrike" kern="1200" baseline="0" dirty="0">
                <a:solidFill>
                  <a:schemeClr val="tx1"/>
                </a:solidFill>
                <a:latin typeface="Times New Roman" pitchFamily="-110" charset="0"/>
                <a:ea typeface="+mn-ea"/>
                <a:cs typeface="+mn-cs"/>
              </a:rPr>
              <a:t>different machines and the execution times compared. Benchmarks provide guidance</a:t>
            </a:r>
          </a:p>
          <a:p>
            <a:r>
              <a:rPr kumimoji="1" lang="en-US" sz="1200" b="0" i="0" u="none" strike="noStrike" kern="1200" baseline="0" dirty="0">
                <a:solidFill>
                  <a:schemeClr val="tx1"/>
                </a:solidFill>
                <a:latin typeface="Times New Roman" pitchFamily="-110" charset="0"/>
                <a:ea typeface="+mn-ea"/>
                <a:cs typeface="+mn-cs"/>
              </a:rPr>
              <a:t>to customers trying to decide which system to buy and can be useful to vendors</a:t>
            </a:r>
          </a:p>
          <a:p>
            <a:r>
              <a:rPr kumimoji="1" lang="en-US" sz="1200" b="0" i="0" u="none" strike="noStrike" kern="1200" baseline="0" dirty="0">
                <a:solidFill>
                  <a:schemeClr val="tx1"/>
                </a:solidFill>
                <a:latin typeface="Times New Roman" pitchFamily="-110" charset="0"/>
                <a:ea typeface="+mn-ea"/>
                <a:cs typeface="+mn-cs"/>
              </a:rPr>
              <a:t>and designers in determining how to design systems to meet benchmark goals.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[WEIC90] lists the following as desirable characteristics of a benchmark program:</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1.  It is written in a high-level language, making it portable across different machines.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2.  It is representative of a particular kind of programming domain or paradigm, such</a:t>
            </a:r>
          </a:p>
          <a:p>
            <a:r>
              <a:rPr kumimoji="1" lang="en-US" sz="1200" b="0" i="0" u="none" strike="noStrike" kern="1200" baseline="0" dirty="0">
                <a:solidFill>
                  <a:schemeClr val="tx1"/>
                </a:solidFill>
                <a:latin typeface="Times New Roman" pitchFamily="-110" charset="0"/>
                <a:ea typeface="+mn-ea"/>
                <a:cs typeface="+mn-cs"/>
              </a:rPr>
              <a:t>as systems programming, numerical programming, or commercial programming.</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3.  It can be measured easily.</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4.  It has wide distribution.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045258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The common need in industry and academic and research</a:t>
            </a:r>
          </a:p>
          <a:p>
            <a:r>
              <a:rPr kumimoji="1" lang="en-US" sz="1200" kern="1200" baseline="0" dirty="0">
                <a:solidFill>
                  <a:schemeClr val="tx1"/>
                </a:solidFill>
                <a:latin typeface="Times New Roman" pitchFamily="-110" charset="0"/>
                <a:ea typeface="+mn-ea"/>
                <a:cs typeface="+mn-cs"/>
              </a:rPr>
              <a:t>communities for generally accepted computer performance measurements has</a:t>
            </a:r>
          </a:p>
          <a:p>
            <a:r>
              <a:rPr kumimoji="1" lang="en-US" sz="1200" kern="1200" baseline="0" dirty="0">
                <a:solidFill>
                  <a:schemeClr val="tx1"/>
                </a:solidFill>
                <a:latin typeface="Times New Roman" pitchFamily="-110" charset="0"/>
                <a:ea typeface="+mn-ea"/>
                <a:cs typeface="+mn-cs"/>
              </a:rPr>
              <a:t>led to the development of standardized benchmark suites. A benchmark suite is a</a:t>
            </a:r>
          </a:p>
          <a:p>
            <a:r>
              <a:rPr kumimoji="1" lang="en-US" sz="1200" kern="1200" baseline="0" dirty="0">
                <a:solidFill>
                  <a:schemeClr val="tx1"/>
                </a:solidFill>
                <a:latin typeface="Times New Roman" pitchFamily="-110" charset="0"/>
                <a:ea typeface="+mn-ea"/>
                <a:cs typeface="+mn-cs"/>
              </a:rPr>
              <a:t>collection of programs, defined in a high-level language, that together attempt to</a:t>
            </a:r>
          </a:p>
          <a:p>
            <a:r>
              <a:rPr kumimoji="1" lang="en-US" sz="1200" kern="1200" baseline="0" dirty="0">
                <a:solidFill>
                  <a:schemeClr val="tx1"/>
                </a:solidFill>
                <a:latin typeface="Times New Roman" pitchFamily="-110" charset="0"/>
                <a:ea typeface="+mn-ea"/>
                <a:cs typeface="+mn-cs"/>
              </a:rPr>
              <a:t>provide a representative test of a computer in a particular application or system</a:t>
            </a:r>
          </a:p>
          <a:p>
            <a:r>
              <a:rPr kumimoji="1" lang="en-US" sz="1200" kern="1200" baseline="0" dirty="0">
                <a:solidFill>
                  <a:schemeClr val="tx1"/>
                </a:solidFill>
                <a:latin typeface="Times New Roman" pitchFamily="-110" charset="0"/>
                <a:ea typeface="+mn-ea"/>
                <a:cs typeface="+mn-cs"/>
              </a:rPr>
              <a:t>programming area. The best known such collection of benchmark suites is defined</a:t>
            </a:r>
          </a:p>
          <a:p>
            <a:r>
              <a:rPr kumimoji="1" lang="en-US" sz="1200" kern="1200" baseline="0" dirty="0">
                <a:solidFill>
                  <a:schemeClr val="tx1"/>
                </a:solidFill>
                <a:latin typeface="Times New Roman" pitchFamily="-110" charset="0"/>
                <a:ea typeface="+mn-ea"/>
                <a:cs typeface="+mn-cs"/>
              </a:rPr>
              <a:t>and maintained by the System Performance Evaluation Corporation (SPEC),</a:t>
            </a:r>
          </a:p>
          <a:p>
            <a:r>
              <a:rPr kumimoji="1" lang="en-US" sz="1200" kern="1200" baseline="0" dirty="0">
                <a:solidFill>
                  <a:schemeClr val="tx1"/>
                </a:solidFill>
                <a:latin typeface="Times New Roman" pitchFamily="-110" charset="0"/>
                <a:ea typeface="+mn-ea"/>
                <a:cs typeface="+mn-cs"/>
              </a:rPr>
              <a:t>an industry consortium. SPEC performance measurements are widely used for</a:t>
            </a:r>
          </a:p>
          <a:p>
            <a:r>
              <a:rPr kumimoji="1" lang="en-US" sz="1200" kern="1200" baseline="0" dirty="0">
                <a:solidFill>
                  <a:schemeClr val="tx1"/>
                </a:solidFill>
                <a:latin typeface="Times New Roman" pitchFamily="-110" charset="0"/>
                <a:ea typeface="+mn-ea"/>
                <a:cs typeface="+mn-cs"/>
              </a:rPr>
              <a:t>comparison and research purposes.</a:t>
            </a:r>
          </a:p>
          <a:p>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To better understand results published of a system using CPU2006, we define</a:t>
            </a:r>
          </a:p>
          <a:p>
            <a:r>
              <a:rPr kumimoji="1" lang="en-US" sz="1200" b="0" i="0" u="none" strike="noStrike" kern="1200" baseline="0" dirty="0">
                <a:solidFill>
                  <a:schemeClr val="tx1"/>
                </a:solidFill>
                <a:latin typeface="Times New Roman" pitchFamily="-110" charset="0"/>
                <a:ea typeface="+mn-ea"/>
                <a:cs typeface="+mn-cs"/>
              </a:rPr>
              <a:t>the following terms used in the SPEC documentation:</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Benchmark:  A program written in a high-level language that can be compiled</a:t>
            </a:r>
          </a:p>
          <a:p>
            <a:r>
              <a:rPr kumimoji="1" lang="en-US" sz="1200" b="0" i="0" u="none" strike="noStrike" kern="1200" baseline="0" dirty="0">
                <a:solidFill>
                  <a:schemeClr val="tx1"/>
                </a:solidFill>
                <a:latin typeface="Times New Roman" pitchFamily="-110" charset="0"/>
                <a:ea typeface="+mn-ea"/>
                <a:cs typeface="+mn-cs"/>
              </a:rPr>
              <a:t>and executed on any computer that implements the compiler.</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System under test:  This is the system to be evaluated.</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Reference machine:  This is a system used by SPEC to establish a baseline performance</a:t>
            </a:r>
          </a:p>
          <a:p>
            <a:r>
              <a:rPr kumimoji="1" lang="en-US" sz="1200" b="0" i="0" u="none" strike="noStrike" kern="1200" baseline="0" dirty="0">
                <a:solidFill>
                  <a:schemeClr val="tx1"/>
                </a:solidFill>
                <a:latin typeface="Times New Roman" pitchFamily="-110" charset="0"/>
                <a:ea typeface="+mn-ea"/>
                <a:cs typeface="+mn-cs"/>
              </a:rPr>
              <a:t>for all benchmarks. Each benchmark is run and measured on this</a:t>
            </a:r>
          </a:p>
          <a:p>
            <a:r>
              <a:rPr kumimoji="1" lang="en-US" sz="1200" b="0" i="0" u="none" strike="noStrike" kern="1200" baseline="0" dirty="0">
                <a:solidFill>
                  <a:schemeClr val="tx1"/>
                </a:solidFill>
                <a:latin typeface="Times New Roman" pitchFamily="-110" charset="0"/>
                <a:ea typeface="+mn-ea"/>
                <a:cs typeface="+mn-cs"/>
              </a:rPr>
              <a:t>machine to establish a reference time for that benchmark. A system under test</a:t>
            </a:r>
          </a:p>
          <a:p>
            <a:r>
              <a:rPr kumimoji="1" lang="en-US" sz="1200" b="0" i="0" u="none" strike="noStrike" kern="1200" baseline="0" dirty="0">
                <a:solidFill>
                  <a:schemeClr val="tx1"/>
                </a:solidFill>
                <a:latin typeface="Times New Roman" pitchFamily="-110" charset="0"/>
                <a:ea typeface="+mn-ea"/>
                <a:cs typeface="+mn-cs"/>
              </a:rPr>
              <a:t>is evaluated by running the CPU2006 benchmarks and comparing the results</a:t>
            </a:r>
          </a:p>
          <a:p>
            <a:r>
              <a:rPr kumimoji="1" lang="en-US" sz="1200" b="0" i="0" u="none" strike="noStrike" kern="1200" baseline="0" dirty="0">
                <a:solidFill>
                  <a:schemeClr val="tx1"/>
                </a:solidFill>
                <a:latin typeface="Times New Roman" pitchFamily="-110" charset="0"/>
                <a:ea typeface="+mn-ea"/>
                <a:cs typeface="+mn-cs"/>
              </a:rPr>
              <a:t>for running the same programs on the reference machine.</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Base metric:  These are required for all reported results and have strict guidelines</a:t>
            </a:r>
          </a:p>
          <a:p>
            <a:r>
              <a:rPr kumimoji="1" lang="en-US" sz="1200" b="0" i="0" u="none" strike="noStrike" kern="1200" baseline="0" dirty="0">
                <a:solidFill>
                  <a:schemeClr val="tx1"/>
                </a:solidFill>
                <a:latin typeface="Times New Roman" pitchFamily="-110" charset="0"/>
                <a:ea typeface="+mn-ea"/>
                <a:cs typeface="+mn-cs"/>
              </a:rPr>
              <a:t>for compilation. In essence, the standard compiler with more or less</a:t>
            </a:r>
          </a:p>
          <a:p>
            <a:r>
              <a:rPr kumimoji="1" lang="en-US" sz="1200" b="0" i="0" u="none" strike="noStrike" kern="1200" baseline="0" dirty="0">
                <a:solidFill>
                  <a:schemeClr val="tx1"/>
                </a:solidFill>
                <a:latin typeface="Times New Roman" pitchFamily="-110" charset="0"/>
                <a:ea typeface="+mn-ea"/>
                <a:cs typeface="+mn-cs"/>
              </a:rPr>
              <a:t>default settings should be used on each system under test to achieve comparable</a:t>
            </a:r>
          </a:p>
          <a:p>
            <a:r>
              <a:rPr kumimoji="1" lang="en-US" sz="1200" b="0" i="0" u="none" strike="noStrike" kern="1200" baseline="0" dirty="0">
                <a:solidFill>
                  <a:schemeClr val="tx1"/>
                </a:solidFill>
                <a:latin typeface="Times New Roman" pitchFamily="-110" charset="0"/>
                <a:ea typeface="+mn-ea"/>
                <a:cs typeface="+mn-cs"/>
              </a:rPr>
              <a:t>results.</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Peak metric:  This enables users to attempt to optimize system performance by</a:t>
            </a:r>
          </a:p>
          <a:p>
            <a:r>
              <a:rPr kumimoji="1" lang="en-US" sz="1200" b="0" i="0" u="none" strike="noStrike" kern="1200" baseline="0" dirty="0">
                <a:solidFill>
                  <a:schemeClr val="tx1"/>
                </a:solidFill>
                <a:latin typeface="Times New Roman" pitchFamily="-110" charset="0"/>
                <a:ea typeface="+mn-ea"/>
                <a:cs typeface="+mn-cs"/>
              </a:rPr>
              <a:t>optimizing the compiler output. For example, different compiler options may</a:t>
            </a:r>
          </a:p>
          <a:p>
            <a:r>
              <a:rPr kumimoji="1" lang="en-US" sz="1200" b="0" i="0" u="none" strike="noStrike" kern="1200" baseline="0" dirty="0">
                <a:solidFill>
                  <a:schemeClr val="tx1"/>
                </a:solidFill>
                <a:latin typeface="Times New Roman" pitchFamily="-110" charset="0"/>
                <a:ea typeface="+mn-ea"/>
                <a:cs typeface="+mn-cs"/>
              </a:rPr>
              <a:t>be used on each benchmark, and feedback-directed optimization is allowed.</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Speed metric:  This is simply a measurement of the time it takes to execute a</a:t>
            </a:r>
          </a:p>
          <a:p>
            <a:r>
              <a:rPr kumimoji="1" lang="en-US" sz="1200" b="0" i="0" u="none" strike="noStrike" kern="1200" baseline="0" dirty="0">
                <a:solidFill>
                  <a:schemeClr val="tx1"/>
                </a:solidFill>
                <a:latin typeface="Times New Roman" pitchFamily="-110" charset="0"/>
                <a:ea typeface="+mn-ea"/>
                <a:cs typeface="+mn-cs"/>
              </a:rPr>
              <a:t>compiled benchmark. The speed metric is used for comparing the ability of a</a:t>
            </a:r>
          </a:p>
          <a:p>
            <a:r>
              <a:rPr kumimoji="1" lang="en-US" sz="1200" b="0" i="0" u="none" strike="noStrike" kern="1200" baseline="0" dirty="0">
                <a:solidFill>
                  <a:schemeClr val="tx1"/>
                </a:solidFill>
                <a:latin typeface="Times New Roman" pitchFamily="-110" charset="0"/>
                <a:ea typeface="+mn-ea"/>
                <a:cs typeface="+mn-cs"/>
              </a:rPr>
              <a:t>computer to complete single tasks.</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Rate metric:  This is a measurement of how many tasks a computer can accomplish</a:t>
            </a:r>
          </a:p>
          <a:p>
            <a:r>
              <a:rPr kumimoji="1" lang="en-US" sz="1200" b="0" i="0" u="none" strike="noStrike" kern="1200" baseline="0" dirty="0">
                <a:solidFill>
                  <a:schemeClr val="tx1"/>
                </a:solidFill>
                <a:latin typeface="Times New Roman" pitchFamily="-110" charset="0"/>
                <a:ea typeface="+mn-ea"/>
                <a:cs typeface="+mn-cs"/>
              </a:rPr>
              <a:t>in a certain amount of time; this is called a throughput , capacity, or rate</a:t>
            </a:r>
          </a:p>
          <a:p>
            <a:r>
              <a:rPr kumimoji="1" lang="en-US" sz="1200" b="0" i="0" u="none" strike="noStrike" kern="1200" baseline="0" dirty="0">
                <a:solidFill>
                  <a:schemeClr val="tx1"/>
                </a:solidFill>
                <a:latin typeface="Times New Roman" pitchFamily="-110" charset="0"/>
                <a:ea typeface="+mn-ea"/>
                <a:cs typeface="+mn-cs"/>
              </a:rPr>
              <a:t>measure. The rate metric allows the system under test to execute simultaneous</a:t>
            </a:r>
          </a:p>
          <a:p>
            <a:r>
              <a:rPr kumimoji="1" lang="en-US" sz="1200" b="0" i="0" u="none" strike="noStrike" kern="1200" baseline="0" dirty="0">
                <a:solidFill>
                  <a:schemeClr val="tx1"/>
                </a:solidFill>
                <a:latin typeface="Times New Roman" pitchFamily="-110" charset="0"/>
                <a:ea typeface="+mn-ea"/>
                <a:cs typeface="+mn-cs"/>
              </a:rPr>
              <a:t>tasks to take advantage of multiple processors.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56174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The best known of the SPEC benchmark suites is SPEC CPU2006. This is the</a:t>
            </a:r>
          </a:p>
          <a:p>
            <a:r>
              <a:rPr kumimoji="1" lang="en-US" sz="1200" kern="1200" baseline="0" dirty="0">
                <a:solidFill>
                  <a:schemeClr val="tx1"/>
                </a:solidFill>
                <a:latin typeface="Times New Roman" pitchFamily="-110" charset="0"/>
                <a:ea typeface="+mn-ea"/>
                <a:cs typeface="+mn-cs"/>
              </a:rPr>
              <a:t>industry standard suite for processor-intensive applications. That is, SPEC CPU2006 is</a:t>
            </a:r>
          </a:p>
          <a:p>
            <a:r>
              <a:rPr kumimoji="1" lang="en-US" sz="1200" kern="1200" baseline="0" dirty="0">
                <a:solidFill>
                  <a:schemeClr val="tx1"/>
                </a:solidFill>
                <a:latin typeface="Times New Roman" pitchFamily="-110" charset="0"/>
                <a:ea typeface="+mn-ea"/>
                <a:cs typeface="+mn-cs"/>
              </a:rPr>
              <a:t>appropriate for measuring performance for applications that spend most of their time</a:t>
            </a:r>
          </a:p>
          <a:p>
            <a:r>
              <a:rPr kumimoji="1" lang="en-US" sz="1200" kern="1200" baseline="0" dirty="0">
                <a:solidFill>
                  <a:schemeClr val="tx1"/>
                </a:solidFill>
                <a:latin typeface="Times New Roman" pitchFamily="-110" charset="0"/>
                <a:ea typeface="+mn-ea"/>
                <a:cs typeface="+mn-cs"/>
              </a:rPr>
              <a:t>doing computation rather than I/O. </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CPU2006 suite is based on existing applications</a:t>
            </a:r>
          </a:p>
          <a:p>
            <a:r>
              <a:rPr kumimoji="1" lang="en-US" sz="1200" kern="1200" baseline="0" dirty="0">
                <a:solidFill>
                  <a:schemeClr val="tx1"/>
                </a:solidFill>
                <a:latin typeface="Times New Roman" pitchFamily="-110" charset="0"/>
                <a:ea typeface="+mn-ea"/>
                <a:cs typeface="+mn-cs"/>
              </a:rPr>
              <a:t>that have already been ported to a wide variety of platforms by SPEC industry</a:t>
            </a:r>
            <a:endParaRPr lang="en-US" dirty="0"/>
          </a:p>
          <a:p>
            <a:r>
              <a:rPr kumimoji="1" lang="en-US" sz="1200" kern="1200" baseline="0" dirty="0">
                <a:solidFill>
                  <a:schemeClr val="tx1"/>
                </a:solidFill>
                <a:latin typeface="Times New Roman" pitchFamily="-110" charset="0"/>
                <a:ea typeface="+mn-ea"/>
                <a:cs typeface="+mn-cs"/>
              </a:rPr>
              <a:t>members. It consists of 17 floating-point programs written in C, C++, and Fortran; and</a:t>
            </a:r>
          </a:p>
          <a:p>
            <a:r>
              <a:rPr kumimoji="1" lang="en-US" sz="1200" kern="1200" baseline="0" dirty="0">
                <a:solidFill>
                  <a:schemeClr val="tx1"/>
                </a:solidFill>
                <a:latin typeface="Times New Roman" pitchFamily="-110" charset="0"/>
                <a:ea typeface="+mn-ea"/>
                <a:cs typeface="+mn-cs"/>
              </a:rPr>
              <a:t>12 integer programs written in C and C++. The suite contains over 3 million lines of</a:t>
            </a:r>
          </a:p>
          <a:p>
            <a:r>
              <a:rPr kumimoji="1" lang="en-US" sz="1200" kern="1200" baseline="0" dirty="0">
                <a:solidFill>
                  <a:schemeClr val="tx1"/>
                </a:solidFill>
                <a:latin typeface="Times New Roman" pitchFamily="-110" charset="0"/>
                <a:ea typeface="+mn-ea"/>
                <a:cs typeface="+mn-cs"/>
              </a:rPr>
              <a:t>code. This is the fifth generation of processor-intensive suites from SPEC, replacing</a:t>
            </a:r>
          </a:p>
          <a:p>
            <a:r>
              <a:rPr kumimoji="1" lang="en-US" sz="1200" kern="1200" baseline="0" dirty="0">
                <a:solidFill>
                  <a:schemeClr val="tx1"/>
                </a:solidFill>
                <a:latin typeface="Times New Roman" pitchFamily="-110" charset="0"/>
                <a:ea typeface="+mn-ea"/>
                <a:cs typeface="+mn-cs"/>
              </a:rPr>
              <a:t>SPEC CPU2000, SPEC CPU95, SPEC CPU92, and SPEC CPU89 [HENN07].</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Other SPEC suites include the following:</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SPECjvm98: </a:t>
            </a:r>
            <a:r>
              <a:rPr kumimoji="1" lang="en-US" sz="1200" b="0" kern="1200" baseline="0" dirty="0">
                <a:solidFill>
                  <a:schemeClr val="tx1"/>
                </a:solidFill>
                <a:latin typeface="Times New Roman" pitchFamily="-110" charset="0"/>
                <a:ea typeface="+mn-ea"/>
                <a:cs typeface="+mn-cs"/>
              </a:rPr>
              <a:t>Intended to evaluate performance of the combined hardware</a:t>
            </a:r>
          </a:p>
          <a:p>
            <a:r>
              <a:rPr kumimoji="1" lang="en-US" sz="1200" b="0" kern="1200" baseline="0" dirty="0">
                <a:solidFill>
                  <a:schemeClr val="tx1"/>
                </a:solidFill>
                <a:latin typeface="Times New Roman" pitchFamily="-110" charset="0"/>
                <a:ea typeface="+mn-ea"/>
                <a:cs typeface="+mn-cs"/>
              </a:rPr>
              <a:t>and software aspects of the Java Virtual Machine (JVM) client platform</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SPECjbb2000 (Java Business Benchmark): </a:t>
            </a:r>
            <a:r>
              <a:rPr kumimoji="1" lang="en-US" sz="1200" b="0" kern="1200" baseline="0" dirty="0">
                <a:solidFill>
                  <a:schemeClr val="tx1"/>
                </a:solidFill>
                <a:latin typeface="Times New Roman" pitchFamily="-110" charset="0"/>
                <a:ea typeface="+mn-ea"/>
                <a:cs typeface="+mn-cs"/>
              </a:rPr>
              <a:t>A benchmark for evaluating</a:t>
            </a:r>
          </a:p>
          <a:p>
            <a:r>
              <a:rPr kumimoji="1" lang="en-US" sz="1200" kern="1200" baseline="0" dirty="0">
                <a:solidFill>
                  <a:schemeClr val="tx1"/>
                </a:solidFill>
                <a:latin typeface="Times New Roman" pitchFamily="-110" charset="0"/>
                <a:ea typeface="+mn-ea"/>
                <a:cs typeface="+mn-cs"/>
              </a:rPr>
              <a:t>server-side Java-based electronic commerce applications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SPECweb99: </a:t>
            </a:r>
            <a:r>
              <a:rPr kumimoji="1" lang="en-US" sz="1200" b="0" kern="1200" baseline="0" dirty="0">
                <a:solidFill>
                  <a:schemeClr val="tx1"/>
                </a:solidFill>
                <a:latin typeface="Times New Roman" pitchFamily="-110" charset="0"/>
                <a:ea typeface="+mn-ea"/>
                <a:cs typeface="+mn-cs"/>
              </a:rPr>
              <a:t>Evaluates the performance of World Wide Web (WWW) servers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SPECmail2001: </a:t>
            </a:r>
            <a:r>
              <a:rPr kumimoji="1" lang="en-US" sz="1200" b="0" kern="1200" baseline="0" dirty="0">
                <a:solidFill>
                  <a:schemeClr val="tx1"/>
                </a:solidFill>
                <a:latin typeface="Times New Roman" pitchFamily="-110" charset="0"/>
                <a:ea typeface="+mn-ea"/>
                <a:cs typeface="+mn-cs"/>
              </a:rPr>
              <a:t>Designed to measure a system’s performance acting as a mail</a:t>
            </a:r>
          </a:p>
          <a:p>
            <a:r>
              <a:rPr kumimoji="1" lang="en-US" sz="1200" b="0" kern="1200" baseline="0" dirty="0">
                <a:solidFill>
                  <a:schemeClr val="tx1"/>
                </a:solidFill>
                <a:latin typeface="Times New Roman" pitchFamily="-110" charset="0"/>
                <a:ea typeface="+mn-ea"/>
                <a:cs typeface="+mn-cs"/>
              </a:rPr>
              <a:t>server</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 We now consider the specific calculations that are done to assess a system. We</a:t>
            </a:r>
          </a:p>
          <a:p>
            <a:r>
              <a:rPr kumimoji="1" lang="en-US" sz="1200" b="0" i="0" u="none" strike="noStrike" kern="1200" baseline="0" dirty="0">
                <a:solidFill>
                  <a:schemeClr val="tx1"/>
                </a:solidFill>
                <a:latin typeface="Times New Roman" pitchFamily="-110" charset="0"/>
                <a:ea typeface="+mn-ea"/>
                <a:cs typeface="+mn-cs"/>
              </a:rPr>
              <a:t>consider the integer benchmarks; the same procedures are used to create a floating-point</a:t>
            </a:r>
          </a:p>
          <a:p>
            <a:r>
              <a:rPr kumimoji="1" lang="en-US" sz="1200" b="0" i="0" u="none" strike="noStrike" kern="1200" baseline="0" dirty="0">
                <a:solidFill>
                  <a:schemeClr val="tx1"/>
                </a:solidFill>
                <a:latin typeface="Times New Roman" pitchFamily="-110" charset="0"/>
                <a:ea typeface="+mn-ea"/>
                <a:cs typeface="+mn-cs"/>
              </a:rPr>
              <a:t>benchmark value. For the integer benchmarks, there are 12 programs in the</a:t>
            </a:r>
          </a:p>
          <a:p>
            <a:r>
              <a:rPr kumimoji="1" lang="en-US" sz="1200" b="0" i="0" u="none" strike="noStrike" kern="1200" baseline="0" dirty="0">
                <a:solidFill>
                  <a:schemeClr val="tx1"/>
                </a:solidFill>
                <a:latin typeface="Times New Roman" pitchFamily="-110" charset="0"/>
                <a:ea typeface="+mn-ea"/>
                <a:cs typeface="+mn-cs"/>
              </a:rPr>
              <a:t>test suite. Calculation is a three-step process (Figure 2.7):</a:t>
            </a:r>
          </a:p>
          <a:p>
            <a:endParaRPr kumimoji="1" lang="en-US" sz="1200" b="0" i="0" u="none" strike="noStrike"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26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73627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2.5</a:t>
            </a:r>
          </a:p>
          <a:p>
            <a:r>
              <a:rPr lang="en-US" dirty="0"/>
              <a:t>SPEC CPU2006 Integer</a:t>
            </a:r>
            <a:r>
              <a:rPr lang="en-US" baseline="0" dirty="0"/>
              <a:t> Benchmarks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813760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2.6</a:t>
            </a:r>
          </a:p>
          <a:p>
            <a:r>
              <a:rPr lang="en-US" dirty="0"/>
              <a:t>SPEC CPU2006 Floating-Point</a:t>
            </a:r>
            <a:r>
              <a:rPr lang="en-US" baseline="0" dirty="0"/>
              <a:t> Benchmarks</a:t>
            </a:r>
          </a:p>
          <a:p>
            <a:endParaRPr lang="en-US" baseline="0" dirty="0"/>
          </a:p>
          <a:p>
            <a:r>
              <a:rPr kumimoji="1" lang="en-US" sz="1200" b="0" i="0" u="none" strike="noStrike" kern="1200" baseline="0" dirty="0">
                <a:solidFill>
                  <a:schemeClr val="tx1"/>
                </a:solidFill>
                <a:latin typeface="Times New Roman" pitchFamily="-110" charset="0"/>
                <a:ea typeface="+mn-ea"/>
                <a:cs typeface="+mn-cs"/>
              </a:rPr>
              <a:t> SPEC uses a historical Sun system, the “Ultra Enterprise 2,” which was introduced</a:t>
            </a:r>
          </a:p>
          <a:p>
            <a:r>
              <a:rPr kumimoji="1" lang="en-US" sz="1200" b="0" i="0" u="none" strike="noStrike" kern="1200" baseline="0" dirty="0">
                <a:solidFill>
                  <a:schemeClr val="tx1"/>
                </a:solidFill>
                <a:latin typeface="Times New Roman" pitchFamily="-110" charset="0"/>
                <a:ea typeface="+mn-ea"/>
                <a:cs typeface="+mn-cs"/>
              </a:rPr>
              <a:t>in 1997, as the reference machine. The reference machine uses a 296-MHz</a:t>
            </a:r>
          </a:p>
          <a:p>
            <a:r>
              <a:rPr kumimoji="1" lang="en-US" sz="1200" b="0" i="0" u="none" strike="noStrike" kern="1200" baseline="0" dirty="0" err="1">
                <a:solidFill>
                  <a:schemeClr val="tx1"/>
                </a:solidFill>
                <a:latin typeface="Times New Roman" pitchFamily="-110" charset="0"/>
                <a:ea typeface="+mn-ea"/>
                <a:cs typeface="+mn-cs"/>
              </a:rPr>
              <a:t>UltraSPARC</a:t>
            </a:r>
            <a:r>
              <a:rPr kumimoji="1" lang="en-US" sz="1200" b="0" i="0" u="none" strike="noStrike" kern="1200" baseline="0" dirty="0">
                <a:solidFill>
                  <a:schemeClr val="tx1"/>
                </a:solidFill>
                <a:latin typeface="Times New Roman" pitchFamily="-110" charset="0"/>
                <a:ea typeface="+mn-ea"/>
                <a:cs typeface="+mn-cs"/>
              </a:rPr>
              <a:t> II processor. It takes about 12 days to do a rule-conforming run of</a:t>
            </a:r>
          </a:p>
          <a:p>
            <a:r>
              <a:rPr kumimoji="1" lang="en-US" sz="1200" b="0" i="0" u="none" strike="noStrike" kern="1200" baseline="0" dirty="0">
                <a:solidFill>
                  <a:schemeClr val="tx1"/>
                </a:solidFill>
                <a:latin typeface="Times New Roman" pitchFamily="-110" charset="0"/>
                <a:ea typeface="+mn-ea"/>
                <a:cs typeface="+mn-cs"/>
              </a:rPr>
              <a:t>the base metrics for CINT2006 and CFP2006 on the CPU2006 reference machine.</a:t>
            </a:r>
          </a:p>
          <a:p>
            <a:r>
              <a:rPr kumimoji="1" lang="en-US" sz="1200" b="0" i="0" u="none" strike="noStrike" kern="1200" baseline="0" dirty="0">
                <a:solidFill>
                  <a:schemeClr val="tx1"/>
                </a:solidFill>
                <a:latin typeface="Times New Roman" pitchFamily="-110" charset="0"/>
                <a:ea typeface="+mn-ea"/>
                <a:cs typeface="+mn-cs"/>
              </a:rPr>
              <a:t>Tables 2.5 and 2.6 show the amount of time to run each benchmark using the reference</a:t>
            </a:r>
          </a:p>
          <a:p>
            <a:r>
              <a:rPr kumimoji="1" lang="en-US" sz="1200" b="0" i="0" u="none" strike="noStrike" kern="1200" baseline="0" dirty="0">
                <a:solidFill>
                  <a:schemeClr val="tx1"/>
                </a:solidFill>
                <a:latin typeface="Times New Roman" pitchFamily="-110" charset="0"/>
                <a:ea typeface="+mn-ea"/>
                <a:cs typeface="+mn-cs"/>
              </a:rPr>
              <a:t>machine. The tables also show the dynamic instruction counts on the reference</a:t>
            </a:r>
          </a:p>
          <a:p>
            <a:r>
              <a:rPr kumimoji="1" lang="en-US" sz="1200" b="0" i="0" u="none" strike="noStrike" kern="1200" baseline="0" dirty="0">
                <a:solidFill>
                  <a:schemeClr val="tx1"/>
                </a:solidFill>
                <a:latin typeface="Times New Roman" pitchFamily="-110" charset="0"/>
                <a:ea typeface="+mn-ea"/>
                <a:cs typeface="+mn-cs"/>
              </a:rPr>
              <a:t>machine, as reported in [PHAN07]. These value are the actual number of instructions</a:t>
            </a:r>
          </a:p>
          <a:p>
            <a:r>
              <a:rPr kumimoji="1" lang="en-US" sz="1200" b="0" i="0" u="none" strike="noStrike" kern="1200" baseline="0" dirty="0">
                <a:solidFill>
                  <a:schemeClr val="tx1"/>
                </a:solidFill>
                <a:latin typeface="Times New Roman" pitchFamily="-110" charset="0"/>
                <a:ea typeface="+mn-ea"/>
                <a:cs typeface="+mn-cs"/>
              </a:rPr>
              <a:t>executed during the run of each program.</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813760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A simple numerical example will illustrate the difference between the</a:t>
            </a:r>
          </a:p>
          <a:p>
            <a:r>
              <a:rPr kumimoji="1" lang="en-US" sz="1200" b="0" i="0" u="none" strike="noStrike" kern="1200" baseline="0" dirty="0">
                <a:solidFill>
                  <a:schemeClr val="tx1"/>
                </a:solidFill>
                <a:latin typeface="Times New Roman" pitchFamily="-110" charset="0"/>
                <a:ea typeface="+mn-ea"/>
                <a:cs typeface="+mn-cs"/>
              </a:rPr>
              <a:t>two means in calculating a mean value of the rates, shown in Table 2.2. The table compares</a:t>
            </a:r>
          </a:p>
          <a:p>
            <a:r>
              <a:rPr kumimoji="1" lang="en-US" sz="1200" b="0" i="0" u="none" strike="noStrike" kern="1200" baseline="0" dirty="0">
                <a:solidFill>
                  <a:schemeClr val="tx1"/>
                </a:solidFill>
                <a:latin typeface="Times New Roman" pitchFamily="-110" charset="0"/>
                <a:ea typeface="+mn-ea"/>
                <a:cs typeface="+mn-cs"/>
              </a:rPr>
              <a:t>the performance of three computers on the execution of two programs. For simplicity, we</a:t>
            </a:r>
          </a:p>
          <a:p>
            <a:r>
              <a:rPr kumimoji="1" lang="en-US" sz="1200" b="0" i="0" u="none" strike="noStrike" kern="1200" baseline="0" dirty="0">
                <a:solidFill>
                  <a:schemeClr val="tx1"/>
                </a:solidFill>
                <a:latin typeface="Times New Roman" pitchFamily="-110" charset="0"/>
                <a:ea typeface="+mn-ea"/>
                <a:cs typeface="+mn-cs"/>
              </a:rPr>
              <a:t>assume that the execution of each program results in the execution of 108 floating-point</a:t>
            </a:r>
          </a:p>
          <a:p>
            <a:r>
              <a:rPr kumimoji="1" lang="en-US" sz="1200" b="0" i="0" u="none" strike="noStrike" kern="1200" baseline="0" dirty="0">
                <a:solidFill>
                  <a:schemeClr val="tx1"/>
                </a:solidFill>
                <a:latin typeface="Times New Roman" pitchFamily="-110" charset="0"/>
                <a:ea typeface="+mn-ea"/>
                <a:cs typeface="+mn-cs"/>
              </a:rPr>
              <a:t>operations. The left half of the table shows the execution times for each computer running</a:t>
            </a:r>
          </a:p>
          <a:p>
            <a:r>
              <a:rPr kumimoji="1" lang="en-US" sz="1200" b="0" i="0" u="none" strike="noStrike" kern="1200" baseline="0" dirty="0">
                <a:solidFill>
                  <a:schemeClr val="tx1"/>
                </a:solidFill>
                <a:latin typeface="Times New Roman" pitchFamily="-110" charset="0"/>
                <a:ea typeface="+mn-ea"/>
                <a:cs typeface="+mn-cs"/>
              </a:rPr>
              <a:t>each program, the total execution time, and the AM of the execution times. Computer</a:t>
            </a:r>
          </a:p>
          <a:p>
            <a:r>
              <a:rPr kumimoji="1" lang="en-US" sz="1200" b="0" i="0" u="none" strike="noStrike" kern="1200" baseline="0" dirty="0">
                <a:solidFill>
                  <a:schemeClr val="tx1"/>
                </a:solidFill>
                <a:latin typeface="Times New Roman" pitchFamily="-110" charset="0"/>
                <a:ea typeface="+mn-ea"/>
                <a:cs typeface="+mn-cs"/>
              </a:rPr>
              <a:t>A executes in less total time than B, which executes in less total time than C, and this is</a:t>
            </a:r>
          </a:p>
          <a:p>
            <a:r>
              <a:rPr kumimoji="1" lang="en-US" sz="1200" b="0" i="0" u="none" strike="noStrike" kern="1200" baseline="0" dirty="0">
                <a:solidFill>
                  <a:schemeClr val="tx1"/>
                </a:solidFill>
                <a:latin typeface="Times New Roman" pitchFamily="-110" charset="0"/>
                <a:ea typeface="+mn-ea"/>
                <a:cs typeface="+mn-cs"/>
              </a:rPr>
              <a:t>reflected accurately in the AM.</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The right half of the table provides a comparison in terms of rates, expressed</a:t>
            </a:r>
          </a:p>
          <a:p>
            <a:r>
              <a:rPr kumimoji="1" lang="en-US" sz="1200" b="0" i="0" u="none" strike="noStrike" kern="1200" baseline="0" dirty="0">
                <a:solidFill>
                  <a:schemeClr val="tx1"/>
                </a:solidFill>
                <a:latin typeface="Times New Roman" pitchFamily="-110" charset="0"/>
                <a:ea typeface="+mn-ea"/>
                <a:cs typeface="+mn-cs"/>
              </a:rPr>
              <a:t>in MFLOPS. The rate calculation is straightforward. For example, program 1 executes</a:t>
            </a:r>
          </a:p>
          <a:p>
            <a:r>
              <a:rPr kumimoji="1" lang="en-US" sz="1200" b="0" i="0" u="none" strike="noStrike" kern="1200" baseline="0" dirty="0">
                <a:solidFill>
                  <a:schemeClr val="tx1"/>
                </a:solidFill>
                <a:latin typeface="Times New Roman" pitchFamily="-110" charset="0"/>
                <a:ea typeface="+mn-ea"/>
                <a:cs typeface="+mn-cs"/>
              </a:rPr>
              <a:t>100 million floating-point operations. Computer A takes 2 seconds to execute the program</a:t>
            </a:r>
          </a:p>
          <a:p>
            <a:r>
              <a:rPr kumimoji="1" lang="en-US" sz="1200" b="0" i="0" u="none" strike="noStrike" kern="1200" baseline="0" dirty="0">
                <a:solidFill>
                  <a:schemeClr val="tx1"/>
                </a:solidFill>
                <a:latin typeface="Times New Roman" pitchFamily="-110" charset="0"/>
                <a:ea typeface="+mn-ea"/>
                <a:cs typeface="+mn-cs"/>
              </a:rPr>
              <a:t>for a MFLOPS rate of 100/2 = 50. Next, consider the AM of the rates. The greatest value</a:t>
            </a:r>
          </a:p>
          <a:p>
            <a:r>
              <a:rPr kumimoji="1" lang="en-US" sz="1200" b="0" i="0" u="none" strike="noStrike" kern="1200" baseline="0" dirty="0">
                <a:solidFill>
                  <a:schemeClr val="tx1"/>
                </a:solidFill>
                <a:latin typeface="Times New Roman" pitchFamily="-110" charset="0"/>
                <a:ea typeface="+mn-ea"/>
                <a:cs typeface="+mn-cs"/>
              </a:rPr>
              <a:t>is for computer A, which suggests that A is the fastest computer. In terms of total execution</a:t>
            </a:r>
          </a:p>
          <a:p>
            <a:r>
              <a:rPr kumimoji="1" lang="en-US" sz="1200" b="0" i="0" u="none" strike="noStrike" kern="1200" baseline="0" dirty="0">
                <a:solidFill>
                  <a:schemeClr val="tx1"/>
                </a:solidFill>
                <a:latin typeface="Times New Roman" pitchFamily="-110" charset="0"/>
                <a:ea typeface="+mn-ea"/>
                <a:cs typeface="+mn-cs"/>
              </a:rPr>
              <a:t>time, A has the minimum time, so it is the fastest computer of the three. But the AM</a:t>
            </a:r>
          </a:p>
          <a:p>
            <a:r>
              <a:rPr kumimoji="1" lang="en-US" sz="1200" b="0" i="0" u="none" strike="noStrike" kern="1200" baseline="0" dirty="0">
                <a:solidFill>
                  <a:schemeClr val="tx1"/>
                </a:solidFill>
                <a:latin typeface="Times New Roman" pitchFamily="-110" charset="0"/>
                <a:ea typeface="+mn-ea"/>
                <a:cs typeface="+mn-cs"/>
              </a:rPr>
              <a:t>of rates shows B as slower than C, whereas in fact B is faster than C. Looking at the HM</a:t>
            </a:r>
          </a:p>
          <a:p>
            <a:r>
              <a:rPr kumimoji="1" lang="en-US" sz="1200" b="0" i="0" u="none" strike="noStrike" kern="1200" baseline="0" dirty="0">
                <a:solidFill>
                  <a:schemeClr val="tx1"/>
                </a:solidFill>
                <a:latin typeface="Times New Roman" pitchFamily="-110" charset="0"/>
                <a:ea typeface="+mn-ea"/>
                <a:cs typeface="+mn-cs"/>
              </a:rPr>
              <a:t>values, we see that they correctly reflect the speed ordering of the computers. This confirms</a:t>
            </a:r>
          </a:p>
          <a:p>
            <a:r>
              <a:rPr kumimoji="1" lang="en-US" sz="1200" b="0" i="0" u="none" strike="noStrike" kern="1200" baseline="0" dirty="0">
                <a:solidFill>
                  <a:schemeClr val="tx1"/>
                </a:solidFill>
                <a:latin typeface="Times New Roman" pitchFamily="-110" charset="0"/>
                <a:ea typeface="+mn-ea"/>
                <a:cs typeface="+mn-cs"/>
              </a:rPr>
              <a:t>that the HM is preferred when calculating rates.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The reader may wonder why go through all this effort. If we want to compare</a:t>
            </a:r>
          </a:p>
          <a:p>
            <a:r>
              <a:rPr kumimoji="1" lang="en-US" sz="1200" b="0" i="0" u="none" strike="noStrike" kern="1200" baseline="0" dirty="0">
                <a:solidFill>
                  <a:schemeClr val="tx1"/>
                </a:solidFill>
                <a:latin typeface="Times New Roman" pitchFamily="-110" charset="0"/>
                <a:ea typeface="+mn-ea"/>
                <a:cs typeface="+mn-cs"/>
              </a:rPr>
              <a:t>execution times, we could simply compare the total execution times of the three</a:t>
            </a:r>
          </a:p>
          <a:p>
            <a:r>
              <a:rPr kumimoji="1" lang="en-US" sz="1200" b="0" i="0" u="none" strike="noStrike" kern="1200" baseline="0" dirty="0">
                <a:solidFill>
                  <a:schemeClr val="tx1"/>
                </a:solidFill>
                <a:latin typeface="Times New Roman" pitchFamily="-110" charset="0"/>
                <a:ea typeface="+mn-ea"/>
                <a:cs typeface="+mn-cs"/>
              </a:rPr>
              <a:t>systems. If we want to compare rates, we could simply take the inverse of the total</a:t>
            </a:r>
          </a:p>
          <a:p>
            <a:r>
              <a:rPr kumimoji="1" lang="en-US" sz="1200" b="0" i="0" u="none" strike="noStrike" kern="1200" baseline="0" dirty="0">
                <a:solidFill>
                  <a:schemeClr val="tx1"/>
                </a:solidFill>
                <a:latin typeface="Times New Roman" pitchFamily="-110" charset="0"/>
                <a:ea typeface="+mn-ea"/>
                <a:cs typeface="+mn-cs"/>
              </a:rPr>
              <a:t>execution time, as shown in the table. There are two reasons for doing the individual</a:t>
            </a:r>
          </a:p>
          <a:p>
            <a:r>
              <a:rPr kumimoji="1" lang="en-US" sz="1200" b="0" i="0" u="none" strike="noStrike" kern="1200" baseline="0" dirty="0">
                <a:solidFill>
                  <a:schemeClr val="tx1"/>
                </a:solidFill>
                <a:latin typeface="Times New Roman" pitchFamily="-110" charset="0"/>
                <a:ea typeface="+mn-ea"/>
                <a:cs typeface="+mn-cs"/>
              </a:rPr>
              <a:t>calculations rather than only looking at the aggregate numbers: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 1. A customer or researcher may be interested not only in the overall average</a:t>
            </a:r>
          </a:p>
          <a:p>
            <a:r>
              <a:rPr kumimoji="1" lang="en-US" sz="1200" b="0" i="0" u="none" strike="noStrike" kern="1200" baseline="0" dirty="0">
                <a:solidFill>
                  <a:schemeClr val="tx1"/>
                </a:solidFill>
                <a:latin typeface="Times New Roman" pitchFamily="-110" charset="0"/>
                <a:ea typeface="+mn-ea"/>
                <a:cs typeface="+mn-cs"/>
              </a:rPr>
              <a:t>performance but also performance against different types of benchmark programs,</a:t>
            </a:r>
          </a:p>
          <a:p>
            <a:r>
              <a:rPr kumimoji="1" lang="en-US" sz="1200" b="0" i="0" u="none" strike="noStrike" kern="1200" baseline="0" dirty="0">
                <a:solidFill>
                  <a:schemeClr val="tx1"/>
                </a:solidFill>
                <a:latin typeface="Times New Roman" pitchFamily="-110" charset="0"/>
                <a:ea typeface="+mn-ea"/>
                <a:cs typeface="+mn-cs"/>
              </a:rPr>
              <a:t>such as business applications, scientific modeling, multimedia applications,</a:t>
            </a:r>
          </a:p>
          <a:p>
            <a:r>
              <a:rPr kumimoji="1" lang="en-US" sz="1200" b="0" i="0" u="none" strike="noStrike" kern="1200" baseline="0" dirty="0">
                <a:solidFill>
                  <a:schemeClr val="tx1"/>
                </a:solidFill>
                <a:latin typeface="Times New Roman" pitchFamily="-110" charset="0"/>
                <a:ea typeface="+mn-ea"/>
                <a:cs typeface="+mn-cs"/>
              </a:rPr>
              <a:t>and systems programs. Thus, a breakdown by type of benchmark is</a:t>
            </a:r>
          </a:p>
          <a:p>
            <a:r>
              <a:rPr kumimoji="1" lang="en-US" sz="1200" b="0" i="0" u="none" strike="noStrike" kern="1200" baseline="0" dirty="0">
                <a:solidFill>
                  <a:schemeClr val="tx1"/>
                </a:solidFill>
                <a:latin typeface="Times New Roman" pitchFamily="-110" charset="0"/>
                <a:ea typeface="+mn-ea"/>
                <a:cs typeface="+mn-cs"/>
              </a:rPr>
              <a:t>needed as well as a total.</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 2. Usually, the different programs used for evaluation are weighted differently.</a:t>
            </a:r>
          </a:p>
          <a:p>
            <a:r>
              <a:rPr kumimoji="1" lang="en-US" sz="1200" b="0" i="0" u="none" strike="noStrike" kern="1200" baseline="0" dirty="0">
                <a:solidFill>
                  <a:schemeClr val="tx1"/>
                </a:solidFill>
                <a:latin typeface="Times New Roman" pitchFamily="-110" charset="0"/>
                <a:ea typeface="+mn-ea"/>
                <a:cs typeface="+mn-cs"/>
              </a:rPr>
              <a:t>In Table 2.2, it is assumed that the two test programs execute the same number</a:t>
            </a:r>
          </a:p>
          <a:p>
            <a:r>
              <a:rPr kumimoji="1" lang="en-US" sz="1200" b="0" i="0" u="none" strike="noStrike" kern="1200" baseline="0" dirty="0">
                <a:solidFill>
                  <a:schemeClr val="tx1"/>
                </a:solidFill>
                <a:latin typeface="Times New Roman" pitchFamily="-110" charset="0"/>
                <a:ea typeface="+mn-ea"/>
                <a:cs typeface="+mn-cs"/>
              </a:rPr>
              <a:t>of operations. If that is not the case, we may want to weight accordingly.</a:t>
            </a:r>
          </a:p>
          <a:p>
            <a:r>
              <a:rPr kumimoji="1" lang="en-US" sz="1200" b="0" i="0" u="none" strike="noStrike" kern="1200" baseline="0" dirty="0">
                <a:solidFill>
                  <a:schemeClr val="tx1"/>
                </a:solidFill>
                <a:latin typeface="Times New Roman" pitchFamily="-110" charset="0"/>
                <a:ea typeface="+mn-ea"/>
                <a:cs typeface="+mn-cs"/>
              </a:rPr>
              <a:t>Or different programs could be weighted differently to reflect importance or</a:t>
            </a:r>
          </a:p>
          <a:p>
            <a:r>
              <a:rPr kumimoji="1" lang="en-US" sz="1200" b="0" i="0" u="none" strike="noStrike" kern="1200" baseline="0" dirty="0">
                <a:solidFill>
                  <a:schemeClr val="tx1"/>
                </a:solidFill>
                <a:latin typeface="Times New Roman" pitchFamily="-110" charset="0"/>
                <a:ea typeface="+mn-ea"/>
                <a:cs typeface="+mn-cs"/>
              </a:rPr>
              <a:t>priority.</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315284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A simple example will illustrate the way in which the GM exhibits consistency</a:t>
            </a:r>
          </a:p>
          <a:p>
            <a:r>
              <a:rPr kumimoji="1" lang="en-US" sz="1200" b="0" i="0" u="none" strike="noStrike" kern="1200" baseline="0" dirty="0">
                <a:solidFill>
                  <a:schemeClr val="tx1"/>
                </a:solidFill>
                <a:latin typeface="Times New Roman" pitchFamily="-110" charset="0"/>
                <a:ea typeface="+mn-ea"/>
                <a:cs typeface="+mn-cs"/>
              </a:rPr>
              <a:t>for normalized results. In Table 2.3, we use the same performance results as were</a:t>
            </a:r>
          </a:p>
          <a:p>
            <a:r>
              <a:rPr kumimoji="1" lang="en-US" sz="1200" b="0" i="0" u="none" strike="noStrike" kern="1200" baseline="0" dirty="0">
                <a:solidFill>
                  <a:schemeClr val="tx1"/>
                </a:solidFill>
                <a:latin typeface="Times New Roman" pitchFamily="-110" charset="0"/>
                <a:ea typeface="+mn-ea"/>
                <a:cs typeface="+mn-cs"/>
              </a:rPr>
              <a:t>used in Table 2.2. In Table 2.3a, all results are normalized to Computer A, and the means</a:t>
            </a:r>
          </a:p>
          <a:p>
            <a:r>
              <a:rPr kumimoji="1" lang="en-US" sz="1200" b="0" i="0" u="none" strike="noStrike" kern="1200" baseline="0" dirty="0">
                <a:solidFill>
                  <a:schemeClr val="tx1"/>
                </a:solidFill>
                <a:latin typeface="Times New Roman" pitchFamily="-110" charset="0"/>
                <a:ea typeface="+mn-ea"/>
                <a:cs typeface="+mn-cs"/>
              </a:rPr>
              <a:t>are calculated on the normalized values. Based on total execution time, A is faster than</a:t>
            </a:r>
          </a:p>
          <a:p>
            <a:r>
              <a:rPr kumimoji="1" lang="en-US" sz="1200" b="0" i="0" u="none" strike="noStrike" kern="1200" baseline="0" dirty="0">
                <a:solidFill>
                  <a:schemeClr val="tx1"/>
                </a:solidFill>
                <a:latin typeface="Times New Roman" pitchFamily="-110" charset="0"/>
                <a:ea typeface="+mn-ea"/>
                <a:cs typeface="+mn-cs"/>
              </a:rPr>
              <a:t>B, which is faster than C. Both the AMs and GMs of the normalized times reflect this. In</a:t>
            </a:r>
          </a:p>
          <a:p>
            <a:r>
              <a:rPr kumimoji="1" lang="en-US" sz="1200" b="0" i="0" u="none" strike="noStrike" kern="1200" baseline="0" dirty="0">
                <a:solidFill>
                  <a:schemeClr val="tx1"/>
                </a:solidFill>
                <a:latin typeface="Times New Roman" pitchFamily="-110" charset="0"/>
                <a:ea typeface="+mn-ea"/>
                <a:cs typeface="+mn-cs"/>
              </a:rPr>
              <a:t>Table 2.3b, the systems are now normalized to B. Again the GMs correctly reflect the relative</a:t>
            </a:r>
          </a:p>
          <a:p>
            <a:r>
              <a:rPr kumimoji="1" lang="en-US" sz="1200" b="0" i="0" u="none" strike="noStrike" kern="1200" baseline="0" dirty="0">
                <a:solidFill>
                  <a:schemeClr val="tx1"/>
                </a:solidFill>
                <a:latin typeface="Times New Roman" pitchFamily="-110" charset="0"/>
                <a:ea typeface="+mn-ea"/>
                <a:cs typeface="+mn-cs"/>
              </a:rPr>
              <a:t>speeds of the three computers, but now the AM produces a different ordering.</a:t>
            </a:r>
          </a:p>
          <a:p>
            <a:endParaRPr kumimoji="1" lang="en-US" sz="1200" b="0" i="0" u="none" strike="noStrike"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007721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Sadly, consistency does not always produce correct results. In Table 2.4, some of the</a:t>
            </a:r>
          </a:p>
          <a:p>
            <a:r>
              <a:rPr kumimoji="1" lang="en-US" sz="1200" b="0" i="0" u="none" strike="noStrike" kern="1200" baseline="0" dirty="0">
                <a:solidFill>
                  <a:schemeClr val="tx1"/>
                </a:solidFill>
                <a:latin typeface="Times New Roman" pitchFamily="-110" charset="0"/>
                <a:ea typeface="+mn-ea"/>
                <a:cs typeface="+mn-cs"/>
              </a:rPr>
              <a:t>execution times are altered. Once again, the AM reports conflicting results for the two</a:t>
            </a:r>
          </a:p>
          <a:p>
            <a:r>
              <a:rPr kumimoji="1" lang="en-US" sz="1200" b="0" i="0" u="none" strike="noStrike" kern="1200" baseline="0" dirty="0">
                <a:solidFill>
                  <a:schemeClr val="tx1"/>
                </a:solidFill>
                <a:latin typeface="Times New Roman" pitchFamily="-110" charset="0"/>
                <a:ea typeface="+mn-ea"/>
                <a:cs typeface="+mn-cs"/>
              </a:rPr>
              <a:t>normalizations. The GM reports consistent results, but the result is that B is faster than A</a:t>
            </a:r>
          </a:p>
          <a:p>
            <a:r>
              <a:rPr kumimoji="1" lang="en-US" sz="1200" b="0" i="0" u="none" strike="noStrike" kern="1200" baseline="0" dirty="0">
                <a:solidFill>
                  <a:schemeClr val="tx1"/>
                </a:solidFill>
                <a:latin typeface="Times New Roman" pitchFamily="-110" charset="0"/>
                <a:ea typeface="+mn-ea"/>
                <a:cs typeface="+mn-cs"/>
              </a:rPr>
              <a:t>and C, which are equal.</a:t>
            </a:r>
            <a:endParaRPr lang="en-US" dirty="0"/>
          </a:p>
          <a:p>
            <a:endParaRPr lang="en-US" dirty="0"/>
          </a:p>
          <a:p>
            <a:r>
              <a:rPr kumimoji="1" lang="en-US" sz="1200" b="0" i="0" u="none" strike="noStrike" kern="1200" baseline="0" dirty="0">
                <a:solidFill>
                  <a:schemeClr val="tx1"/>
                </a:solidFill>
                <a:latin typeface="Times New Roman" pitchFamily="-110" charset="0"/>
                <a:ea typeface="+mn-ea"/>
                <a:cs typeface="+mn-cs"/>
              </a:rPr>
              <a:t>SPEC has chosen to use the GM,</a:t>
            </a:r>
          </a:p>
          <a:p>
            <a:r>
              <a:rPr kumimoji="1" lang="en-US" sz="1200" b="0" i="0" u="none" strike="noStrike" kern="1200" baseline="0" dirty="0">
                <a:solidFill>
                  <a:schemeClr val="tx1"/>
                </a:solidFill>
                <a:latin typeface="Times New Roman" pitchFamily="-110" charset="0"/>
                <a:ea typeface="+mn-ea"/>
                <a:cs typeface="+mn-cs"/>
              </a:rPr>
              <a:t>for several reasons: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1.  As mentioned, the GM gives consistent results regardless of which system is</a:t>
            </a:r>
          </a:p>
          <a:p>
            <a:r>
              <a:rPr kumimoji="1" lang="en-US" sz="1200" b="0" i="0" u="none" strike="noStrike" kern="1200" baseline="0" dirty="0">
                <a:solidFill>
                  <a:schemeClr val="tx1"/>
                </a:solidFill>
                <a:latin typeface="Times New Roman" pitchFamily="-110" charset="0"/>
                <a:ea typeface="+mn-ea"/>
                <a:cs typeface="+mn-cs"/>
              </a:rPr>
              <a:t>used as a reference. Because benchmarking is primarily a comparison analysis,</a:t>
            </a:r>
          </a:p>
          <a:p>
            <a:r>
              <a:rPr kumimoji="1" lang="en-US" sz="1200" b="0" i="0" u="none" strike="noStrike" kern="1200" baseline="0" dirty="0">
                <a:solidFill>
                  <a:schemeClr val="tx1"/>
                </a:solidFill>
                <a:latin typeface="Times New Roman" pitchFamily="-110" charset="0"/>
                <a:ea typeface="+mn-ea"/>
                <a:cs typeface="+mn-cs"/>
              </a:rPr>
              <a:t>this is an important feature.</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2.  As documented in [MCMA93], and confirmed in subsequent analyses by SPEC</a:t>
            </a:r>
          </a:p>
          <a:p>
            <a:r>
              <a:rPr kumimoji="1" lang="en-US" sz="1200" b="0" i="0" u="none" strike="noStrike" kern="1200" baseline="0" dirty="0">
                <a:solidFill>
                  <a:schemeClr val="tx1"/>
                </a:solidFill>
                <a:latin typeface="Times New Roman" pitchFamily="-110" charset="0"/>
                <a:ea typeface="+mn-ea"/>
                <a:cs typeface="+mn-cs"/>
              </a:rPr>
              <a:t>analysts [MASH04], the GM is less biased by outliers than the HM or AM.</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3.  [MASH04] demonstrates that distributions of performance ratios are better</a:t>
            </a:r>
          </a:p>
          <a:p>
            <a:r>
              <a:rPr kumimoji="1" lang="en-US" sz="1200" b="0" i="0" u="none" strike="noStrike" kern="1200" baseline="0" dirty="0">
                <a:solidFill>
                  <a:schemeClr val="tx1"/>
                </a:solidFill>
                <a:latin typeface="Times New Roman" pitchFamily="-110" charset="0"/>
                <a:ea typeface="+mn-ea"/>
                <a:cs typeface="+mn-cs"/>
              </a:rPr>
              <a:t>modeled by lognormal distributions than by normal ones, because of the generally</a:t>
            </a:r>
          </a:p>
          <a:p>
            <a:r>
              <a:rPr kumimoji="1" lang="en-US" sz="1200" b="0" i="0" u="none" strike="noStrike" kern="1200" baseline="0" dirty="0">
                <a:solidFill>
                  <a:schemeClr val="tx1"/>
                </a:solidFill>
                <a:latin typeface="Times New Roman" pitchFamily="-110" charset="0"/>
                <a:ea typeface="+mn-ea"/>
                <a:cs typeface="+mn-cs"/>
              </a:rPr>
              <a:t>skewed distribution of the normalized numbers. This is confirmed in</a:t>
            </a:r>
          </a:p>
          <a:p>
            <a:r>
              <a:rPr kumimoji="1" lang="en-US" sz="1200" b="0" i="0" u="none" strike="noStrike" kern="1200" baseline="0" dirty="0">
                <a:solidFill>
                  <a:schemeClr val="tx1"/>
                </a:solidFill>
                <a:latin typeface="Times New Roman" pitchFamily="-110" charset="0"/>
                <a:ea typeface="+mn-ea"/>
                <a:cs typeface="+mn-cs"/>
              </a:rPr>
              <a:t>[CITR06]. And, as shown in Equation (2.5), the GM can be described as the</a:t>
            </a:r>
          </a:p>
          <a:p>
            <a:r>
              <a:rPr kumimoji="1" lang="en-US" sz="1200" b="0" i="0" u="none" strike="noStrike" kern="1200" baseline="0" dirty="0">
                <a:solidFill>
                  <a:schemeClr val="tx1"/>
                </a:solidFill>
                <a:latin typeface="Times New Roman" pitchFamily="-110" charset="0"/>
                <a:ea typeface="+mn-ea"/>
                <a:cs typeface="+mn-cs"/>
              </a:rPr>
              <a:t>back-transformed average of a lognormal distribution.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12924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513D4-F2DB-E54E-8A8E-0AC7B43CCEC2}" type="slidenum">
              <a:rPr lang="en-US"/>
              <a:pPr/>
              <a:t>3</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What gives Intel x86 processors or IBM mainframe computers such mind-boggling</a:t>
            </a:r>
          </a:p>
          <a:p>
            <a:r>
              <a:rPr kumimoji="1" lang="en-US" sz="1200" kern="1200" baseline="0" dirty="0">
                <a:solidFill>
                  <a:schemeClr val="tx1"/>
                </a:solidFill>
                <a:latin typeface="Times New Roman" pitchFamily="-110" charset="0"/>
                <a:ea typeface="+mn-ea"/>
                <a:cs typeface="+mn-cs"/>
              </a:rPr>
              <a:t>power is the relentless pursuit of speed by processor chip manufacturers. The evolution</a:t>
            </a:r>
          </a:p>
          <a:p>
            <a:r>
              <a:rPr kumimoji="1" lang="en-US" sz="1200" kern="1200" baseline="0" dirty="0">
                <a:solidFill>
                  <a:schemeClr val="tx1"/>
                </a:solidFill>
                <a:latin typeface="Times New Roman" pitchFamily="-110" charset="0"/>
                <a:ea typeface="+mn-ea"/>
                <a:cs typeface="+mn-cs"/>
              </a:rPr>
              <a:t>of these machines continues to bear out Moore’s law, mentioned previously. So</a:t>
            </a:r>
          </a:p>
          <a:p>
            <a:r>
              <a:rPr kumimoji="1" lang="en-US" sz="1200" kern="1200" baseline="0" dirty="0">
                <a:solidFill>
                  <a:schemeClr val="tx1"/>
                </a:solidFill>
                <a:latin typeface="Times New Roman" pitchFamily="-110" charset="0"/>
                <a:ea typeface="+mn-ea"/>
                <a:cs typeface="+mn-cs"/>
              </a:rPr>
              <a:t>long as this law holds, chipmakers can unleash a new generation of chips every three</a:t>
            </a:r>
          </a:p>
          <a:p>
            <a:r>
              <a:rPr kumimoji="1" lang="en-US" sz="1200" kern="1200" baseline="0" dirty="0">
                <a:solidFill>
                  <a:schemeClr val="tx1"/>
                </a:solidFill>
                <a:latin typeface="Times New Roman" pitchFamily="-110" charset="0"/>
                <a:ea typeface="+mn-ea"/>
                <a:cs typeface="+mn-cs"/>
              </a:rPr>
              <a:t>years—with four times as many transistors. In memory chips, this has quadrupled</a:t>
            </a:r>
          </a:p>
          <a:p>
            <a:r>
              <a:rPr kumimoji="1" lang="en-US" sz="1200" kern="1200" baseline="0" dirty="0">
                <a:solidFill>
                  <a:schemeClr val="tx1"/>
                </a:solidFill>
                <a:latin typeface="Times New Roman" pitchFamily="-110" charset="0"/>
                <a:ea typeface="+mn-ea"/>
                <a:cs typeface="+mn-cs"/>
              </a:rPr>
              <a:t>the capacity of dynamic random-access memory (DRAM), still the basic technology</a:t>
            </a:r>
          </a:p>
          <a:p>
            <a:r>
              <a:rPr kumimoji="1" lang="en-US" sz="1200" kern="1200" baseline="0" dirty="0">
                <a:solidFill>
                  <a:schemeClr val="tx1"/>
                </a:solidFill>
                <a:latin typeface="Times New Roman" pitchFamily="-110" charset="0"/>
                <a:ea typeface="+mn-ea"/>
                <a:cs typeface="+mn-cs"/>
              </a:rPr>
              <a:t>for computer main memory, every three years. In microprocessors, the addition of</a:t>
            </a:r>
          </a:p>
          <a:p>
            <a:r>
              <a:rPr kumimoji="1" lang="en-US" sz="1200" kern="1200" baseline="0" dirty="0">
                <a:solidFill>
                  <a:schemeClr val="tx1"/>
                </a:solidFill>
                <a:latin typeface="Times New Roman" pitchFamily="-110" charset="0"/>
                <a:ea typeface="+mn-ea"/>
                <a:cs typeface="+mn-cs"/>
              </a:rPr>
              <a:t>new circuits, and the speed boost that comes from reducing the distances between</a:t>
            </a:r>
          </a:p>
          <a:p>
            <a:r>
              <a:rPr kumimoji="1" lang="en-US" sz="1200" kern="1200" baseline="0" dirty="0">
                <a:solidFill>
                  <a:schemeClr val="tx1"/>
                </a:solidFill>
                <a:latin typeface="Times New Roman" pitchFamily="-110" charset="0"/>
                <a:ea typeface="+mn-ea"/>
                <a:cs typeface="+mn-cs"/>
              </a:rPr>
              <a:t>them, has improved performance four- or fivefold every three years or so since Intel</a:t>
            </a:r>
          </a:p>
          <a:p>
            <a:r>
              <a:rPr kumimoji="1" lang="en-US" sz="1200" kern="1200" baseline="0" dirty="0">
                <a:solidFill>
                  <a:schemeClr val="tx1"/>
                </a:solidFill>
                <a:latin typeface="Times New Roman" pitchFamily="-110" charset="0"/>
                <a:ea typeface="+mn-ea"/>
                <a:cs typeface="+mn-cs"/>
              </a:rPr>
              <a:t>launched its x86 family in 1978.</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But the raw speed of the microprocessor will not achieve its potential unless</a:t>
            </a:r>
          </a:p>
          <a:p>
            <a:r>
              <a:rPr kumimoji="1" lang="en-US" sz="1200" kern="1200" baseline="0" dirty="0">
                <a:solidFill>
                  <a:schemeClr val="tx1"/>
                </a:solidFill>
                <a:latin typeface="Times New Roman" pitchFamily="-110" charset="0"/>
                <a:ea typeface="+mn-ea"/>
                <a:cs typeface="+mn-cs"/>
              </a:rPr>
              <a:t>it is fed a constant stream of work to do in the form of computer instructions.</a:t>
            </a:r>
          </a:p>
          <a:p>
            <a:r>
              <a:rPr kumimoji="1" lang="en-US" sz="1200" kern="1200" baseline="0" dirty="0">
                <a:solidFill>
                  <a:schemeClr val="tx1"/>
                </a:solidFill>
                <a:latin typeface="Times New Roman" pitchFamily="-110" charset="0"/>
                <a:ea typeface="+mn-ea"/>
                <a:cs typeface="+mn-cs"/>
              </a:rPr>
              <a:t>Anything that gets in the way of that smooth flow undermines the power of the</a:t>
            </a:r>
          </a:p>
          <a:p>
            <a:r>
              <a:rPr kumimoji="1" lang="en-US" sz="1200" kern="1200" baseline="0" dirty="0">
                <a:solidFill>
                  <a:schemeClr val="tx1"/>
                </a:solidFill>
                <a:latin typeface="Times New Roman" pitchFamily="-110" charset="0"/>
                <a:ea typeface="+mn-ea"/>
                <a:cs typeface="+mn-cs"/>
              </a:rPr>
              <a:t>processor. Accordingly, while the chipmakers have been busy learning how to fabricate</a:t>
            </a:r>
          </a:p>
          <a:p>
            <a:r>
              <a:rPr kumimoji="1" lang="en-US" sz="1200" kern="1200" baseline="0" dirty="0">
                <a:solidFill>
                  <a:schemeClr val="tx1"/>
                </a:solidFill>
                <a:latin typeface="Times New Roman" pitchFamily="-110" charset="0"/>
                <a:ea typeface="+mn-ea"/>
                <a:cs typeface="+mn-cs"/>
              </a:rPr>
              <a:t>chips of greater and greater density, the processor designers must come up with</a:t>
            </a:r>
          </a:p>
          <a:p>
            <a:r>
              <a:rPr kumimoji="1" lang="en-US" sz="1200" kern="1200" baseline="0" dirty="0">
                <a:solidFill>
                  <a:schemeClr val="tx1"/>
                </a:solidFill>
                <a:latin typeface="Times New Roman" pitchFamily="-110" charset="0"/>
                <a:ea typeface="+mn-ea"/>
                <a:cs typeface="+mn-cs"/>
              </a:rPr>
              <a:t>ever more elaborate techniques for feeding the monster. Among the techniques</a:t>
            </a:r>
          </a:p>
          <a:p>
            <a:r>
              <a:rPr kumimoji="1" lang="en-US" sz="1200" kern="1200" baseline="0" dirty="0">
                <a:solidFill>
                  <a:schemeClr val="tx1"/>
                </a:solidFill>
                <a:latin typeface="Times New Roman" pitchFamily="-110" charset="0"/>
                <a:ea typeface="+mn-ea"/>
                <a:cs typeface="+mn-cs"/>
              </a:rPr>
              <a:t>built into contemporary processors are the following:</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Pipelining:</a:t>
            </a:r>
          </a:p>
          <a:p>
            <a:r>
              <a:rPr kumimoji="1" lang="en-US" sz="1200" b="0" i="0" u="none" strike="noStrike" kern="1200" baseline="0" dirty="0">
                <a:solidFill>
                  <a:schemeClr val="tx1"/>
                </a:solidFill>
                <a:latin typeface="Times New Roman" pitchFamily="-110" charset="0"/>
                <a:ea typeface="+mn-ea"/>
                <a:cs typeface="+mn-cs"/>
              </a:rPr>
              <a:t> The execution of an instruction involves multiple stages of operation,</a:t>
            </a:r>
          </a:p>
          <a:p>
            <a:r>
              <a:rPr kumimoji="1" lang="en-US" sz="1200" b="0" i="0" u="none" strike="noStrike" kern="1200" baseline="0" dirty="0">
                <a:solidFill>
                  <a:schemeClr val="tx1"/>
                </a:solidFill>
                <a:latin typeface="Times New Roman" pitchFamily="-110" charset="0"/>
                <a:ea typeface="+mn-ea"/>
                <a:cs typeface="+mn-cs"/>
              </a:rPr>
              <a:t>including fetching the instruction, decoding the </a:t>
            </a:r>
            <a:r>
              <a:rPr kumimoji="1" lang="en-US" sz="1200" b="0" i="0" u="none" strike="noStrike" kern="1200" baseline="0" dirty="0" err="1">
                <a:solidFill>
                  <a:schemeClr val="tx1"/>
                </a:solidFill>
                <a:latin typeface="Times New Roman" pitchFamily="-110" charset="0"/>
                <a:ea typeface="+mn-ea"/>
                <a:cs typeface="+mn-cs"/>
              </a:rPr>
              <a:t>opcode</a:t>
            </a:r>
            <a:r>
              <a:rPr kumimoji="1" lang="en-US" sz="1200" b="0" i="0" u="none" strike="noStrike" kern="1200" baseline="0" dirty="0">
                <a:solidFill>
                  <a:schemeClr val="tx1"/>
                </a:solidFill>
                <a:latin typeface="Times New Roman" pitchFamily="-110" charset="0"/>
                <a:ea typeface="+mn-ea"/>
                <a:cs typeface="+mn-cs"/>
              </a:rPr>
              <a:t>, fetching operands,</a:t>
            </a:r>
          </a:p>
          <a:p>
            <a:r>
              <a:rPr kumimoji="1" lang="en-US" sz="1200" b="0" i="0" u="none" strike="noStrike" kern="1200" baseline="0" dirty="0">
                <a:solidFill>
                  <a:schemeClr val="tx1"/>
                </a:solidFill>
                <a:latin typeface="Times New Roman" pitchFamily="-110" charset="0"/>
                <a:ea typeface="+mn-ea"/>
                <a:cs typeface="+mn-cs"/>
              </a:rPr>
              <a:t>performing a calculation, and so on. Pipelining enables a processor to</a:t>
            </a:r>
          </a:p>
          <a:p>
            <a:r>
              <a:rPr kumimoji="1" lang="en-US" sz="1200" b="0" i="0" u="none" strike="noStrike" kern="1200" baseline="0" dirty="0">
                <a:solidFill>
                  <a:schemeClr val="tx1"/>
                </a:solidFill>
                <a:latin typeface="Times New Roman" pitchFamily="-110" charset="0"/>
                <a:ea typeface="+mn-ea"/>
                <a:cs typeface="+mn-cs"/>
              </a:rPr>
              <a:t>work simultaneously on multiple instructions by performing a different phase</a:t>
            </a:r>
          </a:p>
          <a:p>
            <a:r>
              <a:rPr kumimoji="1" lang="en-US" sz="1200" b="0" i="0" u="none" strike="noStrike" kern="1200" baseline="0" dirty="0">
                <a:solidFill>
                  <a:schemeClr val="tx1"/>
                </a:solidFill>
                <a:latin typeface="Times New Roman" pitchFamily="-110" charset="0"/>
                <a:ea typeface="+mn-ea"/>
                <a:cs typeface="+mn-cs"/>
              </a:rPr>
              <a:t>for each of the multiple instructions at the same time. The processor overlaps</a:t>
            </a:r>
          </a:p>
          <a:p>
            <a:r>
              <a:rPr kumimoji="1" lang="en-US" sz="1200" b="0" i="0" u="none" strike="noStrike" kern="1200" baseline="0" dirty="0">
                <a:solidFill>
                  <a:schemeClr val="tx1"/>
                </a:solidFill>
                <a:latin typeface="Times New Roman" pitchFamily="-110" charset="0"/>
                <a:ea typeface="+mn-ea"/>
                <a:cs typeface="+mn-cs"/>
              </a:rPr>
              <a:t>operations by moving data or instructions into a conceptual pipe with all</a:t>
            </a:r>
          </a:p>
          <a:p>
            <a:r>
              <a:rPr kumimoji="1" lang="en-US" sz="1200" b="0" i="0" u="none" strike="noStrike" kern="1200" baseline="0" dirty="0">
                <a:solidFill>
                  <a:schemeClr val="tx1"/>
                </a:solidFill>
                <a:latin typeface="Times New Roman" pitchFamily="-110" charset="0"/>
                <a:ea typeface="+mn-ea"/>
                <a:cs typeface="+mn-cs"/>
              </a:rPr>
              <a:t>stages of the pipe processing simultaneously. For example, while one instruction</a:t>
            </a:r>
          </a:p>
          <a:p>
            <a:r>
              <a:rPr kumimoji="1" lang="en-US" sz="1200" b="0" i="0" u="none" strike="noStrike" kern="1200" baseline="0" dirty="0">
                <a:solidFill>
                  <a:schemeClr val="tx1"/>
                </a:solidFill>
                <a:latin typeface="Times New Roman" pitchFamily="-110" charset="0"/>
                <a:ea typeface="+mn-ea"/>
                <a:cs typeface="+mn-cs"/>
              </a:rPr>
              <a:t>is being executed, the computer is decoding the next instruction. This is</a:t>
            </a:r>
          </a:p>
          <a:p>
            <a:r>
              <a:rPr kumimoji="1" lang="en-US" sz="1200" b="0" i="0" u="none" strike="noStrike" kern="1200" baseline="0" dirty="0">
                <a:solidFill>
                  <a:schemeClr val="tx1"/>
                </a:solidFill>
                <a:latin typeface="Times New Roman" pitchFamily="-110" charset="0"/>
                <a:ea typeface="+mn-ea"/>
                <a:cs typeface="+mn-cs"/>
              </a:rPr>
              <a:t>the same principle as seen in an assembly line.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Branch prediction: </a:t>
            </a:r>
          </a:p>
          <a:p>
            <a:r>
              <a:rPr kumimoji="1" lang="en-US" sz="1200" b="0" kern="1200" baseline="0" dirty="0">
                <a:solidFill>
                  <a:schemeClr val="tx1"/>
                </a:solidFill>
                <a:latin typeface="Times New Roman" pitchFamily="-110" charset="0"/>
                <a:ea typeface="+mn-ea"/>
                <a:cs typeface="+mn-cs"/>
              </a:rPr>
              <a:t>The processor looks ahead in the instruction code fetched</a:t>
            </a:r>
          </a:p>
          <a:p>
            <a:r>
              <a:rPr kumimoji="1" lang="en-US" sz="1200" kern="1200" baseline="0" dirty="0">
                <a:solidFill>
                  <a:schemeClr val="tx1"/>
                </a:solidFill>
                <a:latin typeface="Times New Roman" pitchFamily="-110" charset="0"/>
                <a:ea typeface="+mn-ea"/>
                <a:cs typeface="+mn-cs"/>
              </a:rPr>
              <a:t>from memory and predicts which branches, or groups of instructions, are likely</a:t>
            </a:r>
          </a:p>
          <a:p>
            <a:r>
              <a:rPr kumimoji="1" lang="en-US" sz="1200" kern="1200" baseline="0" dirty="0">
                <a:solidFill>
                  <a:schemeClr val="tx1"/>
                </a:solidFill>
                <a:latin typeface="Times New Roman" pitchFamily="-110" charset="0"/>
                <a:ea typeface="+mn-ea"/>
                <a:cs typeface="+mn-cs"/>
              </a:rPr>
              <a:t>to be processed next. If the processor guesses right most of the time, it can</a:t>
            </a:r>
          </a:p>
          <a:p>
            <a:r>
              <a:rPr kumimoji="1" lang="en-US" sz="1200" kern="1200" baseline="0" dirty="0">
                <a:solidFill>
                  <a:schemeClr val="tx1"/>
                </a:solidFill>
                <a:latin typeface="Times New Roman" pitchFamily="-110" charset="0"/>
                <a:ea typeface="+mn-ea"/>
                <a:cs typeface="+mn-cs"/>
              </a:rPr>
              <a:t>prefetch the correct instructions and buffer them so that the processor is kept</a:t>
            </a:r>
          </a:p>
          <a:p>
            <a:r>
              <a:rPr kumimoji="1" lang="en-US" sz="1200" kern="1200" baseline="0" dirty="0">
                <a:solidFill>
                  <a:schemeClr val="tx1"/>
                </a:solidFill>
                <a:latin typeface="Times New Roman" pitchFamily="-110" charset="0"/>
                <a:ea typeface="+mn-ea"/>
                <a:cs typeface="+mn-cs"/>
              </a:rPr>
              <a:t>busy. The more sophisticated examples of this strategy predict not just the</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next branch but multiple branches ahead. Thus, branch prediction increases</a:t>
            </a:r>
          </a:p>
          <a:p>
            <a:r>
              <a:rPr kumimoji="1" lang="en-US" sz="1200" kern="1200" baseline="0" dirty="0">
                <a:solidFill>
                  <a:schemeClr val="tx1"/>
                </a:solidFill>
                <a:latin typeface="Times New Roman" pitchFamily="-110" charset="0"/>
                <a:ea typeface="+mn-ea"/>
                <a:cs typeface="+mn-cs"/>
              </a:rPr>
              <a:t>the amount of work available for the processor to execute.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Superscalar execution: </a:t>
            </a:r>
          </a:p>
          <a:p>
            <a:r>
              <a:rPr kumimoji="1" lang="en-US" sz="1200" b="0" i="0" u="none" strike="noStrike" kern="1200" baseline="0" dirty="0">
                <a:solidFill>
                  <a:schemeClr val="tx1"/>
                </a:solidFill>
                <a:latin typeface="Times New Roman" pitchFamily="-110" charset="0"/>
                <a:ea typeface="+mn-ea"/>
                <a:cs typeface="+mn-cs"/>
              </a:rPr>
              <a:t>This is the ability to issue more than one instruction</a:t>
            </a:r>
          </a:p>
          <a:p>
            <a:r>
              <a:rPr kumimoji="1" lang="en-US" sz="1200" b="0" i="0" u="none" strike="noStrike" kern="1200" baseline="0" dirty="0">
                <a:solidFill>
                  <a:schemeClr val="tx1"/>
                </a:solidFill>
                <a:latin typeface="Times New Roman" pitchFamily="-110" charset="0"/>
                <a:ea typeface="+mn-ea"/>
                <a:cs typeface="+mn-cs"/>
              </a:rPr>
              <a:t>in every processor clock cycle. In effect, multiple parallel pipelines are used.</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flow analysis: </a:t>
            </a:r>
          </a:p>
          <a:p>
            <a:r>
              <a:rPr kumimoji="1" lang="en-US" sz="1200" b="0" kern="1200" baseline="0" dirty="0">
                <a:solidFill>
                  <a:schemeClr val="tx1"/>
                </a:solidFill>
                <a:latin typeface="Times New Roman" pitchFamily="-110" charset="0"/>
                <a:ea typeface="+mn-ea"/>
                <a:cs typeface="+mn-cs"/>
              </a:rPr>
              <a:t>The processor analyzes which instructions are dependent</a:t>
            </a:r>
          </a:p>
          <a:p>
            <a:r>
              <a:rPr kumimoji="1" lang="en-US" sz="1200" kern="1200" baseline="0" dirty="0">
                <a:solidFill>
                  <a:schemeClr val="tx1"/>
                </a:solidFill>
                <a:latin typeface="Times New Roman" pitchFamily="-110" charset="0"/>
                <a:ea typeface="+mn-ea"/>
                <a:cs typeface="+mn-cs"/>
              </a:rPr>
              <a:t>on each other’s results, or data, to create an optimized schedule of instructions.</a:t>
            </a:r>
          </a:p>
          <a:p>
            <a:r>
              <a:rPr kumimoji="1" lang="en-US" sz="1200" kern="1200" baseline="0" dirty="0">
                <a:solidFill>
                  <a:schemeClr val="tx1"/>
                </a:solidFill>
                <a:latin typeface="Times New Roman" pitchFamily="-110" charset="0"/>
                <a:ea typeface="+mn-ea"/>
                <a:cs typeface="+mn-cs"/>
              </a:rPr>
              <a:t>In fact, instructions are scheduled to be executed when ready, independent of</a:t>
            </a:r>
          </a:p>
          <a:p>
            <a:r>
              <a:rPr kumimoji="1" lang="en-US" sz="1200" kern="1200" baseline="0" dirty="0">
                <a:solidFill>
                  <a:schemeClr val="tx1"/>
                </a:solidFill>
                <a:latin typeface="Times New Roman" pitchFamily="-110" charset="0"/>
                <a:ea typeface="+mn-ea"/>
                <a:cs typeface="+mn-cs"/>
              </a:rPr>
              <a:t>the original program order. This prevents unnecessary delay.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Speculative execution: </a:t>
            </a:r>
          </a:p>
          <a:p>
            <a:r>
              <a:rPr kumimoji="1" lang="en-US" sz="1200" b="0" kern="1200" baseline="0" dirty="0">
                <a:solidFill>
                  <a:schemeClr val="tx1"/>
                </a:solidFill>
                <a:latin typeface="Times New Roman" pitchFamily="-110" charset="0"/>
                <a:ea typeface="+mn-ea"/>
                <a:cs typeface="+mn-cs"/>
              </a:rPr>
              <a:t>Using branch prediction and data flow analysis, some</a:t>
            </a:r>
          </a:p>
          <a:p>
            <a:r>
              <a:rPr kumimoji="1" lang="en-US" sz="1200" kern="1200" baseline="0" dirty="0">
                <a:solidFill>
                  <a:schemeClr val="tx1"/>
                </a:solidFill>
                <a:latin typeface="Times New Roman" pitchFamily="-110" charset="0"/>
                <a:ea typeface="+mn-ea"/>
                <a:cs typeface="+mn-cs"/>
              </a:rPr>
              <a:t>processors speculatively execute instructions ahead of their actual appearance</a:t>
            </a:r>
          </a:p>
          <a:p>
            <a:r>
              <a:rPr kumimoji="1" lang="en-US" sz="1200" kern="1200" baseline="0" dirty="0">
                <a:solidFill>
                  <a:schemeClr val="tx1"/>
                </a:solidFill>
                <a:latin typeface="Times New Roman" pitchFamily="-110" charset="0"/>
                <a:ea typeface="+mn-ea"/>
                <a:cs typeface="+mn-cs"/>
              </a:rPr>
              <a:t>in the program execution, holding the results in temporary locations.</a:t>
            </a:r>
          </a:p>
          <a:p>
            <a:r>
              <a:rPr kumimoji="1" lang="en-US" sz="1200" kern="1200" baseline="0" dirty="0">
                <a:solidFill>
                  <a:schemeClr val="tx1"/>
                </a:solidFill>
                <a:latin typeface="Times New Roman" pitchFamily="-110" charset="0"/>
                <a:ea typeface="+mn-ea"/>
                <a:cs typeface="+mn-cs"/>
              </a:rPr>
              <a:t>This enables the processor to keep its execution engines as busy as possible by</a:t>
            </a:r>
          </a:p>
          <a:p>
            <a:r>
              <a:rPr kumimoji="1" lang="en-US" sz="1200" kern="1200" baseline="0" dirty="0">
                <a:solidFill>
                  <a:schemeClr val="tx1"/>
                </a:solidFill>
                <a:latin typeface="Times New Roman" pitchFamily="-110" charset="0"/>
                <a:ea typeface="+mn-ea"/>
                <a:cs typeface="+mn-cs"/>
              </a:rPr>
              <a:t>executing instructions that are likely to be needed.</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These and other sophisticated techniques are made necessary by the sheer</a:t>
            </a:r>
          </a:p>
          <a:p>
            <a:r>
              <a:rPr kumimoji="1" lang="en-US" sz="1200" b="0" i="0" u="none" strike="noStrike" kern="1200" baseline="0" dirty="0">
                <a:solidFill>
                  <a:schemeClr val="tx1"/>
                </a:solidFill>
                <a:latin typeface="Times New Roman" pitchFamily="-110" charset="0"/>
                <a:ea typeface="+mn-ea"/>
                <a:cs typeface="+mn-cs"/>
              </a:rPr>
              <a:t>power of the processor. Collectively they make it possible to execute many instructions</a:t>
            </a:r>
          </a:p>
          <a:p>
            <a:r>
              <a:rPr kumimoji="1" lang="en-US" sz="1200" b="0" i="0" u="none" strike="noStrike" kern="1200" baseline="0" dirty="0">
                <a:solidFill>
                  <a:schemeClr val="tx1"/>
                </a:solidFill>
                <a:latin typeface="Times New Roman" pitchFamily="-110" charset="0"/>
                <a:ea typeface="+mn-ea"/>
                <a:cs typeface="+mn-cs"/>
              </a:rPr>
              <a:t>per processor cycle, rather than to take many cycles per instruction.</a:t>
            </a:r>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The results for the Sun Blade 1000 are shown in Table 2.7a. One of the</a:t>
            </a:r>
          </a:p>
          <a:p>
            <a:r>
              <a:rPr kumimoji="1" lang="en-US" sz="1200" b="0" i="0" u="none" strike="noStrike" kern="1200" baseline="0" dirty="0">
                <a:solidFill>
                  <a:schemeClr val="tx1"/>
                </a:solidFill>
                <a:latin typeface="Times New Roman" pitchFamily="-110" charset="0"/>
                <a:ea typeface="+mn-ea"/>
                <a:cs typeface="+mn-cs"/>
              </a:rPr>
              <a:t>SPEC CPU2006 integer benchmark is 464.h264ref. This is a reference implementation</a:t>
            </a:r>
          </a:p>
          <a:p>
            <a:r>
              <a:rPr kumimoji="1" lang="en-US" sz="1200" b="0" i="0" u="none" strike="noStrike" kern="1200" baseline="0" dirty="0">
                <a:solidFill>
                  <a:schemeClr val="tx1"/>
                </a:solidFill>
                <a:latin typeface="Times New Roman" pitchFamily="-110" charset="0"/>
                <a:ea typeface="+mn-ea"/>
                <a:cs typeface="+mn-cs"/>
              </a:rPr>
              <a:t>of H.264/AVC (Advanced Video Coding), the latest state-of-the-art video compression standard.</a:t>
            </a:r>
          </a:p>
          <a:p>
            <a:r>
              <a:rPr kumimoji="1" lang="en-US" sz="1200" b="0" i="0" u="none" strike="noStrike" kern="1200" baseline="0" dirty="0">
                <a:solidFill>
                  <a:schemeClr val="tx1"/>
                </a:solidFill>
                <a:latin typeface="Times New Roman" pitchFamily="-110" charset="0"/>
                <a:ea typeface="+mn-ea"/>
                <a:cs typeface="+mn-cs"/>
              </a:rPr>
              <a:t>The Sun Blade 1000 executes this program in a median time of 5259 seconds. The reference</a:t>
            </a:r>
          </a:p>
          <a:p>
            <a:r>
              <a:rPr kumimoji="1" lang="en-US" sz="1200" b="0" i="0" u="none" strike="noStrike" kern="1200" baseline="0" dirty="0">
                <a:solidFill>
                  <a:schemeClr val="tx1"/>
                </a:solidFill>
                <a:latin typeface="Times New Roman" pitchFamily="-110" charset="0"/>
                <a:ea typeface="+mn-ea"/>
                <a:cs typeface="+mn-cs"/>
              </a:rPr>
              <a:t>implementation requires 22,130 seconds. The ratio is calculated as: 22,130/5,259 = 4.21.</a:t>
            </a:r>
          </a:p>
          <a:p>
            <a:r>
              <a:rPr kumimoji="1" lang="en-US" sz="1200" b="0" i="0" u="none" strike="noStrike" kern="1200" baseline="0" dirty="0">
                <a:solidFill>
                  <a:schemeClr val="tx1"/>
                </a:solidFill>
                <a:latin typeface="Times New Roman" pitchFamily="-110" charset="0"/>
                <a:ea typeface="+mn-ea"/>
                <a:cs typeface="+mn-cs"/>
              </a:rPr>
              <a:t>The speed metric is calculated by taking the twelfth root of the product of the ratios:</a:t>
            </a:r>
          </a:p>
          <a:p>
            <a:r>
              <a:rPr kumimoji="1" lang="en-US" sz="1200" b="0" i="0" u="none" strike="noStrike" kern="1200" baseline="0" dirty="0">
                <a:solidFill>
                  <a:schemeClr val="tx1"/>
                </a:solidFill>
                <a:latin typeface="Times New Roman" pitchFamily="-110" charset="0"/>
                <a:ea typeface="+mn-ea"/>
                <a:cs typeface="+mn-cs"/>
              </a:rPr>
              <a:t>(3.18 * 2.96 * 2.98 * 3.91 * 3.17 * 3.61 * 3.51 * 2.01 *</a:t>
            </a:r>
          </a:p>
          <a:p>
            <a:r>
              <a:rPr kumimoji="1" lang="en-US" sz="1200" b="0" i="0" u="none" strike="noStrike" kern="1200" baseline="0" dirty="0">
                <a:solidFill>
                  <a:schemeClr val="tx1"/>
                </a:solidFill>
                <a:latin typeface="Times New Roman" pitchFamily="-110" charset="0"/>
                <a:ea typeface="+mn-ea"/>
                <a:cs typeface="+mn-cs"/>
              </a:rPr>
              <a:t>4.21 * 2.43 * 2.75 * 3.42)</a:t>
            </a:r>
            <a:r>
              <a:rPr kumimoji="1" lang="en-US" sz="1200" b="0" i="0" u="none" strike="noStrike" kern="1200" baseline="30000" dirty="0">
                <a:solidFill>
                  <a:schemeClr val="tx1"/>
                </a:solidFill>
                <a:latin typeface="Times New Roman" pitchFamily="-110" charset="0"/>
                <a:ea typeface="+mn-ea"/>
                <a:cs typeface="+mn-cs"/>
              </a:rPr>
              <a:t>1/12 </a:t>
            </a:r>
            <a:r>
              <a:rPr kumimoji="1" lang="en-US" sz="1200" b="0" i="0" u="none" strike="noStrike" kern="1200" baseline="0" dirty="0">
                <a:solidFill>
                  <a:schemeClr val="tx1"/>
                </a:solidFill>
                <a:latin typeface="Times New Roman" pitchFamily="-110" charset="0"/>
                <a:ea typeface="+mn-ea"/>
                <a:cs typeface="+mn-cs"/>
              </a:rPr>
              <a:t>= 3.12</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916739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The results for the Sun Blade X6250 are shown in Table 2.7b. This system</a:t>
            </a:r>
          </a:p>
          <a:p>
            <a:r>
              <a:rPr kumimoji="1" lang="en-US" sz="1200" b="0" i="0" u="none" strike="noStrike" kern="1200" baseline="0" dirty="0">
                <a:solidFill>
                  <a:schemeClr val="tx1"/>
                </a:solidFill>
                <a:latin typeface="Times New Roman" pitchFamily="-110" charset="0"/>
                <a:ea typeface="+mn-ea"/>
                <a:cs typeface="+mn-cs"/>
              </a:rPr>
              <a:t>has two processor chips, with two cores per chip, for a total of four cores. To get the</a:t>
            </a:r>
          </a:p>
          <a:p>
            <a:r>
              <a:rPr kumimoji="1" lang="en-US" sz="1200" b="0" i="0" u="none" strike="noStrike" kern="1200" baseline="0" dirty="0">
                <a:solidFill>
                  <a:schemeClr val="tx1"/>
                </a:solidFill>
                <a:latin typeface="Times New Roman" pitchFamily="-110" charset="0"/>
                <a:ea typeface="+mn-ea"/>
                <a:cs typeface="+mn-cs"/>
              </a:rPr>
              <a:t>rate metric, each benchmark program is executed simultaneously on all four cores, with</a:t>
            </a:r>
          </a:p>
          <a:p>
            <a:r>
              <a:rPr kumimoji="1" lang="en-US" sz="1200" b="0" i="0" u="none" strike="noStrike" kern="1200" baseline="0" dirty="0">
                <a:solidFill>
                  <a:schemeClr val="tx1"/>
                </a:solidFill>
                <a:latin typeface="Times New Roman" pitchFamily="-110" charset="0"/>
                <a:ea typeface="+mn-ea"/>
                <a:cs typeface="+mn-cs"/>
              </a:rPr>
              <a:t>the execution time being the time from the start of all four copies to the end of the slowest</a:t>
            </a:r>
          </a:p>
          <a:p>
            <a:r>
              <a:rPr kumimoji="1" lang="en-US" sz="1200" b="0" i="0" u="none" strike="noStrike" kern="1200" baseline="0" dirty="0">
                <a:solidFill>
                  <a:schemeClr val="tx1"/>
                </a:solidFill>
                <a:latin typeface="Times New Roman" pitchFamily="-110" charset="0"/>
                <a:ea typeface="+mn-ea"/>
                <a:cs typeface="+mn-cs"/>
              </a:rPr>
              <a:t>run. The speed ratio is calculated as before, and the rate value is simply four times the</a:t>
            </a:r>
          </a:p>
          <a:p>
            <a:r>
              <a:rPr kumimoji="1" lang="en-US" sz="1200" b="0" i="0" u="none" strike="noStrike" kern="1200" baseline="0" dirty="0">
                <a:solidFill>
                  <a:schemeClr val="tx1"/>
                </a:solidFill>
                <a:latin typeface="Times New Roman" pitchFamily="-110" charset="0"/>
                <a:ea typeface="+mn-ea"/>
                <a:cs typeface="+mn-cs"/>
              </a:rPr>
              <a:t>speed ratio. The final rate metric is found by taking the geometric mean of the rate values:</a:t>
            </a:r>
          </a:p>
          <a:p>
            <a:r>
              <a:rPr kumimoji="1" lang="en-US" sz="1200" b="0" i="0" u="none" strike="noStrike" kern="1200" baseline="0" dirty="0">
                <a:solidFill>
                  <a:schemeClr val="tx1"/>
                </a:solidFill>
                <a:latin typeface="Times New Roman" pitchFamily="-110" charset="0"/>
                <a:ea typeface="+mn-ea"/>
                <a:cs typeface="+mn-cs"/>
              </a:rPr>
              <a:t>(78.63 * 62.97 * 60.87 * 77.29 * 65.87 * 83.68 * 76.70 * 134.98 *</a:t>
            </a:r>
          </a:p>
          <a:p>
            <a:r>
              <a:rPr kumimoji="1" lang="en-US" sz="1200" b="0" i="0" u="none" strike="noStrike" kern="1200" baseline="0" dirty="0">
                <a:solidFill>
                  <a:schemeClr val="tx1"/>
                </a:solidFill>
                <a:latin typeface="Times New Roman" pitchFamily="-110" charset="0"/>
                <a:ea typeface="+mn-ea"/>
                <a:cs typeface="+mn-cs"/>
              </a:rPr>
              <a:t>106.65 * 40.39 * 48.41 * 65.40)</a:t>
            </a:r>
            <a:r>
              <a:rPr kumimoji="1" lang="en-US" sz="1200" b="0" i="0" u="none" strike="noStrike" kern="1200" baseline="30000" dirty="0">
                <a:solidFill>
                  <a:schemeClr val="tx1"/>
                </a:solidFill>
                <a:latin typeface="Times New Roman" pitchFamily="-110" charset="0"/>
                <a:ea typeface="+mn-ea"/>
                <a:cs typeface="+mn-cs"/>
              </a:rPr>
              <a:t>1/12 </a:t>
            </a:r>
            <a:r>
              <a:rPr kumimoji="1" lang="en-US" sz="1200" b="0" i="0" u="none" strike="noStrike" kern="1200" baseline="0" dirty="0">
                <a:solidFill>
                  <a:schemeClr val="tx1"/>
                </a:solidFill>
                <a:latin typeface="Times New Roman" pitchFamily="-110" charset="0"/>
                <a:ea typeface="+mn-ea"/>
                <a:cs typeface="+mn-cs"/>
              </a:rPr>
              <a:t>= 71.59</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374529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34</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2 summary.</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9AE1A-A2AA-6746-A8EE-029791A08435}" type="slidenum">
              <a:rPr lang="en-US"/>
              <a:pPr/>
              <a:t>4</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While processor power has raced ahead at breakneck speed, other critical components</a:t>
            </a:r>
          </a:p>
          <a:p>
            <a:r>
              <a:rPr kumimoji="1" lang="en-US" sz="1200" kern="1200" baseline="0" dirty="0">
                <a:solidFill>
                  <a:schemeClr val="tx1"/>
                </a:solidFill>
                <a:latin typeface="Times New Roman" pitchFamily="-110" charset="0"/>
                <a:ea typeface="+mn-ea"/>
                <a:cs typeface="+mn-cs"/>
              </a:rPr>
              <a:t>of the computer have not kept up. The result is a need to look for performance</a:t>
            </a:r>
          </a:p>
          <a:p>
            <a:r>
              <a:rPr kumimoji="1" lang="en-US" sz="1200" kern="1200" baseline="0" dirty="0">
                <a:solidFill>
                  <a:schemeClr val="tx1"/>
                </a:solidFill>
                <a:latin typeface="Times New Roman" pitchFamily="-110" charset="0"/>
                <a:ea typeface="+mn-ea"/>
                <a:cs typeface="+mn-cs"/>
              </a:rPr>
              <a:t>balance: an adjusting of the organization and architecture to compensate for the</a:t>
            </a:r>
          </a:p>
          <a:p>
            <a:r>
              <a:rPr kumimoji="1" lang="en-US" sz="1200" kern="1200" baseline="0" dirty="0">
                <a:solidFill>
                  <a:schemeClr val="tx1"/>
                </a:solidFill>
                <a:latin typeface="Times New Roman" pitchFamily="-110" charset="0"/>
                <a:ea typeface="+mn-ea"/>
                <a:cs typeface="+mn-cs"/>
              </a:rPr>
              <a:t>mismatch among the capabilities of the various components.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problem created by such mismatches is particularly critical at the</a:t>
            </a:r>
          </a:p>
          <a:p>
            <a:r>
              <a:rPr kumimoji="1" lang="en-US" sz="1200" kern="1200" baseline="0" dirty="0">
                <a:solidFill>
                  <a:schemeClr val="tx1"/>
                </a:solidFill>
                <a:latin typeface="Times New Roman" pitchFamily="-110" charset="0"/>
                <a:ea typeface="+mn-ea"/>
                <a:cs typeface="+mn-cs"/>
              </a:rPr>
              <a:t>interface between processor and main memory. While processor speed has grown</a:t>
            </a:r>
          </a:p>
          <a:p>
            <a:r>
              <a:rPr kumimoji="1" lang="en-US" sz="1200" kern="1200" baseline="0" dirty="0">
                <a:solidFill>
                  <a:schemeClr val="tx1"/>
                </a:solidFill>
                <a:latin typeface="Times New Roman" pitchFamily="-110" charset="0"/>
                <a:ea typeface="+mn-ea"/>
                <a:cs typeface="+mn-cs"/>
              </a:rPr>
              <a:t>rapidly, the speed with which data can be transferred between main memory and the</a:t>
            </a:r>
          </a:p>
          <a:p>
            <a:r>
              <a:rPr kumimoji="1" lang="en-US" sz="1200" kern="1200" baseline="0" dirty="0">
                <a:solidFill>
                  <a:schemeClr val="tx1"/>
                </a:solidFill>
                <a:latin typeface="Times New Roman" pitchFamily="-110" charset="0"/>
                <a:ea typeface="+mn-ea"/>
                <a:cs typeface="+mn-cs"/>
              </a:rPr>
              <a:t>processor has lagged badly. The interface between processor and main memory is</a:t>
            </a:r>
          </a:p>
          <a:p>
            <a:r>
              <a:rPr kumimoji="1" lang="en-US" sz="1200" kern="1200" baseline="0" dirty="0">
                <a:solidFill>
                  <a:schemeClr val="tx1"/>
                </a:solidFill>
                <a:latin typeface="Times New Roman" pitchFamily="-110" charset="0"/>
                <a:ea typeface="+mn-ea"/>
                <a:cs typeface="+mn-cs"/>
              </a:rPr>
              <a:t>the most crucial pathway in the entire computer because it is responsible for carrying</a:t>
            </a:r>
          </a:p>
          <a:p>
            <a:r>
              <a:rPr kumimoji="1" lang="en-US" sz="1200" kern="1200" baseline="0" dirty="0">
                <a:solidFill>
                  <a:schemeClr val="tx1"/>
                </a:solidFill>
                <a:latin typeface="Times New Roman" pitchFamily="-110" charset="0"/>
                <a:ea typeface="+mn-ea"/>
                <a:cs typeface="+mn-cs"/>
              </a:rPr>
              <a:t>a constant flow of program instructions and data between memory chips and the</a:t>
            </a:r>
          </a:p>
          <a:p>
            <a:r>
              <a:rPr kumimoji="1" lang="en-US" sz="1200" kern="1200" baseline="0" dirty="0">
                <a:solidFill>
                  <a:schemeClr val="tx1"/>
                </a:solidFill>
                <a:latin typeface="Times New Roman" pitchFamily="-110" charset="0"/>
                <a:ea typeface="+mn-ea"/>
                <a:cs typeface="+mn-cs"/>
              </a:rPr>
              <a:t>processor. If memory or the pathway fails to keep pace with the processor’s insistent</a:t>
            </a:r>
          </a:p>
          <a:p>
            <a:r>
              <a:rPr kumimoji="1" lang="en-US" sz="1200" kern="1200" baseline="0" dirty="0">
                <a:solidFill>
                  <a:schemeClr val="tx1"/>
                </a:solidFill>
                <a:latin typeface="Times New Roman" pitchFamily="-110" charset="0"/>
                <a:ea typeface="+mn-ea"/>
                <a:cs typeface="+mn-cs"/>
              </a:rPr>
              <a:t>demands, the processor stalls in a wait state, and valuable processing time is lost.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system architect can attack this problem in a number of ways, all of which</a:t>
            </a:r>
          </a:p>
          <a:p>
            <a:r>
              <a:rPr kumimoji="1" lang="en-US" sz="1200" kern="1200" baseline="0" dirty="0">
                <a:solidFill>
                  <a:schemeClr val="tx1"/>
                </a:solidFill>
                <a:latin typeface="Times New Roman" pitchFamily="-110" charset="0"/>
                <a:ea typeface="+mn-ea"/>
                <a:cs typeface="+mn-cs"/>
              </a:rPr>
              <a:t>are reflected in contemporary computer designs. Consider the following examples: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number of bits that are retrieved at one time by making DRAMs</a:t>
            </a:r>
          </a:p>
          <a:p>
            <a:r>
              <a:rPr kumimoji="1" lang="en-US" sz="1200" kern="1200" baseline="0" dirty="0">
                <a:solidFill>
                  <a:schemeClr val="tx1"/>
                </a:solidFill>
                <a:latin typeface="Times New Roman" pitchFamily="-110" charset="0"/>
                <a:ea typeface="+mn-ea"/>
                <a:cs typeface="+mn-cs"/>
              </a:rPr>
              <a:t>“wider” rather than “deeper” and by using wide bus data paths.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Change the DRAM interface to make it more efficient by including a cache</a:t>
            </a:r>
          </a:p>
          <a:p>
            <a:r>
              <a:rPr kumimoji="1" lang="en-US" sz="1200" kern="1200" baseline="0" dirty="0">
                <a:solidFill>
                  <a:schemeClr val="tx1"/>
                </a:solidFill>
                <a:latin typeface="Times New Roman" pitchFamily="-110" charset="0"/>
                <a:ea typeface="+mn-ea"/>
                <a:cs typeface="+mn-cs"/>
              </a:rPr>
              <a:t>or other buffering scheme on the DRAM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Reduce the frequency of memory access by incorporating increasingly complex</a:t>
            </a:r>
          </a:p>
          <a:p>
            <a:r>
              <a:rPr kumimoji="1" lang="en-US" sz="1200" kern="1200" baseline="0" dirty="0">
                <a:solidFill>
                  <a:schemeClr val="tx1"/>
                </a:solidFill>
                <a:latin typeface="Times New Roman" pitchFamily="-110" charset="0"/>
                <a:ea typeface="+mn-ea"/>
                <a:cs typeface="+mn-cs"/>
              </a:rPr>
              <a:t>and efficient cache structures between the processor and main memory. This</a:t>
            </a:r>
          </a:p>
          <a:p>
            <a:r>
              <a:rPr kumimoji="1" lang="en-US" sz="1200" kern="1200" baseline="0" dirty="0">
                <a:solidFill>
                  <a:schemeClr val="tx1"/>
                </a:solidFill>
                <a:latin typeface="Times New Roman" pitchFamily="-110" charset="0"/>
                <a:ea typeface="+mn-ea"/>
                <a:cs typeface="+mn-cs"/>
              </a:rPr>
              <a:t>includes the incorporation of one or more caches on the processor chip as well</a:t>
            </a:r>
          </a:p>
          <a:p>
            <a:r>
              <a:rPr kumimoji="1" lang="en-US" sz="1200" kern="1200" baseline="0" dirty="0">
                <a:solidFill>
                  <a:schemeClr val="tx1"/>
                </a:solidFill>
                <a:latin typeface="Times New Roman" pitchFamily="-110" charset="0"/>
                <a:ea typeface="+mn-ea"/>
                <a:cs typeface="+mn-cs"/>
              </a:rPr>
              <a:t>as on an off-chip cache close to the processor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interconnect bandwidth between processors and memory by using</a:t>
            </a:r>
          </a:p>
          <a:p>
            <a:r>
              <a:rPr kumimoji="1" lang="en-US" sz="1200" kern="1200" baseline="0" dirty="0">
                <a:solidFill>
                  <a:schemeClr val="tx1"/>
                </a:solidFill>
                <a:latin typeface="Times New Roman" pitchFamily="-110" charset="0"/>
                <a:ea typeface="+mn-ea"/>
                <a:cs typeface="+mn-cs"/>
              </a:rPr>
              <a:t>higher-speed buses and a hierarchy of buses to buffer and structure data</a:t>
            </a:r>
          </a:p>
          <a:p>
            <a:r>
              <a:rPr kumimoji="1" lang="en-US" sz="1200" kern="1200" baseline="0" dirty="0">
                <a:solidFill>
                  <a:schemeClr val="tx1"/>
                </a:solidFill>
                <a:latin typeface="Times New Roman" pitchFamily="-110" charset="0"/>
                <a:ea typeface="+mn-ea"/>
                <a:cs typeface="+mn-cs"/>
              </a:rPr>
              <a:t>flow.</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2016 Pearson Education, Inc., Hoboken, NJ. All rights reserved.</a:t>
            </a:r>
            <a:endParaRPr lang="en-US" dirty="0"/>
          </a:p>
        </p:txBody>
      </p:sp>
      <p:sp>
        <p:nvSpPr>
          <p:cNvPr id="5" name="Slide Number Placeholder 4"/>
          <p:cNvSpPr>
            <a:spLocks noGrp="1"/>
          </p:cNvSpPr>
          <p:nvPr>
            <p:ph type="sldNum" sz="quarter" idx="5"/>
          </p:nvPr>
        </p:nvSpPr>
        <p:spPr/>
        <p:txBody>
          <a:bodyPr/>
          <a:lstStyle/>
          <a:p>
            <a:fld id="{FDEEBCE0-4A34-3647-9307-E59F6D6CD745}" type="slidenum">
              <a:rPr lang="en-US" smtClean="0"/>
              <a:pPr/>
              <a:t>5</a:t>
            </a:fld>
            <a:endParaRPr lang="en-US" dirty="0"/>
          </a:p>
        </p:txBody>
      </p:sp>
    </p:spTree>
    <p:extLst>
      <p:ext uri="{BB962C8B-B14F-4D97-AF65-F5344CB8AC3E}">
        <p14:creationId xmlns:p14="http://schemas.microsoft.com/office/powerpoint/2010/main" val="1658907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FB62F-6AC0-424F-BA78-8B6B2E5E00A5}" type="slidenum">
              <a:rPr lang="en-US"/>
              <a:pPr/>
              <a:t>6</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Another area of design focus is the handling of I/O devices. As computers</a:t>
            </a:r>
          </a:p>
          <a:p>
            <a:r>
              <a:rPr kumimoji="1" lang="en-US" sz="1200" kern="1200" baseline="0" dirty="0">
                <a:solidFill>
                  <a:schemeClr val="tx1"/>
                </a:solidFill>
                <a:latin typeface="Times New Roman" pitchFamily="-110" charset="0"/>
                <a:ea typeface="+mn-ea"/>
                <a:cs typeface="+mn-cs"/>
              </a:rPr>
              <a:t>become faster and more capable, more sophisticated applications are developed</a:t>
            </a:r>
          </a:p>
          <a:p>
            <a:r>
              <a:rPr kumimoji="1" lang="en-US" sz="1200" kern="1200" baseline="0" dirty="0">
                <a:solidFill>
                  <a:schemeClr val="tx1"/>
                </a:solidFill>
                <a:latin typeface="Times New Roman" pitchFamily="-110" charset="0"/>
                <a:ea typeface="+mn-ea"/>
                <a:cs typeface="+mn-cs"/>
              </a:rPr>
              <a:t>that support the use of peripherals with intensive I/O demands. Figure 2.1 gives</a:t>
            </a:r>
          </a:p>
          <a:p>
            <a:r>
              <a:rPr kumimoji="1" lang="en-US" sz="1200" kern="1200" baseline="0" dirty="0">
                <a:solidFill>
                  <a:schemeClr val="tx1"/>
                </a:solidFill>
                <a:latin typeface="Times New Roman" pitchFamily="-110" charset="0"/>
                <a:ea typeface="+mn-ea"/>
                <a:cs typeface="+mn-cs"/>
              </a:rPr>
              <a:t>some examples of typical peripheral devices in use on personal computers and</a:t>
            </a:r>
          </a:p>
          <a:p>
            <a:r>
              <a:rPr kumimoji="1" lang="en-US" sz="1200" kern="1200" baseline="0" dirty="0">
                <a:solidFill>
                  <a:schemeClr val="tx1"/>
                </a:solidFill>
                <a:latin typeface="Times New Roman" pitchFamily="-110" charset="0"/>
                <a:ea typeface="+mn-ea"/>
                <a:cs typeface="+mn-cs"/>
              </a:rPr>
              <a:t>workstations. These devices create tremendous data throughput demands. While</a:t>
            </a:r>
          </a:p>
          <a:p>
            <a:r>
              <a:rPr kumimoji="1" lang="en-US" sz="1200" kern="1200" baseline="0" dirty="0">
                <a:solidFill>
                  <a:schemeClr val="tx1"/>
                </a:solidFill>
                <a:latin typeface="Times New Roman" pitchFamily="-110" charset="0"/>
                <a:ea typeface="+mn-ea"/>
                <a:cs typeface="+mn-cs"/>
              </a:rPr>
              <a:t>the current generation of processors can handle the data pumped out by these</a:t>
            </a:r>
          </a:p>
          <a:p>
            <a:r>
              <a:rPr kumimoji="1" lang="en-US" sz="1200" kern="1200" baseline="0" dirty="0">
                <a:solidFill>
                  <a:schemeClr val="tx1"/>
                </a:solidFill>
                <a:latin typeface="Times New Roman" pitchFamily="-110" charset="0"/>
                <a:ea typeface="+mn-ea"/>
                <a:cs typeface="+mn-cs"/>
              </a:rPr>
              <a:t>devices, there remains the problem of getting that data moved between processor</a:t>
            </a:r>
          </a:p>
          <a:p>
            <a:r>
              <a:rPr kumimoji="1" lang="en-US" sz="1200" kern="1200" baseline="0" dirty="0">
                <a:solidFill>
                  <a:schemeClr val="tx1"/>
                </a:solidFill>
                <a:latin typeface="Times New Roman" pitchFamily="-110" charset="0"/>
                <a:ea typeface="+mn-ea"/>
                <a:cs typeface="+mn-cs"/>
              </a:rPr>
              <a:t>and peripheral. Strategies here include caching and buffering schemes plus the</a:t>
            </a:r>
          </a:p>
          <a:p>
            <a:r>
              <a:rPr kumimoji="1" lang="en-US" sz="1200" kern="1200" baseline="0" dirty="0">
                <a:solidFill>
                  <a:schemeClr val="tx1"/>
                </a:solidFill>
                <a:latin typeface="Times New Roman" pitchFamily="-110" charset="0"/>
                <a:ea typeface="+mn-ea"/>
                <a:cs typeface="+mn-cs"/>
              </a:rPr>
              <a:t>use of higher-speed interconnection buses and more elaborate structures of buses.</a:t>
            </a:r>
          </a:p>
          <a:p>
            <a:r>
              <a:rPr kumimoji="1" lang="en-US" sz="1200" kern="1200" baseline="0" dirty="0">
                <a:solidFill>
                  <a:schemeClr val="tx1"/>
                </a:solidFill>
                <a:latin typeface="Times New Roman" pitchFamily="-110" charset="0"/>
                <a:ea typeface="+mn-ea"/>
                <a:cs typeface="+mn-cs"/>
              </a:rPr>
              <a:t>In addition, the use of multiple-processor configurations can aid in satisfying I/O</a:t>
            </a:r>
          </a:p>
          <a:p>
            <a:r>
              <a:rPr kumimoji="1" lang="en-US" sz="1200" kern="1200" baseline="0" dirty="0">
                <a:solidFill>
                  <a:schemeClr val="tx1"/>
                </a:solidFill>
                <a:latin typeface="Times New Roman" pitchFamily="-110" charset="0"/>
                <a:ea typeface="+mn-ea"/>
                <a:cs typeface="+mn-cs"/>
              </a:rPr>
              <a:t>demands.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key in all this is balance. Designers constantly strive to balance the</a:t>
            </a:r>
          </a:p>
          <a:p>
            <a:r>
              <a:rPr kumimoji="1" lang="en-US" sz="1200" kern="1200" baseline="0" dirty="0">
                <a:solidFill>
                  <a:schemeClr val="tx1"/>
                </a:solidFill>
                <a:latin typeface="Times New Roman" pitchFamily="-110" charset="0"/>
                <a:ea typeface="+mn-ea"/>
                <a:cs typeface="+mn-cs"/>
              </a:rPr>
              <a:t>throughput and processing demands of the processor components, main memory,</a:t>
            </a:r>
          </a:p>
          <a:p>
            <a:r>
              <a:rPr kumimoji="1" lang="en-US" sz="1200" kern="1200" baseline="0" dirty="0">
                <a:solidFill>
                  <a:schemeClr val="tx1"/>
                </a:solidFill>
                <a:latin typeface="Times New Roman" pitchFamily="-110" charset="0"/>
                <a:ea typeface="+mn-ea"/>
                <a:cs typeface="+mn-cs"/>
              </a:rPr>
              <a:t>I/O devices, and the interconnection structures. This design must constantly be</a:t>
            </a:r>
          </a:p>
          <a:p>
            <a:r>
              <a:rPr kumimoji="1" lang="en-US" sz="1200" kern="1200" baseline="0" dirty="0">
                <a:solidFill>
                  <a:schemeClr val="tx1"/>
                </a:solidFill>
                <a:latin typeface="Times New Roman" pitchFamily="-110" charset="0"/>
                <a:ea typeface="+mn-ea"/>
                <a:cs typeface="+mn-cs"/>
              </a:rPr>
              <a:t>rethought to cope with two constantly evolving factors: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 rate at which performance is changing in the various technology areas</a:t>
            </a:r>
          </a:p>
          <a:p>
            <a:r>
              <a:rPr kumimoji="1" lang="en-US" sz="1200" kern="1200" baseline="0" dirty="0">
                <a:solidFill>
                  <a:schemeClr val="tx1"/>
                </a:solidFill>
                <a:latin typeface="Times New Roman" pitchFamily="-110" charset="0"/>
                <a:ea typeface="+mn-ea"/>
                <a:cs typeface="+mn-cs"/>
              </a:rPr>
              <a:t>(processor, buses, memory, peripherals) differs greatly from one type of</a:t>
            </a:r>
          </a:p>
          <a:p>
            <a:r>
              <a:rPr kumimoji="1" lang="en-US" sz="1200" kern="1200" baseline="0" dirty="0">
                <a:solidFill>
                  <a:schemeClr val="tx1"/>
                </a:solidFill>
                <a:latin typeface="Times New Roman" pitchFamily="-110" charset="0"/>
                <a:ea typeface="+mn-ea"/>
                <a:cs typeface="+mn-cs"/>
              </a:rPr>
              <a:t>element to another.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New applications and new peripheral devices constantly change the nature of</a:t>
            </a:r>
          </a:p>
          <a:p>
            <a:r>
              <a:rPr kumimoji="1" lang="en-US" sz="1200" kern="1200" baseline="0" dirty="0">
                <a:solidFill>
                  <a:schemeClr val="tx1"/>
                </a:solidFill>
                <a:latin typeface="Times New Roman" pitchFamily="-110" charset="0"/>
                <a:ea typeface="+mn-ea"/>
                <a:cs typeface="+mn-cs"/>
              </a:rPr>
              <a:t>the demand on the system in terms of typical instruction profile and the data</a:t>
            </a:r>
          </a:p>
          <a:p>
            <a:r>
              <a:rPr kumimoji="1" lang="en-US" sz="1200" kern="1200" baseline="0" dirty="0">
                <a:solidFill>
                  <a:schemeClr val="tx1"/>
                </a:solidFill>
                <a:latin typeface="Times New Roman" pitchFamily="-110" charset="0"/>
                <a:ea typeface="+mn-ea"/>
                <a:cs typeface="+mn-cs"/>
              </a:rPr>
              <a:t>access patterns.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Thus, computer design is a constantly evolving art form. This book attempts to</a:t>
            </a:r>
          </a:p>
          <a:p>
            <a:r>
              <a:rPr kumimoji="1" lang="en-US" sz="1200" kern="1200" baseline="0" dirty="0">
                <a:solidFill>
                  <a:schemeClr val="tx1"/>
                </a:solidFill>
                <a:latin typeface="Times New Roman" pitchFamily="-110" charset="0"/>
                <a:ea typeface="+mn-ea"/>
                <a:cs typeface="+mn-cs"/>
              </a:rPr>
              <a:t>present the fundamentals on which this art form is based and to present a survey of</a:t>
            </a:r>
          </a:p>
          <a:p>
            <a:r>
              <a:rPr kumimoji="1" lang="en-US" sz="1200" kern="1200" baseline="0" dirty="0">
                <a:solidFill>
                  <a:schemeClr val="tx1"/>
                </a:solidFill>
                <a:latin typeface="Times New Roman" pitchFamily="-110" charset="0"/>
                <a:ea typeface="+mn-ea"/>
                <a:cs typeface="+mn-cs"/>
              </a:rPr>
              <a:t>the current state of that art.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110" charset="0"/>
                <a:ea typeface="+mn-ea"/>
                <a:cs typeface="+mn-cs"/>
              </a:rPr>
              <a:t>As designers wrestle with the challenge of balancing processor performance with that</a:t>
            </a:r>
          </a:p>
          <a:p>
            <a:r>
              <a:rPr kumimoji="1" lang="en-US" sz="1200" kern="1200" baseline="0" dirty="0">
                <a:solidFill>
                  <a:schemeClr val="tx1"/>
                </a:solidFill>
                <a:latin typeface="Times New Roman" pitchFamily="-110" charset="0"/>
                <a:ea typeface="+mn-ea"/>
                <a:cs typeface="+mn-cs"/>
              </a:rPr>
              <a:t>of main memory and other computer components, the need to increase processor</a:t>
            </a:r>
          </a:p>
          <a:p>
            <a:r>
              <a:rPr kumimoji="1" lang="en-US" sz="1200" kern="1200" baseline="0" dirty="0">
                <a:solidFill>
                  <a:schemeClr val="tx1"/>
                </a:solidFill>
                <a:latin typeface="Times New Roman" pitchFamily="-110" charset="0"/>
                <a:ea typeface="+mn-ea"/>
                <a:cs typeface="+mn-cs"/>
              </a:rPr>
              <a:t>speed remains. There are three approaches to achieving increased processor speed: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hardware speed of the processor. This increase is fundamentally</a:t>
            </a:r>
          </a:p>
          <a:p>
            <a:r>
              <a:rPr kumimoji="1" lang="en-US" sz="1200" kern="1200" baseline="0" dirty="0">
                <a:solidFill>
                  <a:schemeClr val="tx1"/>
                </a:solidFill>
                <a:latin typeface="Times New Roman" pitchFamily="-110" charset="0"/>
                <a:ea typeface="+mn-ea"/>
                <a:cs typeface="+mn-cs"/>
              </a:rPr>
              <a:t>due to shrinking the size of the logic gates on the processor chip, so that more</a:t>
            </a:r>
          </a:p>
          <a:p>
            <a:r>
              <a:rPr kumimoji="1" lang="en-US" sz="1200" kern="1200" baseline="0" dirty="0">
                <a:solidFill>
                  <a:schemeClr val="tx1"/>
                </a:solidFill>
                <a:latin typeface="Times New Roman" pitchFamily="-110" charset="0"/>
                <a:ea typeface="+mn-ea"/>
                <a:cs typeface="+mn-cs"/>
              </a:rPr>
              <a:t>gates can be packed together more tightly and to increasing the clock rate.</a:t>
            </a:r>
          </a:p>
          <a:p>
            <a:r>
              <a:rPr kumimoji="1" lang="en-US" sz="1200" kern="1200" baseline="0" dirty="0">
                <a:solidFill>
                  <a:schemeClr val="tx1"/>
                </a:solidFill>
                <a:latin typeface="Times New Roman" pitchFamily="-110" charset="0"/>
                <a:ea typeface="+mn-ea"/>
                <a:cs typeface="+mn-cs"/>
              </a:rPr>
              <a:t>With gates closer together, the propagation time for signals is significantly</a:t>
            </a:r>
          </a:p>
          <a:p>
            <a:r>
              <a:rPr kumimoji="1" lang="en-US" sz="1200" kern="1200" baseline="0" dirty="0">
                <a:solidFill>
                  <a:schemeClr val="tx1"/>
                </a:solidFill>
                <a:latin typeface="Times New Roman" pitchFamily="-110" charset="0"/>
                <a:ea typeface="+mn-ea"/>
                <a:cs typeface="+mn-cs"/>
              </a:rPr>
              <a:t>reduced, enabling a speeding up of the processor. An increase in clock rate</a:t>
            </a:r>
          </a:p>
          <a:p>
            <a:r>
              <a:rPr kumimoji="1" lang="en-US" sz="1200" kern="1200" baseline="0" dirty="0">
                <a:solidFill>
                  <a:schemeClr val="tx1"/>
                </a:solidFill>
                <a:latin typeface="Times New Roman" pitchFamily="-110" charset="0"/>
                <a:ea typeface="+mn-ea"/>
                <a:cs typeface="+mn-cs"/>
              </a:rPr>
              <a:t>means that individual operations are executed more rapidly.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size and speed of caches that are interposed between the processor</a:t>
            </a:r>
          </a:p>
          <a:p>
            <a:r>
              <a:rPr kumimoji="1" lang="en-US" sz="1200" kern="1200" baseline="0" dirty="0">
                <a:solidFill>
                  <a:schemeClr val="tx1"/>
                </a:solidFill>
                <a:latin typeface="Times New Roman" pitchFamily="-110" charset="0"/>
                <a:ea typeface="+mn-ea"/>
                <a:cs typeface="+mn-cs"/>
              </a:rPr>
              <a:t>and main memory. In particular, by dedicating a portion of the processor</a:t>
            </a:r>
          </a:p>
          <a:p>
            <a:r>
              <a:rPr kumimoji="1" lang="en-US" sz="1200" kern="1200" baseline="0" dirty="0">
                <a:solidFill>
                  <a:schemeClr val="tx1"/>
                </a:solidFill>
                <a:latin typeface="Times New Roman" pitchFamily="-110" charset="0"/>
                <a:ea typeface="+mn-ea"/>
                <a:cs typeface="+mn-cs"/>
              </a:rPr>
              <a:t>chip itself to the cache, cache access times drop significantly.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Make changes to the processor organization and architecture that increase the</a:t>
            </a:r>
          </a:p>
          <a:p>
            <a:r>
              <a:rPr kumimoji="1" lang="en-US" sz="1200" kern="1200" baseline="0" dirty="0">
                <a:solidFill>
                  <a:schemeClr val="tx1"/>
                </a:solidFill>
                <a:latin typeface="Times New Roman" pitchFamily="-110" charset="0"/>
                <a:ea typeface="+mn-ea"/>
                <a:cs typeface="+mn-cs"/>
              </a:rPr>
              <a:t>effective speed of instruction execution. Typically, this involves using parallelism</a:t>
            </a:r>
          </a:p>
          <a:p>
            <a:r>
              <a:rPr kumimoji="1" lang="en-US" sz="1200" kern="1200" baseline="0" dirty="0">
                <a:solidFill>
                  <a:schemeClr val="tx1"/>
                </a:solidFill>
                <a:latin typeface="Times New Roman" pitchFamily="-110" charset="0"/>
                <a:ea typeface="+mn-ea"/>
                <a:cs typeface="+mn-cs"/>
              </a:rPr>
              <a:t>in one form or another.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a:solidFill>
                  <a:schemeClr val="tx1"/>
                </a:solidFill>
                <a:latin typeface="Times New Roman" pitchFamily="-110" charset="0"/>
                <a:ea typeface="+mn-ea"/>
                <a:cs typeface="+mn-cs"/>
              </a:rPr>
              <a:t>Traditionally, the dominant factor in performance gains has been in increases</a:t>
            </a:r>
          </a:p>
          <a:p>
            <a:r>
              <a:rPr kumimoji="1" lang="en-US" sz="1200" kern="1200" baseline="0" dirty="0">
                <a:solidFill>
                  <a:schemeClr val="tx1"/>
                </a:solidFill>
                <a:latin typeface="Times New Roman" pitchFamily="-110" charset="0"/>
                <a:ea typeface="+mn-ea"/>
                <a:cs typeface="+mn-cs"/>
              </a:rPr>
              <a:t>in clock speed due and logic density. However, as clock speed and logic density</a:t>
            </a:r>
          </a:p>
          <a:p>
            <a:r>
              <a:rPr kumimoji="1" lang="en-US" sz="1200" kern="1200" baseline="0" dirty="0">
                <a:solidFill>
                  <a:schemeClr val="tx1"/>
                </a:solidFill>
                <a:latin typeface="Times New Roman" pitchFamily="-110" charset="0"/>
                <a:ea typeface="+mn-ea"/>
                <a:cs typeface="+mn-cs"/>
              </a:rPr>
              <a:t>increase, a number of obstacles become more significant [INTE04b]:</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Power: </a:t>
            </a:r>
            <a:r>
              <a:rPr kumimoji="1" lang="en-US" sz="1200" b="0" kern="1200" baseline="0" dirty="0">
                <a:solidFill>
                  <a:schemeClr val="tx1"/>
                </a:solidFill>
                <a:latin typeface="Times New Roman" pitchFamily="-110" charset="0"/>
                <a:ea typeface="+mn-ea"/>
                <a:cs typeface="+mn-cs"/>
              </a:rPr>
              <a:t>As the density of logic and the clock speed on a chip increase, so does</a:t>
            </a:r>
          </a:p>
          <a:p>
            <a:r>
              <a:rPr kumimoji="1" lang="en-US" sz="1200" b="0" kern="1200" baseline="0" dirty="0">
                <a:solidFill>
                  <a:schemeClr val="tx1"/>
                </a:solidFill>
                <a:latin typeface="Times New Roman" pitchFamily="-110" charset="0"/>
                <a:ea typeface="+mn-ea"/>
                <a:cs typeface="+mn-cs"/>
              </a:rPr>
              <a:t>the power density (Watts/cm2). The difficulty of dissipating the heat generated</a:t>
            </a:r>
          </a:p>
          <a:p>
            <a:r>
              <a:rPr kumimoji="1" lang="en-US" sz="1200" kern="1200" baseline="0" dirty="0">
                <a:solidFill>
                  <a:schemeClr val="tx1"/>
                </a:solidFill>
                <a:latin typeface="Times New Roman" pitchFamily="-110" charset="0"/>
                <a:ea typeface="+mn-ea"/>
                <a:cs typeface="+mn-cs"/>
              </a:rPr>
              <a:t>on high-density, high-speed chips is becoming a serious design issue [GIBB04,</a:t>
            </a:r>
          </a:p>
          <a:p>
            <a:r>
              <a:rPr kumimoji="1" lang="en-US" sz="1200" kern="1200" baseline="0" dirty="0">
                <a:solidFill>
                  <a:schemeClr val="tx1"/>
                </a:solidFill>
                <a:latin typeface="Times New Roman" pitchFamily="-110" charset="0"/>
                <a:ea typeface="+mn-ea"/>
                <a:cs typeface="+mn-cs"/>
              </a:rPr>
              <a:t>BORK03].</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RC delay: </a:t>
            </a:r>
            <a:r>
              <a:rPr kumimoji="1" lang="en-US" sz="1200" b="0" kern="1200" baseline="0" dirty="0">
                <a:solidFill>
                  <a:schemeClr val="tx1"/>
                </a:solidFill>
                <a:latin typeface="Times New Roman" pitchFamily="-110" charset="0"/>
                <a:ea typeface="+mn-ea"/>
                <a:cs typeface="+mn-cs"/>
              </a:rPr>
              <a:t>The speed at which electrons can flow on a chip between transistors</a:t>
            </a:r>
          </a:p>
          <a:p>
            <a:r>
              <a:rPr kumimoji="1" lang="en-US" sz="1200" kern="1200" baseline="0" dirty="0">
                <a:solidFill>
                  <a:schemeClr val="tx1"/>
                </a:solidFill>
                <a:latin typeface="Times New Roman" pitchFamily="-110" charset="0"/>
                <a:ea typeface="+mn-ea"/>
                <a:cs typeface="+mn-cs"/>
              </a:rPr>
              <a:t>is limited by the resistance and capacitance of the metal wires connecting</a:t>
            </a:r>
          </a:p>
          <a:p>
            <a:r>
              <a:rPr kumimoji="1" lang="en-US" sz="1200" kern="1200" baseline="0" dirty="0">
                <a:solidFill>
                  <a:schemeClr val="tx1"/>
                </a:solidFill>
                <a:latin typeface="Times New Roman" pitchFamily="-110" charset="0"/>
                <a:ea typeface="+mn-ea"/>
                <a:cs typeface="+mn-cs"/>
              </a:rPr>
              <a:t>them; specifically, delay increases as the RC product increases. As components</a:t>
            </a:r>
          </a:p>
          <a:p>
            <a:r>
              <a:rPr kumimoji="1" lang="en-US" sz="1200" kern="1200" baseline="0" dirty="0">
                <a:solidFill>
                  <a:schemeClr val="tx1"/>
                </a:solidFill>
                <a:latin typeface="Times New Roman" pitchFamily="-110" charset="0"/>
                <a:ea typeface="+mn-ea"/>
                <a:cs typeface="+mn-cs"/>
              </a:rPr>
              <a:t>on the chip decrease in size, the wire interconnects become thinner, increasing</a:t>
            </a:r>
          </a:p>
          <a:p>
            <a:r>
              <a:rPr kumimoji="1" lang="en-US" sz="1200" kern="1200" baseline="0" dirty="0">
                <a:solidFill>
                  <a:schemeClr val="tx1"/>
                </a:solidFill>
                <a:latin typeface="Times New Roman" pitchFamily="-110" charset="0"/>
                <a:ea typeface="+mn-ea"/>
                <a:cs typeface="+mn-cs"/>
              </a:rPr>
              <a:t>resistance. Also, the wires are closer together, increasing capacitance.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Memory latency: </a:t>
            </a:r>
            <a:r>
              <a:rPr kumimoji="1" lang="en-US" sz="1200" b="0" kern="1200" baseline="0" dirty="0">
                <a:solidFill>
                  <a:schemeClr val="tx1"/>
                </a:solidFill>
                <a:latin typeface="Times New Roman" pitchFamily="-110" charset="0"/>
                <a:ea typeface="+mn-ea"/>
                <a:cs typeface="+mn-cs"/>
              </a:rPr>
              <a:t>Memory speeds lag processor speeds, as previously discussed.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Thus, there will be more emphasis on organization and architectural approaches</a:t>
            </a:r>
          </a:p>
          <a:p>
            <a:r>
              <a:rPr kumimoji="1" lang="en-US" sz="1200" kern="1200" baseline="0" dirty="0">
                <a:solidFill>
                  <a:schemeClr val="tx1"/>
                </a:solidFill>
                <a:latin typeface="Times New Roman" pitchFamily="-110" charset="0"/>
                <a:ea typeface="+mn-ea"/>
                <a:cs typeface="+mn-cs"/>
              </a:rPr>
              <a:t>to improving performance. These techniques are discussed in later chapters of the book.</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110" charset="0"/>
                <a:ea typeface="+mn-ea"/>
                <a:cs typeface="+mn-cs"/>
              </a:rPr>
              <a:t>Beginning in the late 1980s, and continuing for about 15 years, two main</a:t>
            </a:r>
          </a:p>
          <a:p>
            <a:r>
              <a:rPr kumimoji="1" lang="en-US" sz="1200" kern="1200" baseline="0" dirty="0">
                <a:solidFill>
                  <a:schemeClr val="tx1"/>
                </a:solidFill>
                <a:latin typeface="Times New Roman" pitchFamily="-110" charset="0"/>
                <a:ea typeface="+mn-ea"/>
                <a:cs typeface="+mn-cs"/>
              </a:rPr>
              <a:t>strategies have been used to increase performance beyond what can be achieved</a:t>
            </a:r>
          </a:p>
          <a:p>
            <a:r>
              <a:rPr kumimoji="1" lang="en-US" sz="1200" kern="1200" baseline="0" dirty="0">
                <a:solidFill>
                  <a:schemeClr val="tx1"/>
                </a:solidFill>
                <a:latin typeface="Times New Roman" pitchFamily="-110" charset="0"/>
                <a:ea typeface="+mn-ea"/>
                <a:cs typeface="+mn-cs"/>
              </a:rPr>
              <a:t>simply by increasing clock speed. First, there has been an increase in cache capacity.</a:t>
            </a:r>
          </a:p>
          <a:p>
            <a:r>
              <a:rPr kumimoji="1" lang="en-US" sz="1200" kern="1200" baseline="0" dirty="0">
                <a:solidFill>
                  <a:schemeClr val="tx1"/>
                </a:solidFill>
                <a:latin typeface="Times New Roman" pitchFamily="-110" charset="0"/>
                <a:ea typeface="+mn-ea"/>
                <a:cs typeface="+mn-cs"/>
              </a:rPr>
              <a:t>There are now typically two or three levels of cache between the processor and</a:t>
            </a:r>
          </a:p>
          <a:p>
            <a:r>
              <a:rPr kumimoji="1" lang="en-US" sz="1200" kern="1200" baseline="0" dirty="0">
                <a:solidFill>
                  <a:schemeClr val="tx1"/>
                </a:solidFill>
                <a:latin typeface="Times New Roman" pitchFamily="-110" charset="0"/>
                <a:ea typeface="+mn-ea"/>
                <a:cs typeface="+mn-cs"/>
              </a:rPr>
              <a:t>main memory. As chip density has increased, more of the cache memory has been</a:t>
            </a:r>
          </a:p>
          <a:p>
            <a:r>
              <a:rPr kumimoji="1" lang="en-US" sz="1200" kern="1200" baseline="0" dirty="0">
                <a:solidFill>
                  <a:schemeClr val="tx1"/>
                </a:solidFill>
                <a:latin typeface="Times New Roman" pitchFamily="-110" charset="0"/>
                <a:ea typeface="+mn-ea"/>
                <a:cs typeface="+mn-cs"/>
              </a:rPr>
              <a:t>incorporated on the chip, enabling faster cache access. For example, the original</a:t>
            </a:r>
          </a:p>
          <a:p>
            <a:r>
              <a:rPr kumimoji="1" lang="en-US" sz="1200" kern="1200" baseline="0" dirty="0">
                <a:solidFill>
                  <a:schemeClr val="tx1"/>
                </a:solidFill>
                <a:latin typeface="Times New Roman" pitchFamily="-110" charset="0"/>
                <a:ea typeface="+mn-ea"/>
                <a:cs typeface="+mn-cs"/>
              </a:rPr>
              <a:t>Pentium chip devoted about 10% of on-chip area to caches. Contemporary chips</a:t>
            </a:r>
          </a:p>
          <a:p>
            <a:r>
              <a:rPr kumimoji="1" lang="en-US" sz="1200" kern="1200" baseline="0" dirty="0">
                <a:solidFill>
                  <a:schemeClr val="tx1"/>
                </a:solidFill>
                <a:latin typeface="Times New Roman" pitchFamily="-110" charset="0"/>
                <a:ea typeface="+mn-ea"/>
                <a:cs typeface="+mn-cs"/>
              </a:rPr>
              <a:t>devote over half of the chip area to caches. </a:t>
            </a:r>
            <a:r>
              <a:rPr kumimoji="1" lang="en-US" sz="1200" b="0" i="0" u="none" strike="noStrike" kern="1200" baseline="0" dirty="0">
                <a:solidFill>
                  <a:schemeClr val="tx1"/>
                </a:solidFill>
                <a:latin typeface="Times New Roman" pitchFamily="-110" charset="0"/>
                <a:ea typeface="+mn-ea"/>
                <a:cs typeface="+mn-cs"/>
              </a:rPr>
              <a:t>And, typically, about three-quarters of the</a:t>
            </a:r>
          </a:p>
          <a:p>
            <a:r>
              <a:rPr kumimoji="1" lang="en-US" sz="1200" b="0" i="0" u="none" strike="noStrike" kern="1200" baseline="0" dirty="0">
                <a:solidFill>
                  <a:schemeClr val="tx1"/>
                </a:solidFill>
                <a:latin typeface="Times New Roman" pitchFamily="-110" charset="0"/>
                <a:ea typeface="+mn-ea"/>
                <a:cs typeface="+mn-cs"/>
              </a:rPr>
              <a:t>other half is for pipeline-related control and buffering.</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Second, the instruction execution logic within a processor has become increasingly</a:t>
            </a:r>
          </a:p>
          <a:p>
            <a:r>
              <a:rPr kumimoji="1" lang="en-US" sz="1200" kern="1200" baseline="0" dirty="0">
                <a:solidFill>
                  <a:schemeClr val="tx1"/>
                </a:solidFill>
                <a:latin typeface="Times New Roman" pitchFamily="-110" charset="0"/>
                <a:ea typeface="+mn-ea"/>
                <a:cs typeface="+mn-cs"/>
              </a:rPr>
              <a:t>complex to enable parallel execution of instructions within the processor. Two</a:t>
            </a:r>
          </a:p>
          <a:p>
            <a:r>
              <a:rPr kumimoji="1" lang="en-US" sz="1200" kern="1200" baseline="0" dirty="0">
                <a:solidFill>
                  <a:schemeClr val="tx1"/>
                </a:solidFill>
                <a:latin typeface="Times New Roman" pitchFamily="-110" charset="0"/>
                <a:ea typeface="+mn-ea"/>
                <a:cs typeface="+mn-cs"/>
              </a:rPr>
              <a:t>noteworthy design approaches have been pipelining and superscalar. A pipeline</a:t>
            </a:r>
          </a:p>
          <a:p>
            <a:r>
              <a:rPr kumimoji="1" lang="en-US" sz="1200" kern="1200" baseline="0" dirty="0">
                <a:solidFill>
                  <a:schemeClr val="tx1"/>
                </a:solidFill>
                <a:latin typeface="Times New Roman" pitchFamily="-110" charset="0"/>
                <a:ea typeface="+mn-ea"/>
                <a:cs typeface="+mn-cs"/>
              </a:rPr>
              <a:t>works much as an assembly line in a manufacturing plant enabling different stages</a:t>
            </a:r>
          </a:p>
          <a:p>
            <a:r>
              <a:rPr kumimoji="1" lang="en-US" sz="1200" kern="1200" baseline="0" dirty="0">
                <a:solidFill>
                  <a:schemeClr val="tx1"/>
                </a:solidFill>
                <a:latin typeface="Times New Roman" pitchFamily="-110" charset="0"/>
                <a:ea typeface="+mn-ea"/>
                <a:cs typeface="+mn-cs"/>
              </a:rPr>
              <a:t>of execution of different instructions to occur at the same time along the pipeline. A</a:t>
            </a:r>
          </a:p>
          <a:p>
            <a:r>
              <a:rPr kumimoji="1" lang="en-US" sz="1200" kern="1200" baseline="0" dirty="0">
                <a:solidFill>
                  <a:schemeClr val="tx1"/>
                </a:solidFill>
                <a:latin typeface="Times New Roman" pitchFamily="-110" charset="0"/>
                <a:ea typeface="+mn-ea"/>
                <a:cs typeface="+mn-cs"/>
              </a:rPr>
              <a:t>superscalar approach in essence allows multiple pipelines within a single processor</a:t>
            </a:r>
          </a:p>
          <a:p>
            <a:r>
              <a:rPr kumimoji="1" lang="en-US" sz="1200" kern="1200" baseline="0" dirty="0">
                <a:solidFill>
                  <a:schemeClr val="tx1"/>
                </a:solidFill>
                <a:latin typeface="Times New Roman" pitchFamily="-110" charset="0"/>
                <a:ea typeface="+mn-ea"/>
                <a:cs typeface="+mn-cs"/>
              </a:rPr>
              <a:t>so that instructions that do not depend on one another can be executed in parallel.</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By the mid to late 90s, both of these approaches were reaching a point of</a:t>
            </a:r>
          </a:p>
          <a:p>
            <a:r>
              <a:rPr kumimoji="1" lang="en-US" sz="1200" kern="1200" baseline="0" dirty="0">
                <a:solidFill>
                  <a:schemeClr val="tx1"/>
                </a:solidFill>
                <a:latin typeface="Times New Roman" pitchFamily="-110" charset="0"/>
                <a:ea typeface="+mn-ea"/>
                <a:cs typeface="+mn-cs"/>
              </a:rPr>
              <a:t>diminishing returns. The internal organization of contemporary processors is</a:t>
            </a:r>
          </a:p>
          <a:p>
            <a:r>
              <a:rPr kumimoji="1" lang="en-US" sz="1200" kern="1200" baseline="0" dirty="0">
                <a:solidFill>
                  <a:schemeClr val="tx1"/>
                </a:solidFill>
                <a:latin typeface="Times New Roman" pitchFamily="-110" charset="0"/>
                <a:ea typeface="+mn-ea"/>
                <a:cs typeface="+mn-cs"/>
              </a:rPr>
              <a:t>exceedingly complex and is able to squeeze a great deal of parallelism out of the</a:t>
            </a:r>
          </a:p>
          <a:p>
            <a:r>
              <a:rPr kumimoji="1" lang="en-US" sz="1200" kern="1200" baseline="0" dirty="0">
                <a:solidFill>
                  <a:schemeClr val="tx1"/>
                </a:solidFill>
                <a:latin typeface="Times New Roman" pitchFamily="-110" charset="0"/>
                <a:ea typeface="+mn-ea"/>
                <a:cs typeface="+mn-cs"/>
              </a:rPr>
              <a:t>instruction stream. It seems likely that further significant increases in this direction</a:t>
            </a:r>
          </a:p>
          <a:p>
            <a:r>
              <a:rPr kumimoji="1" lang="en-US" sz="1200" kern="1200" baseline="0" dirty="0">
                <a:solidFill>
                  <a:schemeClr val="tx1"/>
                </a:solidFill>
                <a:latin typeface="Times New Roman" pitchFamily="-110" charset="0"/>
                <a:ea typeface="+mn-ea"/>
                <a:cs typeface="+mn-cs"/>
              </a:rPr>
              <a:t>will be relatively modest [GIBB04]. With three levels of cache on the processor</a:t>
            </a:r>
          </a:p>
          <a:p>
            <a:r>
              <a:rPr kumimoji="1" lang="en-US" sz="1200" kern="1200" baseline="0" dirty="0">
                <a:solidFill>
                  <a:schemeClr val="tx1"/>
                </a:solidFill>
                <a:latin typeface="Times New Roman" pitchFamily="-110" charset="0"/>
                <a:ea typeface="+mn-ea"/>
                <a:cs typeface="+mn-cs"/>
              </a:rPr>
              <a:t>chip, each level providing substantial capacity, it also seems that the benefits from</a:t>
            </a:r>
          </a:p>
          <a:p>
            <a:r>
              <a:rPr kumimoji="1" lang="en-US" sz="1200" kern="1200" baseline="0" dirty="0">
                <a:solidFill>
                  <a:schemeClr val="tx1"/>
                </a:solidFill>
                <a:latin typeface="Times New Roman" pitchFamily="-110" charset="0"/>
                <a:ea typeface="+mn-ea"/>
                <a:cs typeface="+mn-cs"/>
              </a:rPr>
              <a:t>the cache are reaching a limit.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However, simply relying on increasing clock rate for increased performance</a:t>
            </a:r>
          </a:p>
          <a:p>
            <a:r>
              <a:rPr kumimoji="1" lang="en-US" sz="1200" kern="1200" baseline="0" dirty="0">
                <a:solidFill>
                  <a:schemeClr val="tx1"/>
                </a:solidFill>
                <a:latin typeface="Times New Roman" pitchFamily="-110" charset="0"/>
                <a:ea typeface="+mn-ea"/>
                <a:cs typeface="+mn-cs"/>
              </a:rPr>
              <a:t>runs into the power dissipation problem already referred to. The faster the clock</a:t>
            </a:r>
          </a:p>
          <a:p>
            <a:r>
              <a:rPr kumimoji="1" lang="en-US" sz="1200" kern="1200" baseline="0" dirty="0">
                <a:solidFill>
                  <a:schemeClr val="tx1"/>
                </a:solidFill>
                <a:latin typeface="Times New Roman" pitchFamily="-110" charset="0"/>
                <a:ea typeface="+mn-ea"/>
                <a:cs typeface="+mn-cs"/>
              </a:rPr>
              <a:t>rate, the greater the amount of power to be dissipated, and some fundamental physical</a:t>
            </a:r>
          </a:p>
          <a:p>
            <a:r>
              <a:rPr kumimoji="1" lang="en-US" sz="1200" kern="1200" baseline="0" dirty="0">
                <a:solidFill>
                  <a:schemeClr val="tx1"/>
                </a:solidFill>
                <a:latin typeface="Times New Roman" pitchFamily="-110" charset="0"/>
                <a:ea typeface="+mn-ea"/>
                <a:cs typeface="+mn-cs"/>
              </a:rPr>
              <a:t>limits are being reached.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Figure 2.2 illustrates the concepts we have been discussing. The top line</a:t>
            </a:r>
          </a:p>
          <a:p>
            <a:r>
              <a:rPr kumimoji="1" lang="en-US" sz="1200" kern="1200" baseline="0" dirty="0">
                <a:solidFill>
                  <a:schemeClr val="tx1"/>
                </a:solidFill>
                <a:latin typeface="Times New Roman" pitchFamily="-110" charset="0"/>
                <a:ea typeface="+mn-ea"/>
                <a:cs typeface="+mn-cs"/>
              </a:rPr>
              <a:t>shows that, as per Moore’s Law, the number of transistors on a single chip continues</a:t>
            </a:r>
          </a:p>
          <a:p>
            <a:r>
              <a:rPr kumimoji="1" lang="en-US" sz="1200" kern="1200" baseline="0" dirty="0">
                <a:solidFill>
                  <a:schemeClr val="tx1"/>
                </a:solidFill>
                <a:latin typeface="Times New Roman" pitchFamily="-110" charset="0"/>
                <a:ea typeface="+mn-ea"/>
                <a:cs typeface="+mn-cs"/>
              </a:rPr>
              <a:t>to grow exponentially. Meanwhile, the clock speed has leveled off, in order</a:t>
            </a:r>
          </a:p>
          <a:p>
            <a:r>
              <a:rPr kumimoji="1" lang="en-US" sz="1200" kern="1200" baseline="0" dirty="0">
                <a:solidFill>
                  <a:schemeClr val="tx1"/>
                </a:solidFill>
                <a:latin typeface="Times New Roman" pitchFamily="-110" charset="0"/>
                <a:ea typeface="+mn-ea"/>
                <a:cs typeface="+mn-cs"/>
              </a:rPr>
              <a:t>to prevent a further rise in power. To continue to increase performance, designers</a:t>
            </a:r>
          </a:p>
          <a:p>
            <a:r>
              <a:rPr kumimoji="1" lang="en-US" sz="1200" kern="1200" baseline="0" dirty="0">
                <a:solidFill>
                  <a:schemeClr val="tx1"/>
                </a:solidFill>
                <a:latin typeface="Times New Roman" pitchFamily="-110" charset="0"/>
                <a:ea typeface="+mn-ea"/>
                <a:cs typeface="+mn-cs"/>
              </a:rPr>
              <a:t>have had to find ways of exploiting the growing number of transistors other than</a:t>
            </a:r>
          </a:p>
          <a:p>
            <a:r>
              <a:rPr kumimoji="1" lang="en-US" sz="1200" kern="1200" baseline="0" dirty="0">
                <a:solidFill>
                  <a:schemeClr val="tx1"/>
                </a:solidFill>
                <a:latin typeface="Times New Roman" pitchFamily="-110" charset="0"/>
                <a:ea typeface="+mn-ea"/>
                <a:cs typeface="+mn-cs"/>
              </a:rPr>
              <a:t>simply building a more complex processor. The response in recent years has been</a:t>
            </a:r>
          </a:p>
          <a:p>
            <a:r>
              <a:rPr kumimoji="1" lang="en-US" sz="1200" kern="1200" baseline="0" dirty="0">
                <a:solidFill>
                  <a:schemeClr val="tx1"/>
                </a:solidFill>
                <a:latin typeface="Times New Roman" pitchFamily="-110" charset="0"/>
                <a:ea typeface="+mn-ea"/>
                <a:cs typeface="+mn-cs"/>
              </a:rPr>
              <a:t>the development of the multicore computer chip.</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998.png"/><Relationship Id="rId13" Type="http://schemas.openxmlformats.org/officeDocument/2006/relationships/customXml" Target="../ink/ink1004.xml"/><Relationship Id="rId18" Type="http://schemas.openxmlformats.org/officeDocument/2006/relationships/image" Target="../media/image1003.png"/><Relationship Id="rId26" Type="http://schemas.openxmlformats.org/officeDocument/2006/relationships/image" Target="../media/image1007.png"/><Relationship Id="rId3" Type="http://schemas.openxmlformats.org/officeDocument/2006/relationships/customXml" Target="../ink/ink999.xml"/><Relationship Id="rId21" Type="http://schemas.openxmlformats.org/officeDocument/2006/relationships/customXml" Target="../ink/ink1008.xml"/><Relationship Id="rId7" Type="http://schemas.openxmlformats.org/officeDocument/2006/relationships/customXml" Target="../ink/ink1001.xml"/><Relationship Id="rId12" Type="http://schemas.openxmlformats.org/officeDocument/2006/relationships/image" Target="../media/image1000.png"/><Relationship Id="rId17" Type="http://schemas.openxmlformats.org/officeDocument/2006/relationships/customXml" Target="../ink/ink1006.xml"/><Relationship Id="rId25" Type="http://schemas.openxmlformats.org/officeDocument/2006/relationships/customXml" Target="../ink/ink1010.xml"/><Relationship Id="rId2" Type="http://schemas.openxmlformats.org/officeDocument/2006/relationships/notesSlide" Target="../notesSlides/notesSlide10.xml"/><Relationship Id="rId16" Type="http://schemas.openxmlformats.org/officeDocument/2006/relationships/image" Target="../media/image1002.png"/><Relationship Id="rId20" Type="http://schemas.openxmlformats.org/officeDocument/2006/relationships/image" Target="../media/image1004.png"/><Relationship Id="rId29" Type="http://schemas.openxmlformats.org/officeDocument/2006/relationships/customXml" Target="../ink/ink1012.xml"/><Relationship Id="rId1" Type="http://schemas.openxmlformats.org/officeDocument/2006/relationships/slideLayout" Target="../slideLayouts/slideLayout7.xml"/><Relationship Id="rId6" Type="http://schemas.openxmlformats.org/officeDocument/2006/relationships/image" Target="../media/image594.png"/><Relationship Id="rId11" Type="http://schemas.openxmlformats.org/officeDocument/2006/relationships/customXml" Target="../ink/ink1003.xml"/><Relationship Id="rId24" Type="http://schemas.openxmlformats.org/officeDocument/2006/relationships/image" Target="../media/image1006.png"/><Relationship Id="rId5" Type="http://schemas.openxmlformats.org/officeDocument/2006/relationships/customXml" Target="../ink/ink1000.xml"/><Relationship Id="rId15" Type="http://schemas.openxmlformats.org/officeDocument/2006/relationships/customXml" Target="../ink/ink1005.xml"/><Relationship Id="rId23" Type="http://schemas.openxmlformats.org/officeDocument/2006/relationships/customXml" Target="../ink/ink1009.xml"/><Relationship Id="rId28" Type="http://schemas.openxmlformats.org/officeDocument/2006/relationships/image" Target="../media/image1008.png"/><Relationship Id="rId10" Type="http://schemas.openxmlformats.org/officeDocument/2006/relationships/image" Target="../media/image999.png"/><Relationship Id="rId19" Type="http://schemas.openxmlformats.org/officeDocument/2006/relationships/customXml" Target="../ink/ink1007.xml"/><Relationship Id="rId4" Type="http://schemas.openxmlformats.org/officeDocument/2006/relationships/image" Target="../media/image579.png"/><Relationship Id="rId9" Type="http://schemas.openxmlformats.org/officeDocument/2006/relationships/customXml" Target="../ink/ink1002.xml"/><Relationship Id="rId14" Type="http://schemas.openxmlformats.org/officeDocument/2006/relationships/image" Target="../media/image1001.png"/><Relationship Id="rId22" Type="http://schemas.openxmlformats.org/officeDocument/2006/relationships/image" Target="../media/image1005.png"/><Relationship Id="rId27" Type="http://schemas.openxmlformats.org/officeDocument/2006/relationships/customXml" Target="../ink/ink1011.xml"/><Relationship Id="rId30" Type="http://schemas.openxmlformats.org/officeDocument/2006/relationships/image" Target="../media/image1009.png"/></Relationships>
</file>

<file path=ppt/slides/_rels/slide11.xml.rels><?xml version="1.0" encoding="UTF-8" standalone="yes"?>
<Relationships xmlns="http://schemas.openxmlformats.org/package/2006/relationships"><Relationship Id="rId117" Type="http://schemas.openxmlformats.org/officeDocument/2006/relationships/image" Target="../media/image1066.png"/><Relationship Id="rId21" Type="http://schemas.openxmlformats.org/officeDocument/2006/relationships/image" Target="../media/image1019.png"/><Relationship Id="rId42" Type="http://schemas.openxmlformats.org/officeDocument/2006/relationships/customXml" Target="../ink/ink1032.xml"/><Relationship Id="rId63" Type="http://schemas.openxmlformats.org/officeDocument/2006/relationships/image" Target="../media/image1040.png"/><Relationship Id="rId84" Type="http://schemas.openxmlformats.org/officeDocument/2006/relationships/customXml" Target="../ink/ink1053.xml"/><Relationship Id="rId138" Type="http://schemas.openxmlformats.org/officeDocument/2006/relationships/customXml" Target="../ink/ink1081.xml"/><Relationship Id="rId107" Type="http://schemas.openxmlformats.org/officeDocument/2006/relationships/customXml" Target="../ink/ink1065.xml"/><Relationship Id="rId11" Type="http://schemas.openxmlformats.org/officeDocument/2006/relationships/image" Target="../media/image1014.png"/><Relationship Id="rId32" Type="http://schemas.openxmlformats.org/officeDocument/2006/relationships/customXml" Target="../ink/ink1027.xml"/><Relationship Id="rId53" Type="http://schemas.openxmlformats.org/officeDocument/2006/relationships/image" Target="../media/image1035.png"/><Relationship Id="rId74" Type="http://schemas.openxmlformats.org/officeDocument/2006/relationships/customXml" Target="../ink/ink1048.xml"/><Relationship Id="rId128" Type="http://schemas.openxmlformats.org/officeDocument/2006/relationships/customXml" Target="../ink/ink1076.xml"/><Relationship Id="rId5" Type="http://schemas.openxmlformats.org/officeDocument/2006/relationships/image" Target="../media/image1011.png"/><Relationship Id="rId90" Type="http://schemas.openxmlformats.org/officeDocument/2006/relationships/image" Target="../media/image1053.png"/><Relationship Id="rId95" Type="http://schemas.openxmlformats.org/officeDocument/2006/relationships/customXml" Target="../ink/ink1059.xml"/><Relationship Id="rId22" Type="http://schemas.openxmlformats.org/officeDocument/2006/relationships/customXml" Target="../ink/ink1022.xml"/><Relationship Id="rId27" Type="http://schemas.openxmlformats.org/officeDocument/2006/relationships/image" Target="../media/image1022.png"/><Relationship Id="rId43" Type="http://schemas.openxmlformats.org/officeDocument/2006/relationships/image" Target="../media/image1030.png"/><Relationship Id="rId48" Type="http://schemas.openxmlformats.org/officeDocument/2006/relationships/customXml" Target="../ink/ink1035.xml"/><Relationship Id="rId64" Type="http://schemas.openxmlformats.org/officeDocument/2006/relationships/customXml" Target="../ink/ink1043.xml"/><Relationship Id="rId69" Type="http://schemas.openxmlformats.org/officeDocument/2006/relationships/image" Target="../media/image1043.png"/><Relationship Id="rId113" Type="http://schemas.openxmlformats.org/officeDocument/2006/relationships/image" Target="../media/image1064.png"/><Relationship Id="rId118" Type="http://schemas.openxmlformats.org/officeDocument/2006/relationships/customXml" Target="../ink/ink1071.xml"/><Relationship Id="rId134" Type="http://schemas.openxmlformats.org/officeDocument/2006/relationships/customXml" Target="../ink/ink1079.xml"/><Relationship Id="rId139" Type="http://schemas.openxmlformats.org/officeDocument/2006/relationships/image" Target="../media/image1077.png"/><Relationship Id="rId80" Type="http://schemas.openxmlformats.org/officeDocument/2006/relationships/customXml" Target="../ink/ink1051.xml"/><Relationship Id="rId85" Type="http://schemas.openxmlformats.org/officeDocument/2006/relationships/image" Target="../media/image1051.png"/><Relationship Id="rId12" Type="http://schemas.openxmlformats.org/officeDocument/2006/relationships/customXml" Target="../ink/ink1017.xml"/><Relationship Id="rId17" Type="http://schemas.openxmlformats.org/officeDocument/2006/relationships/image" Target="../media/image1017.png"/><Relationship Id="rId33" Type="http://schemas.openxmlformats.org/officeDocument/2006/relationships/image" Target="../media/image1025.png"/><Relationship Id="rId38" Type="http://schemas.openxmlformats.org/officeDocument/2006/relationships/customXml" Target="../ink/ink1030.xml"/><Relationship Id="rId59" Type="http://schemas.openxmlformats.org/officeDocument/2006/relationships/image" Target="../media/image1038.png"/><Relationship Id="rId103" Type="http://schemas.openxmlformats.org/officeDocument/2006/relationships/customXml" Target="../ink/ink1063.xml"/><Relationship Id="rId108" Type="http://schemas.openxmlformats.org/officeDocument/2006/relationships/customXml" Target="../ink/ink1066.xml"/><Relationship Id="rId124" Type="http://schemas.openxmlformats.org/officeDocument/2006/relationships/customXml" Target="../ink/ink1074.xml"/><Relationship Id="rId129" Type="http://schemas.openxmlformats.org/officeDocument/2006/relationships/image" Target="../media/image1072.png"/><Relationship Id="rId54" Type="http://schemas.openxmlformats.org/officeDocument/2006/relationships/customXml" Target="../ink/ink1038.xml"/><Relationship Id="rId70" Type="http://schemas.openxmlformats.org/officeDocument/2006/relationships/customXml" Target="../ink/ink1046.xml"/><Relationship Id="rId75" Type="http://schemas.openxmlformats.org/officeDocument/2006/relationships/image" Target="../media/image1046.png"/><Relationship Id="rId91" Type="http://schemas.openxmlformats.org/officeDocument/2006/relationships/customXml" Target="../ink/ink1057.xml"/><Relationship Id="rId96" Type="http://schemas.openxmlformats.org/officeDocument/2006/relationships/image" Target="../media/image1056.png"/><Relationship Id="rId140" Type="http://schemas.openxmlformats.org/officeDocument/2006/relationships/customXml" Target="../ink/ink1082.xml"/><Relationship Id="rId145" Type="http://schemas.openxmlformats.org/officeDocument/2006/relationships/image" Target="../media/image1080.png"/><Relationship Id="rId1" Type="http://schemas.openxmlformats.org/officeDocument/2006/relationships/slideLayout" Target="../slideLayouts/slideLayout13.xml"/><Relationship Id="rId6" Type="http://schemas.openxmlformats.org/officeDocument/2006/relationships/customXml" Target="../ink/ink1014.xml"/><Relationship Id="rId23" Type="http://schemas.openxmlformats.org/officeDocument/2006/relationships/image" Target="../media/image1020.png"/><Relationship Id="rId28" Type="http://schemas.openxmlformats.org/officeDocument/2006/relationships/customXml" Target="../ink/ink1025.xml"/><Relationship Id="rId49" Type="http://schemas.openxmlformats.org/officeDocument/2006/relationships/image" Target="../media/image1033.png"/><Relationship Id="rId114" Type="http://schemas.openxmlformats.org/officeDocument/2006/relationships/customXml" Target="../ink/ink1069.xml"/><Relationship Id="rId119" Type="http://schemas.openxmlformats.org/officeDocument/2006/relationships/image" Target="../media/image1067.png"/><Relationship Id="rId44" Type="http://schemas.openxmlformats.org/officeDocument/2006/relationships/customXml" Target="../ink/ink1033.xml"/><Relationship Id="rId60" Type="http://schemas.openxmlformats.org/officeDocument/2006/relationships/customXml" Target="../ink/ink1041.xml"/><Relationship Id="rId65" Type="http://schemas.openxmlformats.org/officeDocument/2006/relationships/image" Target="../media/image1041.png"/><Relationship Id="rId81" Type="http://schemas.openxmlformats.org/officeDocument/2006/relationships/image" Target="../media/image1049.png"/><Relationship Id="rId86" Type="http://schemas.openxmlformats.org/officeDocument/2006/relationships/customXml" Target="../ink/ink1054.xml"/><Relationship Id="rId130" Type="http://schemas.openxmlformats.org/officeDocument/2006/relationships/customXml" Target="../ink/ink1077.xml"/><Relationship Id="rId135" Type="http://schemas.openxmlformats.org/officeDocument/2006/relationships/image" Target="../media/image1075.png"/><Relationship Id="rId13" Type="http://schemas.openxmlformats.org/officeDocument/2006/relationships/image" Target="../media/image1015.png"/><Relationship Id="rId18" Type="http://schemas.openxmlformats.org/officeDocument/2006/relationships/customXml" Target="../ink/ink1020.xml"/><Relationship Id="rId39" Type="http://schemas.openxmlformats.org/officeDocument/2006/relationships/image" Target="../media/image1028.png"/><Relationship Id="rId109" Type="http://schemas.openxmlformats.org/officeDocument/2006/relationships/image" Target="../media/image1062.png"/><Relationship Id="rId34" Type="http://schemas.openxmlformats.org/officeDocument/2006/relationships/customXml" Target="../ink/ink1028.xml"/><Relationship Id="rId50" Type="http://schemas.openxmlformats.org/officeDocument/2006/relationships/customXml" Target="../ink/ink1036.xml"/><Relationship Id="rId55" Type="http://schemas.openxmlformats.org/officeDocument/2006/relationships/image" Target="../media/image1036.png"/><Relationship Id="rId76" Type="http://schemas.openxmlformats.org/officeDocument/2006/relationships/customXml" Target="../ink/ink1049.xml"/><Relationship Id="rId97" Type="http://schemas.openxmlformats.org/officeDocument/2006/relationships/customXml" Target="../ink/ink1060.xml"/><Relationship Id="rId104" Type="http://schemas.openxmlformats.org/officeDocument/2006/relationships/image" Target="../media/image1060.png"/><Relationship Id="rId120" Type="http://schemas.openxmlformats.org/officeDocument/2006/relationships/customXml" Target="../ink/ink1072.xml"/><Relationship Id="rId125" Type="http://schemas.openxmlformats.org/officeDocument/2006/relationships/image" Target="../media/image1070.png"/><Relationship Id="rId141" Type="http://schemas.openxmlformats.org/officeDocument/2006/relationships/image" Target="../media/image1078.png"/><Relationship Id="rId7" Type="http://schemas.openxmlformats.org/officeDocument/2006/relationships/image" Target="../media/image1012.png"/><Relationship Id="rId71" Type="http://schemas.openxmlformats.org/officeDocument/2006/relationships/image" Target="../media/image1044.png"/><Relationship Id="rId92" Type="http://schemas.openxmlformats.org/officeDocument/2006/relationships/image" Target="../media/image1054.png"/><Relationship Id="rId2" Type="http://schemas.openxmlformats.org/officeDocument/2006/relationships/notesSlide" Target="../notesSlides/notesSlide11.xml"/><Relationship Id="rId29" Type="http://schemas.openxmlformats.org/officeDocument/2006/relationships/image" Target="../media/image1023.png"/><Relationship Id="rId24" Type="http://schemas.openxmlformats.org/officeDocument/2006/relationships/customXml" Target="../ink/ink1023.xml"/><Relationship Id="rId40" Type="http://schemas.openxmlformats.org/officeDocument/2006/relationships/customXml" Target="../ink/ink1031.xml"/><Relationship Id="rId45" Type="http://schemas.openxmlformats.org/officeDocument/2006/relationships/image" Target="../media/image1031.png"/><Relationship Id="rId66" Type="http://schemas.openxmlformats.org/officeDocument/2006/relationships/customXml" Target="../ink/ink1044.xml"/><Relationship Id="rId87" Type="http://schemas.openxmlformats.org/officeDocument/2006/relationships/customXml" Target="../ink/ink1055.xml"/><Relationship Id="rId110" Type="http://schemas.openxmlformats.org/officeDocument/2006/relationships/customXml" Target="../ink/ink1067.xml"/><Relationship Id="rId115" Type="http://schemas.openxmlformats.org/officeDocument/2006/relationships/image" Target="../media/image1065.png"/><Relationship Id="rId131" Type="http://schemas.openxmlformats.org/officeDocument/2006/relationships/image" Target="../media/image1073.png"/><Relationship Id="rId136" Type="http://schemas.openxmlformats.org/officeDocument/2006/relationships/customXml" Target="../ink/ink1080.xml"/><Relationship Id="rId61" Type="http://schemas.openxmlformats.org/officeDocument/2006/relationships/image" Target="../media/image1039.png"/><Relationship Id="rId82" Type="http://schemas.openxmlformats.org/officeDocument/2006/relationships/customXml" Target="../ink/ink1052.xml"/><Relationship Id="rId19" Type="http://schemas.openxmlformats.org/officeDocument/2006/relationships/image" Target="../media/image1018.png"/><Relationship Id="rId14" Type="http://schemas.openxmlformats.org/officeDocument/2006/relationships/customXml" Target="../ink/ink1018.xml"/><Relationship Id="rId30" Type="http://schemas.openxmlformats.org/officeDocument/2006/relationships/customXml" Target="../ink/ink1026.xml"/><Relationship Id="rId35" Type="http://schemas.openxmlformats.org/officeDocument/2006/relationships/image" Target="../media/image1026.png"/><Relationship Id="rId56" Type="http://schemas.openxmlformats.org/officeDocument/2006/relationships/customXml" Target="../ink/ink1039.xml"/><Relationship Id="rId77" Type="http://schemas.openxmlformats.org/officeDocument/2006/relationships/image" Target="../media/image1047.png"/><Relationship Id="rId100" Type="http://schemas.openxmlformats.org/officeDocument/2006/relationships/image" Target="../media/image1058.png"/><Relationship Id="rId105" Type="http://schemas.openxmlformats.org/officeDocument/2006/relationships/customXml" Target="../ink/ink1064.xml"/><Relationship Id="rId126" Type="http://schemas.openxmlformats.org/officeDocument/2006/relationships/customXml" Target="../ink/ink1075.xml"/><Relationship Id="rId8" Type="http://schemas.openxmlformats.org/officeDocument/2006/relationships/customXml" Target="../ink/ink1015.xml"/><Relationship Id="rId51" Type="http://schemas.openxmlformats.org/officeDocument/2006/relationships/image" Target="../media/image1034.png"/><Relationship Id="rId72" Type="http://schemas.openxmlformats.org/officeDocument/2006/relationships/customXml" Target="../ink/ink1047.xml"/><Relationship Id="rId93" Type="http://schemas.openxmlformats.org/officeDocument/2006/relationships/customXml" Target="../ink/ink1058.xml"/><Relationship Id="rId98" Type="http://schemas.openxmlformats.org/officeDocument/2006/relationships/image" Target="../media/image1057.png"/><Relationship Id="rId121" Type="http://schemas.openxmlformats.org/officeDocument/2006/relationships/image" Target="../media/image1068.png"/><Relationship Id="rId142" Type="http://schemas.openxmlformats.org/officeDocument/2006/relationships/customXml" Target="../ink/ink1083.xml"/><Relationship Id="rId3" Type="http://schemas.openxmlformats.org/officeDocument/2006/relationships/image" Target="../media/image6.wmf"/><Relationship Id="rId25" Type="http://schemas.openxmlformats.org/officeDocument/2006/relationships/image" Target="../media/image1021.png"/><Relationship Id="rId46" Type="http://schemas.openxmlformats.org/officeDocument/2006/relationships/customXml" Target="../ink/ink1034.xml"/><Relationship Id="rId67" Type="http://schemas.openxmlformats.org/officeDocument/2006/relationships/image" Target="../media/image1042.png"/><Relationship Id="rId116" Type="http://schemas.openxmlformats.org/officeDocument/2006/relationships/customXml" Target="../ink/ink1070.xml"/><Relationship Id="rId137" Type="http://schemas.openxmlformats.org/officeDocument/2006/relationships/image" Target="../media/image1076.png"/><Relationship Id="rId20" Type="http://schemas.openxmlformats.org/officeDocument/2006/relationships/customXml" Target="../ink/ink1021.xml"/><Relationship Id="rId41" Type="http://schemas.openxmlformats.org/officeDocument/2006/relationships/image" Target="../media/image1029.png"/><Relationship Id="rId62" Type="http://schemas.openxmlformats.org/officeDocument/2006/relationships/customXml" Target="../ink/ink1042.xml"/><Relationship Id="rId83" Type="http://schemas.openxmlformats.org/officeDocument/2006/relationships/image" Target="../media/image1050.png"/><Relationship Id="rId88" Type="http://schemas.openxmlformats.org/officeDocument/2006/relationships/image" Target="../media/image1052.png"/><Relationship Id="rId111" Type="http://schemas.openxmlformats.org/officeDocument/2006/relationships/image" Target="../media/image1063.png"/><Relationship Id="rId132" Type="http://schemas.openxmlformats.org/officeDocument/2006/relationships/customXml" Target="../ink/ink1078.xml"/><Relationship Id="rId15" Type="http://schemas.openxmlformats.org/officeDocument/2006/relationships/image" Target="../media/image1016.png"/><Relationship Id="rId36" Type="http://schemas.openxmlformats.org/officeDocument/2006/relationships/customXml" Target="../ink/ink1029.xml"/><Relationship Id="rId57" Type="http://schemas.openxmlformats.org/officeDocument/2006/relationships/image" Target="../media/image1037.png"/><Relationship Id="rId106" Type="http://schemas.openxmlformats.org/officeDocument/2006/relationships/image" Target="../media/image1061.png"/><Relationship Id="rId127" Type="http://schemas.openxmlformats.org/officeDocument/2006/relationships/image" Target="../media/image1071.png"/><Relationship Id="rId10" Type="http://schemas.openxmlformats.org/officeDocument/2006/relationships/customXml" Target="../ink/ink1016.xml"/><Relationship Id="rId31" Type="http://schemas.openxmlformats.org/officeDocument/2006/relationships/image" Target="../media/image1024.png"/><Relationship Id="rId52" Type="http://schemas.openxmlformats.org/officeDocument/2006/relationships/customXml" Target="../ink/ink1037.xml"/><Relationship Id="rId73" Type="http://schemas.openxmlformats.org/officeDocument/2006/relationships/image" Target="../media/image1045.png"/><Relationship Id="rId78" Type="http://schemas.openxmlformats.org/officeDocument/2006/relationships/customXml" Target="../ink/ink1050.xml"/><Relationship Id="rId94" Type="http://schemas.openxmlformats.org/officeDocument/2006/relationships/image" Target="../media/image1055.png"/><Relationship Id="rId99" Type="http://schemas.openxmlformats.org/officeDocument/2006/relationships/customXml" Target="../ink/ink1061.xml"/><Relationship Id="rId101" Type="http://schemas.openxmlformats.org/officeDocument/2006/relationships/customXml" Target="../ink/ink1062.xml"/><Relationship Id="rId122" Type="http://schemas.openxmlformats.org/officeDocument/2006/relationships/customXml" Target="../ink/ink1073.xml"/><Relationship Id="rId143" Type="http://schemas.openxmlformats.org/officeDocument/2006/relationships/image" Target="../media/image1079.png"/><Relationship Id="rId4" Type="http://schemas.openxmlformats.org/officeDocument/2006/relationships/customXml" Target="../ink/ink1013.xml"/><Relationship Id="rId9" Type="http://schemas.openxmlformats.org/officeDocument/2006/relationships/image" Target="../media/image1013.png"/><Relationship Id="rId26" Type="http://schemas.openxmlformats.org/officeDocument/2006/relationships/customXml" Target="../ink/ink1024.xml"/><Relationship Id="rId47" Type="http://schemas.openxmlformats.org/officeDocument/2006/relationships/image" Target="../media/image1032.png"/><Relationship Id="rId68" Type="http://schemas.openxmlformats.org/officeDocument/2006/relationships/customXml" Target="../ink/ink1045.xml"/><Relationship Id="rId89" Type="http://schemas.openxmlformats.org/officeDocument/2006/relationships/customXml" Target="../ink/ink1056.xml"/><Relationship Id="rId112" Type="http://schemas.openxmlformats.org/officeDocument/2006/relationships/customXml" Target="../ink/ink1068.xml"/><Relationship Id="rId133" Type="http://schemas.openxmlformats.org/officeDocument/2006/relationships/image" Target="../media/image1074.png"/><Relationship Id="rId16" Type="http://schemas.openxmlformats.org/officeDocument/2006/relationships/customXml" Target="../ink/ink1019.xml"/><Relationship Id="rId37" Type="http://schemas.openxmlformats.org/officeDocument/2006/relationships/image" Target="../media/image1027.png"/><Relationship Id="rId58" Type="http://schemas.openxmlformats.org/officeDocument/2006/relationships/customXml" Target="../ink/ink1040.xml"/><Relationship Id="rId79" Type="http://schemas.openxmlformats.org/officeDocument/2006/relationships/image" Target="../media/image1048.png"/><Relationship Id="rId102" Type="http://schemas.openxmlformats.org/officeDocument/2006/relationships/image" Target="../media/image1059.png"/><Relationship Id="rId123" Type="http://schemas.openxmlformats.org/officeDocument/2006/relationships/image" Target="../media/image1069.png"/><Relationship Id="rId144" Type="http://schemas.openxmlformats.org/officeDocument/2006/relationships/customXml" Target="../ink/ink1084.xml"/></Relationships>
</file>

<file path=ppt/slides/_rels/slide12.xml.rels><?xml version="1.0" encoding="UTF-8" standalone="yes"?>
<Relationships xmlns="http://schemas.openxmlformats.org/package/2006/relationships"><Relationship Id="rId117" Type="http://schemas.openxmlformats.org/officeDocument/2006/relationships/image" Target="../media/image1137.png"/><Relationship Id="rId299" Type="http://schemas.openxmlformats.org/officeDocument/2006/relationships/image" Target="../media/image1228.png"/><Relationship Id="rId21" Type="http://schemas.openxmlformats.org/officeDocument/2006/relationships/image" Target="../media/image1090.png"/><Relationship Id="rId63" Type="http://schemas.openxmlformats.org/officeDocument/2006/relationships/image" Target="../media/image1111.png"/><Relationship Id="rId159" Type="http://schemas.openxmlformats.org/officeDocument/2006/relationships/image" Target="../media/image1158.png"/><Relationship Id="rId324" Type="http://schemas.openxmlformats.org/officeDocument/2006/relationships/customXml" Target="../ink/ink1245.xml"/><Relationship Id="rId170" Type="http://schemas.openxmlformats.org/officeDocument/2006/relationships/customXml" Target="../ink/ink1168.xml"/><Relationship Id="rId226" Type="http://schemas.openxmlformats.org/officeDocument/2006/relationships/customXml" Target="../ink/ink1196.xml"/><Relationship Id="rId268" Type="http://schemas.openxmlformats.org/officeDocument/2006/relationships/customXml" Target="../ink/ink1217.xml"/><Relationship Id="rId32" Type="http://schemas.openxmlformats.org/officeDocument/2006/relationships/customXml" Target="../ink/ink1099.xml"/><Relationship Id="rId74" Type="http://schemas.openxmlformats.org/officeDocument/2006/relationships/customXml" Target="../ink/ink1120.xml"/><Relationship Id="rId128" Type="http://schemas.openxmlformats.org/officeDocument/2006/relationships/customXml" Target="../ink/ink1147.xml"/><Relationship Id="rId335" Type="http://schemas.openxmlformats.org/officeDocument/2006/relationships/image" Target="../media/image1246.png"/><Relationship Id="rId5" Type="http://schemas.openxmlformats.org/officeDocument/2006/relationships/image" Target="../media/image1082.png"/><Relationship Id="rId181" Type="http://schemas.openxmlformats.org/officeDocument/2006/relationships/image" Target="../media/image1169.png"/><Relationship Id="rId237" Type="http://schemas.openxmlformats.org/officeDocument/2006/relationships/image" Target="../media/image1197.png"/><Relationship Id="rId279" Type="http://schemas.openxmlformats.org/officeDocument/2006/relationships/image" Target="../media/image1218.png"/><Relationship Id="rId43" Type="http://schemas.openxmlformats.org/officeDocument/2006/relationships/image" Target="../media/image1101.png"/><Relationship Id="rId139" Type="http://schemas.openxmlformats.org/officeDocument/2006/relationships/image" Target="../media/image1148.png"/><Relationship Id="rId290" Type="http://schemas.openxmlformats.org/officeDocument/2006/relationships/customXml" Target="../ink/ink1228.xml"/><Relationship Id="rId304" Type="http://schemas.openxmlformats.org/officeDocument/2006/relationships/customXml" Target="../ink/ink1235.xml"/><Relationship Id="rId346" Type="http://schemas.openxmlformats.org/officeDocument/2006/relationships/customXml" Target="../ink/ink1256.xml"/><Relationship Id="rId85" Type="http://schemas.openxmlformats.org/officeDocument/2006/relationships/image" Target="../media/image1121.png"/><Relationship Id="rId150" Type="http://schemas.openxmlformats.org/officeDocument/2006/relationships/customXml" Target="../ink/ink1158.xml"/><Relationship Id="rId192" Type="http://schemas.openxmlformats.org/officeDocument/2006/relationships/customXml" Target="../ink/ink1179.xml"/><Relationship Id="rId206" Type="http://schemas.openxmlformats.org/officeDocument/2006/relationships/customXml" Target="../ink/ink1186.xml"/><Relationship Id="rId248" Type="http://schemas.openxmlformats.org/officeDocument/2006/relationships/customXml" Target="../ink/ink1207.xml"/><Relationship Id="rId12" Type="http://schemas.openxmlformats.org/officeDocument/2006/relationships/customXml" Target="../ink/ink1089.xml"/><Relationship Id="rId108" Type="http://schemas.openxmlformats.org/officeDocument/2006/relationships/customXml" Target="../ink/ink1137.xml"/><Relationship Id="rId315" Type="http://schemas.openxmlformats.org/officeDocument/2006/relationships/image" Target="../media/image1236.png"/><Relationship Id="rId357" Type="http://schemas.openxmlformats.org/officeDocument/2006/relationships/image" Target="../media/image1257.png"/><Relationship Id="rId54" Type="http://schemas.openxmlformats.org/officeDocument/2006/relationships/customXml" Target="../ink/ink1110.xml"/><Relationship Id="rId96" Type="http://schemas.openxmlformats.org/officeDocument/2006/relationships/customXml" Target="../ink/ink1131.xml"/><Relationship Id="rId161" Type="http://schemas.openxmlformats.org/officeDocument/2006/relationships/image" Target="../media/image1159.png"/><Relationship Id="rId217" Type="http://schemas.openxmlformats.org/officeDocument/2006/relationships/image" Target="../media/image1187.png"/><Relationship Id="rId259" Type="http://schemas.openxmlformats.org/officeDocument/2006/relationships/image" Target="../media/image1208.png"/><Relationship Id="rId23" Type="http://schemas.openxmlformats.org/officeDocument/2006/relationships/image" Target="../media/image1091.png"/><Relationship Id="rId119" Type="http://schemas.openxmlformats.org/officeDocument/2006/relationships/image" Target="../media/image1138.png"/><Relationship Id="rId270" Type="http://schemas.openxmlformats.org/officeDocument/2006/relationships/customXml" Target="../ink/ink1218.xml"/><Relationship Id="rId326" Type="http://schemas.openxmlformats.org/officeDocument/2006/relationships/customXml" Target="../ink/ink1246.xml"/><Relationship Id="rId65" Type="http://schemas.openxmlformats.org/officeDocument/2006/relationships/image" Target="../media/image1112.png"/><Relationship Id="rId130" Type="http://schemas.openxmlformats.org/officeDocument/2006/relationships/customXml" Target="../ink/ink1148.xml"/><Relationship Id="rId172" Type="http://schemas.openxmlformats.org/officeDocument/2006/relationships/customXml" Target="../ink/ink1169.xml"/><Relationship Id="rId228" Type="http://schemas.openxmlformats.org/officeDocument/2006/relationships/customXml" Target="../ink/ink1197.xml"/><Relationship Id="rId281" Type="http://schemas.openxmlformats.org/officeDocument/2006/relationships/image" Target="../media/image1219.png"/><Relationship Id="rId337" Type="http://schemas.openxmlformats.org/officeDocument/2006/relationships/image" Target="../media/image1247.png"/><Relationship Id="rId34" Type="http://schemas.openxmlformats.org/officeDocument/2006/relationships/customXml" Target="../ink/ink1100.xml"/><Relationship Id="rId76" Type="http://schemas.openxmlformats.org/officeDocument/2006/relationships/customXml" Target="../ink/ink1121.xml"/><Relationship Id="rId141" Type="http://schemas.openxmlformats.org/officeDocument/2006/relationships/image" Target="../media/image1149.png"/><Relationship Id="rId7" Type="http://schemas.openxmlformats.org/officeDocument/2006/relationships/image" Target="../media/image1083.png"/><Relationship Id="rId183" Type="http://schemas.openxmlformats.org/officeDocument/2006/relationships/image" Target="../media/image1170.png"/><Relationship Id="rId239" Type="http://schemas.openxmlformats.org/officeDocument/2006/relationships/image" Target="../media/image1198.png"/><Relationship Id="rId250" Type="http://schemas.openxmlformats.org/officeDocument/2006/relationships/customXml" Target="../ink/ink1208.xml"/><Relationship Id="rId292" Type="http://schemas.openxmlformats.org/officeDocument/2006/relationships/customXml" Target="../ink/ink1229.xml"/><Relationship Id="rId306" Type="http://schemas.openxmlformats.org/officeDocument/2006/relationships/customXml" Target="../ink/ink1236.xml"/><Relationship Id="rId45" Type="http://schemas.openxmlformats.org/officeDocument/2006/relationships/image" Target="../media/image1102.png"/><Relationship Id="rId87" Type="http://schemas.openxmlformats.org/officeDocument/2006/relationships/image" Target="../media/image1122.png"/><Relationship Id="rId110" Type="http://schemas.openxmlformats.org/officeDocument/2006/relationships/customXml" Target="../ink/ink1138.xml"/><Relationship Id="rId348" Type="http://schemas.openxmlformats.org/officeDocument/2006/relationships/customXml" Target="../ink/ink1257.xml"/><Relationship Id="rId152" Type="http://schemas.openxmlformats.org/officeDocument/2006/relationships/customXml" Target="../ink/ink1159.xml"/><Relationship Id="rId194" Type="http://schemas.openxmlformats.org/officeDocument/2006/relationships/customXml" Target="../ink/ink1180.xml"/><Relationship Id="rId208" Type="http://schemas.openxmlformats.org/officeDocument/2006/relationships/customXml" Target="../ink/ink1187.xml"/><Relationship Id="rId261" Type="http://schemas.openxmlformats.org/officeDocument/2006/relationships/image" Target="../media/image1209.png"/><Relationship Id="rId14" Type="http://schemas.openxmlformats.org/officeDocument/2006/relationships/customXml" Target="../ink/ink1090.xml"/><Relationship Id="rId56" Type="http://schemas.openxmlformats.org/officeDocument/2006/relationships/customXml" Target="../ink/ink1111.xml"/><Relationship Id="rId317" Type="http://schemas.openxmlformats.org/officeDocument/2006/relationships/image" Target="../media/image1237.png"/><Relationship Id="rId359" Type="http://schemas.openxmlformats.org/officeDocument/2006/relationships/image" Target="../media/image1258.png"/><Relationship Id="rId98" Type="http://schemas.openxmlformats.org/officeDocument/2006/relationships/customXml" Target="../ink/ink1132.xml"/><Relationship Id="rId121" Type="http://schemas.openxmlformats.org/officeDocument/2006/relationships/image" Target="../media/image1139.png"/><Relationship Id="rId163" Type="http://schemas.openxmlformats.org/officeDocument/2006/relationships/image" Target="../media/image1160.png"/><Relationship Id="rId219" Type="http://schemas.openxmlformats.org/officeDocument/2006/relationships/image" Target="../media/image1188.png"/><Relationship Id="rId230" Type="http://schemas.openxmlformats.org/officeDocument/2006/relationships/customXml" Target="../ink/ink1198.xml"/><Relationship Id="rId25" Type="http://schemas.openxmlformats.org/officeDocument/2006/relationships/image" Target="../media/image1092.png"/><Relationship Id="rId67" Type="http://schemas.openxmlformats.org/officeDocument/2006/relationships/image" Target="../media/image1113.png"/><Relationship Id="rId272" Type="http://schemas.openxmlformats.org/officeDocument/2006/relationships/customXml" Target="../ink/ink1219.xml"/><Relationship Id="rId328" Type="http://schemas.openxmlformats.org/officeDocument/2006/relationships/customXml" Target="../ink/ink1247.xml"/><Relationship Id="rId88" Type="http://schemas.openxmlformats.org/officeDocument/2006/relationships/customXml" Target="../ink/ink1127.xml"/><Relationship Id="rId111" Type="http://schemas.openxmlformats.org/officeDocument/2006/relationships/image" Target="../media/image1134.png"/><Relationship Id="rId132" Type="http://schemas.openxmlformats.org/officeDocument/2006/relationships/customXml" Target="../ink/ink1149.xml"/><Relationship Id="rId153" Type="http://schemas.openxmlformats.org/officeDocument/2006/relationships/image" Target="../media/image1155.png"/><Relationship Id="rId174" Type="http://schemas.openxmlformats.org/officeDocument/2006/relationships/customXml" Target="../ink/ink1170.xml"/><Relationship Id="rId195" Type="http://schemas.openxmlformats.org/officeDocument/2006/relationships/image" Target="../media/image1176.png"/><Relationship Id="rId209" Type="http://schemas.openxmlformats.org/officeDocument/2006/relationships/image" Target="../media/image1183.png"/><Relationship Id="rId360" Type="http://schemas.openxmlformats.org/officeDocument/2006/relationships/customXml" Target="../ink/ink1263.xml"/><Relationship Id="rId220" Type="http://schemas.openxmlformats.org/officeDocument/2006/relationships/customXml" Target="../ink/ink1193.xml"/><Relationship Id="rId241" Type="http://schemas.openxmlformats.org/officeDocument/2006/relationships/image" Target="../media/image1199.png"/><Relationship Id="rId15" Type="http://schemas.openxmlformats.org/officeDocument/2006/relationships/image" Target="../media/image1087.png"/><Relationship Id="rId36" Type="http://schemas.openxmlformats.org/officeDocument/2006/relationships/customXml" Target="../ink/ink1101.xml"/><Relationship Id="rId57" Type="http://schemas.openxmlformats.org/officeDocument/2006/relationships/image" Target="../media/image1108.png"/><Relationship Id="rId262" Type="http://schemas.openxmlformats.org/officeDocument/2006/relationships/customXml" Target="../ink/ink1214.xml"/><Relationship Id="rId283" Type="http://schemas.openxmlformats.org/officeDocument/2006/relationships/image" Target="../media/image1220.png"/><Relationship Id="rId318" Type="http://schemas.openxmlformats.org/officeDocument/2006/relationships/customXml" Target="../ink/ink1242.xml"/><Relationship Id="rId339" Type="http://schemas.openxmlformats.org/officeDocument/2006/relationships/image" Target="../media/image1248.png"/><Relationship Id="rId78" Type="http://schemas.openxmlformats.org/officeDocument/2006/relationships/customXml" Target="../ink/ink1122.xml"/><Relationship Id="rId99" Type="http://schemas.openxmlformats.org/officeDocument/2006/relationships/image" Target="../media/image1128.png"/><Relationship Id="rId101" Type="http://schemas.openxmlformats.org/officeDocument/2006/relationships/image" Target="../media/image1129.png"/><Relationship Id="rId122" Type="http://schemas.openxmlformats.org/officeDocument/2006/relationships/customXml" Target="../ink/ink1144.xml"/><Relationship Id="rId143" Type="http://schemas.openxmlformats.org/officeDocument/2006/relationships/image" Target="../media/image1150.png"/><Relationship Id="rId164" Type="http://schemas.openxmlformats.org/officeDocument/2006/relationships/customXml" Target="../ink/ink1165.xml"/><Relationship Id="rId185" Type="http://schemas.openxmlformats.org/officeDocument/2006/relationships/image" Target="../media/image1171.png"/><Relationship Id="rId350" Type="http://schemas.openxmlformats.org/officeDocument/2006/relationships/customXml" Target="../ink/ink1258.xml"/><Relationship Id="rId9" Type="http://schemas.openxmlformats.org/officeDocument/2006/relationships/image" Target="../media/image1084.png"/><Relationship Id="rId210" Type="http://schemas.openxmlformats.org/officeDocument/2006/relationships/customXml" Target="../ink/ink1188.xml"/><Relationship Id="rId26" Type="http://schemas.openxmlformats.org/officeDocument/2006/relationships/customXml" Target="../ink/ink1096.xml"/><Relationship Id="rId231" Type="http://schemas.openxmlformats.org/officeDocument/2006/relationships/image" Target="../media/image1194.png"/><Relationship Id="rId252" Type="http://schemas.openxmlformats.org/officeDocument/2006/relationships/customXml" Target="../ink/ink1209.xml"/><Relationship Id="rId273" Type="http://schemas.openxmlformats.org/officeDocument/2006/relationships/image" Target="../media/image1215.png"/><Relationship Id="rId294" Type="http://schemas.openxmlformats.org/officeDocument/2006/relationships/customXml" Target="../ink/ink1230.xml"/><Relationship Id="rId308" Type="http://schemas.openxmlformats.org/officeDocument/2006/relationships/customXml" Target="../ink/ink1237.xml"/><Relationship Id="rId329" Type="http://schemas.openxmlformats.org/officeDocument/2006/relationships/image" Target="../media/image1243.png"/><Relationship Id="rId47" Type="http://schemas.openxmlformats.org/officeDocument/2006/relationships/image" Target="../media/image1103.png"/><Relationship Id="rId68" Type="http://schemas.openxmlformats.org/officeDocument/2006/relationships/customXml" Target="../ink/ink1117.xml"/><Relationship Id="rId89" Type="http://schemas.openxmlformats.org/officeDocument/2006/relationships/image" Target="../media/image1123.png"/><Relationship Id="rId112" Type="http://schemas.openxmlformats.org/officeDocument/2006/relationships/customXml" Target="../ink/ink1139.xml"/><Relationship Id="rId133" Type="http://schemas.openxmlformats.org/officeDocument/2006/relationships/image" Target="../media/image1145.png"/><Relationship Id="rId154" Type="http://schemas.openxmlformats.org/officeDocument/2006/relationships/customXml" Target="../ink/ink1160.xml"/><Relationship Id="rId175" Type="http://schemas.openxmlformats.org/officeDocument/2006/relationships/image" Target="../media/image1166.png"/><Relationship Id="rId340" Type="http://schemas.openxmlformats.org/officeDocument/2006/relationships/customXml" Target="../ink/ink1253.xml"/><Relationship Id="rId361" Type="http://schemas.openxmlformats.org/officeDocument/2006/relationships/image" Target="../media/image1259.png"/><Relationship Id="rId196" Type="http://schemas.openxmlformats.org/officeDocument/2006/relationships/customXml" Target="../ink/ink1181.xml"/><Relationship Id="rId200" Type="http://schemas.openxmlformats.org/officeDocument/2006/relationships/customXml" Target="../ink/ink1183.xml"/><Relationship Id="rId16" Type="http://schemas.openxmlformats.org/officeDocument/2006/relationships/customXml" Target="../ink/ink1091.xml"/><Relationship Id="rId221" Type="http://schemas.openxmlformats.org/officeDocument/2006/relationships/image" Target="../media/image1189.png"/><Relationship Id="rId242" Type="http://schemas.openxmlformats.org/officeDocument/2006/relationships/customXml" Target="../ink/ink1204.xml"/><Relationship Id="rId263" Type="http://schemas.openxmlformats.org/officeDocument/2006/relationships/image" Target="../media/image1210.png"/><Relationship Id="rId284" Type="http://schemas.openxmlformats.org/officeDocument/2006/relationships/customXml" Target="../ink/ink1225.xml"/><Relationship Id="rId319" Type="http://schemas.openxmlformats.org/officeDocument/2006/relationships/image" Target="../media/image1238.png"/><Relationship Id="rId37" Type="http://schemas.openxmlformats.org/officeDocument/2006/relationships/image" Target="../media/image1098.png"/><Relationship Id="rId58" Type="http://schemas.openxmlformats.org/officeDocument/2006/relationships/customXml" Target="../ink/ink1112.xml"/><Relationship Id="rId79" Type="http://schemas.openxmlformats.org/officeDocument/2006/relationships/image" Target="../media/image1118.png"/><Relationship Id="rId102" Type="http://schemas.openxmlformats.org/officeDocument/2006/relationships/customXml" Target="../ink/ink1134.xml"/><Relationship Id="rId123" Type="http://schemas.openxmlformats.org/officeDocument/2006/relationships/image" Target="../media/image1140.png"/><Relationship Id="rId144" Type="http://schemas.openxmlformats.org/officeDocument/2006/relationships/customXml" Target="../ink/ink1155.xml"/><Relationship Id="rId330" Type="http://schemas.openxmlformats.org/officeDocument/2006/relationships/customXml" Target="../ink/ink1248.xml"/><Relationship Id="rId90" Type="http://schemas.openxmlformats.org/officeDocument/2006/relationships/customXml" Target="../ink/ink1128.xml"/><Relationship Id="rId165" Type="http://schemas.openxmlformats.org/officeDocument/2006/relationships/image" Target="../media/image1161.png"/><Relationship Id="rId186" Type="http://schemas.openxmlformats.org/officeDocument/2006/relationships/customXml" Target="../ink/ink1176.xml"/><Relationship Id="rId351" Type="http://schemas.openxmlformats.org/officeDocument/2006/relationships/image" Target="../media/image1254.png"/><Relationship Id="rId211" Type="http://schemas.openxmlformats.org/officeDocument/2006/relationships/image" Target="../media/image1184.png"/><Relationship Id="rId232" Type="http://schemas.openxmlformats.org/officeDocument/2006/relationships/customXml" Target="../ink/ink1199.xml"/><Relationship Id="rId253" Type="http://schemas.openxmlformats.org/officeDocument/2006/relationships/image" Target="../media/image1205.png"/><Relationship Id="rId274" Type="http://schemas.openxmlformats.org/officeDocument/2006/relationships/customXml" Target="../ink/ink1220.xml"/><Relationship Id="rId295" Type="http://schemas.openxmlformats.org/officeDocument/2006/relationships/image" Target="../media/image1226.png"/><Relationship Id="rId309" Type="http://schemas.openxmlformats.org/officeDocument/2006/relationships/image" Target="../media/image1233.png"/><Relationship Id="rId27" Type="http://schemas.openxmlformats.org/officeDocument/2006/relationships/image" Target="../media/image1093.png"/><Relationship Id="rId48" Type="http://schemas.openxmlformats.org/officeDocument/2006/relationships/customXml" Target="../ink/ink1107.xml"/><Relationship Id="rId69" Type="http://schemas.openxmlformats.org/officeDocument/2006/relationships/image" Target="../media/image1114.png"/><Relationship Id="rId113" Type="http://schemas.openxmlformats.org/officeDocument/2006/relationships/image" Target="../media/image1135.png"/><Relationship Id="rId134" Type="http://schemas.openxmlformats.org/officeDocument/2006/relationships/customXml" Target="../ink/ink1150.xml"/><Relationship Id="rId320" Type="http://schemas.openxmlformats.org/officeDocument/2006/relationships/customXml" Target="../ink/ink1243.xml"/><Relationship Id="rId80" Type="http://schemas.openxmlformats.org/officeDocument/2006/relationships/customXml" Target="../ink/ink1123.xml"/><Relationship Id="rId155" Type="http://schemas.openxmlformats.org/officeDocument/2006/relationships/image" Target="../media/image1156.png"/><Relationship Id="rId176" Type="http://schemas.openxmlformats.org/officeDocument/2006/relationships/customXml" Target="../ink/ink1171.xml"/><Relationship Id="rId197" Type="http://schemas.openxmlformats.org/officeDocument/2006/relationships/image" Target="../media/image1177.png"/><Relationship Id="rId341" Type="http://schemas.openxmlformats.org/officeDocument/2006/relationships/image" Target="../media/image1249.png"/><Relationship Id="rId201" Type="http://schemas.openxmlformats.org/officeDocument/2006/relationships/image" Target="../media/image1179.png"/><Relationship Id="rId222" Type="http://schemas.openxmlformats.org/officeDocument/2006/relationships/customXml" Target="../ink/ink1194.xml"/><Relationship Id="rId243" Type="http://schemas.openxmlformats.org/officeDocument/2006/relationships/image" Target="../media/image1200.png"/><Relationship Id="rId264" Type="http://schemas.openxmlformats.org/officeDocument/2006/relationships/customXml" Target="../ink/ink1215.xml"/><Relationship Id="rId285" Type="http://schemas.openxmlformats.org/officeDocument/2006/relationships/image" Target="../media/image1221.png"/><Relationship Id="rId17" Type="http://schemas.openxmlformats.org/officeDocument/2006/relationships/image" Target="../media/image1088.png"/><Relationship Id="rId38" Type="http://schemas.openxmlformats.org/officeDocument/2006/relationships/customXml" Target="../ink/ink1102.xml"/><Relationship Id="rId59" Type="http://schemas.openxmlformats.org/officeDocument/2006/relationships/image" Target="../media/image1109.png"/><Relationship Id="rId103" Type="http://schemas.openxmlformats.org/officeDocument/2006/relationships/image" Target="../media/image1130.png"/><Relationship Id="rId124" Type="http://schemas.openxmlformats.org/officeDocument/2006/relationships/customXml" Target="../ink/ink1145.xml"/><Relationship Id="rId310" Type="http://schemas.openxmlformats.org/officeDocument/2006/relationships/customXml" Target="../ink/ink1238.xml"/><Relationship Id="rId70" Type="http://schemas.openxmlformats.org/officeDocument/2006/relationships/customXml" Target="../ink/ink1118.xml"/><Relationship Id="rId91" Type="http://schemas.openxmlformats.org/officeDocument/2006/relationships/image" Target="../media/image1124.png"/><Relationship Id="rId145" Type="http://schemas.openxmlformats.org/officeDocument/2006/relationships/image" Target="../media/image1151.png"/><Relationship Id="rId166" Type="http://schemas.openxmlformats.org/officeDocument/2006/relationships/customXml" Target="../ink/ink1166.xml"/><Relationship Id="rId187" Type="http://schemas.openxmlformats.org/officeDocument/2006/relationships/image" Target="../media/image1172.png"/><Relationship Id="rId331" Type="http://schemas.openxmlformats.org/officeDocument/2006/relationships/image" Target="../media/image1244.png"/><Relationship Id="rId352" Type="http://schemas.openxmlformats.org/officeDocument/2006/relationships/customXml" Target="../ink/ink1259.xml"/><Relationship Id="rId1" Type="http://schemas.openxmlformats.org/officeDocument/2006/relationships/slideLayout" Target="../slideLayouts/slideLayout12.xml"/><Relationship Id="rId212" Type="http://schemas.openxmlformats.org/officeDocument/2006/relationships/customXml" Target="../ink/ink1189.xml"/><Relationship Id="rId233" Type="http://schemas.openxmlformats.org/officeDocument/2006/relationships/image" Target="../media/image1195.png"/><Relationship Id="rId254" Type="http://schemas.openxmlformats.org/officeDocument/2006/relationships/customXml" Target="../ink/ink1210.xml"/><Relationship Id="rId28" Type="http://schemas.openxmlformats.org/officeDocument/2006/relationships/customXml" Target="../ink/ink1097.xml"/><Relationship Id="rId49" Type="http://schemas.openxmlformats.org/officeDocument/2006/relationships/image" Target="../media/image1104.png"/><Relationship Id="rId114" Type="http://schemas.openxmlformats.org/officeDocument/2006/relationships/customXml" Target="../ink/ink1140.xml"/><Relationship Id="rId275" Type="http://schemas.openxmlformats.org/officeDocument/2006/relationships/image" Target="../media/image1216.png"/><Relationship Id="rId296" Type="http://schemas.openxmlformats.org/officeDocument/2006/relationships/customXml" Target="../ink/ink1231.xml"/><Relationship Id="rId300" Type="http://schemas.openxmlformats.org/officeDocument/2006/relationships/customXml" Target="../ink/ink1233.xml"/><Relationship Id="rId60" Type="http://schemas.openxmlformats.org/officeDocument/2006/relationships/customXml" Target="../ink/ink1113.xml"/><Relationship Id="rId81" Type="http://schemas.openxmlformats.org/officeDocument/2006/relationships/image" Target="../media/image1119.png"/><Relationship Id="rId135" Type="http://schemas.openxmlformats.org/officeDocument/2006/relationships/image" Target="../media/image1146.png"/><Relationship Id="rId156" Type="http://schemas.openxmlformats.org/officeDocument/2006/relationships/customXml" Target="../ink/ink1161.xml"/><Relationship Id="rId177" Type="http://schemas.openxmlformats.org/officeDocument/2006/relationships/image" Target="../media/image1167.png"/><Relationship Id="rId198" Type="http://schemas.openxmlformats.org/officeDocument/2006/relationships/customXml" Target="../ink/ink1182.xml"/><Relationship Id="rId321" Type="http://schemas.openxmlformats.org/officeDocument/2006/relationships/image" Target="../media/image1239.png"/><Relationship Id="rId342" Type="http://schemas.openxmlformats.org/officeDocument/2006/relationships/customXml" Target="../ink/ink1254.xml"/><Relationship Id="rId202" Type="http://schemas.openxmlformats.org/officeDocument/2006/relationships/customXml" Target="../ink/ink1184.xml"/><Relationship Id="rId223" Type="http://schemas.openxmlformats.org/officeDocument/2006/relationships/image" Target="../media/image1190.png"/><Relationship Id="rId244" Type="http://schemas.openxmlformats.org/officeDocument/2006/relationships/customXml" Target="../ink/ink1205.xml"/><Relationship Id="rId18" Type="http://schemas.openxmlformats.org/officeDocument/2006/relationships/customXml" Target="../ink/ink1092.xml"/><Relationship Id="rId39" Type="http://schemas.openxmlformats.org/officeDocument/2006/relationships/image" Target="../media/image1099.png"/><Relationship Id="rId265" Type="http://schemas.openxmlformats.org/officeDocument/2006/relationships/image" Target="../media/image1211.png"/><Relationship Id="rId286" Type="http://schemas.openxmlformats.org/officeDocument/2006/relationships/customXml" Target="../ink/ink1226.xml"/><Relationship Id="rId50" Type="http://schemas.openxmlformats.org/officeDocument/2006/relationships/customXml" Target="../ink/ink1108.xml"/><Relationship Id="rId104" Type="http://schemas.openxmlformats.org/officeDocument/2006/relationships/customXml" Target="../ink/ink1135.xml"/><Relationship Id="rId125" Type="http://schemas.openxmlformats.org/officeDocument/2006/relationships/image" Target="../media/image1141.png"/><Relationship Id="rId146" Type="http://schemas.openxmlformats.org/officeDocument/2006/relationships/customXml" Target="../ink/ink1156.xml"/><Relationship Id="rId167" Type="http://schemas.openxmlformats.org/officeDocument/2006/relationships/image" Target="../media/image1162.png"/><Relationship Id="rId188" Type="http://schemas.openxmlformats.org/officeDocument/2006/relationships/customXml" Target="../ink/ink1177.xml"/><Relationship Id="rId311" Type="http://schemas.openxmlformats.org/officeDocument/2006/relationships/image" Target="../media/image1234.png"/><Relationship Id="rId332" Type="http://schemas.openxmlformats.org/officeDocument/2006/relationships/customXml" Target="../ink/ink1249.xml"/><Relationship Id="rId353" Type="http://schemas.openxmlformats.org/officeDocument/2006/relationships/image" Target="../media/image1255.png"/><Relationship Id="rId71" Type="http://schemas.openxmlformats.org/officeDocument/2006/relationships/image" Target="../media/image1051.png"/><Relationship Id="rId92" Type="http://schemas.openxmlformats.org/officeDocument/2006/relationships/customXml" Target="../ink/ink1129.xml"/><Relationship Id="rId213" Type="http://schemas.openxmlformats.org/officeDocument/2006/relationships/image" Target="../media/image1185.png"/><Relationship Id="rId234" Type="http://schemas.openxmlformats.org/officeDocument/2006/relationships/customXml" Target="../ink/ink1200.xml"/><Relationship Id="rId2" Type="http://schemas.openxmlformats.org/officeDocument/2006/relationships/notesSlide" Target="../notesSlides/notesSlide12.xml"/><Relationship Id="rId29" Type="http://schemas.openxmlformats.org/officeDocument/2006/relationships/image" Target="../media/image1094.png"/><Relationship Id="rId255" Type="http://schemas.openxmlformats.org/officeDocument/2006/relationships/image" Target="../media/image1206.png"/><Relationship Id="rId276" Type="http://schemas.openxmlformats.org/officeDocument/2006/relationships/customXml" Target="../ink/ink1221.xml"/><Relationship Id="rId297" Type="http://schemas.openxmlformats.org/officeDocument/2006/relationships/image" Target="../media/image1227.png"/><Relationship Id="rId40" Type="http://schemas.openxmlformats.org/officeDocument/2006/relationships/customXml" Target="../ink/ink1103.xml"/><Relationship Id="rId115" Type="http://schemas.openxmlformats.org/officeDocument/2006/relationships/image" Target="../media/image1136.png"/><Relationship Id="rId136" Type="http://schemas.openxmlformats.org/officeDocument/2006/relationships/customXml" Target="../ink/ink1151.xml"/><Relationship Id="rId157" Type="http://schemas.openxmlformats.org/officeDocument/2006/relationships/image" Target="../media/image1157.png"/><Relationship Id="rId178" Type="http://schemas.openxmlformats.org/officeDocument/2006/relationships/customXml" Target="../ink/ink1172.xml"/><Relationship Id="rId301" Type="http://schemas.openxmlformats.org/officeDocument/2006/relationships/image" Target="../media/image1229.png"/><Relationship Id="rId322" Type="http://schemas.openxmlformats.org/officeDocument/2006/relationships/customXml" Target="../ink/ink1244.xml"/><Relationship Id="rId343" Type="http://schemas.openxmlformats.org/officeDocument/2006/relationships/image" Target="../media/image1250.png"/><Relationship Id="rId61" Type="http://schemas.openxmlformats.org/officeDocument/2006/relationships/image" Target="../media/image1110.png"/><Relationship Id="rId82" Type="http://schemas.openxmlformats.org/officeDocument/2006/relationships/customXml" Target="../ink/ink1124.xml"/><Relationship Id="rId199" Type="http://schemas.openxmlformats.org/officeDocument/2006/relationships/image" Target="../media/image1178.png"/><Relationship Id="rId203" Type="http://schemas.openxmlformats.org/officeDocument/2006/relationships/image" Target="../media/image1180.png"/><Relationship Id="rId19" Type="http://schemas.openxmlformats.org/officeDocument/2006/relationships/image" Target="../media/image1089.png"/><Relationship Id="rId224" Type="http://schemas.openxmlformats.org/officeDocument/2006/relationships/customXml" Target="../ink/ink1195.xml"/><Relationship Id="rId245" Type="http://schemas.openxmlformats.org/officeDocument/2006/relationships/image" Target="../media/image1201.png"/><Relationship Id="rId266" Type="http://schemas.openxmlformats.org/officeDocument/2006/relationships/customXml" Target="../ink/ink1216.xml"/><Relationship Id="rId287" Type="http://schemas.openxmlformats.org/officeDocument/2006/relationships/image" Target="../media/image1222.png"/><Relationship Id="rId30" Type="http://schemas.openxmlformats.org/officeDocument/2006/relationships/customXml" Target="../ink/ink1098.xml"/><Relationship Id="rId105" Type="http://schemas.openxmlformats.org/officeDocument/2006/relationships/image" Target="../media/image1131.png"/><Relationship Id="rId126" Type="http://schemas.openxmlformats.org/officeDocument/2006/relationships/customXml" Target="../ink/ink1146.xml"/><Relationship Id="rId147" Type="http://schemas.openxmlformats.org/officeDocument/2006/relationships/image" Target="../media/image1152.png"/><Relationship Id="rId168" Type="http://schemas.openxmlformats.org/officeDocument/2006/relationships/customXml" Target="../ink/ink1167.xml"/><Relationship Id="rId312" Type="http://schemas.openxmlformats.org/officeDocument/2006/relationships/customXml" Target="../ink/ink1239.xml"/><Relationship Id="rId333" Type="http://schemas.openxmlformats.org/officeDocument/2006/relationships/image" Target="../media/image1245.png"/><Relationship Id="rId354" Type="http://schemas.openxmlformats.org/officeDocument/2006/relationships/customXml" Target="../ink/ink1260.xml"/><Relationship Id="rId51" Type="http://schemas.openxmlformats.org/officeDocument/2006/relationships/image" Target="../media/image1105.png"/><Relationship Id="rId72" Type="http://schemas.openxmlformats.org/officeDocument/2006/relationships/customXml" Target="../ink/ink1119.xml"/><Relationship Id="rId93" Type="http://schemas.openxmlformats.org/officeDocument/2006/relationships/image" Target="../media/image1125.png"/><Relationship Id="rId189" Type="http://schemas.openxmlformats.org/officeDocument/2006/relationships/image" Target="../media/image1173.png"/><Relationship Id="rId3" Type="http://schemas.openxmlformats.org/officeDocument/2006/relationships/image" Target="../media/image7.emf"/><Relationship Id="rId214" Type="http://schemas.openxmlformats.org/officeDocument/2006/relationships/customXml" Target="../ink/ink1190.xml"/><Relationship Id="rId235" Type="http://schemas.openxmlformats.org/officeDocument/2006/relationships/image" Target="../media/image1196.png"/><Relationship Id="rId256" Type="http://schemas.openxmlformats.org/officeDocument/2006/relationships/customXml" Target="../ink/ink1211.xml"/><Relationship Id="rId277" Type="http://schemas.openxmlformats.org/officeDocument/2006/relationships/image" Target="../media/image1217.png"/><Relationship Id="rId298" Type="http://schemas.openxmlformats.org/officeDocument/2006/relationships/customXml" Target="../ink/ink1232.xml"/><Relationship Id="rId116" Type="http://schemas.openxmlformats.org/officeDocument/2006/relationships/customXml" Target="../ink/ink1141.xml"/><Relationship Id="rId137" Type="http://schemas.openxmlformats.org/officeDocument/2006/relationships/image" Target="../media/image1147.png"/><Relationship Id="rId158" Type="http://schemas.openxmlformats.org/officeDocument/2006/relationships/customXml" Target="../ink/ink1162.xml"/><Relationship Id="rId302" Type="http://schemas.openxmlformats.org/officeDocument/2006/relationships/customXml" Target="../ink/ink1234.xml"/><Relationship Id="rId323" Type="http://schemas.openxmlformats.org/officeDocument/2006/relationships/image" Target="../media/image1240.png"/><Relationship Id="rId344" Type="http://schemas.openxmlformats.org/officeDocument/2006/relationships/customXml" Target="../ink/ink1255.xml"/><Relationship Id="rId20" Type="http://schemas.openxmlformats.org/officeDocument/2006/relationships/customXml" Target="../ink/ink1093.xml"/><Relationship Id="rId41" Type="http://schemas.openxmlformats.org/officeDocument/2006/relationships/image" Target="../media/image1100.png"/><Relationship Id="rId62" Type="http://schemas.openxmlformats.org/officeDocument/2006/relationships/customXml" Target="../ink/ink1114.xml"/><Relationship Id="rId83" Type="http://schemas.openxmlformats.org/officeDocument/2006/relationships/image" Target="../media/image1120.png"/><Relationship Id="rId179" Type="http://schemas.openxmlformats.org/officeDocument/2006/relationships/image" Target="../media/image1168.png"/><Relationship Id="rId190" Type="http://schemas.openxmlformats.org/officeDocument/2006/relationships/customXml" Target="../ink/ink1178.xml"/><Relationship Id="rId204" Type="http://schemas.openxmlformats.org/officeDocument/2006/relationships/customXml" Target="../ink/ink1185.xml"/><Relationship Id="rId225" Type="http://schemas.openxmlformats.org/officeDocument/2006/relationships/image" Target="../media/image1191.png"/><Relationship Id="rId246" Type="http://schemas.openxmlformats.org/officeDocument/2006/relationships/customXml" Target="../ink/ink1206.xml"/><Relationship Id="rId267" Type="http://schemas.openxmlformats.org/officeDocument/2006/relationships/image" Target="../media/image1212.png"/><Relationship Id="rId288" Type="http://schemas.openxmlformats.org/officeDocument/2006/relationships/customXml" Target="../ink/ink1227.xml"/><Relationship Id="rId106" Type="http://schemas.openxmlformats.org/officeDocument/2006/relationships/customXml" Target="../ink/ink1136.xml"/><Relationship Id="rId127" Type="http://schemas.openxmlformats.org/officeDocument/2006/relationships/image" Target="../media/image1142.png"/><Relationship Id="rId313" Type="http://schemas.openxmlformats.org/officeDocument/2006/relationships/image" Target="../media/image1235.png"/><Relationship Id="rId10" Type="http://schemas.openxmlformats.org/officeDocument/2006/relationships/customXml" Target="../ink/ink1088.xml"/><Relationship Id="rId31" Type="http://schemas.openxmlformats.org/officeDocument/2006/relationships/image" Target="../media/image1095.png"/><Relationship Id="rId52" Type="http://schemas.openxmlformats.org/officeDocument/2006/relationships/customXml" Target="../ink/ink1109.xml"/><Relationship Id="rId73" Type="http://schemas.openxmlformats.org/officeDocument/2006/relationships/image" Target="../media/image1115.png"/><Relationship Id="rId94" Type="http://schemas.openxmlformats.org/officeDocument/2006/relationships/customXml" Target="../ink/ink1130.xml"/><Relationship Id="rId148" Type="http://schemas.openxmlformats.org/officeDocument/2006/relationships/customXml" Target="../ink/ink1157.xml"/><Relationship Id="rId169" Type="http://schemas.openxmlformats.org/officeDocument/2006/relationships/image" Target="../media/image1163.png"/><Relationship Id="rId334" Type="http://schemas.openxmlformats.org/officeDocument/2006/relationships/customXml" Target="../ink/ink1250.xml"/><Relationship Id="rId355" Type="http://schemas.openxmlformats.org/officeDocument/2006/relationships/image" Target="../media/image1256.png"/><Relationship Id="rId4" Type="http://schemas.openxmlformats.org/officeDocument/2006/relationships/customXml" Target="../ink/ink1085.xml"/><Relationship Id="rId180" Type="http://schemas.openxmlformats.org/officeDocument/2006/relationships/customXml" Target="../ink/ink1173.xml"/><Relationship Id="rId215" Type="http://schemas.openxmlformats.org/officeDocument/2006/relationships/image" Target="../media/image1186.png"/><Relationship Id="rId236" Type="http://schemas.openxmlformats.org/officeDocument/2006/relationships/customXml" Target="../ink/ink1201.xml"/><Relationship Id="rId257" Type="http://schemas.openxmlformats.org/officeDocument/2006/relationships/image" Target="../media/image1207.png"/><Relationship Id="rId278" Type="http://schemas.openxmlformats.org/officeDocument/2006/relationships/customXml" Target="../ink/ink1222.xml"/><Relationship Id="rId303" Type="http://schemas.openxmlformats.org/officeDocument/2006/relationships/image" Target="../media/image1230.png"/><Relationship Id="rId42" Type="http://schemas.openxmlformats.org/officeDocument/2006/relationships/customXml" Target="../ink/ink1104.xml"/><Relationship Id="rId84" Type="http://schemas.openxmlformats.org/officeDocument/2006/relationships/customXml" Target="../ink/ink1125.xml"/><Relationship Id="rId138" Type="http://schemas.openxmlformats.org/officeDocument/2006/relationships/customXml" Target="../ink/ink1152.xml"/><Relationship Id="rId345" Type="http://schemas.openxmlformats.org/officeDocument/2006/relationships/image" Target="../media/image1251.png"/><Relationship Id="rId191" Type="http://schemas.openxmlformats.org/officeDocument/2006/relationships/image" Target="../media/image1174.png"/><Relationship Id="rId205" Type="http://schemas.openxmlformats.org/officeDocument/2006/relationships/image" Target="../media/image1181.png"/><Relationship Id="rId247" Type="http://schemas.openxmlformats.org/officeDocument/2006/relationships/image" Target="../media/image1202.png"/><Relationship Id="rId107" Type="http://schemas.openxmlformats.org/officeDocument/2006/relationships/image" Target="../media/image1132.png"/><Relationship Id="rId289" Type="http://schemas.openxmlformats.org/officeDocument/2006/relationships/image" Target="../media/image1223.png"/><Relationship Id="rId11" Type="http://schemas.openxmlformats.org/officeDocument/2006/relationships/image" Target="../media/image1085.png"/><Relationship Id="rId53" Type="http://schemas.openxmlformats.org/officeDocument/2006/relationships/image" Target="../media/image1106.png"/><Relationship Id="rId149" Type="http://schemas.openxmlformats.org/officeDocument/2006/relationships/image" Target="../media/image1153.png"/><Relationship Id="rId314" Type="http://schemas.openxmlformats.org/officeDocument/2006/relationships/customXml" Target="../ink/ink1240.xml"/><Relationship Id="rId356" Type="http://schemas.openxmlformats.org/officeDocument/2006/relationships/customXml" Target="../ink/ink1261.xml"/><Relationship Id="rId95" Type="http://schemas.openxmlformats.org/officeDocument/2006/relationships/image" Target="../media/image1126.png"/><Relationship Id="rId160" Type="http://schemas.openxmlformats.org/officeDocument/2006/relationships/customXml" Target="../ink/ink1163.xml"/><Relationship Id="rId216" Type="http://schemas.openxmlformats.org/officeDocument/2006/relationships/customXml" Target="../ink/ink1191.xml"/><Relationship Id="rId258" Type="http://schemas.openxmlformats.org/officeDocument/2006/relationships/customXml" Target="../ink/ink1212.xml"/><Relationship Id="rId22" Type="http://schemas.openxmlformats.org/officeDocument/2006/relationships/customXml" Target="../ink/ink1094.xml"/><Relationship Id="rId64" Type="http://schemas.openxmlformats.org/officeDocument/2006/relationships/customXml" Target="../ink/ink1115.xml"/><Relationship Id="rId118" Type="http://schemas.openxmlformats.org/officeDocument/2006/relationships/customXml" Target="../ink/ink1142.xml"/><Relationship Id="rId325" Type="http://schemas.openxmlformats.org/officeDocument/2006/relationships/image" Target="../media/image1241.png"/><Relationship Id="rId171" Type="http://schemas.openxmlformats.org/officeDocument/2006/relationships/image" Target="../media/image1164.png"/><Relationship Id="rId227" Type="http://schemas.openxmlformats.org/officeDocument/2006/relationships/image" Target="../media/image1192.png"/><Relationship Id="rId269" Type="http://schemas.openxmlformats.org/officeDocument/2006/relationships/image" Target="../media/image1213.png"/><Relationship Id="rId33" Type="http://schemas.openxmlformats.org/officeDocument/2006/relationships/image" Target="../media/image1096.png"/><Relationship Id="rId129" Type="http://schemas.openxmlformats.org/officeDocument/2006/relationships/image" Target="../media/image1143.png"/><Relationship Id="rId280" Type="http://schemas.openxmlformats.org/officeDocument/2006/relationships/customXml" Target="../ink/ink1223.xml"/><Relationship Id="rId336" Type="http://schemas.openxmlformats.org/officeDocument/2006/relationships/customXml" Target="../ink/ink1251.xml"/><Relationship Id="rId75" Type="http://schemas.openxmlformats.org/officeDocument/2006/relationships/image" Target="../media/image1116.png"/><Relationship Id="rId140" Type="http://schemas.openxmlformats.org/officeDocument/2006/relationships/customXml" Target="../ink/ink1153.xml"/><Relationship Id="rId182" Type="http://schemas.openxmlformats.org/officeDocument/2006/relationships/customXml" Target="../ink/ink1174.xml"/><Relationship Id="rId6" Type="http://schemas.openxmlformats.org/officeDocument/2006/relationships/customXml" Target="../ink/ink1086.xml"/><Relationship Id="rId238" Type="http://schemas.openxmlformats.org/officeDocument/2006/relationships/customXml" Target="../ink/ink1202.xml"/><Relationship Id="rId291" Type="http://schemas.openxmlformats.org/officeDocument/2006/relationships/image" Target="../media/image1224.png"/><Relationship Id="rId305" Type="http://schemas.openxmlformats.org/officeDocument/2006/relationships/image" Target="../media/image1231.png"/><Relationship Id="rId347" Type="http://schemas.openxmlformats.org/officeDocument/2006/relationships/image" Target="../media/image1252.png"/><Relationship Id="rId44" Type="http://schemas.openxmlformats.org/officeDocument/2006/relationships/customXml" Target="../ink/ink1105.xml"/><Relationship Id="rId86" Type="http://schemas.openxmlformats.org/officeDocument/2006/relationships/customXml" Target="../ink/ink1126.xml"/><Relationship Id="rId151" Type="http://schemas.openxmlformats.org/officeDocument/2006/relationships/image" Target="../media/image1154.png"/><Relationship Id="rId193" Type="http://schemas.openxmlformats.org/officeDocument/2006/relationships/image" Target="../media/image1175.png"/><Relationship Id="rId207" Type="http://schemas.openxmlformats.org/officeDocument/2006/relationships/image" Target="../media/image1182.png"/><Relationship Id="rId249" Type="http://schemas.openxmlformats.org/officeDocument/2006/relationships/image" Target="../media/image1203.png"/><Relationship Id="rId13" Type="http://schemas.openxmlformats.org/officeDocument/2006/relationships/image" Target="../media/image1086.png"/><Relationship Id="rId109" Type="http://schemas.openxmlformats.org/officeDocument/2006/relationships/image" Target="../media/image1133.png"/><Relationship Id="rId260" Type="http://schemas.openxmlformats.org/officeDocument/2006/relationships/customXml" Target="../ink/ink1213.xml"/><Relationship Id="rId316" Type="http://schemas.openxmlformats.org/officeDocument/2006/relationships/customXml" Target="../ink/ink1241.xml"/><Relationship Id="rId55" Type="http://schemas.openxmlformats.org/officeDocument/2006/relationships/image" Target="../media/image1107.png"/><Relationship Id="rId97" Type="http://schemas.openxmlformats.org/officeDocument/2006/relationships/image" Target="../media/image1127.png"/><Relationship Id="rId120" Type="http://schemas.openxmlformats.org/officeDocument/2006/relationships/customXml" Target="../ink/ink1143.xml"/><Relationship Id="rId358" Type="http://schemas.openxmlformats.org/officeDocument/2006/relationships/customXml" Target="../ink/ink1262.xml"/><Relationship Id="rId162" Type="http://schemas.openxmlformats.org/officeDocument/2006/relationships/customXml" Target="../ink/ink1164.xml"/><Relationship Id="rId218" Type="http://schemas.openxmlformats.org/officeDocument/2006/relationships/customXml" Target="../ink/ink1192.xml"/><Relationship Id="rId271" Type="http://schemas.openxmlformats.org/officeDocument/2006/relationships/image" Target="../media/image1214.png"/><Relationship Id="rId24" Type="http://schemas.openxmlformats.org/officeDocument/2006/relationships/customXml" Target="../ink/ink1095.xml"/><Relationship Id="rId66" Type="http://schemas.openxmlformats.org/officeDocument/2006/relationships/customXml" Target="../ink/ink1116.xml"/><Relationship Id="rId131" Type="http://schemas.openxmlformats.org/officeDocument/2006/relationships/image" Target="../media/image1144.png"/><Relationship Id="rId327" Type="http://schemas.openxmlformats.org/officeDocument/2006/relationships/image" Target="../media/image1242.png"/><Relationship Id="rId173" Type="http://schemas.openxmlformats.org/officeDocument/2006/relationships/image" Target="../media/image1165.png"/><Relationship Id="rId229" Type="http://schemas.openxmlformats.org/officeDocument/2006/relationships/image" Target="../media/image1193.png"/><Relationship Id="rId240" Type="http://schemas.openxmlformats.org/officeDocument/2006/relationships/customXml" Target="../ink/ink1203.xml"/><Relationship Id="rId35" Type="http://schemas.openxmlformats.org/officeDocument/2006/relationships/image" Target="../media/image1097.png"/><Relationship Id="rId77" Type="http://schemas.openxmlformats.org/officeDocument/2006/relationships/image" Target="../media/image1117.png"/><Relationship Id="rId100" Type="http://schemas.openxmlformats.org/officeDocument/2006/relationships/customXml" Target="../ink/ink1133.xml"/><Relationship Id="rId282" Type="http://schemas.openxmlformats.org/officeDocument/2006/relationships/customXml" Target="../ink/ink1224.xml"/><Relationship Id="rId338" Type="http://schemas.openxmlformats.org/officeDocument/2006/relationships/customXml" Target="../ink/ink1252.xml"/><Relationship Id="rId8" Type="http://schemas.openxmlformats.org/officeDocument/2006/relationships/customXml" Target="../ink/ink1087.xml"/><Relationship Id="rId142" Type="http://schemas.openxmlformats.org/officeDocument/2006/relationships/customXml" Target="../ink/ink1154.xml"/><Relationship Id="rId184" Type="http://schemas.openxmlformats.org/officeDocument/2006/relationships/customXml" Target="../ink/ink1175.xml"/><Relationship Id="rId251" Type="http://schemas.openxmlformats.org/officeDocument/2006/relationships/image" Target="../media/image1204.png"/><Relationship Id="rId46" Type="http://schemas.openxmlformats.org/officeDocument/2006/relationships/customXml" Target="../ink/ink1106.xml"/><Relationship Id="rId293" Type="http://schemas.openxmlformats.org/officeDocument/2006/relationships/image" Target="../media/image1225.png"/><Relationship Id="rId307" Type="http://schemas.openxmlformats.org/officeDocument/2006/relationships/image" Target="../media/image1232.png"/><Relationship Id="rId349" Type="http://schemas.openxmlformats.org/officeDocument/2006/relationships/image" Target="../media/image1253.png"/></Relationships>
</file>

<file path=ppt/slides/_rels/slide13.xml.rels><?xml version="1.0" encoding="UTF-8" standalone="yes"?>
<Relationships xmlns="http://schemas.openxmlformats.org/package/2006/relationships"><Relationship Id="rId117" Type="http://schemas.openxmlformats.org/officeDocument/2006/relationships/image" Target="../media/image1317.png"/><Relationship Id="rId299" Type="http://schemas.openxmlformats.org/officeDocument/2006/relationships/image" Target="../media/image1407.png"/><Relationship Id="rId21" Type="http://schemas.openxmlformats.org/officeDocument/2006/relationships/image" Target="../media/image1269.png"/><Relationship Id="rId63" Type="http://schemas.openxmlformats.org/officeDocument/2006/relationships/image" Target="../media/image1290.png"/><Relationship Id="rId159" Type="http://schemas.openxmlformats.org/officeDocument/2006/relationships/image" Target="../media/image1338.png"/><Relationship Id="rId170" Type="http://schemas.openxmlformats.org/officeDocument/2006/relationships/customXml" Target="../ink/ink1348.xml"/><Relationship Id="rId226" Type="http://schemas.openxmlformats.org/officeDocument/2006/relationships/customXml" Target="../ink/ink1376.xml"/><Relationship Id="rId268" Type="http://schemas.openxmlformats.org/officeDocument/2006/relationships/customXml" Target="../ink/ink1397.xml"/><Relationship Id="rId32" Type="http://schemas.openxmlformats.org/officeDocument/2006/relationships/customXml" Target="../ink/ink1279.xml"/><Relationship Id="rId74" Type="http://schemas.openxmlformats.org/officeDocument/2006/relationships/customXml" Target="../ink/ink1300.xml"/><Relationship Id="rId128" Type="http://schemas.openxmlformats.org/officeDocument/2006/relationships/customXml" Target="../ink/ink1327.xml"/><Relationship Id="rId5" Type="http://schemas.openxmlformats.org/officeDocument/2006/relationships/image" Target="../media/image1261.png"/><Relationship Id="rId181" Type="http://schemas.openxmlformats.org/officeDocument/2006/relationships/image" Target="../media/image1349.png"/><Relationship Id="rId237" Type="http://schemas.openxmlformats.org/officeDocument/2006/relationships/image" Target="../media/image1377.png"/><Relationship Id="rId279" Type="http://schemas.openxmlformats.org/officeDocument/2006/relationships/image" Target="../media/image1397.png"/><Relationship Id="rId43" Type="http://schemas.openxmlformats.org/officeDocument/2006/relationships/image" Target="../media/image1280.png"/><Relationship Id="rId139" Type="http://schemas.openxmlformats.org/officeDocument/2006/relationships/image" Target="../media/image1328.png"/><Relationship Id="rId290" Type="http://schemas.openxmlformats.org/officeDocument/2006/relationships/customXml" Target="../ink/ink1408.xml"/><Relationship Id="rId304" Type="http://schemas.openxmlformats.org/officeDocument/2006/relationships/customXml" Target="../ink/ink1415.xml"/><Relationship Id="rId85" Type="http://schemas.openxmlformats.org/officeDocument/2006/relationships/image" Target="../media/image1301.png"/><Relationship Id="rId150" Type="http://schemas.openxmlformats.org/officeDocument/2006/relationships/customXml" Target="../ink/ink1338.xml"/><Relationship Id="rId192" Type="http://schemas.openxmlformats.org/officeDocument/2006/relationships/customXml" Target="../ink/ink1359.xml"/><Relationship Id="rId206" Type="http://schemas.openxmlformats.org/officeDocument/2006/relationships/customXml" Target="../ink/ink1366.xml"/><Relationship Id="rId248" Type="http://schemas.openxmlformats.org/officeDocument/2006/relationships/customXml" Target="../ink/ink1387.xml"/><Relationship Id="rId12" Type="http://schemas.openxmlformats.org/officeDocument/2006/relationships/customXml" Target="../ink/ink1269.xml"/><Relationship Id="rId108" Type="http://schemas.openxmlformats.org/officeDocument/2006/relationships/customXml" Target="../ink/ink1317.xml"/><Relationship Id="rId54" Type="http://schemas.openxmlformats.org/officeDocument/2006/relationships/customXml" Target="../ink/ink1290.xml"/><Relationship Id="rId96" Type="http://schemas.openxmlformats.org/officeDocument/2006/relationships/customXml" Target="../ink/ink1311.xml"/><Relationship Id="rId161" Type="http://schemas.openxmlformats.org/officeDocument/2006/relationships/image" Target="../media/image1339.png"/><Relationship Id="rId217" Type="http://schemas.openxmlformats.org/officeDocument/2006/relationships/image" Target="../media/image1367.png"/><Relationship Id="rId259" Type="http://schemas.openxmlformats.org/officeDocument/2006/relationships/image" Target="../media/image1387.png"/><Relationship Id="rId23" Type="http://schemas.openxmlformats.org/officeDocument/2006/relationships/image" Target="../media/image1270.png"/><Relationship Id="rId119" Type="http://schemas.openxmlformats.org/officeDocument/2006/relationships/image" Target="../media/image1318.png"/><Relationship Id="rId270" Type="http://schemas.openxmlformats.org/officeDocument/2006/relationships/customXml" Target="../ink/ink1398.xml"/><Relationship Id="rId291" Type="http://schemas.openxmlformats.org/officeDocument/2006/relationships/image" Target="../media/image1403.png"/><Relationship Id="rId305" Type="http://schemas.openxmlformats.org/officeDocument/2006/relationships/image" Target="../media/image1410.png"/><Relationship Id="rId44" Type="http://schemas.openxmlformats.org/officeDocument/2006/relationships/customXml" Target="../ink/ink1285.xml"/><Relationship Id="rId65" Type="http://schemas.openxmlformats.org/officeDocument/2006/relationships/image" Target="../media/image1291.png"/><Relationship Id="rId86" Type="http://schemas.openxmlformats.org/officeDocument/2006/relationships/customXml" Target="../ink/ink1306.xml"/><Relationship Id="rId130" Type="http://schemas.openxmlformats.org/officeDocument/2006/relationships/customXml" Target="../ink/ink1328.xml"/><Relationship Id="rId151" Type="http://schemas.openxmlformats.org/officeDocument/2006/relationships/image" Target="../media/image1334.png"/><Relationship Id="rId172" Type="http://schemas.openxmlformats.org/officeDocument/2006/relationships/customXml" Target="../ink/ink1349.xml"/><Relationship Id="rId193" Type="http://schemas.openxmlformats.org/officeDocument/2006/relationships/image" Target="../media/image1355.png"/><Relationship Id="rId207" Type="http://schemas.openxmlformats.org/officeDocument/2006/relationships/image" Target="../media/image1362.png"/><Relationship Id="rId228" Type="http://schemas.openxmlformats.org/officeDocument/2006/relationships/customXml" Target="../ink/ink1377.xml"/><Relationship Id="rId249" Type="http://schemas.openxmlformats.org/officeDocument/2006/relationships/image" Target="../media/image1382.png"/><Relationship Id="rId13" Type="http://schemas.openxmlformats.org/officeDocument/2006/relationships/image" Target="../media/image1265.png"/><Relationship Id="rId109" Type="http://schemas.openxmlformats.org/officeDocument/2006/relationships/image" Target="../media/image1313.png"/><Relationship Id="rId260" Type="http://schemas.openxmlformats.org/officeDocument/2006/relationships/customXml" Target="../ink/ink1393.xml"/><Relationship Id="rId281" Type="http://schemas.openxmlformats.org/officeDocument/2006/relationships/image" Target="../media/image1398.png"/><Relationship Id="rId34" Type="http://schemas.openxmlformats.org/officeDocument/2006/relationships/customXml" Target="../ink/ink1280.xml"/><Relationship Id="rId55" Type="http://schemas.openxmlformats.org/officeDocument/2006/relationships/image" Target="../media/image1286.png"/><Relationship Id="rId76" Type="http://schemas.openxmlformats.org/officeDocument/2006/relationships/customXml" Target="../ink/ink1301.xml"/><Relationship Id="rId97" Type="http://schemas.openxmlformats.org/officeDocument/2006/relationships/image" Target="../media/image1307.png"/><Relationship Id="rId120" Type="http://schemas.openxmlformats.org/officeDocument/2006/relationships/customXml" Target="../ink/ink1323.xml"/><Relationship Id="rId141" Type="http://schemas.openxmlformats.org/officeDocument/2006/relationships/image" Target="../media/image1329.png"/><Relationship Id="rId7" Type="http://schemas.openxmlformats.org/officeDocument/2006/relationships/image" Target="../media/image1262.png"/><Relationship Id="rId162" Type="http://schemas.openxmlformats.org/officeDocument/2006/relationships/customXml" Target="../ink/ink1344.xml"/><Relationship Id="rId183" Type="http://schemas.openxmlformats.org/officeDocument/2006/relationships/image" Target="../media/image1350.png"/><Relationship Id="rId218" Type="http://schemas.openxmlformats.org/officeDocument/2006/relationships/customXml" Target="../ink/ink1372.xml"/><Relationship Id="rId239" Type="http://schemas.openxmlformats.org/officeDocument/2006/relationships/image" Target="../media/image1378.png"/><Relationship Id="rId250" Type="http://schemas.openxmlformats.org/officeDocument/2006/relationships/customXml" Target="../ink/ink1388.xml"/><Relationship Id="rId271" Type="http://schemas.openxmlformats.org/officeDocument/2006/relationships/image" Target="../media/image1393.png"/><Relationship Id="rId292" Type="http://schemas.openxmlformats.org/officeDocument/2006/relationships/customXml" Target="../ink/ink1409.xml"/><Relationship Id="rId24" Type="http://schemas.openxmlformats.org/officeDocument/2006/relationships/customXml" Target="../ink/ink1275.xml"/><Relationship Id="rId45" Type="http://schemas.openxmlformats.org/officeDocument/2006/relationships/image" Target="../media/image1281.png"/><Relationship Id="rId66" Type="http://schemas.openxmlformats.org/officeDocument/2006/relationships/customXml" Target="../ink/ink1296.xml"/><Relationship Id="rId87" Type="http://schemas.openxmlformats.org/officeDocument/2006/relationships/image" Target="../media/image1302.png"/><Relationship Id="rId110" Type="http://schemas.openxmlformats.org/officeDocument/2006/relationships/customXml" Target="../ink/ink1318.xml"/><Relationship Id="rId131" Type="http://schemas.openxmlformats.org/officeDocument/2006/relationships/image" Target="../media/image1324.png"/><Relationship Id="rId152" Type="http://schemas.openxmlformats.org/officeDocument/2006/relationships/customXml" Target="../ink/ink1339.xml"/><Relationship Id="rId173" Type="http://schemas.openxmlformats.org/officeDocument/2006/relationships/image" Target="../media/image1345.png"/><Relationship Id="rId194" Type="http://schemas.openxmlformats.org/officeDocument/2006/relationships/customXml" Target="../ink/ink1360.xml"/><Relationship Id="rId208" Type="http://schemas.openxmlformats.org/officeDocument/2006/relationships/customXml" Target="../ink/ink1367.xml"/><Relationship Id="rId229" Type="http://schemas.openxmlformats.org/officeDocument/2006/relationships/image" Target="../media/image1373.png"/><Relationship Id="rId240" Type="http://schemas.openxmlformats.org/officeDocument/2006/relationships/customXml" Target="../ink/ink1383.xml"/><Relationship Id="rId261" Type="http://schemas.openxmlformats.org/officeDocument/2006/relationships/image" Target="../media/image1388.png"/><Relationship Id="rId14" Type="http://schemas.openxmlformats.org/officeDocument/2006/relationships/customXml" Target="../ink/ink1270.xml"/><Relationship Id="rId35" Type="http://schemas.openxmlformats.org/officeDocument/2006/relationships/image" Target="../media/image1276.png"/><Relationship Id="rId56" Type="http://schemas.openxmlformats.org/officeDocument/2006/relationships/customXml" Target="../ink/ink1291.xml"/><Relationship Id="rId77" Type="http://schemas.openxmlformats.org/officeDocument/2006/relationships/image" Target="../media/image1297.png"/><Relationship Id="rId100" Type="http://schemas.openxmlformats.org/officeDocument/2006/relationships/customXml" Target="../ink/ink1313.xml"/><Relationship Id="rId282" Type="http://schemas.openxmlformats.org/officeDocument/2006/relationships/customXml" Target="../ink/ink1404.xml"/><Relationship Id="rId8" Type="http://schemas.openxmlformats.org/officeDocument/2006/relationships/customXml" Target="../ink/ink1267.xml"/><Relationship Id="rId98" Type="http://schemas.openxmlformats.org/officeDocument/2006/relationships/customXml" Target="../ink/ink1312.xml"/><Relationship Id="rId121" Type="http://schemas.openxmlformats.org/officeDocument/2006/relationships/image" Target="../media/image1319.png"/><Relationship Id="rId142" Type="http://schemas.openxmlformats.org/officeDocument/2006/relationships/customXml" Target="../ink/ink1334.xml"/><Relationship Id="rId163" Type="http://schemas.openxmlformats.org/officeDocument/2006/relationships/image" Target="../media/image1340.png"/><Relationship Id="rId184" Type="http://schemas.openxmlformats.org/officeDocument/2006/relationships/customXml" Target="../ink/ink1355.xml"/><Relationship Id="rId219" Type="http://schemas.openxmlformats.org/officeDocument/2006/relationships/image" Target="../media/image1368.png"/><Relationship Id="rId230" Type="http://schemas.openxmlformats.org/officeDocument/2006/relationships/customXml" Target="../ink/ink1378.xml"/><Relationship Id="rId251" Type="http://schemas.openxmlformats.org/officeDocument/2006/relationships/image" Target="../media/image1383.png"/><Relationship Id="rId25" Type="http://schemas.openxmlformats.org/officeDocument/2006/relationships/image" Target="../media/image1271.png"/><Relationship Id="rId46" Type="http://schemas.openxmlformats.org/officeDocument/2006/relationships/customXml" Target="../ink/ink1286.xml"/><Relationship Id="rId67" Type="http://schemas.openxmlformats.org/officeDocument/2006/relationships/image" Target="../media/image1292.png"/><Relationship Id="rId272" Type="http://schemas.openxmlformats.org/officeDocument/2006/relationships/customXml" Target="../ink/ink1399.xml"/><Relationship Id="rId293" Type="http://schemas.openxmlformats.org/officeDocument/2006/relationships/image" Target="../media/image1404.png"/><Relationship Id="rId88" Type="http://schemas.openxmlformats.org/officeDocument/2006/relationships/customXml" Target="../ink/ink1307.xml"/><Relationship Id="rId111" Type="http://schemas.openxmlformats.org/officeDocument/2006/relationships/image" Target="../media/image1314.png"/><Relationship Id="rId132" Type="http://schemas.openxmlformats.org/officeDocument/2006/relationships/customXml" Target="../ink/ink1329.xml"/><Relationship Id="rId153" Type="http://schemas.openxmlformats.org/officeDocument/2006/relationships/image" Target="../media/image1335.png"/><Relationship Id="rId174" Type="http://schemas.openxmlformats.org/officeDocument/2006/relationships/customXml" Target="../ink/ink1350.xml"/><Relationship Id="rId195" Type="http://schemas.openxmlformats.org/officeDocument/2006/relationships/image" Target="../media/image1356.png"/><Relationship Id="rId209" Type="http://schemas.openxmlformats.org/officeDocument/2006/relationships/image" Target="../media/image1363.png"/><Relationship Id="rId220" Type="http://schemas.openxmlformats.org/officeDocument/2006/relationships/customXml" Target="../ink/ink1373.xml"/><Relationship Id="rId241" Type="http://schemas.openxmlformats.org/officeDocument/2006/relationships/image" Target="../media/image1057.png"/><Relationship Id="rId15" Type="http://schemas.openxmlformats.org/officeDocument/2006/relationships/image" Target="../media/image1266.png"/><Relationship Id="rId36" Type="http://schemas.openxmlformats.org/officeDocument/2006/relationships/customXml" Target="../ink/ink1281.xml"/><Relationship Id="rId57" Type="http://schemas.openxmlformats.org/officeDocument/2006/relationships/image" Target="../media/image1287.png"/><Relationship Id="rId262" Type="http://schemas.openxmlformats.org/officeDocument/2006/relationships/customXml" Target="../ink/ink1394.xml"/><Relationship Id="rId283" Type="http://schemas.openxmlformats.org/officeDocument/2006/relationships/image" Target="../media/image1399.png"/><Relationship Id="rId78" Type="http://schemas.openxmlformats.org/officeDocument/2006/relationships/customXml" Target="../ink/ink1302.xml"/><Relationship Id="rId99" Type="http://schemas.openxmlformats.org/officeDocument/2006/relationships/image" Target="../media/image1308.png"/><Relationship Id="rId101" Type="http://schemas.openxmlformats.org/officeDocument/2006/relationships/image" Target="../media/image1309.png"/><Relationship Id="rId122" Type="http://schemas.openxmlformats.org/officeDocument/2006/relationships/customXml" Target="../ink/ink1324.xml"/><Relationship Id="rId143" Type="http://schemas.openxmlformats.org/officeDocument/2006/relationships/image" Target="../media/image1330.png"/><Relationship Id="rId164" Type="http://schemas.openxmlformats.org/officeDocument/2006/relationships/customXml" Target="../ink/ink1345.xml"/><Relationship Id="rId185" Type="http://schemas.openxmlformats.org/officeDocument/2006/relationships/image" Target="../media/image1351.png"/><Relationship Id="rId9" Type="http://schemas.openxmlformats.org/officeDocument/2006/relationships/image" Target="../media/image1263.png"/><Relationship Id="rId210" Type="http://schemas.openxmlformats.org/officeDocument/2006/relationships/customXml" Target="../ink/ink1368.xml"/><Relationship Id="rId26" Type="http://schemas.openxmlformats.org/officeDocument/2006/relationships/customXml" Target="../ink/ink1276.xml"/><Relationship Id="rId231" Type="http://schemas.openxmlformats.org/officeDocument/2006/relationships/image" Target="../media/image1374.png"/><Relationship Id="rId252" Type="http://schemas.openxmlformats.org/officeDocument/2006/relationships/customXml" Target="../ink/ink1389.xml"/><Relationship Id="rId273" Type="http://schemas.openxmlformats.org/officeDocument/2006/relationships/image" Target="../media/image1394.png"/><Relationship Id="rId294" Type="http://schemas.openxmlformats.org/officeDocument/2006/relationships/customXml" Target="../ink/ink1410.xml"/><Relationship Id="rId47" Type="http://schemas.openxmlformats.org/officeDocument/2006/relationships/image" Target="../media/image1282.png"/><Relationship Id="rId68" Type="http://schemas.openxmlformats.org/officeDocument/2006/relationships/customXml" Target="../ink/ink1297.xml"/><Relationship Id="rId89" Type="http://schemas.openxmlformats.org/officeDocument/2006/relationships/image" Target="../media/image1303.png"/><Relationship Id="rId112" Type="http://schemas.openxmlformats.org/officeDocument/2006/relationships/customXml" Target="../ink/ink1319.xml"/><Relationship Id="rId133" Type="http://schemas.openxmlformats.org/officeDocument/2006/relationships/image" Target="../media/image1325.png"/><Relationship Id="rId154" Type="http://schemas.openxmlformats.org/officeDocument/2006/relationships/customXml" Target="../ink/ink1340.xml"/><Relationship Id="rId175" Type="http://schemas.openxmlformats.org/officeDocument/2006/relationships/image" Target="../media/image1346.png"/><Relationship Id="rId196" Type="http://schemas.openxmlformats.org/officeDocument/2006/relationships/customXml" Target="../ink/ink1361.xml"/><Relationship Id="rId200" Type="http://schemas.openxmlformats.org/officeDocument/2006/relationships/customXml" Target="../ink/ink1363.xml"/><Relationship Id="rId16" Type="http://schemas.openxmlformats.org/officeDocument/2006/relationships/customXml" Target="../ink/ink1271.xml"/><Relationship Id="rId221" Type="http://schemas.openxmlformats.org/officeDocument/2006/relationships/image" Target="../media/image1369.png"/><Relationship Id="rId242" Type="http://schemas.openxmlformats.org/officeDocument/2006/relationships/customXml" Target="../ink/ink1384.xml"/><Relationship Id="rId263" Type="http://schemas.openxmlformats.org/officeDocument/2006/relationships/image" Target="../media/image1389.png"/><Relationship Id="rId284" Type="http://schemas.openxmlformats.org/officeDocument/2006/relationships/customXml" Target="../ink/ink1405.xml"/><Relationship Id="rId37" Type="http://schemas.openxmlformats.org/officeDocument/2006/relationships/image" Target="../media/image1277.png"/><Relationship Id="rId58" Type="http://schemas.openxmlformats.org/officeDocument/2006/relationships/customXml" Target="../ink/ink1292.xml"/><Relationship Id="rId79" Type="http://schemas.openxmlformats.org/officeDocument/2006/relationships/image" Target="../media/image1298.png"/><Relationship Id="rId102" Type="http://schemas.openxmlformats.org/officeDocument/2006/relationships/customXml" Target="../ink/ink1314.xml"/><Relationship Id="rId123" Type="http://schemas.openxmlformats.org/officeDocument/2006/relationships/image" Target="../media/image1320.png"/><Relationship Id="rId144" Type="http://schemas.openxmlformats.org/officeDocument/2006/relationships/customXml" Target="../ink/ink1335.xml"/><Relationship Id="rId90" Type="http://schemas.openxmlformats.org/officeDocument/2006/relationships/customXml" Target="../ink/ink1308.xml"/><Relationship Id="rId165" Type="http://schemas.openxmlformats.org/officeDocument/2006/relationships/image" Target="../media/image1341.png"/><Relationship Id="rId186" Type="http://schemas.openxmlformats.org/officeDocument/2006/relationships/customXml" Target="../ink/ink1356.xml"/><Relationship Id="rId211" Type="http://schemas.openxmlformats.org/officeDocument/2006/relationships/image" Target="../media/image1364.png"/><Relationship Id="rId232" Type="http://schemas.openxmlformats.org/officeDocument/2006/relationships/customXml" Target="../ink/ink1379.xml"/><Relationship Id="rId253" Type="http://schemas.openxmlformats.org/officeDocument/2006/relationships/image" Target="../media/image1384.png"/><Relationship Id="rId274" Type="http://schemas.openxmlformats.org/officeDocument/2006/relationships/customXml" Target="../ink/ink1400.xml"/><Relationship Id="rId295" Type="http://schemas.openxmlformats.org/officeDocument/2006/relationships/image" Target="../media/image1405.png"/><Relationship Id="rId27" Type="http://schemas.openxmlformats.org/officeDocument/2006/relationships/image" Target="../media/image1272.png"/><Relationship Id="rId48" Type="http://schemas.openxmlformats.org/officeDocument/2006/relationships/customXml" Target="../ink/ink1287.xml"/><Relationship Id="rId69" Type="http://schemas.openxmlformats.org/officeDocument/2006/relationships/image" Target="../media/image1293.png"/><Relationship Id="rId113" Type="http://schemas.openxmlformats.org/officeDocument/2006/relationships/image" Target="../media/image1315.png"/><Relationship Id="rId134" Type="http://schemas.openxmlformats.org/officeDocument/2006/relationships/customXml" Target="../ink/ink1330.xml"/><Relationship Id="rId80" Type="http://schemas.openxmlformats.org/officeDocument/2006/relationships/customXml" Target="../ink/ink1303.xml"/><Relationship Id="rId155" Type="http://schemas.openxmlformats.org/officeDocument/2006/relationships/image" Target="../media/image1336.png"/><Relationship Id="rId176" Type="http://schemas.openxmlformats.org/officeDocument/2006/relationships/customXml" Target="../ink/ink1351.xml"/><Relationship Id="rId197" Type="http://schemas.openxmlformats.org/officeDocument/2006/relationships/image" Target="../media/image1357.png"/><Relationship Id="rId201" Type="http://schemas.openxmlformats.org/officeDocument/2006/relationships/image" Target="../media/image1359.png"/><Relationship Id="rId222" Type="http://schemas.openxmlformats.org/officeDocument/2006/relationships/customXml" Target="../ink/ink1374.xml"/><Relationship Id="rId243" Type="http://schemas.openxmlformats.org/officeDocument/2006/relationships/image" Target="../media/image1379.png"/><Relationship Id="rId264" Type="http://schemas.openxmlformats.org/officeDocument/2006/relationships/customXml" Target="../ink/ink1395.xml"/><Relationship Id="rId285" Type="http://schemas.openxmlformats.org/officeDocument/2006/relationships/image" Target="../media/image1400.png"/><Relationship Id="rId17" Type="http://schemas.openxmlformats.org/officeDocument/2006/relationships/image" Target="../media/image1267.png"/><Relationship Id="rId38" Type="http://schemas.openxmlformats.org/officeDocument/2006/relationships/customXml" Target="../ink/ink1282.xml"/><Relationship Id="rId59" Type="http://schemas.openxmlformats.org/officeDocument/2006/relationships/image" Target="../media/image1288.png"/><Relationship Id="rId103" Type="http://schemas.openxmlformats.org/officeDocument/2006/relationships/image" Target="../media/image1310.png"/><Relationship Id="rId124" Type="http://schemas.openxmlformats.org/officeDocument/2006/relationships/customXml" Target="../ink/ink1325.xml"/><Relationship Id="rId70" Type="http://schemas.openxmlformats.org/officeDocument/2006/relationships/customXml" Target="../ink/ink1298.xml"/><Relationship Id="rId91" Type="http://schemas.openxmlformats.org/officeDocument/2006/relationships/image" Target="../media/image1304.png"/><Relationship Id="rId145" Type="http://schemas.openxmlformats.org/officeDocument/2006/relationships/image" Target="../media/image1331.png"/><Relationship Id="rId166" Type="http://schemas.openxmlformats.org/officeDocument/2006/relationships/customXml" Target="../ink/ink1346.xml"/><Relationship Id="rId187" Type="http://schemas.openxmlformats.org/officeDocument/2006/relationships/image" Target="../media/image1352.png"/><Relationship Id="rId1" Type="http://schemas.openxmlformats.org/officeDocument/2006/relationships/slideLayout" Target="../slideLayouts/slideLayout12.xml"/><Relationship Id="rId212" Type="http://schemas.openxmlformats.org/officeDocument/2006/relationships/customXml" Target="../ink/ink1369.xml"/><Relationship Id="rId233" Type="http://schemas.openxmlformats.org/officeDocument/2006/relationships/image" Target="../media/image1375.png"/><Relationship Id="rId254" Type="http://schemas.openxmlformats.org/officeDocument/2006/relationships/customXml" Target="../ink/ink1390.xml"/><Relationship Id="rId28" Type="http://schemas.openxmlformats.org/officeDocument/2006/relationships/customXml" Target="../ink/ink1277.xml"/><Relationship Id="rId49" Type="http://schemas.openxmlformats.org/officeDocument/2006/relationships/image" Target="../media/image1283.png"/><Relationship Id="rId114" Type="http://schemas.openxmlformats.org/officeDocument/2006/relationships/customXml" Target="../ink/ink1320.xml"/><Relationship Id="rId275" Type="http://schemas.openxmlformats.org/officeDocument/2006/relationships/image" Target="../media/image1395.png"/><Relationship Id="rId296" Type="http://schemas.openxmlformats.org/officeDocument/2006/relationships/customXml" Target="../ink/ink1411.xml"/><Relationship Id="rId300" Type="http://schemas.openxmlformats.org/officeDocument/2006/relationships/customXml" Target="../ink/ink1413.xml"/><Relationship Id="rId60" Type="http://schemas.openxmlformats.org/officeDocument/2006/relationships/customXml" Target="../ink/ink1293.xml"/><Relationship Id="rId81" Type="http://schemas.openxmlformats.org/officeDocument/2006/relationships/image" Target="../media/image1299.png"/><Relationship Id="rId135" Type="http://schemas.openxmlformats.org/officeDocument/2006/relationships/image" Target="../media/image1326.png"/><Relationship Id="rId156" Type="http://schemas.openxmlformats.org/officeDocument/2006/relationships/customXml" Target="../ink/ink1341.xml"/><Relationship Id="rId177" Type="http://schemas.openxmlformats.org/officeDocument/2006/relationships/image" Target="../media/image1347.png"/><Relationship Id="rId198" Type="http://schemas.openxmlformats.org/officeDocument/2006/relationships/customXml" Target="../ink/ink1362.xml"/><Relationship Id="rId202" Type="http://schemas.openxmlformats.org/officeDocument/2006/relationships/customXml" Target="../ink/ink1364.xml"/><Relationship Id="rId223" Type="http://schemas.openxmlformats.org/officeDocument/2006/relationships/image" Target="../media/image1370.png"/><Relationship Id="rId244" Type="http://schemas.openxmlformats.org/officeDocument/2006/relationships/customXml" Target="../ink/ink1385.xml"/><Relationship Id="rId18" Type="http://schemas.openxmlformats.org/officeDocument/2006/relationships/customXml" Target="../ink/ink1272.xml"/><Relationship Id="rId39" Type="http://schemas.openxmlformats.org/officeDocument/2006/relationships/image" Target="../media/image1278.png"/><Relationship Id="rId265" Type="http://schemas.openxmlformats.org/officeDocument/2006/relationships/image" Target="../media/image1390.png"/><Relationship Id="rId286" Type="http://schemas.openxmlformats.org/officeDocument/2006/relationships/customXml" Target="../ink/ink1406.xml"/><Relationship Id="rId50" Type="http://schemas.openxmlformats.org/officeDocument/2006/relationships/customXml" Target="../ink/ink1288.xml"/><Relationship Id="rId104" Type="http://schemas.openxmlformats.org/officeDocument/2006/relationships/customXml" Target="../ink/ink1315.xml"/><Relationship Id="rId125" Type="http://schemas.openxmlformats.org/officeDocument/2006/relationships/image" Target="../media/image1321.png"/><Relationship Id="rId146" Type="http://schemas.openxmlformats.org/officeDocument/2006/relationships/customXml" Target="../ink/ink1336.xml"/><Relationship Id="rId167" Type="http://schemas.openxmlformats.org/officeDocument/2006/relationships/image" Target="../media/image1342.png"/><Relationship Id="rId188" Type="http://schemas.openxmlformats.org/officeDocument/2006/relationships/customXml" Target="../ink/ink1357.xml"/><Relationship Id="rId71" Type="http://schemas.openxmlformats.org/officeDocument/2006/relationships/image" Target="../media/image1294.png"/><Relationship Id="rId92" Type="http://schemas.openxmlformats.org/officeDocument/2006/relationships/customXml" Target="../ink/ink1309.xml"/><Relationship Id="rId213" Type="http://schemas.openxmlformats.org/officeDocument/2006/relationships/image" Target="../media/image1365.png"/><Relationship Id="rId234" Type="http://schemas.openxmlformats.org/officeDocument/2006/relationships/customXml" Target="../ink/ink1380.xml"/><Relationship Id="rId2" Type="http://schemas.openxmlformats.org/officeDocument/2006/relationships/customXml" Target="../ink/ink1264.xml"/><Relationship Id="rId29" Type="http://schemas.openxmlformats.org/officeDocument/2006/relationships/image" Target="../media/image1273.png"/><Relationship Id="rId255" Type="http://schemas.openxmlformats.org/officeDocument/2006/relationships/image" Target="../media/image1385.png"/><Relationship Id="rId276" Type="http://schemas.openxmlformats.org/officeDocument/2006/relationships/customXml" Target="../ink/ink1401.xml"/><Relationship Id="rId297" Type="http://schemas.openxmlformats.org/officeDocument/2006/relationships/image" Target="../media/image1406.png"/><Relationship Id="rId40" Type="http://schemas.openxmlformats.org/officeDocument/2006/relationships/customXml" Target="../ink/ink1283.xml"/><Relationship Id="rId115" Type="http://schemas.openxmlformats.org/officeDocument/2006/relationships/image" Target="../media/image1316.png"/><Relationship Id="rId136" Type="http://schemas.openxmlformats.org/officeDocument/2006/relationships/customXml" Target="../ink/ink1331.xml"/><Relationship Id="rId157" Type="http://schemas.openxmlformats.org/officeDocument/2006/relationships/image" Target="../media/image1337.png"/><Relationship Id="rId178" Type="http://schemas.openxmlformats.org/officeDocument/2006/relationships/customXml" Target="../ink/ink1352.xml"/><Relationship Id="rId301" Type="http://schemas.openxmlformats.org/officeDocument/2006/relationships/image" Target="../media/image1408.png"/><Relationship Id="rId61" Type="http://schemas.openxmlformats.org/officeDocument/2006/relationships/image" Target="../media/image1289.png"/><Relationship Id="rId82" Type="http://schemas.openxmlformats.org/officeDocument/2006/relationships/customXml" Target="../ink/ink1304.xml"/><Relationship Id="rId199" Type="http://schemas.openxmlformats.org/officeDocument/2006/relationships/image" Target="../media/image1358.png"/><Relationship Id="rId203" Type="http://schemas.openxmlformats.org/officeDocument/2006/relationships/image" Target="../media/image1360.png"/><Relationship Id="rId19" Type="http://schemas.openxmlformats.org/officeDocument/2006/relationships/image" Target="../media/image1268.png"/><Relationship Id="rId224" Type="http://schemas.openxmlformats.org/officeDocument/2006/relationships/customXml" Target="../ink/ink1375.xml"/><Relationship Id="rId245" Type="http://schemas.openxmlformats.org/officeDocument/2006/relationships/image" Target="../media/image1380.png"/><Relationship Id="rId266" Type="http://schemas.openxmlformats.org/officeDocument/2006/relationships/customXml" Target="../ink/ink1396.xml"/><Relationship Id="rId287" Type="http://schemas.openxmlformats.org/officeDocument/2006/relationships/image" Target="../media/image1401.png"/><Relationship Id="rId30" Type="http://schemas.openxmlformats.org/officeDocument/2006/relationships/customXml" Target="../ink/ink1278.xml"/><Relationship Id="rId105" Type="http://schemas.openxmlformats.org/officeDocument/2006/relationships/image" Target="../media/image1311.png"/><Relationship Id="rId126" Type="http://schemas.openxmlformats.org/officeDocument/2006/relationships/customXml" Target="../ink/ink1326.xml"/><Relationship Id="rId147" Type="http://schemas.openxmlformats.org/officeDocument/2006/relationships/image" Target="../media/image1332.png"/><Relationship Id="rId168" Type="http://schemas.openxmlformats.org/officeDocument/2006/relationships/customXml" Target="../ink/ink1347.xml"/><Relationship Id="rId51" Type="http://schemas.openxmlformats.org/officeDocument/2006/relationships/image" Target="../media/image1284.png"/><Relationship Id="rId72" Type="http://schemas.openxmlformats.org/officeDocument/2006/relationships/customXml" Target="../ink/ink1299.xml"/><Relationship Id="rId93" Type="http://schemas.openxmlformats.org/officeDocument/2006/relationships/image" Target="../media/image1305.png"/><Relationship Id="rId189" Type="http://schemas.openxmlformats.org/officeDocument/2006/relationships/image" Target="../media/image1353.png"/><Relationship Id="rId3" Type="http://schemas.openxmlformats.org/officeDocument/2006/relationships/image" Target="../media/image1260.png"/><Relationship Id="rId214" Type="http://schemas.openxmlformats.org/officeDocument/2006/relationships/customXml" Target="../ink/ink1370.xml"/><Relationship Id="rId235" Type="http://schemas.openxmlformats.org/officeDocument/2006/relationships/image" Target="../media/image1376.png"/><Relationship Id="rId256" Type="http://schemas.openxmlformats.org/officeDocument/2006/relationships/customXml" Target="../ink/ink1391.xml"/><Relationship Id="rId277" Type="http://schemas.openxmlformats.org/officeDocument/2006/relationships/image" Target="../media/image1396.png"/><Relationship Id="rId298" Type="http://schemas.openxmlformats.org/officeDocument/2006/relationships/customXml" Target="../ink/ink1412.xml"/><Relationship Id="rId116" Type="http://schemas.openxmlformats.org/officeDocument/2006/relationships/customXml" Target="../ink/ink1321.xml"/><Relationship Id="rId137" Type="http://schemas.openxmlformats.org/officeDocument/2006/relationships/image" Target="../media/image1327.png"/><Relationship Id="rId158" Type="http://schemas.openxmlformats.org/officeDocument/2006/relationships/customXml" Target="../ink/ink1342.xml"/><Relationship Id="rId302" Type="http://schemas.openxmlformats.org/officeDocument/2006/relationships/customXml" Target="../ink/ink1414.xml"/><Relationship Id="rId20" Type="http://schemas.openxmlformats.org/officeDocument/2006/relationships/customXml" Target="../ink/ink1273.xml"/><Relationship Id="rId41" Type="http://schemas.openxmlformats.org/officeDocument/2006/relationships/image" Target="../media/image1279.png"/><Relationship Id="rId62" Type="http://schemas.openxmlformats.org/officeDocument/2006/relationships/customXml" Target="../ink/ink1294.xml"/><Relationship Id="rId83" Type="http://schemas.openxmlformats.org/officeDocument/2006/relationships/image" Target="../media/image1300.png"/><Relationship Id="rId179" Type="http://schemas.openxmlformats.org/officeDocument/2006/relationships/image" Target="../media/image1348.png"/><Relationship Id="rId190" Type="http://schemas.openxmlformats.org/officeDocument/2006/relationships/customXml" Target="../ink/ink1358.xml"/><Relationship Id="rId204" Type="http://schemas.openxmlformats.org/officeDocument/2006/relationships/customXml" Target="../ink/ink1365.xml"/><Relationship Id="rId225" Type="http://schemas.openxmlformats.org/officeDocument/2006/relationships/image" Target="../media/image1371.png"/><Relationship Id="rId246" Type="http://schemas.openxmlformats.org/officeDocument/2006/relationships/customXml" Target="../ink/ink1386.xml"/><Relationship Id="rId267" Type="http://schemas.openxmlformats.org/officeDocument/2006/relationships/image" Target="../media/image1391.png"/><Relationship Id="rId288" Type="http://schemas.openxmlformats.org/officeDocument/2006/relationships/customXml" Target="../ink/ink1407.xml"/><Relationship Id="rId106" Type="http://schemas.openxmlformats.org/officeDocument/2006/relationships/customXml" Target="../ink/ink1316.xml"/><Relationship Id="rId127" Type="http://schemas.openxmlformats.org/officeDocument/2006/relationships/image" Target="../media/image1322.png"/><Relationship Id="rId10" Type="http://schemas.openxmlformats.org/officeDocument/2006/relationships/customXml" Target="../ink/ink1268.xml"/><Relationship Id="rId31" Type="http://schemas.openxmlformats.org/officeDocument/2006/relationships/image" Target="../media/image1274.png"/><Relationship Id="rId52" Type="http://schemas.openxmlformats.org/officeDocument/2006/relationships/customXml" Target="../ink/ink1289.xml"/><Relationship Id="rId73" Type="http://schemas.openxmlformats.org/officeDocument/2006/relationships/image" Target="../media/image1295.png"/><Relationship Id="rId94" Type="http://schemas.openxmlformats.org/officeDocument/2006/relationships/customXml" Target="../ink/ink1310.xml"/><Relationship Id="rId148" Type="http://schemas.openxmlformats.org/officeDocument/2006/relationships/customXml" Target="../ink/ink1337.xml"/><Relationship Id="rId169" Type="http://schemas.openxmlformats.org/officeDocument/2006/relationships/image" Target="../media/image1343.png"/><Relationship Id="rId4" Type="http://schemas.openxmlformats.org/officeDocument/2006/relationships/customXml" Target="../ink/ink1265.xml"/><Relationship Id="rId180" Type="http://schemas.openxmlformats.org/officeDocument/2006/relationships/customXml" Target="../ink/ink1353.xml"/><Relationship Id="rId215" Type="http://schemas.openxmlformats.org/officeDocument/2006/relationships/image" Target="../media/image1366.png"/><Relationship Id="rId236" Type="http://schemas.openxmlformats.org/officeDocument/2006/relationships/customXml" Target="../ink/ink1381.xml"/><Relationship Id="rId257" Type="http://schemas.openxmlformats.org/officeDocument/2006/relationships/image" Target="../media/image1386.png"/><Relationship Id="rId278" Type="http://schemas.openxmlformats.org/officeDocument/2006/relationships/customXml" Target="../ink/ink1402.xml"/><Relationship Id="rId303" Type="http://schemas.openxmlformats.org/officeDocument/2006/relationships/image" Target="../media/image1409.png"/><Relationship Id="rId42" Type="http://schemas.openxmlformats.org/officeDocument/2006/relationships/customXml" Target="../ink/ink1284.xml"/><Relationship Id="rId84" Type="http://schemas.openxmlformats.org/officeDocument/2006/relationships/customXml" Target="../ink/ink1305.xml"/><Relationship Id="rId138" Type="http://schemas.openxmlformats.org/officeDocument/2006/relationships/customXml" Target="../ink/ink1332.xml"/><Relationship Id="rId191" Type="http://schemas.openxmlformats.org/officeDocument/2006/relationships/image" Target="../media/image1354.png"/><Relationship Id="rId205" Type="http://schemas.openxmlformats.org/officeDocument/2006/relationships/image" Target="../media/image1361.png"/><Relationship Id="rId247" Type="http://schemas.openxmlformats.org/officeDocument/2006/relationships/image" Target="../media/image1381.png"/><Relationship Id="rId107" Type="http://schemas.openxmlformats.org/officeDocument/2006/relationships/image" Target="../media/image1312.png"/><Relationship Id="rId289" Type="http://schemas.openxmlformats.org/officeDocument/2006/relationships/image" Target="../media/image1402.png"/><Relationship Id="rId11" Type="http://schemas.openxmlformats.org/officeDocument/2006/relationships/image" Target="../media/image1264.png"/><Relationship Id="rId53" Type="http://schemas.openxmlformats.org/officeDocument/2006/relationships/image" Target="../media/image1285.png"/><Relationship Id="rId149" Type="http://schemas.openxmlformats.org/officeDocument/2006/relationships/image" Target="../media/image1333.png"/><Relationship Id="rId95" Type="http://schemas.openxmlformats.org/officeDocument/2006/relationships/image" Target="../media/image1306.png"/><Relationship Id="rId160" Type="http://schemas.openxmlformats.org/officeDocument/2006/relationships/customXml" Target="../ink/ink1343.xml"/><Relationship Id="rId216" Type="http://schemas.openxmlformats.org/officeDocument/2006/relationships/customXml" Target="../ink/ink1371.xml"/><Relationship Id="rId258" Type="http://schemas.openxmlformats.org/officeDocument/2006/relationships/customXml" Target="../ink/ink1392.xml"/><Relationship Id="rId22" Type="http://schemas.openxmlformats.org/officeDocument/2006/relationships/customXml" Target="../ink/ink1274.xml"/><Relationship Id="rId64" Type="http://schemas.openxmlformats.org/officeDocument/2006/relationships/customXml" Target="../ink/ink1295.xml"/><Relationship Id="rId118" Type="http://schemas.openxmlformats.org/officeDocument/2006/relationships/customXml" Target="../ink/ink1322.xml"/><Relationship Id="rId171" Type="http://schemas.openxmlformats.org/officeDocument/2006/relationships/image" Target="../media/image1344.png"/><Relationship Id="rId227" Type="http://schemas.openxmlformats.org/officeDocument/2006/relationships/image" Target="../media/image1372.png"/><Relationship Id="rId269" Type="http://schemas.openxmlformats.org/officeDocument/2006/relationships/image" Target="../media/image1392.png"/><Relationship Id="rId33" Type="http://schemas.openxmlformats.org/officeDocument/2006/relationships/image" Target="../media/image1275.png"/><Relationship Id="rId129" Type="http://schemas.openxmlformats.org/officeDocument/2006/relationships/image" Target="../media/image1323.png"/><Relationship Id="rId280" Type="http://schemas.openxmlformats.org/officeDocument/2006/relationships/customXml" Target="../ink/ink1403.xml"/><Relationship Id="rId75" Type="http://schemas.openxmlformats.org/officeDocument/2006/relationships/image" Target="../media/image1296.png"/><Relationship Id="rId140" Type="http://schemas.openxmlformats.org/officeDocument/2006/relationships/customXml" Target="../ink/ink1333.xml"/><Relationship Id="rId182" Type="http://schemas.openxmlformats.org/officeDocument/2006/relationships/customXml" Target="../ink/ink1354.xml"/><Relationship Id="rId6" Type="http://schemas.openxmlformats.org/officeDocument/2006/relationships/customXml" Target="../ink/ink1266.xml"/><Relationship Id="rId238" Type="http://schemas.openxmlformats.org/officeDocument/2006/relationships/customXml" Target="../ink/ink1382.xml"/></Relationships>
</file>

<file path=ppt/slides/_rels/slide14.xml.rels><?xml version="1.0" encoding="UTF-8" standalone="yes"?>
<Relationships xmlns="http://schemas.openxmlformats.org/package/2006/relationships"><Relationship Id="rId117" Type="http://schemas.openxmlformats.org/officeDocument/2006/relationships/image" Target="../media/image1468.png"/><Relationship Id="rId21" Type="http://schemas.openxmlformats.org/officeDocument/2006/relationships/image" Target="../media/image1420.png"/><Relationship Id="rId42" Type="http://schemas.openxmlformats.org/officeDocument/2006/relationships/customXml" Target="../ink/ink1436.xml"/><Relationship Id="rId63" Type="http://schemas.openxmlformats.org/officeDocument/2006/relationships/image" Target="../media/image1441.png"/><Relationship Id="rId84" Type="http://schemas.openxmlformats.org/officeDocument/2006/relationships/customXml" Target="../ink/ink1457.xml"/><Relationship Id="rId138" Type="http://schemas.openxmlformats.org/officeDocument/2006/relationships/customXml" Target="../ink/ink1484.xml"/><Relationship Id="rId159" Type="http://schemas.openxmlformats.org/officeDocument/2006/relationships/image" Target="../media/image1489.png"/><Relationship Id="rId170" Type="http://schemas.openxmlformats.org/officeDocument/2006/relationships/customXml" Target="../ink/ink1500.xml"/><Relationship Id="rId191" Type="http://schemas.openxmlformats.org/officeDocument/2006/relationships/image" Target="../media/image1505.png"/><Relationship Id="rId205" Type="http://schemas.openxmlformats.org/officeDocument/2006/relationships/image" Target="../media/image1512.png"/><Relationship Id="rId226" Type="http://schemas.openxmlformats.org/officeDocument/2006/relationships/customXml" Target="../ink/ink1528.xml"/><Relationship Id="rId247" Type="http://schemas.openxmlformats.org/officeDocument/2006/relationships/image" Target="../media/image1533.png"/><Relationship Id="rId107" Type="http://schemas.openxmlformats.org/officeDocument/2006/relationships/image" Target="../media/image1463.png"/><Relationship Id="rId11" Type="http://schemas.openxmlformats.org/officeDocument/2006/relationships/image" Target="../media/image1415.png"/><Relationship Id="rId32" Type="http://schemas.openxmlformats.org/officeDocument/2006/relationships/customXml" Target="../ink/ink1431.xml"/><Relationship Id="rId53" Type="http://schemas.openxmlformats.org/officeDocument/2006/relationships/image" Target="../media/image1436.png"/><Relationship Id="rId74" Type="http://schemas.openxmlformats.org/officeDocument/2006/relationships/customXml" Target="../ink/ink1452.xml"/><Relationship Id="rId128" Type="http://schemas.openxmlformats.org/officeDocument/2006/relationships/customXml" Target="../ink/ink1479.xml"/><Relationship Id="rId149" Type="http://schemas.openxmlformats.org/officeDocument/2006/relationships/image" Target="../media/image1484.png"/><Relationship Id="rId5" Type="http://schemas.openxmlformats.org/officeDocument/2006/relationships/image" Target="../media/image1412.png"/><Relationship Id="rId95" Type="http://schemas.openxmlformats.org/officeDocument/2006/relationships/image" Target="../media/image1457.png"/><Relationship Id="rId160" Type="http://schemas.openxmlformats.org/officeDocument/2006/relationships/customXml" Target="../ink/ink1495.xml"/><Relationship Id="rId181" Type="http://schemas.openxmlformats.org/officeDocument/2006/relationships/image" Target="../media/image1500.png"/><Relationship Id="rId216" Type="http://schemas.openxmlformats.org/officeDocument/2006/relationships/customXml" Target="../ink/ink1523.xml"/><Relationship Id="rId237" Type="http://schemas.openxmlformats.org/officeDocument/2006/relationships/image" Target="../media/image1528.png"/><Relationship Id="rId22" Type="http://schemas.openxmlformats.org/officeDocument/2006/relationships/customXml" Target="../ink/ink1426.xml"/><Relationship Id="rId43" Type="http://schemas.openxmlformats.org/officeDocument/2006/relationships/image" Target="../media/image1431.png"/><Relationship Id="rId64" Type="http://schemas.openxmlformats.org/officeDocument/2006/relationships/customXml" Target="../ink/ink1447.xml"/><Relationship Id="rId118" Type="http://schemas.openxmlformats.org/officeDocument/2006/relationships/customXml" Target="../ink/ink1474.xml"/><Relationship Id="rId139" Type="http://schemas.openxmlformats.org/officeDocument/2006/relationships/image" Target="../media/image1479.png"/><Relationship Id="rId85" Type="http://schemas.openxmlformats.org/officeDocument/2006/relationships/image" Target="../media/image1452.png"/><Relationship Id="rId150" Type="http://schemas.openxmlformats.org/officeDocument/2006/relationships/customXml" Target="../ink/ink1490.xml"/><Relationship Id="rId171" Type="http://schemas.openxmlformats.org/officeDocument/2006/relationships/image" Target="../media/image1495.png"/><Relationship Id="rId192" Type="http://schemas.openxmlformats.org/officeDocument/2006/relationships/customXml" Target="../ink/ink1511.xml"/><Relationship Id="rId206" Type="http://schemas.openxmlformats.org/officeDocument/2006/relationships/customXml" Target="../ink/ink1518.xml"/><Relationship Id="rId227" Type="http://schemas.openxmlformats.org/officeDocument/2006/relationships/image" Target="../media/image1523.png"/><Relationship Id="rId248" Type="http://schemas.openxmlformats.org/officeDocument/2006/relationships/customXml" Target="../ink/ink1539.xml"/><Relationship Id="rId12" Type="http://schemas.openxmlformats.org/officeDocument/2006/relationships/customXml" Target="../ink/ink1421.xml"/><Relationship Id="rId33" Type="http://schemas.openxmlformats.org/officeDocument/2006/relationships/image" Target="../media/image1426.png"/><Relationship Id="rId108" Type="http://schemas.openxmlformats.org/officeDocument/2006/relationships/customXml" Target="../ink/ink1469.xml"/><Relationship Id="rId129" Type="http://schemas.openxmlformats.org/officeDocument/2006/relationships/image" Target="../media/image1474.png"/><Relationship Id="rId54" Type="http://schemas.openxmlformats.org/officeDocument/2006/relationships/customXml" Target="../ink/ink1442.xml"/><Relationship Id="rId75" Type="http://schemas.openxmlformats.org/officeDocument/2006/relationships/image" Target="../media/image1447.png"/><Relationship Id="rId96" Type="http://schemas.openxmlformats.org/officeDocument/2006/relationships/customXml" Target="../ink/ink1463.xml"/><Relationship Id="rId140" Type="http://schemas.openxmlformats.org/officeDocument/2006/relationships/customXml" Target="../ink/ink1485.xml"/><Relationship Id="rId161" Type="http://schemas.openxmlformats.org/officeDocument/2006/relationships/image" Target="../media/image1490.png"/><Relationship Id="rId182" Type="http://schemas.openxmlformats.org/officeDocument/2006/relationships/customXml" Target="../ink/ink1506.xml"/><Relationship Id="rId217" Type="http://schemas.openxmlformats.org/officeDocument/2006/relationships/image" Target="../media/image1518.png"/><Relationship Id="rId6" Type="http://schemas.openxmlformats.org/officeDocument/2006/relationships/customXml" Target="../ink/ink1418.xml"/><Relationship Id="rId238" Type="http://schemas.openxmlformats.org/officeDocument/2006/relationships/customXml" Target="../ink/ink1534.xml"/><Relationship Id="rId23" Type="http://schemas.openxmlformats.org/officeDocument/2006/relationships/image" Target="../media/image1421.png"/><Relationship Id="rId119" Type="http://schemas.openxmlformats.org/officeDocument/2006/relationships/image" Target="../media/image1469.png"/><Relationship Id="rId44" Type="http://schemas.openxmlformats.org/officeDocument/2006/relationships/customXml" Target="../ink/ink1437.xml"/><Relationship Id="rId65" Type="http://schemas.openxmlformats.org/officeDocument/2006/relationships/image" Target="../media/image1442.png"/><Relationship Id="rId86" Type="http://schemas.openxmlformats.org/officeDocument/2006/relationships/customXml" Target="../ink/ink1458.xml"/><Relationship Id="rId130" Type="http://schemas.openxmlformats.org/officeDocument/2006/relationships/customXml" Target="../ink/ink1480.xml"/><Relationship Id="rId151" Type="http://schemas.openxmlformats.org/officeDocument/2006/relationships/image" Target="../media/image1485.png"/><Relationship Id="rId172" Type="http://schemas.openxmlformats.org/officeDocument/2006/relationships/customXml" Target="../ink/ink1501.xml"/><Relationship Id="rId193" Type="http://schemas.openxmlformats.org/officeDocument/2006/relationships/image" Target="../media/image1506.png"/><Relationship Id="rId207" Type="http://schemas.openxmlformats.org/officeDocument/2006/relationships/image" Target="../media/image1513.png"/><Relationship Id="rId228" Type="http://schemas.openxmlformats.org/officeDocument/2006/relationships/customXml" Target="../ink/ink1529.xml"/><Relationship Id="rId249" Type="http://schemas.openxmlformats.org/officeDocument/2006/relationships/image" Target="../media/image1534.png"/><Relationship Id="rId13" Type="http://schemas.openxmlformats.org/officeDocument/2006/relationships/image" Target="../media/image1416.png"/><Relationship Id="rId109" Type="http://schemas.openxmlformats.org/officeDocument/2006/relationships/image" Target="../media/image1464.png"/><Relationship Id="rId34" Type="http://schemas.openxmlformats.org/officeDocument/2006/relationships/customXml" Target="../ink/ink1432.xml"/><Relationship Id="rId55" Type="http://schemas.openxmlformats.org/officeDocument/2006/relationships/image" Target="../media/image1437.png"/><Relationship Id="rId76" Type="http://schemas.openxmlformats.org/officeDocument/2006/relationships/customXml" Target="../ink/ink1453.xml"/><Relationship Id="rId97" Type="http://schemas.openxmlformats.org/officeDocument/2006/relationships/image" Target="../media/image1458.png"/><Relationship Id="rId120" Type="http://schemas.openxmlformats.org/officeDocument/2006/relationships/customXml" Target="../ink/ink1475.xml"/><Relationship Id="rId141" Type="http://schemas.openxmlformats.org/officeDocument/2006/relationships/image" Target="../media/image1480.png"/><Relationship Id="rId7" Type="http://schemas.openxmlformats.org/officeDocument/2006/relationships/image" Target="../media/image1413.png"/><Relationship Id="rId162" Type="http://schemas.openxmlformats.org/officeDocument/2006/relationships/customXml" Target="../ink/ink1496.xml"/><Relationship Id="rId183" Type="http://schemas.openxmlformats.org/officeDocument/2006/relationships/image" Target="../media/image1501.png"/><Relationship Id="rId218" Type="http://schemas.openxmlformats.org/officeDocument/2006/relationships/customXml" Target="../ink/ink1524.xml"/><Relationship Id="rId239" Type="http://schemas.openxmlformats.org/officeDocument/2006/relationships/image" Target="../media/image1529.png"/><Relationship Id="rId24" Type="http://schemas.openxmlformats.org/officeDocument/2006/relationships/customXml" Target="../ink/ink1427.xml"/><Relationship Id="rId45" Type="http://schemas.openxmlformats.org/officeDocument/2006/relationships/image" Target="../media/image1432.png"/><Relationship Id="rId66" Type="http://schemas.openxmlformats.org/officeDocument/2006/relationships/customXml" Target="../ink/ink1448.xml"/><Relationship Id="rId87" Type="http://schemas.openxmlformats.org/officeDocument/2006/relationships/image" Target="../media/image1453.png"/><Relationship Id="rId110" Type="http://schemas.openxmlformats.org/officeDocument/2006/relationships/customXml" Target="../ink/ink1470.xml"/><Relationship Id="rId131" Type="http://schemas.openxmlformats.org/officeDocument/2006/relationships/image" Target="../media/image1475.png"/><Relationship Id="rId152" Type="http://schemas.openxmlformats.org/officeDocument/2006/relationships/customXml" Target="../ink/ink1491.xml"/><Relationship Id="rId173" Type="http://schemas.openxmlformats.org/officeDocument/2006/relationships/image" Target="../media/image1496.png"/><Relationship Id="rId194" Type="http://schemas.openxmlformats.org/officeDocument/2006/relationships/customXml" Target="../ink/ink1512.xml"/><Relationship Id="rId208" Type="http://schemas.openxmlformats.org/officeDocument/2006/relationships/customXml" Target="../ink/ink1519.xml"/><Relationship Id="rId229" Type="http://schemas.openxmlformats.org/officeDocument/2006/relationships/image" Target="../media/image1524.png"/><Relationship Id="rId240" Type="http://schemas.openxmlformats.org/officeDocument/2006/relationships/customXml" Target="../ink/ink1535.xml"/><Relationship Id="rId14" Type="http://schemas.openxmlformats.org/officeDocument/2006/relationships/customXml" Target="../ink/ink1422.xml"/><Relationship Id="rId35" Type="http://schemas.openxmlformats.org/officeDocument/2006/relationships/image" Target="../media/image1427.png"/><Relationship Id="rId56" Type="http://schemas.openxmlformats.org/officeDocument/2006/relationships/customXml" Target="../ink/ink1443.xml"/><Relationship Id="rId77" Type="http://schemas.openxmlformats.org/officeDocument/2006/relationships/image" Target="../media/image1448.png"/><Relationship Id="rId100" Type="http://schemas.openxmlformats.org/officeDocument/2006/relationships/customXml" Target="../ink/ink1465.xml"/><Relationship Id="rId8" Type="http://schemas.openxmlformats.org/officeDocument/2006/relationships/customXml" Target="../ink/ink1419.xml"/><Relationship Id="rId98" Type="http://schemas.openxmlformats.org/officeDocument/2006/relationships/customXml" Target="../ink/ink1464.xml"/><Relationship Id="rId121" Type="http://schemas.openxmlformats.org/officeDocument/2006/relationships/image" Target="../media/image1470.png"/><Relationship Id="rId142" Type="http://schemas.openxmlformats.org/officeDocument/2006/relationships/customXml" Target="../ink/ink1486.xml"/><Relationship Id="rId163" Type="http://schemas.openxmlformats.org/officeDocument/2006/relationships/image" Target="../media/image1491.png"/><Relationship Id="rId184" Type="http://schemas.openxmlformats.org/officeDocument/2006/relationships/customXml" Target="../ink/ink1507.xml"/><Relationship Id="rId219" Type="http://schemas.openxmlformats.org/officeDocument/2006/relationships/image" Target="../media/image1519.png"/><Relationship Id="rId230" Type="http://schemas.openxmlformats.org/officeDocument/2006/relationships/customXml" Target="../ink/ink1530.xml"/><Relationship Id="rId25" Type="http://schemas.openxmlformats.org/officeDocument/2006/relationships/image" Target="../media/image1422.png"/><Relationship Id="rId46" Type="http://schemas.openxmlformats.org/officeDocument/2006/relationships/customXml" Target="../ink/ink1438.xml"/><Relationship Id="rId67" Type="http://schemas.openxmlformats.org/officeDocument/2006/relationships/image" Target="../media/image1443.png"/><Relationship Id="rId88" Type="http://schemas.openxmlformats.org/officeDocument/2006/relationships/customXml" Target="../ink/ink1459.xml"/><Relationship Id="rId111" Type="http://schemas.openxmlformats.org/officeDocument/2006/relationships/image" Target="../media/image1465.png"/><Relationship Id="rId132" Type="http://schemas.openxmlformats.org/officeDocument/2006/relationships/customXml" Target="../ink/ink1481.xml"/><Relationship Id="rId153" Type="http://schemas.openxmlformats.org/officeDocument/2006/relationships/image" Target="../media/image1486.png"/><Relationship Id="rId174" Type="http://schemas.openxmlformats.org/officeDocument/2006/relationships/customXml" Target="../ink/ink1502.xml"/><Relationship Id="rId195" Type="http://schemas.openxmlformats.org/officeDocument/2006/relationships/image" Target="../media/image1507.png"/><Relationship Id="rId209" Type="http://schemas.openxmlformats.org/officeDocument/2006/relationships/image" Target="../media/image1514.png"/><Relationship Id="rId220" Type="http://schemas.openxmlformats.org/officeDocument/2006/relationships/customXml" Target="../ink/ink1525.xml"/><Relationship Id="rId241" Type="http://schemas.openxmlformats.org/officeDocument/2006/relationships/image" Target="../media/image1530.png"/><Relationship Id="rId15" Type="http://schemas.openxmlformats.org/officeDocument/2006/relationships/image" Target="../media/image1417.png"/><Relationship Id="rId36" Type="http://schemas.openxmlformats.org/officeDocument/2006/relationships/customXml" Target="../ink/ink1433.xml"/><Relationship Id="rId57" Type="http://schemas.openxmlformats.org/officeDocument/2006/relationships/image" Target="../media/image1438.png"/><Relationship Id="rId78" Type="http://schemas.openxmlformats.org/officeDocument/2006/relationships/customXml" Target="../ink/ink1454.xml"/><Relationship Id="rId99" Type="http://schemas.openxmlformats.org/officeDocument/2006/relationships/image" Target="../media/image1459.png"/><Relationship Id="rId101" Type="http://schemas.openxmlformats.org/officeDocument/2006/relationships/image" Target="../media/image1460.png"/><Relationship Id="rId122" Type="http://schemas.openxmlformats.org/officeDocument/2006/relationships/customXml" Target="../ink/ink1476.xml"/><Relationship Id="rId143" Type="http://schemas.openxmlformats.org/officeDocument/2006/relationships/image" Target="../media/image1481.png"/><Relationship Id="rId164" Type="http://schemas.openxmlformats.org/officeDocument/2006/relationships/customXml" Target="../ink/ink1497.xml"/><Relationship Id="rId185" Type="http://schemas.openxmlformats.org/officeDocument/2006/relationships/image" Target="../media/image1502.png"/><Relationship Id="rId4" Type="http://schemas.openxmlformats.org/officeDocument/2006/relationships/customXml" Target="../ink/ink1417.xml"/><Relationship Id="rId9" Type="http://schemas.openxmlformats.org/officeDocument/2006/relationships/image" Target="../media/image1414.png"/><Relationship Id="rId180" Type="http://schemas.openxmlformats.org/officeDocument/2006/relationships/customXml" Target="../ink/ink1505.xml"/><Relationship Id="rId210" Type="http://schemas.openxmlformats.org/officeDocument/2006/relationships/customXml" Target="../ink/ink1520.xml"/><Relationship Id="rId215" Type="http://schemas.openxmlformats.org/officeDocument/2006/relationships/image" Target="../media/image1517.png"/><Relationship Id="rId236" Type="http://schemas.openxmlformats.org/officeDocument/2006/relationships/customXml" Target="../ink/ink1533.xml"/><Relationship Id="rId26" Type="http://schemas.openxmlformats.org/officeDocument/2006/relationships/customXml" Target="../ink/ink1428.xml"/><Relationship Id="rId231" Type="http://schemas.openxmlformats.org/officeDocument/2006/relationships/image" Target="../media/image1525.png"/><Relationship Id="rId47" Type="http://schemas.openxmlformats.org/officeDocument/2006/relationships/image" Target="../media/image1433.png"/><Relationship Id="rId68" Type="http://schemas.openxmlformats.org/officeDocument/2006/relationships/customXml" Target="../ink/ink1449.xml"/><Relationship Id="rId89" Type="http://schemas.openxmlformats.org/officeDocument/2006/relationships/image" Target="../media/image1454.png"/><Relationship Id="rId112" Type="http://schemas.openxmlformats.org/officeDocument/2006/relationships/customXml" Target="../ink/ink1471.xml"/><Relationship Id="rId133" Type="http://schemas.openxmlformats.org/officeDocument/2006/relationships/image" Target="../media/image1476.png"/><Relationship Id="rId154" Type="http://schemas.openxmlformats.org/officeDocument/2006/relationships/customXml" Target="../ink/ink1492.xml"/><Relationship Id="rId175" Type="http://schemas.openxmlformats.org/officeDocument/2006/relationships/image" Target="../media/image1497.png"/><Relationship Id="rId196" Type="http://schemas.openxmlformats.org/officeDocument/2006/relationships/customXml" Target="../ink/ink1513.xml"/><Relationship Id="rId200" Type="http://schemas.openxmlformats.org/officeDocument/2006/relationships/customXml" Target="../ink/ink1515.xml"/><Relationship Id="rId16" Type="http://schemas.openxmlformats.org/officeDocument/2006/relationships/customXml" Target="../ink/ink1423.xml"/><Relationship Id="rId221" Type="http://schemas.openxmlformats.org/officeDocument/2006/relationships/image" Target="../media/image1520.png"/><Relationship Id="rId242" Type="http://schemas.openxmlformats.org/officeDocument/2006/relationships/customXml" Target="../ink/ink1536.xml"/><Relationship Id="rId37" Type="http://schemas.openxmlformats.org/officeDocument/2006/relationships/image" Target="../media/image1428.png"/><Relationship Id="rId58" Type="http://schemas.openxmlformats.org/officeDocument/2006/relationships/customXml" Target="../ink/ink1444.xml"/><Relationship Id="rId79" Type="http://schemas.openxmlformats.org/officeDocument/2006/relationships/image" Target="../media/image1449.png"/><Relationship Id="rId102" Type="http://schemas.openxmlformats.org/officeDocument/2006/relationships/customXml" Target="../ink/ink1466.xml"/><Relationship Id="rId123" Type="http://schemas.openxmlformats.org/officeDocument/2006/relationships/image" Target="../media/image1471.png"/><Relationship Id="rId144" Type="http://schemas.openxmlformats.org/officeDocument/2006/relationships/customXml" Target="../ink/ink1487.xml"/><Relationship Id="rId90" Type="http://schemas.openxmlformats.org/officeDocument/2006/relationships/customXml" Target="../ink/ink1460.xml"/><Relationship Id="rId165" Type="http://schemas.openxmlformats.org/officeDocument/2006/relationships/image" Target="../media/image1492.png"/><Relationship Id="rId186" Type="http://schemas.openxmlformats.org/officeDocument/2006/relationships/customXml" Target="../ink/ink1508.xml"/><Relationship Id="rId211" Type="http://schemas.openxmlformats.org/officeDocument/2006/relationships/image" Target="../media/image1515.png"/><Relationship Id="rId232" Type="http://schemas.openxmlformats.org/officeDocument/2006/relationships/customXml" Target="../ink/ink1531.xml"/><Relationship Id="rId27" Type="http://schemas.openxmlformats.org/officeDocument/2006/relationships/image" Target="../media/image1423.png"/><Relationship Id="rId48" Type="http://schemas.openxmlformats.org/officeDocument/2006/relationships/customXml" Target="../ink/ink1439.xml"/><Relationship Id="rId69" Type="http://schemas.openxmlformats.org/officeDocument/2006/relationships/image" Target="../media/image1444.png"/><Relationship Id="rId113" Type="http://schemas.openxmlformats.org/officeDocument/2006/relationships/image" Target="../media/image1466.png"/><Relationship Id="rId134" Type="http://schemas.openxmlformats.org/officeDocument/2006/relationships/customXml" Target="../ink/ink1482.xml"/><Relationship Id="rId80" Type="http://schemas.openxmlformats.org/officeDocument/2006/relationships/customXml" Target="../ink/ink1455.xml"/><Relationship Id="rId155" Type="http://schemas.openxmlformats.org/officeDocument/2006/relationships/image" Target="../media/image1487.png"/><Relationship Id="rId176" Type="http://schemas.openxmlformats.org/officeDocument/2006/relationships/customXml" Target="../ink/ink1503.xml"/><Relationship Id="rId197" Type="http://schemas.openxmlformats.org/officeDocument/2006/relationships/image" Target="../media/image1508.png"/><Relationship Id="rId201" Type="http://schemas.openxmlformats.org/officeDocument/2006/relationships/image" Target="../media/image1510.png"/><Relationship Id="rId222" Type="http://schemas.openxmlformats.org/officeDocument/2006/relationships/customXml" Target="../ink/ink1526.xml"/><Relationship Id="rId243" Type="http://schemas.openxmlformats.org/officeDocument/2006/relationships/image" Target="../media/image1531.png"/><Relationship Id="rId17" Type="http://schemas.openxmlformats.org/officeDocument/2006/relationships/image" Target="../media/image1418.png"/><Relationship Id="rId38" Type="http://schemas.openxmlformats.org/officeDocument/2006/relationships/customXml" Target="../ink/ink1434.xml"/><Relationship Id="rId59" Type="http://schemas.openxmlformats.org/officeDocument/2006/relationships/image" Target="../media/image1439.png"/><Relationship Id="rId103" Type="http://schemas.openxmlformats.org/officeDocument/2006/relationships/image" Target="../media/image1461.png"/><Relationship Id="rId124" Type="http://schemas.openxmlformats.org/officeDocument/2006/relationships/customXml" Target="../ink/ink1477.xml"/><Relationship Id="rId70" Type="http://schemas.openxmlformats.org/officeDocument/2006/relationships/customXml" Target="../ink/ink1450.xml"/><Relationship Id="rId91" Type="http://schemas.openxmlformats.org/officeDocument/2006/relationships/image" Target="../media/image1455.png"/><Relationship Id="rId145" Type="http://schemas.openxmlformats.org/officeDocument/2006/relationships/image" Target="../media/image1482.png"/><Relationship Id="rId166" Type="http://schemas.openxmlformats.org/officeDocument/2006/relationships/customXml" Target="../ink/ink1498.xml"/><Relationship Id="rId187" Type="http://schemas.openxmlformats.org/officeDocument/2006/relationships/image" Target="../media/image1503.png"/><Relationship Id="rId1" Type="http://schemas.openxmlformats.org/officeDocument/2006/relationships/slideLayout" Target="../slideLayouts/slideLayout12.xml"/><Relationship Id="rId212" Type="http://schemas.openxmlformats.org/officeDocument/2006/relationships/customXml" Target="../ink/ink1521.xml"/><Relationship Id="rId233" Type="http://schemas.openxmlformats.org/officeDocument/2006/relationships/image" Target="../media/image1526.png"/><Relationship Id="rId28" Type="http://schemas.openxmlformats.org/officeDocument/2006/relationships/customXml" Target="../ink/ink1429.xml"/><Relationship Id="rId49" Type="http://schemas.openxmlformats.org/officeDocument/2006/relationships/image" Target="../media/image1434.png"/><Relationship Id="rId114" Type="http://schemas.openxmlformats.org/officeDocument/2006/relationships/customXml" Target="../ink/ink1472.xml"/><Relationship Id="rId60" Type="http://schemas.openxmlformats.org/officeDocument/2006/relationships/customXml" Target="../ink/ink1445.xml"/><Relationship Id="rId81" Type="http://schemas.openxmlformats.org/officeDocument/2006/relationships/image" Target="../media/image1450.png"/><Relationship Id="rId135" Type="http://schemas.openxmlformats.org/officeDocument/2006/relationships/image" Target="../media/image1477.png"/><Relationship Id="rId156" Type="http://schemas.openxmlformats.org/officeDocument/2006/relationships/customXml" Target="../ink/ink1493.xml"/><Relationship Id="rId177" Type="http://schemas.openxmlformats.org/officeDocument/2006/relationships/image" Target="../media/image1498.png"/><Relationship Id="rId198" Type="http://schemas.openxmlformats.org/officeDocument/2006/relationships/customXml" Target="../ink/ink1514.xml"/><Relationship Id="rId202" Type="http://schemas.openxmlformats.org/officeDocument/2006/relationships/customXml" Target="../ink/ink1516.xml"/><Relationship Id="rId223" Type="http://schemas.openxmlformats.org/officeDocument/2006/relationships/image" Target="../media/image1521.png"/><Relationship Id="rId244" Type="http://schemas.openxmlformats.org/officeDocument/2006/relationships/customXml" Target="../ink/ink1537.xml"/><Relationship Id="rId18" Type="http://schemas.openxmlformats.org/officeDocument/2006/relationships/customXml" Target="../ink/ink1424.xml"/><Relationship Id="rId39" Type="http://schemas.openxmlformats.org/officeDocument/2006/relationships/image" Target="../media/image1429.png"/><Relationship Id="rId50" Type="http://schemas.openxmlformats.org/officeDocument/2006/relationships/customXml" Target="../ink/ink1440.xml"/><Relationship Id="rId104" Type="http://schemas.openxmlformats.org/officeDocument/2006/relationships/customXml" Target="../ink/ink1467.xml"/><Relationship Id="rId125" Type="http://schemas.openxmlformats.org/officeDocument/2006/relationships/image" Target="../media/image1472.png"/><Relationship Id="rId146" Type="http://schemas.openxmlformats.org/officeDocument/2006/relationships/customXml" Target="../ink/ink1488.xml"/><Relationship Id="rId167" Type="http://schemas.openxmlformats.org/officeDocument/2006/relationships/image" Target="../media/image1493.png"/><Relationship Id="rId188" Type="http://schemas.openxmlformats.org/officeDocument/2006/relationships/customXml" Target="../ink/ink1509.xml"/><Relationship Id="rId71" Type="http://schemas.openxmlformats.org/officeDocument/2006/relationships/image" Target="../media/image1445.png"/><Relationship Id="rId92" Type="http://schemas.openxmlformats.org/officeDocument/2006/relationships/customXml" Target="../ink/ink1461.xml"/><Relationship Id="rId213" Type="http://schemas.openxmlformats.org/officeDocument/2006/relationships/image" Target="../media/image1516.png"/><Relationship Id="rId234" Type="http://schemas.openxmlformats.org/officeDocument/2006/relationships/customXml" Target="../ink/ink1532.xml"/><Relationship Id="rId2" Type="http://schemas.openxmlformats.org/officeDocument/2006/relationships/customXml" Target="../ink/ink1416.xml"/><Relationship Id="rId29" Type="http://schemas.openxmlformats.org/officeDocument/2006/relationships/image" Target="../media/image1424.png"/><Relationship Id="rId40" Type="http://schemas.openxmlformats.org/officeDocument/2006/relationships/customXml" Target="../ink/ink1435.xml"/><Relationship Id="rId115" Type="http://schemas.openxmlformats.org/officeDocument/2006/relationships/image" Target="../media/image1467.png"/><Relationship Id="rId136" Type="http://schemas.openxmlformats.org/officeDocument/2006/relationships/customXml" Target="../ink/ink1483.xml"/><Relationship Id="rId157" Type="http://schemas.openxmlformats.org/officeDocument/2006/relationships/image" Target="../media/image1488.png"/><Relationship Id="rId178" Type="http://schemas.openxmlformats.org/officeDocument/2006/relationships/customXml" Target="../ink/ink1504.xml"/><Relationship Id="rId61" Type="http://schemas.openxmlformats.org/officeDocument/2006/relationships/image" Target="../media/image1440.png"/><Relationship Id="rId82" Type="http://schemas.openxmlformats.org/officeDocument/2006/relationships/customXml" Target="../ink/ink1456.xml"/><Relationship Id="rId199" Type="http://schemas.openxmlformats.org/officeDocument/2006/relationships/image" Target="../media/image1509.png"/><Relationship Id="rId203" Type="http://schemas.openxmlformats.org/officeDocument/2006/relationships/image" Target="../media/image1511.png"/><Relationship Id="rId19" Type="http://schemas.openxmlformats.org/officeDocument/2006/relationships/image" Target="../media/image1419.png"/><Relationship Id="rId224" Type="http://schemas.openxmlformats.org/officeDocument/2006/relationships/customXml" Target="../ink/ink1527.xml"/><Relationship Id="rId245" Type="http://schemas.openxmlformats.org/officeDocument/2006/relationships/image" Target="../media/image1532.png"/><Relationship Id="rId30" Type="http://schemas.openxmlformats.org/officeDocument/2006/relationships/customXml" Target="../ink/ink1430.xml"/><Relationship Id="rId105" Type="http://schemas.openxmlformats.org/officeDocument/2006/relationships/image" Target="../media/image1462.png"/><Relationship Id="rId126" Type="http://schemas.openxmlformats.org/officeDocument/2006/relationships/customXml" Target="../ink/ink1478.xml"/><Relationship Id="rId147" Type="http://schemas.openxmlformats.org/officeDocument/2006/relationships/image" Target="../media/image1483.png"/><Relationship Id="rId168" Type="http://schemas.openxmlformats.org/officeDocument/2006/relationships/customXml" Target="../ink/ink1499.xml"/><Relationship Id="rId51" Type="http://schemas.openxmlformats.org/officeDocument/2006/relationships/image" Target="../media/image1435.png"/><Relationship Id="rId72" Type="http://schemas.openxmlformats.org/officeDocument/2006/relationships/customXml" Target="../ink/ink1451.xml"/><Relationship Id="rId93" Type="http://schemas.openxmlformats.org/officeDocument/2006/relationships/image" Target="../media/image1456.png"/><Relationship Id="rId189" Type="http://schemas.openxmlformats.org/officeDocument/2006/relationships/image" Target="../media/image1504.png"/><Relationship Id="rId3" Type="http://schemas.openxmlformats.org/officeDocument/2006/relationships/image" Target="../media/image1411.png"/><Relationship Id="rId214" Type="http://schemas.openxmlformats.org/officeDocument/2006/relationships/customXml" Target="../ink/ink1522.xml"/><Relationship Id="rId235" Type="http://schemas.openxmlformats.org/officeDocument/2006/relationships/image" Target="../media/image1527.png"/><Relationship Id="rId116" Type="http://schemas.openxmlformats.org/officeDocument/2006/relationships/customXml" Target="../ink/ink1473.xml"/><Relationship Id="rId137" Type="http://schemas.openxmlformats.org/officeDocument/2006/relationships/image" Target="../media/image1478.png"/><Relationship Id="rId158" Type="http://schemas.openxmlformats.org/officeDocument/2006/relationships/customXml" Target="../ink/ink1494.xml"/><Relationship Id="rId20" Type="http://schemas.openxmlformats.org/officeDocument/2006/relationships/customXml" Target="../ink/ink1425.xml"/><Relationship Id="rId41" Type="http://schemas.openxmlformats.org/officeDocument/2006/relationships/image" Target="../media/image1430.png"/><Relationship Id="rId62" Type="http://schemas.openxmlformats.org/officeDocument/2006/relationships/customXml" Target="../ink/ink1446.xml"/><Relationship Id="rId83" Type="http://schemas.openxmlformats.org/officeDocument/2006/relationships/image" Target="../media/image1451.png"/><Relationship Id="rId179" Type="http://schemas.openxmlformats.org/officeDocument/2006/relationships/image" Target="../media/image1499.png"/><Relationship Id="rId190" Type="http://schemas.openxmlformats.org/officeDocument/2006/relationships/customXml" Target="../ink/ink1510.xml"/><Relationship Id="rId204" Type="http://schemas.openxmlformats.org/officeDocument/2006/relationships/customXml" Target="../ink/ink1517.xml"/><Relationship Id="rId225" Type="http://schemas.openxmlformats.org/officeDocument/2006/relationships/image" Target="../media/image1522.png"/><Relationship Id="rId246" Type="http://schemas.openxmlformats.org/officeDocument/2006/relationships/customXml" Target="../ink/ink1538.xml"/><Relationship Id="rId106" Type="http://schemas.openxmlformats.org/officeDocument/2006/relationships/customXml" Target="../ink/ink1468.xml"/><Relationship Id="rId127" Type="http://schemas.openxmlformats.org/officeDocument/2006/relationships/image" Target="../media/image1473.png"/><Relationship Id="rId10" Type="http://schemas.openxmlformats.org/officeDocument/2006/relationships/customXml" Target="../ink/ink1420.xml"/><Relationship Id="rId31" Type="http://schemas.openxmlformats.org/officeDocument/2006/relationships/image" Target="../media/image1425.png"/><Relationship Id="rId52" Type="http://schemas.openxmlformats.org/officeDocument/2006/relationships/customXml" Target="../ink/ink1441.xml"/><Relationship Id="rId73" Type="http://schemas.openxmlformats.org/officeDocument/2006/relationships/image" Target="../media/image1446.png"/><Relationship Id="rId94" Type="http://schemas.openxmlformats.org/officeDocument/2006/relationships/customXml" Target="../ink/ink1462.xml"/><Relationship Id="rId148" Type="http://schemas.openxmlformats.org/officeDocument/2006/relationships/customXml" Target="../ink/ink1489.xml"/><Relationship Id="rId169" Type="http://schemas.openxmlformats.org/officeDocument/2006/relationships/image" Target="../media/image1494.png"/></Relationships>
</file>

<file path=ppt/slides/_rels/slide15.xml.rels><?xml version="1.0" encoding="UTF-8" standalone="yes"?>
<Relationships xmlns="http://schemas.openxmlformats.org/package/2006/relationships"><Relationship Id="rId117" Type="http://schemas.openxmlformats.org/officeDocument/2006/relationships/image" Target="../media/image1592.png"/><Relationship Id="rId21" Type="http://schemas.openxmlformats.org/officeDocument/2006/relationships/image" Target="../media/image1544.png"/><Relationship Id="rId42" Type="http://schemas.openxmlformats.org/officeDocument/2006/relationships/customXml" Target="../ink/ink1559.xml"/><Relationship Id="rId63" Type="http://schemas.openxmlformats.org/officeDocument/2006/relationships/image" Target="../media/image1565.png"/><Relationship Id="rId84" Type="http://schemas.openxmlformats.org/officeDocument/2006/relationships/customXml" Target="../ink/ink1580.xml"/><Relationship Id="rId138" Type="http://schemas.openxmlformats.org/officeDocument/2006/relationships/customXml" Target="../ink/ink1607.xml"/><Relationship Id="rId159" Type="http://schemas.openxmlformats.org/officeDocument/2006/relationships/image" Target="../media/image1613.png"/><Relationship Id="rId107" Type="http://schemas.openxmlformats.org/officeDocument/2006/relationships/image" Target="../media/image1587.png"/><Relationship Id="rId11" Type="http://schemas.openxmlformats.org/officeDocument/2006/relationships/image" Target="../media/image1539.png"/><Relationship Id="rId32" Type="http://schemas.openxmlformats.org/officeDocument/2006/relationships/customXml" Target="../ink/ink1554.xml"/><Relationship Id="rId53" Type="http://schemas.openxmlformats.org/officeDocument/2006/relationships/image" Target="../media/image1560.png"/><Relationship Id="rId74" Type="http://schemas.openxmlformats.org/officeDocument/2006/relationships/customXml" Target="../ink/ink1575.xml"/><Relationship Id="rId128" Type="http://schemas.openxmlformats.org/officeDocument/2006/relationships/customXml" Target="../ink/ink1602.xml"/><Relationship Id="rId149" Type="http://schemas.openxmlformats.org/officeDocument/2006/relationships/image" Target="../media/image1608.png"/><Relationship Id="rId5" Type="http://schemas.openxmlformats.org/officeDocument/2006/relationships/image" Target="../media/image1536.png"/><Relationship Id="rId95" Type="http://schemas.openxmlformats.org/officeDocument/2006/relationships/image" Target="../media/image1581.png"/><Relationship Id="rId160" Type="http://schemas.openxmlformats.org/officeDocument/2006/relationships/customXml" Target="../ink/ink1618.xml"/><Relationship Id="rId22" Type="http://schemas.openxmlformats.org/officeDocument/2006/relationships/customXml" Target="../ink/ink1549.xml"/><Relationship Id="rId43" Type="http://schemas.openxmlformats.org/officeDocument/2006/relationships/image" Target="../media/image1555.png"/><Relationship Id="rId64" Type="http://schemas.openxmlformats.org/officeDocument/2006/relationships/customXml" Target="../ink/ink1570.xml"/><Relationship Id="rId118" Type="http://schemas.openxmlformats.org/officeDocument/2006/relationships/customXml" Target="../ink/ink1597.xml"/><Relationship Id="rId139" Type="http://schemas.openxmlformats.org/officeDocument/2006/relationships/image" Target="../media/image1603.png"/><Relationship Id="rId85" Type="http://schemas.openxmlformats.org/officeDocument/2006/relationships/image" Target="../media/image1576.png"/><Relationship Id="rId150" Type="http://schemas.openxmlformats.org/officeDocument/2006/relationships/customXml" Target="../ink/ink1613.xml"/><Relationship Id="rId12" Type="http://schemas.openxmlformats.org/officeDocument/2006/relationships/customXml" Target="../ink/ink1544.xml"/><Relationship Id="rId33" Type="http://schemas.openxmlformats.org/officeDocument/2006/relationships/image" Target="../media/image1550.png"/><Relationship Id="rId108" Type="http://schemas.openxmlformats.org/officeDocument/2006/relationships/customXml" Target="../ink/ink1592.xml"/><Relationship Id="rId129" Type="http://schemas.openxmlformats.org/officeDocument/2006/relationships/image" Target="../media/image1598.png"/><Relationship Id="rId54" Type="http://schemas.openxmlformats.org/officeDocument/2006/relationships/customXml" Target="../ink/ink1565.xml"/><Relationship Id="rId70" Type="http://schemas.openxmlformats.org/officeDocument/2006/relationships/customXml" Target="../ink/ink1573.xml"/><Relationship Id="rId75" Type="http://schemas.openxmlformats.org/officeDocument/2006/relationships/image" Target="../media/image1571.png"/><Relationship Id="rId91" Type="http://schemas.openxmlformats.org/officeDocument/2006/relationships/image" Target="../media/image1579.png"/><Relationship Id="rId96" Type="http://schemas.openxmlformats.org/officeDocument/2006/relationships/customXml" Target="../ink/ink1586.xml"/><Relationship Id="rId140" Type="http://schemas.openxmlformats.org/officeDocument/2006/relationships/customXml" Target="../ink/ink1608.xml"/><Relationship Id="rId145" Type="http://schemas.openxmlformats.org/officeDocument/2006/relationships/image" Target="../media/image1606.png"/><Relationship Id="rId161" Type="http://schemas.openxmlformats.org/officeDocument/2006/relationships/image" Target="../media/image1614.png"/><Relationship Id="rId166" Type="http://schemas.openxmlformats.org/officeDocument/2006/relationships/customXml" Target="../ink/ink1621.xml"/><Relationship Id="rId1" Type="http://schemas.openxmlformats.org/officeDocument/2006/relationships/slideLayout" Target="../slideLayouts/slideLayout5.xml"/><Relationship Id="rId6" Type="http://schemas.openxmlformats.org/officeDocument/2006/relationships/customXml" Target="../ink/ink1541.xml"/><Relationship Id="rId23" Type="http://schemas.openxmlformats.org/officeDocument/2006/relationships/image" Target="../media/image1545.png"/><Relationship Id="rId28" Type="http://schemas.openxmlformats.org/officeDocument/2006/relationships/customXml" Target="../ink/ink1552.xml"/><Relationship Id="rId49" Type="http://schemas.openxmlformats.org/officeDocument/2006/relationships/image" Target="../media/image1558.png"/><Relationship Id="rId114" Type="http://schemas.openxmlformats.org/officeDocument/2006/relationships/customXml" Target="../ink/ink1595.xml"/><Relationship Id="rId119" Type="http://schemas.openxmlformats.org/officeDocument/2006/relationships/image" Target="../media/image1593.png"/><Relationship Id="rId44" Type="http://schemas.openxmlformats.org/officeDocument/2006/relationships/customXml" Target="../ink/ink1560.xml"/><Relationship Id="rId60" Type="http://schemas.openxmlformats.org/officeDocument/2006/relationships/customXml" Target="../ink/ink1568.xml"/><Relationship Id="rId65" Type="http://schemas.openxmlformats.org/officeDocument/2006/relationships/image" Target="../media/image1566.png"/><Relationship Id="rId81" Type="http://schemas.openxmlformats.org/officeDocument/2006/relationships/image" Target="../media/image1574.png"/><Relationship Id="rId86" Type="http://schemas.openxmlformats.org/officeDocument/2006/relationships/customXml" Target="../ink/ink1581.xml"/><Relationship Id="rId130" Type="http://schemas.openxmlformats.org/officeDocument/2006/relationships/customXml" Target="../ink/ink1603.xml"/><Relationship Id="rId135" Type="http://schemas.openxmlformats.org/officeDocument/2006/relationships/image" Target="../media/image1601.png"/><Relationship Id="rId151" Type="http://schemas.openxmlformats.org/officeDocument/2006/relationships/image" Target="../media/image1609.png"/><Relationship Id="rId156" Type="http://schemas.openxmlformats.org/officeDocument/2006/relationships/customXml" Target="../ink/ink1616.xml"/><Relationship Id="rId13" Type="http://schemas.openxmlformats.org/officeDocument/2006/relationships/image" Target="../media/image1540.png"/><Relationship Id="rId18" Type="http://schemas.openxmlformats.org/officeDocument/2006/relationships/customXml" Target="../ink/ink1547.xml"/><Relationship Id="rId39" Type="http://schemas.openxmlformats.org/officeDocument/2006/relationships/image" Target="../media/image1553.png"/><Relationship Id="rId109" Type="http://schemas.openxmlformats.org/officeDocument/2006/relationships/image" Target="../media/image1588.png"/><Relationship Id="rId34" Type="http://schemas.openxmlformats.org/officeDocument/2006/relationships/customXml" Target="../ink/ink1555.xml"/><Relationship Id="rId50" Type="http://schemas.openxmlformats.org/officeDocument/2006/relationships/customXml" Target="../ink/ink1563.xml"/><Relationship Id="rId55" Type="http://schemas.openxmlformats.org/officeDocument/2006/relationships/image" Target="../media/image1561.png"/><Relationship Id="rId76" Type="http://schemas.openxmlformats.org/officeDocument/2006/relationships/customXml" Target="../ink/ink1576.xml"/><Relationship Id="rId97" Type="http://schemas.openxmlformats.org/officeDocument/2006/relationships/image" Target="../media/image1582.png"/><Relationship Id="rId104" Type="http://schemas.openxmlformats.org/officeDocument/2006/relationships/customXml" Target="../ink/ink1590.xml"/><Relationship Id="rId120" Type="http://schemas.openxmlformats.org/officeDocument/2006/relationships/customXml" Target="../ink/ink1598.xml"/><Relationship Id="rId125" Type="http://schemas.openxmlformats.org/officeDocument/2006/relationships/image" Target="../media/image1596.png"/><Relationship Id="rId141" Type="http://schemas.openxmlformats.org/officeDocument/2006/relationships/image" Target="../media/image1604.png"/><Relationship Id="rId146" Type="http://schemas.openxmlformats.org/officeDocument/2006/relationships/customXml" Target="../ink/ink1611.xml"/><Relationship Id="rId167" Type="http://schemas.openxmlformats.org/officeDocument/2006/relationships/image" Target="../media/image1617.png"/><Relationship Id="rId7" Type="http://schemas.openxmlformats.org/officeDocument/2006/relationships/image" Target="../media/image1537.png"/><Relationship Id="rId71" Type="http://schemas.openxmlformats.org/officeDocument/2006/relationships/image" Target="../media/image1569.png"/><Relationship Id="rId92" Type="http://schemas.openxmlformats.org/officeDocument/2006/relationships/customXml" Target="../ink/ink1584.xml"/><Relationship Id="rId162" Type="http://schemas.openxmlformats.org/officeDocument/2006/relationships/customXml" Target="../ink/ink1619.xml"/><Relationship Id="rId2" Type="http://schemas.openxmlformats.org/officeDocument/2006/relationships/notesSlide" Target="../notesSlides/notesSlide13.xml"/><Relationship Id="rId29" Type="http://schemas.openxmlformats.org/officeDocument/2006/relationships/image" Target="../media/image1548.png"/><Relationship Id="rId24" Type="http://schemas.openxmlformats.org/officeDocument/2006/relationships/customXml" Target="../ink/ink1550.xml"/><Relationship Id="rId40" Type="http://schemas.openxmlformats.org/officeDocument/2006/relationships/customXml" Target="../ink/ink1558.xml"/><Relationship Id="rId45" Type="http://schemas.openxmlformats.org/officeDocument/2006/relationships/image" Target="../media/image1556.png"/><Relationship Id="rId66" Type="http://schemas.openxmlformats.org/officeDocument/2006/relationships/customXml" Target="../ink/ink1571.xml"/><Relationship Id="rId87" Type="http://schemas.openxmlformats.org/officeDocument/2006/relationships/image" Target="../media/image1577.png"/><Relationship Id="rId110" Type="http://schemas.openxmlformats.org/officeDocument/2006/relationships/customXml" Target="../ink/ink1593.xml"/><Relationship Id="rId115" Type="http://schemas.openxmlformats.org/officeDocument/2006/relationships/image" Target="../media/image1591.png"/><Relationship Id="rId131" Type="http://schemas.openxmlformats.org/officeDocument/2006/relationships/image" Target="../media/image1599.png"/><Relationship Id="rId136" Type="http://schemas.openxmlformats.org/officeDocument/2006/relationships/customXml" Target="../ink/ink1606.xml"/><Relationship Id="rId157" Type="http://schemas.openxmlformats.org/officeDocument/2006/relationships/image" Target="../media/image1612.png"/><Relationship Id="rId61" Type="http://schemas.openxmlformats.org/officeDocument/2006/relationships/image" Target="../media/image1564.png"/><Relationship Id="rId82" Type="http://schemas.openxmlformats.org/officeDocument/2006/relationships/customXml" Target="../ink/ink1579.xml"/><Relationship Id="rId152" Type="http://schemas.openxmlformats.org/officeDocument/2006/relationships/customXml" Target="../ink/ink1614.xml"/><Relationship Id="rId19" Type="http://schemas.openxmlformats.org/officeDocument/2006/relationships/image" Target="../media/image1543.png"/><Relationship Id="rId14" Type="http://schemas.openxmlformats.org/officeDocument/2006/relationships/customXml" Target="../ink/ink1545.xml"/><Relationship Id="rId30" Type="http://schemas.openxmlformats.org/officeDocument/2006/relationships/customXml" Target="../ink/ink1553.xml"/><Relationship Id="rId35" Type="http://schemas.openxmlformats.org/officeDocument/2006/relationships/image" Target="../media/image1551.png"/><Relationship Id="rId56" Type="http://schemas.openxmlformats.org/officeDocument/2006/relationships/customXml" Target="../ink/ink1566.xml"/><Relationship Id="rId77" Type="http://schemas.openxmlformats.org/officeDocument/2006/relationships/image" Target="../media/image1572.png"/><Relationship Id="rId100" Type="http://schemas.openxmlformats.org/officeDocument/2006/relationships/customXml" Target="../ink/ink1588.xml"/><Relationship Id="rId105" Type="http://schemas.openxmlformats.org/officeDocument/2006/relationships/image" Target="../media/image1586.png"/><Relationship Id="rId126" Type="http://schemas.openxmlformats.org/officeDocument/2006/relationships/customXml" Target="../ink/ink1601.xml"/><Relationship Id="rId147" Type="http://schemas.openxmlformats.org/officeDocument/2006/relationships/image" Target="../media/image1607.png"/><Relationship Id="rId168" Type="http://schemas.openxmlformats.org/officeDocument/2006/relationships/customXml" Target="../ink/ink1622.xml"/><Relationship Id="rId8" Type="http://schemas.openxmlformats.org/officeDocument/2006/relationships/customXml" Target="../ink/ink1542.xml"/><Relationship Id="rId51" Type="http://schemas.openxmlformats.org/officeDocument/2006/relationships/image" Target="../media/image1559.png"/><Relationship Id="rId72" Type="http://schemas.openxmlformats.org/officeDocument/2006/relationships/customXml" Target="../ink/ink1574.xml"/><Relationship Id="rId93" Type="http://schemas.openxmlformats.org/officeDocument/2006/relationships/image" Target="../media/image1580.png"/><Relationship Id="rId98" Type="http://schemas.openxmlformats.org/officeDocument/2006/relationships/customXml" Target="../ink/ink1587.xml"/><Relationship Id="rId121" Type="http://schemas.openxmlformats.org/officeDocument/2006/relationships/image" Target="../media/image1594.png"/><Relationship Id="rId142" Type="http://schemas.openxmlformats.org/officeDocument/2006/relationships/customXml" Target="../ink/ink1609.xml"/><Relationship Id="rId163" Type="http://schemas.openxmlformats.org/officeDocument/2006/relationships/image" Target="../media/image1615.png"/><Relationship Id="rId3" Type="http://schemas.openxmlformats.org/officeDocument/2006/relationships/image" Target="../media/image8.emf"/><Relationship Id="rId25" Type="http://schemas.openxmlformats.org/officeDocument/2006/relationships/image" Target="../media/image1546.png"/><Relationship Id="rId46" Type="http://schemas.openxmlformats.org/officeDocument/2006/relationships/customXml" Target="../ink/ink1561.xml"/><Relationship Id="rId67" Type="http://schemas.openxmlformats.org/officeDocument/2006/relationships/image" Target="../media/image1567.png"/><Relationship Id="rId116" Type="http://schemas.openxmlformats.org/officeDocument/2006/relationships/customXml" Target="../ink/ink1596.xml"/><Relationship Id="rId137" Type="http://schemas.openxmlformats.org/officeDocument/2006/relationships/image" Target="../media/image1602.png"/><Relationship Id="rId158" Type="http://schemas.openxmlformats.org/officeDocument/2006/relationships/customXml" Target="../ink/ink1617.xml"/><Relationship Id="rId20" Type="http://schemas.openxmlformats.org/officeDocument/2006/relationships/customXml" Target="../ink/ink1548.xml"/><Relationship Id="rId41" Type="http://schemas.openxmlformats.org/officeDocument/2006/relationships/image" Target="../media/image1554.png"/><Relationship Id="rId62" Type="http://schemas.openxmlformats.org/officeDocument/2006/relationships/customXml" Target="../ink/ink1569.xml"/><Relationship Id="rId83" Type="http://schemas.openxmlformats.org/officeDocument/2006/relationships/image" Target="../media/image1575.png"/><Relationship Id="rId88" Type="http://schemas.openxmlformats.org/officeDocument/2006/relationships/customXml" Target="../ink/ink1582.xml"/><Relationship Id="rId111" Type="http://schemas.openxmlformats.org/officeDocument/2006/relationships/image" Target="../media/image1589.png"/><Relationship Id="rId132" Type="http://schemas.openxmlformats.org/officeDocument/2006/relationships/customXml" Target="../ink/ink1604.xml"/><Relationship Id="rId153" Type="http://schemas.openxmlformats.org/officeDocument/2006/relationships/image" Target="../media/image1610.png"/><Relationship Id="rId15" Type="http://schemas.openxmlformats.org/officeDocument/2006/relationships/image" Target="../media/image1541.png"/><Relationship Id="rId36" Type="http://schemas.openxmlformats.org/officeDocument/2006/relationships/customXml" Target="../ink/ink1556.xml"/><Relationship Id="rId57" Type="http://schemas.openxmlformats.org/officeDocument/2006/relationships/image" Target="../media/image1562.png"/><Relationship Id="rId106" Type="http://schemas.openxmlformats.org/officeDocument/2006/relationships/customXml" Target="../ink/ink1591.xml"/><Relationship Id="rId127" Type="http://schemas.openxmlformats.org/officeDocument/2006/relationships/image" Target="../media/image1597.png"/><Relationship Id="rId10" Type="http://schemas.openxmlformats.org/officeDocument/2006/relationships/customXml" Target="../ink/ink1543.xml"/><Relationship Id="rId31" Type="http://schemas.openxmlformats.org/officeDocument/2006/relationships/image" Target="../media/image1549.png"/><Relationship Id="rId52" Type="http://schemas.openxmlformats.org/officeDocument/2006/relationships/customXml" Target="../ink/ink1564.xml"/><Relationship Id="rId73" Type="http://schemas.openxmlformats.org/officeDocument/2006/relationships/image" Target="../media/image1570.png"/><Relationship Id="rId78" Type="http://schemas.openxmlformats.org/officeDocument/2006/relationships/customXml" Target="../ink/ink1577.xml"/><Relationship Id="rId94" Type="http://schemas.openxmlformats.org/officeDocument/2006/relationships/customXml" Target="../ink/ink1585.xml"/><Relationship Id="rId99" Type="http://schemas.openxmlformats.org/officeDocument/2006/relationships/image" Target="../media/image1583.png"/><Relationship Id="rId101" Type="http://schemas.openxmlformats.org/officeDocument/2006/relationships/image" Target="../media/image1584.png"/><Relationship Id="rId122" Type="http://schemas.openxmlformats.org/officeDocument/2006/relationships/customXml" Target="../ink/ink1599.xml"/><Relationship Id="rId143" Type="http://schemas.openxmlformats.org/officeDocument/2006/relationships/image" Target="../media/image1605.png"/><Relationship Id="rId148" Type="http://schemas.openxmlformats.org/officeDocument/2006/relationships/customXml" Target="../ink/ink1612.xml"/><Relationship Id="rId164" Type="http://schemas.openxmlformats.org/officeDocument/2006/relationships/customXml" Target="../ink/ink1620.xml"/><Relationship Id="rId169" Type="http://schemas.openxmlformats.org/officeDocument/2006/relationships/image" Target="../media/image1618.png"/><Relationship Id="rId4" Type="http://schemas.openxmlformats.org/officeDocument/2006/relationships/customXml" Target="../ink/ink1540.xml"/><Relationship Id="rId9" Type="http://schemas.openxmlformats.org/officeDocument/2006/relationships/image" Target="../media/image1538.png"/><Relationship Id="rId26" Type="http://schemas.openxmlformats.org/officeDocument/2006/relationships/customXml" Target="../ink/ink1551.xml"/><Relationship Id="rId47" Type="http://schemas.openxmlformats.org/officeDocument/2006/relationships/image" Target="../media/image1557.png"/><Relationship Id="rId68" Type="http://schemas.openxmlformats.org/officeDocument/2006/relationships/customXml" Target="../ink/ink1572.xml"/><Relationship Id="rId89" Type="http://schemas.openxmlformats.org/officeDocument/2006/relationships/image" Target="../media/image1578.png"/><Relationship Id="rId112" Type="http://schemas.openxmlformats.org/officeDocument/2006/relationships/customXml" Target="../ink/ink1594.xml"/><Relationship Id="rId133" Type="http://schemas.openxmlformats.org/officeDocument/2006/relationships/image" Target="../media/image1600.png"/><Relationship Id="rId154" Type="http://schemas.openxmlformats.org/officeDocument/2006/relationships/customXml" Target="../ink/ink1615.xml"/><Relationship Id="rId16" Type="http://schemas.openxmlformats.org/officeDocument/2006/relationships/customXml" Target="../ink/ink1546.xml"/><Relationship Id="rId37" Type="http://schemas.openxmlformats.org/officeDocument/2006/relationships/image" Target="../media/image1552.png"/><Relationship Id="rId58" Type="http://schemas.openxmlformats.org/officeDocument/2006/relationships/customXml" Target="../ink/ink1567.xml"/><Relationship Id="rId79" Type="http://schemas.openxmlformats.org/officeDocument/2006/relationships/image" Target="../media/image1573.png"/><Relationship Id="rId102" Type="http://schemas.openxmlformats.org/officeDocument/2006/relationships/customXml" Target="../ink/ink1589.xml"/><Relationship Id="rId123" Type="http://schemas.openxmlformats.org/officeDocument/2006/relationships/image" Target="../media/image1595.png"/><Relationship Id="rId144" Type="http://schemas.openxmlformats.org/officeDocument/2006/relationships/customXml" Target="../ink/ink1610.xml"/><Relationship Id="rId90" Type="http://schemas.openxmlformats.org/officeDocument/2006/relationships/customXml" Target="../ink/ink1583.xml"/><Relationship Id="rId165" Type="http://schemas.openxmlformats.org/officeDocument/2006/relationships/image" Target="../media/image1616.png"/><Relationship Id="rId27" Type="http://schemas.openxmlformats.org/officeDocument/2006/relationships/image" Target="../media/image1547.png"/><Relationship Id="rId48" Type="http://schemas.openxmlformats.org/officeDocument/2006/relationships/customXml" Target="../ink/ink1562.xml"/><Relationship Id="rId69" Type="http://schemas.openxmlformats.org/officeDocument/2006/relationships/image" Target="../media/image1568.png"/><Relationship Id="rId113" Type="http://schemas.openxmlformats.org/officeDocument/2006/relationships/image" Target="../media/image1590.png"/><Relationship Id="rId134" Type="http://schemas.openxmlformats.org/officeDocument/2006/relationships/customXml" Target="../ink/ink1605.xml"/><Relationship Id="rId80" Type="http://schemas.openxmlformats.org/officeDocument/2006/relationships/customXml" Target="../ink/ink1578.xml"/><Relationship Id="rId155" Type="http://schemas.openxmlformats.org/officeDocument/2006/relationships/image" Target="../media/image1611.png"/><Relationship Id="rId17" Type="http://schemas.openxmlformats.org/officeDocument/2006/relationships/image" Target="../media/image1542.png"/><Relationship Id="rId38" Type="http://schemas.openxmlformats.org/officeDocument/2006/relationships/customXml" Target="../ink/ink1557.xml"/><Relationship Id="rId59" Type="http://schemas.openxmlformats.org/officeDocument/2006/relationships/image" Target="../media/image1563.png"/><Relationship Id="rId103" Type="http://schemas.openxmlformats.org/officeDocument/2006/relationships/image" Target="../media/image1585.png"/><Relationship Id="rId124" Type="http://schemas.openxmlformats.org/officeDocument/2006/relationships/customXml" Target="../ink/ink1600.xml"/></Relationships>
</file>

<file path=ppt/slides/_rels/slide16.xml.rels><?xml version="1.0" encoding="UTF-8" standalone="yes"?>
<Relationships xmlns="http://schemas.openxmlformats.org/package/2006/relationships"><Relationship Id="rId13" Type="http://schemas.openxmlformats.org/officeDocument/2006/relationships/customXml" Target="../ink/ink1628.xml"/><Relationship Id="rId18" Type="http://schemas.openxmlformats.org/officeDocument/2006/relationships/image" Target="../media/image1626.png"/><Relationship Id="rId26" Type="http://schemas.openxmlformats.org/officeDocument/2006/relationships/image" Target="../media/image1630.png"/><Relationship Id="rId39" Type="http://schemas.openxmlformats.org/officeDocument/2006/relationships/customXml" Target="../ink/ink1641.xml"/><Relationship Id="rId21" Type="http://schemas.openxmlformats.org/officeDocument/2006/relationships/customXml" Target="../ink/ink1632.xml"/><Relationship Id="rId34" Type="http://schemas.openxmlformats.org/officeDocument/2006/relationships/image" Target="../media/image1634.png"/><Relationship Id="rId42" Type="http://schemas.openxmlformats.org/officeDocument/2006/relationships/image" Target="../media/image1638.png"/><Relationship Id="rId47" Type="http://schemas.openxmlformats.org/officeDocument/2006/relationships/customXml" Target="../ink/ink1645.xml"/><Relationship Id="rId50" Type="http://schemas.openxmlformats.org/officeDocument/2006/relationships/image" Target="../media/image1642.png"/><Relationship Id="rId55" Type="http://schemas.openxmlformats.org/officeDocument/2006/relationships/customXml" Target="../ink/ink1649.xml"/><Relationship Id="rId7" Type="http://schemas.openxmlformats.org/officeDocument/2006/relationships/customXml" Target="../ink/ink1625.xml"/><Relationship Id="rId2" Type="http://schemas.openxmlformats.org/officeDocument/2006/relationships/notesSlide" Target="../notesSlides/notesSlide14.xml"/><Relationship Id="rId16" Type="http://schemas.openxmlformats.org/officeDocument/2006/relationships/image" Target="../media/image1625.png"/><Relationship Id="rId29" Type="http://schemas.openxmlformats.org/officeDocument/2006/relationships/customXml" Target="../ink/ink1636.xml"/><Relationship Id="rId11" Type="http://schemas.openxmlformats.org/officeDocument/2006/relationships/customXml" Target="../ink/ink1627.xml"/><Relationship Id="rId24" Type="http://schemas.openxmlformats.org/officeDocument/2006/relationships/image" Target="../media/image1629.png"/><Relationship Id="rId32" Type="http://schemas.openxmlformats.org/officeDocument/2006/relationships/image" Target="../media/image1633.png"/><Relationship Id="rId37" Type="http://schemas.openxmlformats.org/officeDocument/2006/relationships/customXml" Target="../ink/ink1640.xml"/><Relationship Id="rId40" Type="http://schemas.openxmlformats.org/officeDocument/2006/relationships/image" Target="../media/image1637.png"/><Relationship Id="rId45" Type="http://schemas.openxmlformats.org/officeDocument/2006/relationships/customXml" Target="../ink/ink1644.xml"/><Relationship Id="rId53" Type="http://schemas.openxmlformats.org/officeDocument/2006/relationships/customXml" Target="../ink/ink1648.xml"/><Relationship Id="rId58" Type="http://schemas.openxmlformats.org/officeDocument/2006/relationships/image" Target="../media/image1646.png"/><Relationship Id="rId5" Type="http://schemas.openxmlformats.org/officeDocument/2006/relationships/customXml" Target="../ink/ink1624.xml"/><Relationship Id="rId61" Type="http://schemas.openxmlformats.org/officeDocument/2006/relationships/customXml" Target="../ink/ink1652.xml"/><Relationship Id="rId19" Type="http://schemas.openxmlformats.org/officeDocument/2006/relationships/customXml" Target="../ink/ink1631.xml"/><Relationship Id="rId14" Type="http://schemas.openxmlformats.org/officeDocument/2006/relationships/image" Target="../media/image1624.png"/><Relationship Id="rId22" Type="http://schemas.openxmlformats.org/officeDocument/2006/relationships/image" Target="../media/image1628.png"/><Relationship Id="rId27" Type="http://schemas.openxmlformats.org/officeDocument/2006/relationships/customXml" Target="../ink/ink1635.xml"/><Relationship Id="rId30" Type="http://schemas.openxmlformats.org/officeDocument/2006/relationships/image" Target="../media/image1632.png"/><Relationship Id="rId35" Type="http://schemas.openxmlformats.org/officeDocument/2006/relationships/customXml" Target="../ink/ink1639.xml"/><Relationship Id="rId43" Type="http://schemas.openxmlformats.org/officeDocument/2006/relationships/customXml" Target="../ink/ink1643.xml"/><Relationship Id="rId48" Type="http://schemas.openxmlformats.org/officeDocument/2006/relationships/image" Target="../media/image1641.png"/><Relationship Id="rId56" Type="http://schemas.openxmlformats.org/officeDocument/2006/relationships/image" Target="../media/image1645.png"/><Relationship Id="rId8" Type="http://schemas.openxmlformats.org/officeDocument/2006/relationships/image" Target="../media/image1621.png"/><Relationship Id="rId51" Type="http://schemas.openxmlformats.org/officeDocument/2006/relationships/customXml" Target="../ink/ink1647.xml"/><Relationship Id="rId3" Type="http://schemas.openxmlformats.org/officeDocument/2006/relationships/customXml" Target="../ink/ink1623.xml"/><Relationship Id="rId12" Type="http://schemas.openxmlformats.org/officeDocument/2006/relationships/image" Target="../media/image1623.png"/><Relationship Id="rId17" Type="http://schemas.openxmlformats.org/officeDocument/2006/relationships/customXml" Target="../ink/ink1630.xml"/><Relationship Id="rId25" Type="http://schemas.openxmlformats.org/officeDocument/2006/relationships/customXml" Target="../ink/ink1634.xml"/><Relationship Id="rId33" Type="http://schemas.openxmlformats.org/officeDocument/2006/relationships/customXml" Target="../ink/ink1638.xml"/><Relationship Id="rId38" Type="http://schemas.openxmlformats.org/officeDocument/2006/relationships/image" Target="../media/image1636.png"/><Relationship Id="rId46" Type="http://schemas.openxmlformats.org/officeDocument/2006/relationships/image" Target="../media/image1640.png"/><Relationship Id="rId59" Type="http://schemas.openxmlformats.org/officeDocument/2006/relationships/customXml" Target="../ink/ink1651.xml"/><Relationship Id="rId20" Type="http://schemas.openxmlformats.org/officeDocument/2006/relationships/image" Target="../media/image1627.png"/><Relationship Id="rId41" Type="http://schemas.openxmlformats.org/officeDocument/2006/relationships/customXml" Target="../ink/ink1642.xml"/><Relationship Id="rId54" Type="http://schemas.openxmlformats.org/officeDocument/2006/relationships/image" Target="../media/image1644.png"/><Relationship Id="rId62" Type="http://schemas.openxmlformats.org/officeDocument/2006/relationships/image" Target="../media/image1648.png"/><Relationship Id="rId1" Type="http://schemas.openxmlformats.org/officeDocument/2006/relationships/slideLayout" Target="../slideLayouts/slideLayout2.xml"/><Relationship Id="rId6" Type="http://schemas.openxmlformats.org/officeDocument/2006/relationships/image" Target="../media/image1620.png"/><Relationship Id="rId15" Type="http://schemas.openxmlformats.org/officeDocument/2006/relationships/customXml" Target="../ink/ink1629.xml"/><Relationship Id="rId23" Type="http://schemas.openxmlformats.org/officeDocument/2006/relationships/customXml" Target="../ink/ink1633.xml"/><Relationship Id="rId28" Type="http://schemas.openxmlformats.org/officeDocument/2006/relationships/image" Target="../media/image1631.png"/><Relationship Id="rId36" Type="http://schemas.openxmlformats.org/officeDocument/2006/relationships/image" Target="../media/image1635.png"/><Relationship Id="rId49" Type="http://schemas.openxmlformats.org/officeDocument/2006/relationships/customXml" Target="../ink/ink1646.xml"/><Relationship Id="rId57" Type="http://schemas.openxmlformats.org/officeDocument/2006/relationships/customXml" Target="../ink/ink1650.xml"/><Relationship Id="rId10" Type="http://schemas.openxmlformats.org/officeDocument/2006/relationships/image" Target="../media/image1622.png"/><Relationship Id="rId31" Type="http://schemas.openxmlformats.org/officeDocument/2006/relationships/customXml" Target="../ink/ink1637.xml"/><Relationship Id="rId44" Type="http://schemas.openxmlformats.org/officeDocument/2006/relationships/image" Target="../media/image1639.png"/><Relationship Id="rId52" Type="http://schemas.openxmlformats.org/officeDocument/2006/relationships/image" Target="../media/image1643.png"/><Relationship Id="rId60" Type="http://schemas.openxmlformats.org/officeDocument/2006/relationships/image" Target="../media/image1647.png"/><Relationship Id="rId4" Type="http://schemas.openxmlformats.org/officeDocument/2006/relationships/image" Target="../media/image1619.png"/><Relationship Id="rId9" Type="http://schemas.openxmlformats.org/officeDocument/2006/relationships/customXml" Target="../ink/ink1626.xml"/></Relationships>
</file>

<file path=ppt/slides/_rels/slide17.xml.rels><?xml version="1.0" encoding="UTF-8" standalone="yes"?>
<Relationships xmlns="http://schemas.openxmlformats.org/package/2006/relationships"><Relationship Id="rId117" Type="http://schemas.openxmlformats.org/officeDocument/2006/relationships/image" Target="../media/image1706.png"/><Relationship Id="rId21" Type="http://schemas.openxmlformats.org/officeDocument/2006/relationships/image" Target="../media/image1658.png"/><Relationship Id="rId63" Type="http://schemas.openxmlformats.org/officeDocument/2006/relationships/image" Target="../media/image1679.png"/><Relationship Id="rId159" Type="http://schemas.openxmlformats.org/officeDocument/2006/relationships/image" Target="../media/image1727.png"/><Relationship Id="rId170" Type="http://schemas.openxmlformats.org/officeDocument/2006/relationships/customXml" Target="../ink/ink1736.xml"/><Relationship Id="rId226" Type="http://schemas.openxmlformats.org/officeDocument/2006/relationships/customXml" Target="../ink/ink1764.xml"/><Relationship Id="rId107" Type="http://schemas.openxmlformats.org/officeDocument/2006/relationships/image" Target="../media/image1701.png"/><Relationship Id="rId11" Type="http://schemas.openxmlformats.org/officeDocument/2006/relationships/image" Target="../media/image1653.png"/><Relationship Id="rId32" Type="http://schemas.openxmlformats.org/officeDocument/2006/relationships/customXml" Target="../ink/ink1667.xml"/><Relationship Id="rId53" Type="http://schemas.openxmlformats.org/officeDocument/2006/relationships/image" Target="../media/image1674.png"/><Relationship Id="rId74" Type="http://schemas.openxmlformats.org/officeDocument/2006/relationships/customXml" Target="../ink/ink1688.xml"/><Relationship Id="rId128" Type="http://schemas.openxmlformats.org/officeDocument/2006/relationships/customXml" Target="../ink/ink1715.xml"/><Relationship Id="rId149" Type="http://schemas.openxmlformats.org/officeDocument/2006/relationships/image" Target="../media/image1722.png"/><Relationship Id="rId5" Type="http://schemas.openxmlformats.org/officeDocument/2006/relationships/image" Target="../media/image1650.png"/><Relationship Id="rId95" Type="http://schemas.openxmlformats.org/officeDocument/2006/relationships/image" Target="../media/image1695.png"/><Relationship Id="rId160" Type="http://schemas.openxmlformats.org/officeDocument/2006/relationships/customXml" Target="../ink/ink1731.xml"/><Relationship Id="rId181" Type="http://schemas.openxmlformats.org/officeDocument/2006/relationships/image" Target="../media/image1738.png"/><Relationship Id="rId216" Type="http://schemas.openxmlformats.org/officeDocument/2006/relationships/customXml" Target="../ink/ink1759.xml"/><Relationship Id="rId237" Type="http://schemas.openxmlformats.org/officeDocument/2006/relationships/image" Target="../media/image1765.png"/><Relationship Id="rId258" Type="http://schemas.openxmlformats.org/officeDocument/2006/relationships/customXml" Target="../ink/ink1780.xml"/><Relationship Id="rId22" Type="http://schemas.openxmlformats.org/officeDocument/2006/relationships/customXml" Target="../ink/ink1662.xml"/><Relationship Id="rId43" Type="http://schemas.openxmlformats.org/officeDocument/2006/relationships/image" Target="../media/image1669.png"/><Relationship Id="rId64" Type="http://schemas.openxmlformats.org/officeDocument/2006/relationships/customXml" Target="../ink/ink1683.xml"/><Relationship Id="rId118" Type="http://schemas.openxmlformats.org/officeDocument/2006/relationships/customXml" Target="../ink/ink1710.xml"/><Relationship Id="rId139" Type="http://schemas.openxmlformats.org/officeDocument/2006/relationships/image" Target="../media/image1717.png"/><Relationship Id="rId85" Type="http://schemas.openxmlformats.org/officeDocument/2006/relationships/image" Target="../media/image1690.png"/><Relationship Id="rId150" Type="http://schemas.openxmlformats.org/officeDocument/2006/relationships/customXml" Target="../ink/ink1726.xml"/><Relationship Id="rId171" Type="http://schemas.openxmlformats.org/officeDocument/2006/relationships/image" Target="../media/image1733.png"/><Relationship Id="rId192" Type="http://schemas.openxmlformats.org/officeDocument/2006/relationships/customXml" Target="../ink/ink1747.xml"/><Relationship Id="rId206" Type="http://schemas.openxmlformats.org/officeDocument/2006/relationships/customXml" Target="../ink/ink1754.xml"/><Relationship Id="rId227" Type="http://schemas.openxmlformats.org/officeDocument/2006/relationships/image" Target="../media/image1760.png"/><Relationship Id="rId248" Type="http://schemas.openxmlformats.org/officeDocument/2006/relationships/customXml" Target="../ink/ink1775.xml"/><Relationship Id="rId12" Type="http://schemas.openxmlformats.org/officeDocument/2006/relationships/customXml" Target="../ink/ink1657.xml"/><Relationship Id="rId33" Type="http://schemas.openxmlformats.org/officeDocument/2006/relationships/image" Target="../media/image1664.png"/><Relationship Id="rId108" Type="http://schemas.openxmlformats.org/officeDocument/2006/relationships/customXml" Target="../ink/ink1705.xml"/><Relationship Id="rId129" Type="http://schemas.openxmlformats.org/officeDocument/2006/relationships/image" Target="../media/image1712.png"/><Relationship Id="rId54" Type="http://schemas.openxmlformats.org/officeDocument/2006/relationships/customXml" Target="../ink/ink1678.xml"/><Relationship Id="rId75" Type="http://schemas.openxmlformats.org/officeDocument/2006/relationships/image" Target="../media/image1685.png"/><Relationship Id="rId96" Type="http://schemas.openxmlformats.org/officeDocument/2006/relationships/customXml" Target="../ink/ink1699.xml"/><Relationship Id="rId140" Type="http://schemas.openxmlformats.org/officeDocument/2006/relationships/customXml" Target="../ink/ink1721.xml"/><Relationship Id="rId161" Type="http://schemas.openxmlformats.org/officeDocument/2006/relationships/image" Target="../media/image1728.png"/><Relationship Id="rId182" Type="http://schemas.openxmlformats.org/officeDocument/2006/relationships/customXml" Target="../ink/ink1742.xml"/><Relationship Id="rId217" Type="http://schemas.openxmlformats.org/officeDocument/2006/relationships/image" Target="../media/image1755.png"/><Relationship Id="rId6" Type="http://schemas.openxmlformats.org/officeDocument/2006/relationships/customXml" Target="../ink/ink1654.xml"/><Relationship Id="rId238" Type="http://schemas.openxmlformats.org/officeDocument/2006/relationships/customXml" Target="../ink/ink1770.xml"/><Relationship Id="rId259" Type="http://schemas.openxmlformats.org/officeDocument/2006/relationships/image" Target="../media/image1776.png"/><Relationship Id="rId23" Type="http://schemas.openxmlformats.org/officeDocument/2006/relationships/image" Target="../media/image1659.png"/><Relationship Id="rId119" Type="http://schemas.openxmlformats.org/officeDocument/2006/relationships/image" Target="../media/image1707.png"/><Relationship Id="rId44" Type="http://schemas.openxmlformats.org/officeDocument/2006/relationships/customXml" Target="../ink/ink1673.xml"/><Relationship Id="rId65" Type="http://schemas.openxmlformats.org/officeDocument/2006/relationships/image" Target="../media/image1680.png"/><Relationship Id="rId86" Type="http://schemas.openxmlformats.org/officeDocument/2006/relationships/customXml" Target="../ink/ink1694.xml"/><Relationship Id="rId130" Type="http://schemas.openxmlformats.org/officeDocument/2006/relationships/customXml" Target="../ink/ink1716.xml"/><Relationship Id="rId151" Type="http://schemas.openxmlformats.org/officeDocument/2006/relationships/image" Target="../media/image1723.png"/><Relationship Id="rId172" Type="http://schemas.openxmlformats.org/officeDocument/2006/relationships/customXml" Target="../ink/ink1737.xml"/><Relationship Id="rId193" Type="http://schemas.openxmlformats.org/officeDocument/2006/relationships/image" Target="../media/image1743.png"/><Relationship Id="rId207" Type="http://schemas.openxmlformats.org/officeDocument/2006/relationships/image" Target="../media/image1750.png"/><Relationship Id="rId228" Type="http://schemas.openxmlformats.org/officeDocument/2006/relationships/customXml" Target="../ink/ink1765.xml"/><Relationship Id="rId249" Type="http://schemas.openxmlformats.org/officeDocument/2006/relationships/image" Target="../media/image1771.png"/><Relationship Id="rId13" Type="http://schemas.openxmlformats.org/officeDocument/2006/relationships/image" Target="../media/image1654.png"/><Relationship Id="rId109" Type="http://schemas.openxmlformats.org/officeDocument/2006/relationships/image" Target="../media/image1702.png"/><Relationship Id="rId260" Type="http://schemas.openxmlformats.org/officeDocument/2006/relationships/customXml" Target="../ink/ink1781.xml"/><Relationship Id="rId34" Type="http://schemas.openxmlformats.org/officeDocument/2006/relationships/customXml" Target="../ink/ink1668.xml"/><Relationship Id="rId55" Type="http://schemas.openxmlformats.org/officeDocument/2006/relationships/image" Target="../media/image1675.png"/><Relationship Id="rId76" Type="http://schemas.openxmlformats.org/officeDocument/2006/relationships/customXml" Target="../ink/ink1689.xml"/><Relationship Id="rId97" Type="http://schemas.openxmlformats.org/officeDocument/2006/relationships/image" Target="../media/image1696.png"/><Relationship Id="rId120" Type="http://schemas.openxmlformats.org/officeDocument/2006/relationships/customXml" Target="../ink/ink1711.xml"/><Relationship Id="rId141" Type="http://schemas.openxmlformats.org/officeDocument/2006/relationships/image" Target="../media/image1718.png"/><Relationship Id="rId7" Type="http://schemas.openxmlformats.org/officeDocument/2006/relationships/image" Target="../media/image1651.png"/><Relationship Id="rId162" Type="http://schemas.openxmlformats.org/officeDocument/2006/relationships/customXml" Target="../ink/ink1732.xml"/><Relationship Id="rId183" Type="http://schemas.openxmlformats.org/officeDocument/2006/relationships/image" Target="../media/image1739.png"/><Relationship Id="rId218" Type="http://schemas.openxmlformats.org/officeDocument/2006/relationships/customXml" Target="../ink/ink1760.xml"/><Relationship Id="rId239" Type="http://schemas.openxmlformats.org/officeDocument/2006/relationships/image" Target="../media/image1766.png"/><Relationship Id="rId250" Type="http://schemas.openxmlformats.org/officeDocument/2006/relationships/customXml" Target="../ink/ink1776.xml"/><Relationship Id="rId24" Type="http://schemas.openxmlformats.org/officeDocument/2006/relationships/customXml" Target="../ink/ink1663.xml"/><Relationship Id="rId45" Type="http://schemas.openxmlformats.org/officeDocument/2006/relationships/image" Target="../media/image1670.png"/><Relationship Id="rId66" Type="http://schemas.openxmlformats.org/officeDocument/2006/relationships/customXml" Target="../ink/ink1684.xml"/><Relationship Id="rId87" Type="http://schemas.openxmlformats.org/officeDocument/2006/relationships/image" Target="../media/image1691.png"/><Relationship Id="rId110" Type="http://schemas.openxmlformats.org/officeDocument/2006/relationships/customXml" Target="../ink/ink1706.xml"/><Relationship Id="rId131" Type="http://schemas.openxmlformats.org/officeDocument/2006/relationships/image" Target="../media/image1713.png"/><Relationship Id="rId152" Type="http://schemas.openxmlformats.org/officeDocument/2006/relationships/customXml" Target="../ink/ink1727.xml"/><Relationship Id="rId173" Type="http://schemas.openxmlformats.org/officeDocument/2006/relationships/image" Target="../media/image1734.png"/><Relationship Id="rId194" Type="http://schemas.openxmlformats.org/officeDocument/2006/relationships/customXml" Target="../ink/ink1748.xml"/><Relationship Id="rId208" Type="http://schemas.openxmlformats.org/officeDocument/2006/relationships/customXml" Target="../ink/ink1755.xml"/><Relationship Id="rId229" Type="http://schemas.openxmlformats.org/officeDocument/2006/relationships/image" Target="../media/image1761.png"/><Relationship Id="rId240" Type="http://schemas.openxmlformats.org/officeDocument/2006/relationships/customXml" Target="../ink/ink1771.xml"/><Relationship Id="rId261" Type="http://schemas.openxmlformats.org/officeDocument/2006/relationships/image" Target="../media/image1777.png"/><Relationship Id="rId14" Type="http://schemas.openxmlformats.org/officeDocument/2006/relationships/customXml" Target="../ink/ink1658.xml"/><Relationship Id="rId35" Type="http://schemas.openxmlformats.org/officeDocument/2006/relationships/image" Target="../media/image1665.png"/><Relationship Id="rId56" Type="http://schemas.openxmlformats.org/officeDocument/2006/relationships/customXml" Target="../ink/ink1679.xml"/><Relationship Id="rId77" Type="http://schemas.openxmlformats.org/officeDocument/2006/relationships/image" Target="../media/image1686.png"/><Relationship Id="rId100" Type="http://schemas.openxmlformats.org/officeDocument/2006/relationships/customXml" Target="../ink/ink1701.xml"/><Relationship Id="rId8" Type="http://schemas.openxmlformats.org/officeDocument/2006/relationships/customXml" Target="../ink/ink1655.xml"/><Relationship Id="rId98" Type="http://schemas.openxmlformats.org/officeDocument/2006/relationships/customXml" Target="../ink/ink1700.xml"/><Relationship Id="rId121" Type="http://schemas.openxmlformats.org/officeDocument/2006/relationships/image" Target="../media/image1708.png"/><Relationship Id="rId142" Type="http://schemas.openxmlformats.org/officeDocument/2006/relationships/customXml" Target="../ink/ink1722.xml"/><Relationship Id="rId163" Type="http://schemas.openxmlformats.org/officeDocument/2006/relationships/image" Target="../media/image1729.png"/><Relationship Id="rId184" Type="http://schemas.openxmlformats.org/officeDocument/2006/relationships/customXml" Target="../ink/ink1743.xml"/><Relationship Id="rId219" Type="http://schemas.openxmlformats.org/officeDocument/2006/relationships/image" Target="../media/image1756.png"/><Relationship Id="rId230" Type="http://schemas.openxmlformats.org/officeDocument/2006/relationships/customXml" Target="../ink/ink1766.xml"/><Relationship Id="rId251" Type="http://schemas.openxmlformats.org/officeDocument/2006/relationships/image" Target="../media/image1772.png"/><Relationship Id="rId25" Type="http://schemas.openxmlformats.org/officeDocument/2006/relationships/image" Target="../media/image1660.png"/><Relationship Id="rId46" Type="http://schemas.openxmlformats.org/officeDocument/2006/relationships/customXml" Target="../ink/ink1674.xml"/><Relationship Id="rId67" Type="http://schemas.openxmlformats.org/officeDocument/2006/relationships/image" Target="../media/image1681.png"/><Relationship Id="rId88" Type="http://schemas.openxmlformats.org/officeDocument/2006/relationships/customXml" Target="../ink/ink1695.xml"/><Relationship Id="rId111" Type="http://schemas.openxmlformats.org/officeDocument/2006/relationships/image" Target="../media/image1703.png"/><Relationship Id="rId132" Type="http://schemas.openxmlformats.org/officeDocument/2006/relationships/customXml" Target="../ink/ink1717.xml"/><Relationship Id="rId153" Type="http://schemas.openxmlformats.org/officeDocument/2006/relationships/image" Target="../media/image1724.png"/><Relationship Id="rId174" Type="http://schemas.openxmlformats.org/officeDocument/2006/relationships/customXml" Target="../ink/ink1738.xml"/><Relationship Id="rId195" Type="http://schemas.openxmlformats.org/officeDocument/2006/relationships/image" Target="../media/image1744.png"/><Relationship Id="rId209" Type="http://schemas.openxmlformats.org/officeDocument/2006/relationships/image" Target="../media/image1751.png"/><Relationship Id="rId220" Type="http://schemas.openxmlformats.org/officeDocument/2006/relationships/customXml" Target="../ink/ink1761.xml"/><Relationship Id="rId241" Type="http://schemas.openxmlformats.org/officeDocument/2006/relationships/image" Target="../media/image1767.png"/><Relationship Id="rId15" Type="http://schemas.openxmlformats.org/officeDocument/2006/relationships/image" Target="../media/image1655.png"/><Relationship Id="rId36" Type="http://schemas.openxmlformats.org/officeDocument/2006/relationships/customXml" Target="../ink/ink1669.xml"/><Relationship Id="rId57" Type="http://schemas.openxmlformats.org/officeDocument/2006/relationships/image" Target="../media/image1676.png"/><Relationship Id="rId262" Type="http://schemas.openxmlformats.org/officeDocument/2006/relationships/customXml" Target="../ink/ink1782.xml"/><Relationship Id="rId78" Type="http://schemas.openxmlformats.org/officeDocument/2006/relationships/customXml" Target="../ink/ink1690.xml"/><Relationship Id="rId99" Type="http://schemas.openxmlformats.org/officeDocument/2006/relationships/image" Target="../media/image1697.png"/><Relationship Id="rId101" Type="http://schemas.openxmlformats.org/officeDocument/2006/relationships/image" Target="../media/image1698.png"/><Relationship Id="rId122" Type="http://schemas.openxmlformats.org/officeDocument/2006/relationships/customXml" Target="../ink/ink1712.xml"/><Relationship Id="rId143" Type="http://schemas.openxmlformats.org/officeDocument/2006/relationships/image" Target="../media/image1719.png"/><Relationship Id="rId164" Type="http://schemas.openxmlformats.org/officeDocument/2006/relationships/customXml" Target="../ink/ink1733.xml"/><Relationship Id="rId185" Type="http://schemas.openxmlformats.org/officeDocument/2006/relationships/image" Target="../media/image1740.png"/><Relationship Id="rId9" Type="http://schemas.openxmlformats.org/officeDocument/2006/relationships/image" Target="../media/image1652.png"/><Relationship Id="rId210" Type="http://schemas.openxmlformats.org/officeDocument/2006/relationships/customXml" Target="../ink/ink1756.xml"/><Relationship Id="rId26" Type="http://schemas.openxmlformats.org/officeDocument/2006/relationships/customXml" Target="../ink/ink1664.xml"/><Relationship Id="rId231" Type="http://schemas.openxmlformats.org/officeDocument/2006/relationships/image" Target="../media/image1762.png"/><Relationship Id="rId252" Type="http://schemas.openxmlformats.org/officeDocument/2006/relationships/customXml" Target="../ink/ink1777.xml"/><Relationship Id="rId47" Type="http://schemas.openxmlformats.org/officeDocument/2006/relationships/image" Target="../media/image1671.png"/><Relationship Id="rId68" Type="http://schemas.openxmlformats.org/officeDocument/2006/relationships/customXml" Target="../ink/ink1685.xml"/><Relationship Id="rId89" Type="http://schemas.openxmlformats.org/officeDocument/2006/relationships/image" Target="../media/image1692.png"/><Relationship Id="rId112" Type="http://schemas.openxmlformats.org/officeDocument/2006/relationships/customXml" Target="../ink/ink1707.xml"/><Relationship Id="rId133" Type="http://schemas.openxmlformats.org/officeDocument/2006/relationships/image" Target="../media/image1714.png"/><Relationship Id="rId154" Type="http://schemas.openxmlformats.org/officeDocument/2006/relationships/customXml" Target="../ink/ink1728.xml"/><Relationship Id="rId175" Type="http://schemas.openxmlformats.org/officeDocument/2006/relationships/image" Target="../media/image1735.png"/><Relationship Id="rId196" Type="http://schemas.openxmlformats.org/officeDocument/2006/relationships/customXml" Target="../ink/ink1749.xml"/><Relationship Id="rId200" Type="http://schemas.openxmlformats.org/officeDocument/2006/relationships/customXml" Target="../ink/ink1751.xml"/><Relationship Id="rId16" Type="http://schemas.openxmlformats.org/officeDocument/2006/relationships/customXml" Target="../ink/ink1659.xml"/><Relationship Id="rId221" Type="http://schemas.openxmlformats.org/officeDocument/2006/relationships/image" Target="../media/image1757.png"/><Relationship Id="rId242" Type="http://schemas.openxmlformats.org/officeDocument/2006/relationships/customXml" Target="../ink/ink1772.xml"/><Relationship Id="rId263" Type="http://schemas.openxmlformats.org/officeDocument/2006/relationships/image" Target="../media/image1778.png"/><Relationship Id="rId37" Type="http://schemas.openxmlformats.org/officeDocument/2006/relationships/image" Target="../media/image1666.png"/><Relationship Id="rId58" Type="http://schemas.openxmlformats.org/officeDocument/2006/relationships/customXml" Target="../ink/ink1680.xml"/><Relationship Id="rId79" Type="http://schemas.openxmlformats.org/officeDocument/2006/relationships/image" Target="../media/image1687.png"/><Relationship Id="rId102" Type="http://schemas.openxmlformats.org/officeDocument/2006/relationships/customXml" Target="../ink/ink1702.xml"/><Relationship Id="rId123" Type="http://schemas.openxmlformats.org/officeDocument/2006/relationships/image" Target="../media/image1709.png"/><Relationship Id="rId144" Type="http://schemas.openxmlformats.org/officeDocument/2006/relationships/customXml" Target="../ink/ink1723.xml"/><Relationship Id="rId90" Type="http://schemas.openxmlformats.org/officeDocument/2006/relationships/customXml" Target="../ink/ink1696.xml"/><Relationship Id="rId165" Type="http://schemas.openxmlformats.org/officeDocument/2006/relationships/image" Target="../media/image1730.png"/><Relationship Id="rId186" Type="http://schemas.openxmlformats.org/officeDocument/2006/relationships/customXml" Target="../ink/ink1744.xml"/><Relationship Id="rId211" Type="http://schemas.openxmlformats.org/officeDocument/2006/relationships/image" Target="../media/image1752.png"/><Relationship Id="rId232" Type="http://schemas.openxmlformats.org/officeDocument/2006/relationships/customXml" Target="../ink/ink1767.xml"/><Relationship Id="rId253" Type="http://schemas.openxmlformats.org/officeDocument/2006/relationships/image" Target="../media/image1773.png"/><Relationship Id="rId27" Type="http://schemas.openxmlformats.org/officeDocument/2006/relationships/image" Target="../media/image1661.png"/><Relationship Id="rId48" Type="http://schemas.openxmlformats.org/officeDocument/2006/relationships/customXml" Target="../ink/ink1675.xml"/><Relationship Id="rId69" Type="http://schemas.openxmlformats.org/officeDocument/2006/relationships/image" Target="../media/image1682.png"/><Relationship Id="rId113" Type="http://schemas.openxmlformats.org/officeDocument/2006/relationships/image" Target="../media/image1704.png"/><Relationship Id="rId134" Type="http://schemas.openxmlformats.org/officeDocument/2006/relationships/customXml" Target="../ink/ink1718.xml"/><Relationship Id="rId80" Type="http://schemas.openxmlformats.org/officeDocument/2006/relationships/customXml" Target="../ink/ink1691.xml"/><Relationship Id="rId155" Type="http://schemas.openxmlformats.org/officeDocument/2006/relationships/image" Target="../media/image1725.png"/><Relationship Id="rId176" Type="http://schemas.openxmlformats.org/officeDocument/2006/relationships/customXml" Target="../ink/ink1739.xml"/><Relationship Id="rId197" Type="http://schemas.openxmlformats.org/officeDocument/2006/relationships/image" Target="../media/image1745.png"/><Relationship Id="rId201" Type="http://schemas.openxmlformats.org/officeDocument/2006/relationships/image" Target="../media/image1747.png"/><Relationship Id="rId222" Type="http://schemas.openxmlformats.org/officeDocument/2006/relationships/customXml" Target="../ink/ink1762.xml"/><Relationship Id="rId243" Type="http://schemas.openxmlformats.org/officeDocument/2006/relationships/image" Target="../media/image1768.png"/><Relationship Id="rId264" Type="http://schemas.openxmlformats.org/officeDocument/2006/relationships/customXml" Target="../ink/ink1783.xml"/><Relationship Id="rId17" Type="http://schemas.openxmlformats.org/officeDocument/2006/relationships/image" Target="../media/image1656.png"/><Relationship Id="rId38" Type="http://schemas.openxmlformats.org/officeDocument/2006/relationships/customXml" Target="../ink/ink1670.xml"/><Relationship Id="rId59" Type="http://schemas.openxmlformats.org/officeDocument/2006/relationships/image" Target="../media/image1677.png"/><Relationship Id="rId103" Type="http://schemas.openxmlformats.org/officeDocument/2006/relationships/image" Target="../media/image1699.png"/><Relationship Id="rId124" Type="http://schemas.openxmlformats.org/officeDocument/2006/relationships/customXml" Target="../ink/ink1713.xml"/><Relationship Id="rId70" Type="http://schemas.openxmlformats.org/officeDocument/2006/relationships/customXml" Target="../ink/ink1686.xml"/><Relationship Id="rId91" Type="http://schemas.openxmlformats.org/officeDocument/2006/relationships/image" Target="../media/image1693.png"/><Relationship Id="rId145" Type="http://schemas.openxmlformats.org/officeDocument/2006/relationships/image" Target="../media/image1720.png"/><Relationship Id="rId166" Type="http://schemas.openxmlformats.org/officeDocument/2006/relationships/customXml" Target="../ink/ink1734.xml"/><Relationship Id="rId187" Type="http://schemas.openxmlformats.org/officeDocument/2006/relationships/image" Target="../media/image1741.png"/><Relationship Id="rId1" Type="http://schemas.openxmlformats.org/officeDocument/2006/relationships/slideLayout" Target="../slideLayouts/slideLayout12.xml"/><Relationship Id="rId212" Type="http://schemas.openxmlformats.org/officeDocument/2006/relationships/customXml" Target="../ink/ink1757.xml"/><Relationship Id="rId233" Type="http://schemas.openxmlformats.org/officeDocument/2006/relationships/image" Target="../media/image1763.png"/><Relationship Id="rId254" Type="http://schemas.openxmlformats.org/officeDocument/2006/relationships/customXml" Target="../ink/ink1778.xml"/><Relationship Id="rId28" Type="http://schemas.openxmlformats.org/officeDocument/2006/relationships/customXml" Target="../ink/ink1665.xml"/><Relationship Id="rId49" Type="http://schemas.openxmlformats.org/officeDocument/2006/relationships/image" Target="../media/image1672.png"/><Relationship Id="rId114" Type="http://schemas.openxmlformats.org/officeDocument/2006/relationships/customXml" Target="../ink/ink1708.xml"/><Relationship Id="rId60" Type="http://schemas.openxmlformats.org/officeDocument/2006/relationships/customXml" Target="../ink/ink1681.xml"/><Relationship Id="rId81" Type="http://schemas.openxmlformats.org/officeDocument/2006/relationships/image" Target="../media/image1688.png"/><Relationship Id="rId135" Type="http://schemas.openxmlformats.org/officeDocument/2006/relationships/image" Target="../media/image1715.png"/><Relationship Id="rId156" Type="http://schemas.openxmlformats.org/officeDocument/2006/relationships/customXml" Target="../ink/ink1729.xml"/><Relationship Id="rId177" Type="http://schemas.openxmlformats.org/officeDocument/2006/relationships/image" Target="../media/image1736.png"/><Relationship Id="rId198" Type="http://schemas.openxmlformats.org/officeDocument/2006/relationships/customXml" Target="../ink/ink1750.xml"/><Relationship Id="rId202" Type="http://schemas.openxmlformats.org/officeDocument/2006/relationships/customXml" Target="../ink/ink1752.xml"/><Relationship Id="rId223" Type="http://schemas.openxmlformats.org/officeDocument/2006/relationships/image" Target="../media/image1758.png"/><Relationship Id="rId244" Type="http://schemas.openxmlformats.org/officeDocument/2006/relationships/customXml" Target="../ink/ink1773.xml"/><Relationship Id="rId18" Type="http://schemas.openxmlformats.org/officeDocument/2006/relationships/customXml" Target="../ink/ink1660.xml"/><Relationship Id="rId39" Type="http://schemas.openxmlformats.org/officeDocument/2006/relationships/image" Target="../media/image1667.png"/><Relationship Id="rId265" Type="http://schemas.openxmlformats.org/officeDocument/2006/relationships/image" Target="../media/image1779.png"/><Relationship Id="rId50" Type="http://schemas.openxmlformats.org/officeDocument/2006/relationships/customXml" Target="../ink/ink1676.xml"/><Relationship Id="rId104" Type="http://schemas.openxmlformats.org/officeDocument/2006/relationships/customXml" Target="../ink/ink1703.xml"/><Relationship Id="rId125" Type="http://schemas.openxmlformats.org/officeDocument/2006/relationships/image" Target="../media/image1710.png"/><Relationship Id="rId146" Type="http://schemas.openxmlformats.org/officeDocument/2006/relationships/customXml" Target="../ink/ink1724.xml"/><Relationship Id="rId167" Type="http://schemas.openxmlformats.org/officeDocument/2006/relationships/image" Target="../media/image1731.png"/><Relationship Id="rId188" Type="http://schemas.openxmlformats.org/officeDocument/2006/relationships/customXml" Target="../ink/ink1745.xml"/><Relationship Id="rId71" Type="http://schemas.openxmlformats.org/officeDocument/2006/relationships/image" Target="../media/image1683.png"/><Relationship Id="rId92" Type="http://schemas.openxmlformats.org/officeDocument/2006/relationships/customXml" Target="../ink/ink1697.xml"/><Relationship Id="rId213" Type="http://schemas.openxmlformats.org/officeDocument/2006/relationships/image" Target="../media/image1753.png"/><Relationship Id="rId234" Type="http://schemas.openxmlformats.org/officeDocument/2006/relationships/customXml" Target="../ink/ink1768.xml"/><Relationship Id="rId2" Type="http://schemas.openxmlformats.org/officeDocument/2006/relationships/notesSlide" Target="../notesSlides/notesSlide15.xml"/><Relationship Id="rId29" Type="http://schemas.openxmlformats.org/officeDocument/2006/relationships/image" Target="../media/image1662.png"/><Relationship Id="rId255" Type="http://schemas.openxmlformats.org/officeDocument/2006/relationships/image" Target="../media/image1774.png"/><Relationship Id="rId40" Type="http://schemas.openxmlformats.org/officeDocument/2006/relationships/customXml" Target="../ink/ink1671.xml"/><Relationship Id="rId115" Type="http://schemas.openxmlformats.org/officeDocument/2006/relationships/image" Target="../media/image1705.png"/><Relationship Id="rId136" Type="http://schemas.openxmlformats.org/officeDocument/2006/relationships/customXml" Target="../ink/ink1719.xml"/><Relationship Id="rId157" Type="http://schemas.openxmlformats.org/officeDocument/2006/relationships/image" Target="../media/image1726.png"/><Relationship Id="rId178" Type="http://schemas.openxmlformats.org/officeDocument/2006/relationships/customXml" Target="../ink/ink1740.xml"/><Relationship Id="rId61" Type="http://schemas.openxmlformats.org/officeDocument/2006/relationships/image" Target="../media/image1678.png"/><Relationship Id="rId82" Type="http://schemas.openxmlformats.org/officeDocument/2006/relationships/customXml" Target="../ink/ink1692.xml"/><Relationship Id="rId199" Type="http://schemas.openxmlformats.org/officeDocument/2006/relationships/image" Target="../media/image1746.png"/><Relationship Id="rId203" Type="http://schemas.openxmlformats.org/officeDocument/2006/relationships/image" Target="../media/image1748.png"/><Relationship Id="rId19" Type="http://schemas.openxmlformats.org/officeDocument/2006/relationships/image" Target="../media/image1657.png"/><Relationship Id="rId224" Type="http://schemas.openxmlformats.org/officeDocument/2006/relationships/customXml" Target="../ink/ink1763.xml"/><Relationship Id="rId245" Type="http://schemas.openxmlformats.org/officeDocument/2006/relationships/image" Target="../media/image1769.png"/><Relationship Id="rId266" Type="http://schemas.openxmlformats.org/officeDocument/2006/relationships/customXml" Target="../ink/ink1784.xml"/><Relationship Id="rId30" Type="http://schemas.openxmlformats.org/officeDocument/2006/relationships/customXml" Target="../ink/ink1666.xml"/><Relationship Id="rId105" Type="http://schemas.openxmlformats.org/officeDocument/2006/relationships/image" Target="../media/image1700.png"/><Relationship Id="rId126" Type="http://schemas.openxmlformats.org/officeDocument/2006/relationships/customXml" Target="../ink/ink1714.xml"/><Relationship Id="rId147" Type="http://schemas.openxmlformats.org/officeDocument/2006/relationships/image" Target="../media/image1721.png"/><Relationship Id="rId168" Type="http://schemas.openxmlformats.org/officeDocument/2006/relationships/customXml" Target="../ink/ink1735.xml"/><Relationship Id="rId51" Type="http://schemas.openxmlformats.org/officeDocument/2006/relationships/image" Target="../media/image1673.png"/><Relationship Id="rId72" Type="http://schemas.openxmlformats.org/officeDocument/2006/relationships/customXml" Target="../ink/ink1687.xml"/><Relationship Id="rId93" Type="http://schemas.openxmlformats.org/officeDocument/2006/relationships/image" Target="../media/image1694.png"/><Relationship Id="rId189" Type="http://schemas.openxmlformats.org/officeDocument/2006/relationships/image" Target="../media/image1468.png"/><Relationship Id="rId3" Type="http://schemas.openxmlformats.org/officeDocument/2006/relationships/image" Target="../media/image9.emf"/><Relationship Id="rId214" Type="http://schemas.openxmlformats.org/officeDocument/2006/relationships/customXml" Target="../ink/ink1758.xml"/><Relationship Id="rId235" Type="http://schemas.openxmlformats.org/officeDocument/2006/relationships/image" Target="../media/image1764.png"/><Relationship Id="rId256" Type="http://schemas.openxmlformats.org/officeDocument/2006/relationships/customXml" Target="../ink/ink1779.xml"/><Relationship Id="rId116" Type="http://schemas.openxmlformats.org/officeDocument/2006/relationships/customXml" Target="../ink/ink1709.xml"/><Relationship Id="rId137" Type="http://schemas.openxmlformats.org/officeDocument/2006/relationships/image" Target="../media/image1716.png"/><Relationship Id="rId158" Type="http://schemas.openxmlformats.org/officeDocument/2006/relationships/customXml" Target="../ink/ink1730.xml"/><Relationship Id="rId20" Type="http://schemas.openxmlformats.org/officeDocument/2006/relationships/customXml" Target="../ink/ink1661.xml"/><Relationship Id="rId41" Type="http://schemas.openxmlformats.org/officeDocument/2006/relationships/image" Target="../media/image1668.png"/><Relationship Id="rId62" Type="http://schemas.openxmlformats.org/officeDocument/2006/relationships/customXml" Target="../ink/ink1682.xml"/><Relationship Id="rId83" Type="http://schemas.openxmlformats.org/officeDocument/2006/relationships/image" Target="../media/image1689.png"/><Relationship Id="rId179" Type="http://schemas.openxmlformats.org/officeDocument/2006/relationships/image" Target="../media/image1737.png"/><Relationship Id="rId190" Type="http://schemas.openxmlformats.org/officeDocument/2006/relationships/customXml" Target="../ink/ink1746.xml"/><Relationship Id="rId204" Type="http://schemas.openxmlformats.org/officeDocument/2006/relationships/customXml" Target="../ink/ink1753.xml"/><Relationship Id="rId225" Type="http://schemas.openxmlformats.org/officeDocument/2006/relationships/image" Target="../media/image1759.png"/><Relationship Id="rId246" Type="http://schemas.openxmlformats.org/officeDocument/2006/relationships/customXml" Target="../ink/ink1774.xml"/><Relationship Id="rId267" Type="http://schemas.openxmlformats.org/officeDocument/2006/relationships/image" Target="../media/image1780.png"/><Relationship Id="rId106" Type="http://schemas.openxmlformats.org/officeDocument/2006/relationships/customXml" Target="../ink/ink1704.xml"/><Relationship Id="rId127" Type="http://schemas.openxmlformats.org/officeDocument/2006/relationships/image" Target="../media/image1711.png"/><Relationship Id="rId10" Type="http://schemas.openxmlformats.org/officeDocument/2006/relationships/customXml" Target="../ink/ink1656.xml"/><Relationship Id="rId31" Type="http://schemas.openxmlformats.org/officeDocument/2006/relationships/image" Target="../media/image1663.png"/><Relationship Id="rId52" Type="http://schemas.openxmlformats.org/officeDocument/2006/relationships/customXml" Target="../ink/ink1677.xml"/><Relationship Id="rId73" Type="http://schemas.openxmlformats.org/officeDocument/2006/relationships/image" Target="../media/image1684.png"/><Relationship Id="rId94" Type="http://schemas.openxmlformats.org/officeDocument/2006/relationships/customXml" Target="../ink/ink1698.xml"/><Relationship Id="rId148" Type="http://schemas.openxmlformats.org/officeDocument/2006/relationships/customXml" Target="../ink/ink1725.xml"/><Relationship Id="rId169" Type="http://schemas.openxmlformats.org/officeDocument/2006/relationships/image" Target="../media/image1732.png"/><Relationship Id="rId4" Type="http://schemas.openxmlformats.org/officeDocument/2006/relationships/customXml" Target="../ink/ink1653.xml"/><Relationship Id="rId180" Type="http://schemas.openxmlformats.org/officeDocument/2006/relationships/customXml" Target="../ink/ink1741.xml"/><Relationship Id="rId215" Type="http://schemas.openxmlformats.org/officeDocument/2006/relationships/image" Target="../media/image1754.png"/><Relationship Id="rId236" Type="http://schemas.openxmlformats.org/officeDocument/2006/relationships/customXml" Target="../ink/ink1769.xml"/><Relationship Id="rId257" Type="http://schemas.openxmlformats.org/officeDocument/2006/relationships/image" Target="../media/image1775.png"/><Relationship Id="rId42" Type="http://schemas.openxmlformats.org/officeDocument/2006/relationships/customXml" Target="../ink/ink1672.xml"/><Relationship Id="rId84" Type="http://schemas.openxmlformats.org/officeDocument/2006/relationships/customXml" Target="../ink/ink1693.xml"/><Relationship Id="rId138" Type="http://schemas.openxmlformats.org/officeDocument/2006/relationships/customXml" Target="../ink/ink1720.xml"/><Relationship Id="rId191" Type="http://schemas.openxmlformats.org/officeDocument/2006/relationships/image" Target="../media/image1742.png"/><Relationship Id="rId205" Type="http://schemas.openxmlformats.org/officeDocument/2006/relationships/image" Target="../media/image1749.png"/><Relationship Id="rId247" Type="http://schemas.openxmlformats.org/officeDocument/2006/relationships/image" Target="../media/image1770.png"/></Relationships>
</file>

<file path=ppt/slides/_rels/slide18.xml.rels><?xml version="1.0" encoding="UTF-8" standalone="yes"?>
<Relationships xmlns="http://schemas.openxmlformats.org/package/2006/relationships"><Relationship Id="rId8" Type="http://schemas.openxmlformats.org/officeDocument/2006/relationships/customXml" Target="../ink/ink1787.xml"/><Relationship Id="rId3" Type="http://schemas.openxmlformats.org/officeDocument/2006/relationships/image" Target="../media/image10.emf"/><Relationship Id="rId7" Type="http://schemas.openxmlformats.org/officeDocument/2006/relationships/image" Target="../media/image178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customXml" Target="../ink/ink1786.xml"/><Relationship Id="rId11" Type="http://schemas.openxmlformats.org/officeDocument/2006/relationships/image" Target="../media/image1785.png"/><Relationship Id="rId5" Type="http://schemas.openxmlformats.org/officeDocument/2006/relationships/image" Target="../media/image1782.png"/><Relationship Id="rId10" Type="http://schemas.openxmlformats.org/officeDocument/2006/relationships/customXml" Target="../ink/ink1788.xml"/><Relationship Id="rId4" Type="http://schemas.openxmlformats.org/officeDocument/2006/relationships/customXml" Target="../ink/ink1785.xml"/><Relationship Id="rId9" Type="http://schemas.openxmlformats.org/officeDocument/2006/relationships/image" Target="../media/image1784.png"/></Relationships>
</file>

<file path=ppt/slides/_rels/slide19.xml.rels><?xml version="1.0" encoding="UTF-8" standalone="yes"?>
<Relationships xmlns="http://schemas.openxmlformats.org/package/2006/relationships"><Relationship Id="rId117" Type="http://schemas.openxmlformats.org/officeDocument/2006/relationships/image" Target="../media/image1840.png"/><Relationship Id="rId21" Type="http://schemas.openxmlformats.org/officeDocument/2006/relationships/image" Target="../media/image1792.png"/><Relationship Id="rId42" Type="http://schemas.openxmlformats.org/officeDocument/2006/relationships/customXml" Target="../ink/ink1806.xml"/><Relationship Id="rId63" Type="http://schemas.openxmlformats.org/officeDocument/2006/relationships/image" Target="../media/image1813.png"/><Relationship Id="rId84" Type="http://schemas.openxmlformats.org/officeDocument/2006/relationships/customXml" Target="../ink/ink1827.xml"/><Relationship Id="rId138" Type="http://schemas.openxmlformats.org/officeDocument/2006/relationships/customXml" Target="../ink/ink1854.xml"/><Relationship Id="rId159" Type="http://schemas.openxmlformats.org/officeDocument/2006/relationships/image" Target="../media/image1861.png"/><Relationship Id="rId170" Type="http://schemas.openxmlformats.org/officeDocument/2006/relationships/customXml" Target="../ink/ink1870.xml"/><Relationship Id="rId191" Type="http://schemas.openxmlformats.org/officeDocument/2006/relationships/image" Target="../media/image1877.png"/><Relationship Id="rId205" Type="http://schemas.openxmlformats.org/officeDocument/2006/relationships/image" Target="../media/image1884.png"/><Relationship Id="rId226" Type="http://schemas.openxmlformats.org/officeDocument/2006/relationships/customXml" Target="../ink/ink1898.xml"/><Relationship Id="rId107" Type="http://schemas.openxmlformats.org/officeDocument/2006/relationships/image" Target="../media/image1835.png"/><Relationship Id="rId11" Type="http://schemas.openxmlformats.org/officeDocument/2006/relationships/image" Target="../media/image1787.png"/><Relationship Id="rId32" Type="http://schemas.openxmlformats.org/officeDocument/2006/relationships/customXml" Target="../ink/ink1801.xml"/><Relationship Id="rId53" Type="http://schemas.openxmlformats.org/officeDocument/2006/relationships/image" Target="../media/image1808.png"/><Relationship Id="rId74" Type="http://schemas.openxmlformats.org/officeDocument/2006/relationships/customXml" Target="../ink/ink1822.xml"/><Relationship Id="rId128" Type="http://schemas.openxmlformats.org/officeDocument/2006/relationships/customXml" Target="../ink/ink1849.xml"/><Relationship Id="rId149" Type="http://schemas.openxmlformats.org/officeDocument/2006/relationships/image" Target="../media/image1856.png"/><Relationship Id="rId5" Type="http://schemas.openxmlformats.org/officeDocument/2006/relationships/diagramQuickStyle" Target="../diagrams/quickStyle3.xml"/><Relationship Id="rId95" Type="http://schemas.openxmlformats.org/officeDocument/2006/relationships/image" Target="../media/image1829.png"/><Relationship Id="rId160" Type="http://schemas.openxmlformats.org/officeDocument/2006/relationships/customXml" Target="../ink/ink1865.xml"/><Relationship Id="rId181" Type="http://schemas.openxmlformats.org/officeDocument/2006/relationships/image" Target="../media/image1872.png"/><Relationship Id="rId216" Type="http://schemas.openxmlformats.org/officeDocument/2006/relationships/customXml" Target="../ink/ink1893.xml"/><Relationship Id="rId237" Type="http://schemas.openxmlformats.org/officeDocument/2006/relationships/image" Target="../media/image1900.png"/><Relationship Id="rId22" Type="http://schemas.openxmlformats.org/officeDocument/2006/relationships/customXml" Target="../ink/ink1796.xml"/><Relationship Id="rId43" Type="http://schemas.openxmlformats.org/officeDocument/2006/relationships/image" Target="../media/image1803.png"/><Relationship Id="rId64" Type="http://schemas.openxmlformats.org/officeDocument/2006/relationships/customXml" Target="../ink/ink1817.xml"/><Relationship Id="rId118" Type="http://schemas.openxmlformats.org/officeDocument/2006/relationships/customXml" Target="../ink/ink1844.xml"/><Relationship Id="rId139" Type="http://schemas.openxmlformats.org/officeDocument/2006/relationships/image" Target="../media/image1851.png"/><Relationship Id="rId85" Type="http://schemas.openxmlformats.org/officeDocument/2006/relationships/image" Target="../media/image1824.png"/><Relationship Id="rId150" Type="http://schemas.openxmlformats.org/officeDocument/2006/relationships/customXml" Target="../ink/ink1860.xml"/><Relationship Id="rId171" Type="http://schemas.openxmlformats.org/officeDocument/2006/relationships/image" Target="../media/image1867.png"/><Relationship Id="rId192" Type="http://schemas.openxmlformats.org/officeDocument/2006/relationships/customXml" Target="../ink/ink1881.xml"/><Relationship Id="rId206" Type="http://schemas.openxmlformats.org/officeDocument/2006/relationships/customXml" Target="../ink/ink1888.xml"/><Relationship Id="rId227" Type="http://schemas.openxmlformats.org/officeDocument/2006/relationships/image" Target="../media/image1895.png"/><Relationship Id="rId12" Type="http://schemas.openxmlformats.org/officeDocument/2006/relationships/customXml" Target="../ink/ink1791.xml"/><Relationship Id="rId33" Type="http://schemas.openxmlformats.org/officeDocument/2006/relationships/image" Target="../media/image1798.png"/><Relationship Id="rId108" Type="http://schemas.openxmlformats.org/officeDocument/2006/relationships/customXml" Target="../ink/ink1839.xml"/><Relationship Id="rId129" Type="http://schemas.openxmlformats.org/officeDocument/2006/relationships/image" Target="../media/image1846.png"/><Relationship Id="rId54" Type="http://schemas.openxmlformats.org/officeDocument/2006/relationships/customXml" Target="../ink/ink1812.xml"/><Relationship Id="rId75" Type="http://schemas.openxmlformats.org/officeDocument/2006/relationships/image" Target="../media/image1819.png"/><Relationship Id="rId96" Type="http://schemas.openxmlformats.org/officeDocument/2006/relationships/customXml" Target="../ink/ink1833.xml"/><Relationship Id="rId140" Type="http://schemas.openxmlformats.org/officeDocument/2006/relationships/customXml" Target="../ink/ink1855.xml"/><Relationship Id="rId161" Type="http://schemas.openxmlformats.org/officeDocument/2006/relationships/image" Target="../media/image1862.png"/><Relationship Id="rId182" Type="http://schemas.openxmlformats.org/officeDocument/2006/relationships/customXml" Target="../ink/ink1876.xml"/><Relationship Id="rId217" Type="http://schemas.openxmlformats.org/officeDocument/2006/relationships/image" Target="../media/image1890.png"/><Relationship Id="rId6" Type="http://schemas.openxmlformats.org/officeDocument/2006/relationships/diagramColors" Target="../diagrams/colors3.xml"/><Relationship Id="rId23" Type="http://schemas.openxmlformats.org/officeDocument/2006/relationships/image" Target="../media/image1793.png"/><Relationship Id="rId119" Type="http://schemas.openxmlformats.org/officeDocument/2006/relationships/image" Target="../media/image1841.png"/><Relationship Id="rId44" Type="http://schemas.openxmlformats.org/officeDocument/2006/relationships/customXml" Target="../ink/ink1807.xml"/><Relationship Id="rId65" Type="http://schemas.openxmlformats.org/officeDocument/2006/relationships/image" Target="../media/image1814.png"/><Relationship Id="rId86" Type="http://schemas.openxmlformats.org/officeDocument/2006/relationships/customXml" Target="../ink/ink1828.xml"/><Relationship Id="rId130" Type="http://schemas.openxmlformats.org/officeDocument/2006/relationships/customXml" Target="../ink/ink1850.xml"/><Relationship Id="rId151" Type="http://schemas.openxmlformats.org/officeDocument/2006/relationships/image" Target="../media/image1857.png"/><Relationship Id="rId172" Type="http://schemas.openxmlformats.org/officeDocument/2006/relationships/customXml" Target="../ink/ink1871.xml"/><Relationship Id="rId193" Type="http://schemas.openxmlformats.org/officeDocument/2006/relationships/image" Target="../media/image1878.png"/><Relationship Id="rId207" Type="http://schemas.openxmlformats.org/officeDocument/2006/relationships/image" Target="../media/image1885.png"/><Relationship Id="rId228" Type="http://schemas.openxmlformats.org/officeDocument/2006/relationships/customXml" Target="../ink/ink1899.xml"/><Relationship Id="rId13" Type="http://schemas.openxmlformats.org/officeDocument/2006/relationships/image" Target="../media/image1788.png"/><Relationship Id="rId109" Type="http://schemas.openxmlformats.org/officeDocument/2006/relationships/image" Target="../media/image1836.png"/><Relationship Id="rId34" Type="http://schemas.openxmlformats.org/officeDocument/2006/relationships/customXml" Target="../ink/ink1802.xml"/><Relationship Id="rId55" Type="http://schemas.openxmlformats.org/officeDocument/2006/relationships/image" Target="../media/image1809.png"/><Relationship Id="rId76" Type="http://schemas.openxmlformats.org/officeDocument/2006/relationships/customXml" Target="../ink/ink1823.xml"/><Relationship Id="rId97" Type="http://schemas.openxmlformats.org/officeDocument/2006/relationships/image" Target="../media/image1830.png"/><Relationship Id="rId120" Type="http://schemas.openxmlformats.org/officeDocument/2006/relationships/customXml" Target="../ink/ink1845.xml"/><Relationship Id="rId141" Type="http://schemas.openxmlformats.org/officeDocument/2006/relationships/image" Target="../media/image1852.png"/><Relationship Id="rId7" Type="http://schemas.microsoft.com/office/2007/relationships/diagramDrawing" Target="../diagrams/drawing3.xml"/><Relationship Id="rId162" Type="http://schemas.openxmlformats.org/officeDocument/2006/relationships/customXml" Target="../ink/ink1866.xml"/><Relationship Id="rId183" Type="http://schemas.openxmlformats.org/officeDocument/2006/relationships/image" Target="../media/image1873.png"/><Relationship Id="rId218" Type="http://schemas.openxmlformats.org/officeDocument/2006/relationships/customXml" Target="../ink/ink1894.xml"/><Relationship Id="rId24" Type="http://schemas.openxmlformats.org/officeDocument/2006/relationships/customXml" Target="../ink/ink1797.xml"/><Relationship Id="rId45" Type="http://schemas.openxmlformats.org/officeDocument/2006/relationships/image" Target="../media/image1804.png"/><Relationship Id="rId66" Type="http://schemas.openxmlformats.org/officeDocument/2006/relationships/customXml" Target="../ink/ink1818.xml"/><Relationship Id="rId87" Type="http://schemas.openxmlformats.org/officeDocument/2006/relationships/image" Target="../media/image1825.png"/><Relationship Id="rId110" Type="http://schemas.openxmlformats.org/officeDocument/2006/relationships/customXml" Target="../ink/ink1840.xml"/><Relationship Id="rId131" Type="http://schemas.openxmlformats.org/officeDocument/2006/relationships/image" Target="../media/image1847.png"/><Relationship Id="rId152" Type="http://schemas.openxmlformats.org/officeDocument/2006/relationships/customXml" Target="../ink/ink1861.xml"/><Relationship Id="rId173" Type="http://schemas.openxmlformats.org/officeDocument/2006/relationships/image" Target="../media/image1868.png"/><Relationship Id="rId194" Type="http://schemas.openxmlformats.org/officeDocument/2006/relationships/customXml" Target="../ink/ink1882.xml"/><Relationship Id="rId208" Type="http://schemas.openxmlformats.org/officeDocument/2006/relationships/customXml" Target="../ink/ink1889.xml"/><Relationship Id="rId229" Type="http://schemas.openxmlformats.org/officeDocument/2006/relationships/image" Target="../media/image1896.png"/><Relationship Id="rId14" Type="http://schemas.openxmlformats.org/officeDocument/2006/relationships/customXml" Target="../ink/ink1792.xml"/><Relationship Id="rId35" Type="http://schemas.openxmlformats.org/officeDocument/2006/relationships/image" Target="../media/image1799.png"/><Relationship Id="rId56" Type="http://schemas.openxmlformats.org/officeDocument/2006/relationships/customXml" Target="../ink/ink1813.xml"/><Relationship Id="rId77" Type="http://schemas.openxmlformats.org/officeDocument/2006/relationships/image" Target="../media/image1820.png"/><Relationship Id="rId100" Type="http://schemas.openxmlformats.org/officeDocument/2006/relationships/customXml" Target="../ink/ink1835.xml"/><Relationship Id="rId8" Type="http://schemas.openxmlformats.org/officeDocument/2006/relationships/customXml" Target="../ink/ink1789.xml"/><Relationship Id="rId98" Type="http://schemas.openxmlformats.org/officeDocument/2006/relationships/customXml" Target="../ink/ink1834.xml"/><Relationship Id="rId121" Type="http://schemas.openxmlformats.org/officeDocument/2006/relationships/image" Target="../media/image1842.png"/><Relationship Id="rId142" Type="http://schemas.openxmlformats.org/officeDocument/2006/relationships/customXml" Target="../ink/ink1856.xml"/><Relationship Id="rId163" Type="http://schemas.openxmlformats.org/officeDocument/2006/relationships/image" Target="../media/image1863.png"/><Relationship Id="rId184" Type="http://schemas.openxmlformats.org/officeDocument/2006/relationships/customXml" Target="../ink/ink1877.xml"/><Relationship Id="rId219" Type="http://schemas.openxmlformats.org/officeDocument/2006/relationships/image" Target="../media/image1891.png"/><Relationship Id="rId230" Type="http://schemas.openxmlformats.org/officeDocument/2006/relationships/customXml" Target="../ink/ink1900.xml"/><Relationship Id="rId25" Type="http://schemas.openxmlformats.org/officeDocument/2006/relationships/image" Target="../media/image1794.png"/><Relationship Id="rId46" Type="http://schemas.openxmlformats.org/officeDocument/2006/relationships/customXml" Target="../ink/ink1808.xml"/><Relationship Id="rId67" Type="http://schemas.openxmlformats.org/officeDocument/2006/relationships/image" Target="../media/image1815.png"/><Relationship Id="rId88" Type="http://schemas.openxmlformats.org/officeDocument/2006/relationships/customXml" Target="../ink/ink1829.xml"/><Relationship Id="rId111" Type="http://schemas.openxmlformats.org/officeDocument/2006/relationships/image" Target="../media/image1837.png"/><Relationship Id="rId132" Type="http://schemas.openxmlformats.org/officeDocument/2006/relationships/customXml" Target="../ink/ink1851.xml"/><Relationship Id="rId153" Type="http://schemas.openxmlformats.org/officeDocument/2006/relationships/image" Target="../media/image1858.png"/><Relationship Id="rId174" Type="http://schemas.openxmlformats.org/officeDocument/2006/relationships/customXml" Target="../ink/ink1872.xml"/><Relationship Id="rId195" Type="http://schemas.openxmlformats.org/officeDocument/2006/relationships/image" Target="../media/image1879.png"/><Relationship Id="rId209" Type="http://schemas.openxmlformats.org/officeDocument/2006/relationships/image" Target="../media/image1886.png"/><Relationship Id="rId190" Type="http://schemas.openxmlformats.org/officeDocument/2006/relationships/customXml" Target="../ink/ink1880.xml"/><Relationship Id="rId204" Type="http://schemas.openxmlformats.org/officeDocument/2006/relationships/customXml" Target="../ink/ink1887.xml"/><Relationship Id="rId220" Type="http://schemas.openxmlformats.org/officeDocument/2006/relationships/customXml" Target="../ink/ink1895.xml"/><Relationship Id="rId225" Type="http://schemas.openxmlformats.org/officeDocument/2006/relationships/image" Target="../media/image1894.png"/><Relationship Id="rId15" Type="http://schemas.openxmlformats.org/officeDocument/2006/relationships/image" Target="../media/image1789.png"/><Relationship Id="rId36" Type="http://schemas.openxmlformats.org/officeDocument/2006/relationships/customXml" Target="../ink/ink1803.xml"/><Relationship Id="rId57" Type="http://schemas.openxmlformats.org/officeDocument/2006/relationships/image" Target="../media/image1810.png"/><Relationship Id="rId106" Type="http://schemas.openxmlformats.org/officeDocument/2006/relationships/customXml" Target="../ink/ink1838.xml"/><Relationship Id="rId127" Type="http://schemas.openxmlformats.org/officeDocument/2006/relationships/image" Target="../media/image1845.png"/><Relationship Id="rId10" Type="http://schemas.openxmlformats.org/officeDocument/2006/relationships/customXml" Target="../ink/ink1790.xml"/><Relationship Id="rId31" Type="http://schemas.openxmlformats.org/officeDocument/2006/relationships/image" Target="../media/image1797.png"/><Relationship Id="rId52" Type="http://schemas.openxmlformats.org/officeDocument/2006/relationships/customXml" Target="../ink/ink1811.xml"/><Relationship Id="rId73" Type="http://schemas.openxmlformats.org/officeDocument/2006/relationships/image" Target="../media/image1818.png"/><Relationship Id="rId78" Type="http://schemas.openxmlformats.org/officeDocument/2006/relationships/customXml" Target="../ink/ink1824.xml"/><Relationship Id="rId94" Type="http://schemas.openxmlformats.org/officeDocument/2006/relationships/customXml" Target="../ink/ink1832.xml"/><Relationship Id="rId99" Type="http://schemas.openxmlformats.org/officeDocument/2006/relationships/image" Target="../media/image1831.png"/><Relationship Id="rId101" Type="http://schemas.openxmlformats.org/officeDocument/2006/relationships/image" Target="../media/image1832.png"/><Relationship Id="rId122" Type="http://schemas.openxmlformats.org/officeDocument/2006/relationships/customXml" Target="../ink/ink1846.xml"/><Relationship Id="rId143" Type="http://schemas.openxmlformats.org/officeDocument/2006/relationships/image" Target="../media/image1853.png"/><Relationship Id="rId148" Type="http://schemas.openxmlformats.org/officeDocument/2006/relationships/customXml" Target="../ink/ink1859.xml"/><Relationship Id="rId164" Type="http://schemas.openxmlformats.org/officeDocument/2006/relationships/customXml" Target="../ink/ink1867.xml"/><Relationship Id="rId169" Type="http://schemas.openxmlformats.org/officeDocument/2006/relationships/image" Target="../media/image1866.png"/><Relationship Id="rId185" Type="http://schemas.openxmlformats.org/officeDocument/2006/relationships/image" Target="../media/image1874.png"/><Relationship Id="rId4" Type="http://schemas.openxmlformats.org/officeDocument/2006/relationships/diagramLayout" Target="../diagrams/layout3.xml"/><Relationship Id="rId9" Type="http://schemas.openxmlformats.org/officeDocument/2006/relationships/image" Target="../media/image1786.png"/><Relationship Id="rId180" Type="http://schemas.openxmlformats.org/officeDocument/2006/relationships/customXml" Target="../ink/ink1875.xml"/><Relationship Id="rId210" Type="http://schemas.openxmlformats.org/officeDocument/2006/relationships/customXml" Target="../ink/ink1890.xml"/><Relationship Id="rId215" Type="http://schemas.openxmlformats.org/officeDocument/2006/relationships/image" Target="../media/image1889.png"/><Relationship Id="rId236" Type="http://schemas.openxmlformats.org/officeDocument/2006/relationships/customXml" Target="../ink/ink1903.xml"/><Relationship Id="rId26" Type="http://schemas.openxmlformats.org/officeDocument/2006/relationships/customXml" Target="../ink/ink1798.xml"/><Relationship Id="rId231" Type="http://schemas.openxmlformats.org/officeDocument/2006/relationships/image" Target="../media/image1897.png"/><Relationship Id="rId47" Type="http://schemas.openxmlformats.org/officeDocument/2006/relationships/image" Target="../media/image1805.png"/><Relationship Id="rId68" Type="http://schemas.openxmlformats.org/officeDocument/2006/relationships/customXml" Target="../ink/ink1819.xml"/><Relationship Id="rId89" Type="http://schemas.openxmlformats.org/officeDocument/2006/relationships/image" Target="../media/image1826.png"/><Relationship Id="rId112" Type="http://schemas.openxmlformats.org/officeDocument/2006/relationships/customXml" Target="../ink/ink1841.xml"/><Relationship Id="rId133" Type="http://schemas.openxmlformats.org/officeDocument/2006/relationships/image" Target="../media/image1848.png"/><Relationship Id="rId154" Type="http://schemas.openxmlformats.org/officeDocument/2006/relationships/customXml" Target="../ink/ink1862.xml"/><Relationship Id="rId175" Type="http://schemas.openxmlformats.org/officeDocument/2006/relationships/image" Target="../media/image1869.png"/><Relationship Id="rId196" Type="http://schemas.openxmlformats.org/officeDocument/2006/relationships/customXml" Target="../ink/ink1883.xml"/><Relationship Id="rId200" Type="http://schemas.openxmlformats.org/officeDocument/2006/relationships/customXml" Target="../ink/ink1885.xml"/><Relationship Id="rId16" Type="http://schemas.openxmlformats.org/officeDocument/2006/relationships/customXml" Target="../ink/ink1793.xml"/><Relationship Id="rId221" Type="http://schemas.openxmlformats.org/officeDocument/2006/relationships/image" Target="../media/image1892.png"/><Relationship Id="rId37" Type="http://schemas.openxmlformats.org/officeDocument/2006/relationships/image" Target="../media/image1800.png"/><Relationship Id="rId58" Type="http://schemas.openxmlformats.org/officeDocument/2006/relationships/customXml" Target="../ink/ink1814.xml"/><Relationship Id="rId79" Type="http://schemas.openxmlformats.org/officeDocument/2006/relationships/image" Target="../media/image1821.png"/><Relationship Id="rId102" Type="http://schemas.openxmlformats.org/officeDocument/2006/relationships/customXml" Target="../ink/ink1836.xml"/><Relationship Id="rId123" Type="http://schemas.openxmlformats.org/officeDocument/2006/relationships/image" Target="../media/image1843.png"/><Relationship Id="rId144" Type="http://schemas.openxmlformats.org/officeDocument/2006/relationships/customXml" Target="../ink/ink1857.xml"/><Relationship Id="rId90" Type="http://schemas.openxmlformats.org/officeDocument/2006/relationships/customXml" Target="../ink/ink1830.xml"/><Relationship Id="rId165" Type="http://schemas.openxmlformats.org/officeDocument/2006/relationships/image" Target="../media/image1864.png"/><Relationship Id="rId186" Type="http://schemas.openxmlformats.org/officeDocument/2006/relationships/customXml" Target="../ink/ink1878.xml"/><Relationship Id="rId211" Type="http://schemas.openxmlformats.org/officeDocument/2006/relationships/image" Target="../media/image1887.png"/><Relationship Id="rId232" Type="http://schemas.openxmlformats.org/officeDocument/2006/relationships/customXml" Target="../ink/ink1901.xml"/><Relationship Id="rId27" Type="http://schemas.openxmlformats.org/officeDocument/2006/relationships/image" Target="../media/image1795.png"/><Relationship Id="rId48" Type="http://schemas.openxmlformats.org/officeDocument/2006/relationships/customXml" Target="../ink/ink1809.xml"/><Relationship Id="rId69" Type="http://schemas.openxmlformats.org/officeDocument/2006/relationships/image" Target="../media/image1816.png"/><Relationship Id="rId113" Type="http://schemas.openxmlformats.org/officeDocument/2006/relationships/image" Target="../media/image1838.png"/><Relationship Id="rId134" Type="http://schemas.openxmlformats.org/officeDocument/2006/relationships/customXml" Target="../ink/ink1852.xml"/><Relationship Id="rId80" Type="http://schemas.openxmlformats.org/officeDocument/2006/relationships/customXml" Target="../ink/ink1825.xml"/><Relationship Id="rId155" Type="http://schemas.openxmlformats.org/officeDocument/2006/relationships/image" Target="../media/image1859.png"/><Relationship Id="rId176" Type="http://schemas.openxmlformats.org/officeDocument/2006/relationships/customXml" Target="../ink/ink1873.xml"/><Relationship Id="rId197" Type="http://schemas.openxmlformats.org/officeDocument/2006/relationships/image" Target="../media/image1880.png"/><Relationship Id="rId201" Type="http://schemas.openxmlformats.org/officeDocument/2006/relationships/image" Target="../media/image1882.png"/><Relationship Id="rId222" Type="http://schemas.openxmlformats.org/officeDocument/2006/relationships/customXml" Target="../ink/ink1896.xml"/><Relationship Id="rId17" Type="http://schemas.openxmlformats.org/officeDocument/2006/relationships/image" Target="../media/image1790.png"/><Relationship Id="rId38" Type="http://schemas.openxmlformats.org/officeDocument/2006/relationships/customXml" Target="../ink/ink1804.xml"/><Relationship Id="rId59" Type="http://schemas.openxmlformats.org/officeDocument/2006/relationships/image" Target="../media/image1811.png"/><Relationship Id="rId103" Type="http://schemas.openxmlformats.org/officeDocument/2006/relationships/image" Target="../media/image1833.png"/><Relationship Id="rId124" Type="http://schemas.openxmlformats.org/officeDocument/2006/relationships/customXml" Target="../ink/ink1847.xml"/><Relationship Id="rId70" Type="http://schemas.openxmlformats.org/officeDocument/2006/relationships/customXml" Target="../ink/ink1820.xml"/><Relationship Id="rId91" Type="http://schemas.openxmlformats.org/officeDocument/2006/relationships/image" Target="../media/image1827.png"/><Relationship Id="rId145" Type="http://schemas.openxmlformats.org/officeDocument/2006/relationships/image" Target="../media/image1854.png"/><Relationship Id="rId166" Type="http://schemas.openxmlformats.org/officeDocument/2006/relationships/customXml" Target="../ink/ink1868.xml"/><Relationship Id="rId187" Type="http://schemas.openxmlformats.org/officeDocument/2006/relationships/image" Target="../media/image1875.png"/><Relationship Id="rId1" Type="http://schemas.openxmlformats.org/officeDocument/2006/relationships/slideLayout" Target="../slideLayouts/slideLayout12.xml"/><Relationship Id="rId212" Type="http://schemas.openxmlformats.org/officeDocument/2006/relationships/customXml" Target="../ink/ink1891.xml"/><Relationship Id="rId233" Type="http://schemas.openxmlformats.org/officeDocument/2006/relationships/image" Target="../media/image1898.png"/><Relationship Id="rId28" Type="http://schemas.openxmlformats.org/officeDocument/2006/relationships/customXml" Target="../ink/ink1799.xml"/><Relationship Id="rId49" Type="http://schemas.openxmlformats.org/officeDocument/2006/relationships/image" Target="../media/image1806.png"/><Relationship Id="rId114" Type="http://schemas.openxmlformats.org/officeDocument/2006/relationships/customXml" Target="../ink/ink1842.xml"/><Relationship Id="rId60" Type="http://schemas.openxmlformats.org/officeDocument/2006/relationships/customXml" Target="../ink/ink1815.xml"/><Relationship Id="rId81" Type="http://schemas.openxmlformats.org/officeDocument/2006/relationships/image" Target="../media/image1822.png"/><Relationship Id="rId135" Type="http://schemas.openxmlformats.org/officeDocument/2006/relationships/image" Target="../media/image1849.png"/><Relationship Id="rId156" Type="http://schemas.openxmlformats.org/officeDocument/2006/relationships/customXml" Target="../ink/ink1863.xml"/><Relationship Id="rId177" Type="http://schemas.openxmlformats.org/officeDocument/2006/relationships/image" Target="../media/image1870.png"/><Relationship Id="rId198" Type="http://schemas.openxmlformats.org/officeDocument/2006/relationships/customXml" Target="../ink/ink1884.xml"/><Relationship Id="rId202" Type="http://schemas.openxmlformats.org/officeDocument/2006/relationships/customXml" Target="../ink/ink1886.xml"/><Relationship Id="rId223" Type="http://schemas.openxmlformats.org/officeDocument/2006/relationships/image" Target="../media/image1893.png"/><Relationship Id="rId18" Type="http://schemas.openxmlformats.org/officeDocument/2006/relationships/customXml" Target="../ink/ink1794.xml"/><Relationship Id="rId39" Type="http://schemas.openxmlformats.org/officeDocument/2006/relationships/image" Target="../media/image1801.png"/><Relationship Id="rId50" Type="http://schemas.openxmlformats.org/officeDocument/2006/relationships/customXml" Target="../ink/ink1810.xml"/><Relationship Id="rId104" Type="http://schemas.openxmlformats.org/officeDocument/2006/relationships/customXml" Target="../ink/ink1837.xml"/><Relationship Id="rId125" Type="http://schemas.openxmlformats.org/officeDocument/2006/relationships/image" Target="../media/image1844.png"/><Relationship Id="rId146" Type="http://schemas.openxmlformats.org/officeDocument/2006/relationships/customXml" Target="../ink/ink1858.xml"/><Relationship Id="rId167" Type="http://schemas.openxmlformats.org/officeDocument/2006/relationships/image" Target="../media/image1865.png"/><Relationship Id="rId188" Type="http://schemas.openxmlformats.org/officeDocument/2006/relationships/customXml" Target="../ink/ink1879.xml"/><Relationship Id="rId71" Type="http://schemas.openxmlformats.org/officeDocument/2006/relationships/image" Target="../media/image1817.png"/><Relationship Id="rId92" Type="http://schemas.openxmlformats.org/officeDocument/2006/relationships/customXml" Target="../ink/ink1831.xml"/><Relationship Id="rId213" Type="http://schemas.openxmlformats.org/officeDocument/2006/relationships/image" Target="../media/image1888.png"/><Relationship Id="rId234" Type="http://schemas.openxmlformats.org/officeDocument/2006/relationships/customXml" Target="../ink/ink1902.xml"/><Relationship Id="rId2" Type="http://schemas.openxmlformats.org/officeDocument/2006/relationships/notesSlide" Target="../notesSlides/notesSlide17.xml"/><Relationship Id="rId29" Type="http://schemas.openxmlformats.org/officeDocument/2006/relationships/image" Target="../media/image1796.png"/><Relationship Id="rId40" Type="http://schemas.openxmlformats.org/officeDocument/2006/relationships/customXml" Target="../ink/ink1805.xml"/><Relationship Id="rId115" Type="http://schemas.openxmlformats.org/officeDocument/2006/relationships/image" Target="../media/image1839.png"/><Relationship Id="rId136" Type="http://schemas.openxmlformats.org/officeDocument/2006/relationships/customXml" Target="../ink/ink1853.xml"/><Relationship Id="rId157" Type="http://schemas.openxmlformats.org/officeDocument/2006/relationships/image" Target="../media/image1860.png"/><Relationship Id="rId178" Type="http://schemas.openxmlformats.org/officeDocument/2006/relationships/customXml" Target="../ink/ink1874.xml"/><Relationship Id="rId61" Type="http://schemas.openxmlformats.org/officeDocument/2006/relationships/image" Target="../media/image1812.png"/><Relationship Id="rId82" Type="http://schemas.openxmlformats.org/officeDocument/2006/relationships/customXml" Target="../ink/ink1826.xml"/><Relationship Id="rId199" Type="http://schemas.openxmlformats.org/officeDocument/2006/relationships/image" Target="../media/image1881.png"/><Relationship Id="rId203" Type="http://schemas.openxmlformats.org/officeDocument/2006/relationships/image" Target="../media/image1883.png"/><Relationship Id="rId19" Type="http://schemas.openxmlformats.org/officeDocument/2006/relationships/image" Target="../media/image1791.png"/><Relationship Id="rId224" Type="http://schemas.openxmlformats.org/officeDocument/2006/relationships/customXml" Target="../ink/ink1897.xml"/><Relationship Id="rId30" Type="http://schemas.openxmlformats.org/officeDocument/2006/relationships/customXml" Target="../ink/ink1800.xml"/><Relationship Id="rId105" Type="http://schemas.openxmlformats.org/officeDocument/2006/relationships/image" Target="../media/image1834.png"/><Relationship Id="rId126" Type="http://schemas.openxmlformats.org/officeDocument/2006/relationships/customXml" Target="../ink/ink1848.xml"/><Relationship Id="rId147" Type="http://schemas.openxmlformats.org/officeDocument/2006/relationships/image" Target="../media/image1855.png"/><Relationship Id="rId168" Type="http://schemas.openxmlformats.org/officeDocument/2006/relationships/customXml" Target="../ink/ink1869.xml"/><Relationship Id="rId51" Type="http://schemas.openxmlformats.org/officeDocument/2006/relationships/image" Target="../media/image1807.png"/><Relationship Id="rId72" Type="http://schemas.openxmlformats.org/officeDocument/2006/relationships/customXml" Target="../ink/ink1821.xml"/><Relationship Id="rId93" Type="http://schemas.openxmlformats.org/officeDocument/2006/relationships/image" Target="../media/image1828.png"/><Relationship Id="rId189" Type="http://schemas.openxmlformats.org/officeDocument/2006/relationships/image" Target="../media/image1876.png"/><Relationship Id="rId3" Type="http://schemas.openxmlformats.org/officeDocument/2006/relationships/diagramData" Target="../diagrams/data3.xml"/><Relationship Id="rId214" Type="http://schemas.openxmlformats.org/officeDocument/2006/relationships/customXml" Target="../ink/ink1892.xml"/><Relationship Id="rId235" Type="http://schemas.openxmlformats.org/officeDocument/2006/relationships/image" Target="../media/image1899.png"/><Relationship Id="rId116" Type="http://schemas.openxmlformats.org/officeDocument/2006/relationships/customXml" Target="../ink/ink1843.xml"/><Relationship Id="rId137" Type="http://schemas.openxmlformats.org/officeDocument/2006/relationships/image" Target="../media/image1850.png"/><Relationship Id="rId158" Type="http://schemas.openxmlformats.org/officeDocument/2006/relationships/customXml" Target="../ink/ink1864.xml"/><Relationship Id="rId20" Type="http://schemas.openxmlformats.org/officeDocument/2006/relationships/customXml" Target="../ink/ink1795.xml"/><Relationship Id="rId41" Type="http://schemas.openxmlformats.org/officeDocument/2006/relationships/image" Target="../media/image1802.png"/><Relationship Id="rId62" Type="http://schemas.openxmlformats.org/officeDocument/2006/relationships/customXml" Target="../ink/ink1816.xml"/><Relationship Id="rId83" Type="http://schemas.openxmlformats.org/officeDocument/2006/relationships/image" Target="../media/image1823.png"/><Relationship Id="rId179" Type="http://schemas.openxmlformats.org/officeDocument/2006/relationships/image" Target="../media/image1871.png"/></Relationships>
</file>

<file path=ppt/slides/_rels/slide2.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11.png"/><Relationship Id="rId42" Type="http://schemas.openxmlformats.org/officeDocument/2006/relationships/customXml" Target="../ink/ink20.xml"/><Relationship Id="rId47" Type="http://schemas.openxmlformats.org/officeDocument/2006/relationships/image" Target="../media/image24.png"/><Relationship Id="rId63" Type="http://schemas.openxmlformats.org/officeDocument/2006/relationships/image" Target="../media/image32.png"/><Relationship Id="rId68" Type="http://schemas.openxmlformats.org/officeDocument/2006/relationships/customXml" Target="../ink/ink33.xml"/><Relationship Id="rId7" Type="http://schemas.openxmlformats.org/officeDocument/2006/relationships/image" Target="../media/image4.png"/><Relationship Id="rId2" Type="http://schemas.openxmlformats.org/officeDocument/2006/relationships/notesSlide" Target="../notesSlides/notesSlide2.xml"/><Relationship Id="rId16" Type="http://schemas.openxmlformats.org/officeDocument/2006/relationships/customXml" Target="../ink/ink7.xml"/><Relationship Id="rId29" Type="http://schemas.openxmlformats.org/officeDocument/2006/relationships/image" Target="../media/image15.png"/><Relationship Id="rId11" Type="http://schemas.openxmlformats.org/officeDocument/2006/relationships/image" Target="../media/image6.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19.png"/><Relationship Id="rId40" Type="http://schemas.openxmlformats.org/officeDocument/2006/relationships/customXml" Target="../ink/ink19.xml"/><Relationship Id="rId45" Type="http://schemas.openxmlformats.org/officeDocument/2006/relationships/image" Target="../media/image23.png"/><Relationship Id="rId53" Type="http://schemas.openxmlformats.org/officeDocument/2006/relationships/image" Target="../media/image27.png"/><Relationship Id="rId58" Type="http://schemas.openxmlformats.org/officeDocument/2006/relationships/customXml" Target="../ink/ink28.xml"/><Relationship Id="rId66" Type="http://schemas.openxmlformats.org/officeDocument/2006/relationships/customXml" Target="../ink/ink32.xml"/><Relationship Id="rId5" Type="http://schemas.openxmlformats.org/officeDocument/2006/relationships/image" Target="../media/image3.png"/><Relationship Id="rId61" Type="http://schemas.openxmlformats.org/officeDocument/2006/relationships/image" Target="../media/image31.png"/><Relationship Id="rId19" Type="http://schemas.openxmlformats.org/officeDocument/2006/relationships/image" Target="../media/image1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4.png"/><Relationship Id="rId30" Type="http://schemas.openxmlformats.org/officeDocument/2006/relationships/customXml" Target="../ink/ink14.xml"/><Relationship Id="rId35" Type="http://schemas.openxmlformats.org/officeDocument/2006/relationships/image" Target="../media/image18.png"/><Relationship Id="rId43" Type="http://schemas.openxmlformats.org/officeDocument/2006/relationships/image" Target="../media/image22.png"/><Relationship Id="rId48" Type="http://schemas.openxmlformats.org/officeDocument/2006/relationships/customXml" Target="../ink/ink23.xml"/><Relationship Id="rId56" Type="http://schemas.openxmlformats.org/officeDocument/2006/relationships/customXml" Target="../ink/ink27.xml"/><Relationship Id="rId64" Type="http://schemas.openxmlformats.org/officeDocument/2006/relationships/customXml" Target="../ink/ink31.xml"/><Relationship Id="rId69" Type="http://schemas.openxmlformats.org/officeDocument/2006/relationships/image" Target="../media/image35.png"/><Relationship Id="rId8" Type="http://schemas.openxmlformats.org/officeDocument/2006/relationships/customXml" Target="../ink/ink3.xml"/><Relationship Id="rId51" Type="http://schemas.openxmlformats.org/officeDocument/2006/relationships/image" Target="../media/image26.png"/><Relationship Id="rId3" Type="http://schemas.openxmlformats.org/officeDocument/2006/relationships/image" Target="../media/image2.wmf"/><Relationship Id="rId12" Type="http://schemas.openxmlformats.org/officeDocument/2006/relationships/customXml" Target="../ink/ink5.xml"/><Relationship Id="rId17" Type="http://schemas.openxmlformats.org/officeDocument/2006/relationships/image" Target="../media/image9.png"/><Relationship Id="rId25" Type="http://schemas.openxmlformats.org/officeDocument/2006/relationships/image" Target="../media/image13.png"/><Relationship Id="rId33" Type="http://schemas.openxmlformats.org/officeDocument/2006/relationships/image" Target="../media/image17.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30.png"/><Relationship Id="rId67" Type="http://schemas.openxmlformats.org/officeDocument/2006/relationships/image" Target="../media/image34.png"/><Relationship Id="rId20" Type="http://schemas.openxmlformats.org/officeDocument/2006/relationships/customXml" Target="../ink/ink9.xml"/><Relationship Id="rId41" Type="http://schemas.openxmlformats.org/officeDocument/2006/relationships/image" Target="../media/image21.png"/><Relationship Id="rId54" Type="http://schemas.openxmlformats.org/officeDocument/2006/relationships/customXml" Target="../ink/ink26.xml"/><Relationship Id="rId62"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25.png"/><Relationship Id="rId57" Type="http://schemas.openxmlformats.org/officeDocument/2006/relationships/image" Target="../media/image29.png"/><Relationship Id="rId10" Type="http://schemas.openxmlformats.org/officeDocument/2006/relationships/customXml" Target="../ink/ink4.xml"/><Relationship Id="rId31" Type="http://schemas.openxmlformats.org/officeDocument/2006/relationships/image" Target="../media/image16.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33.png"/><Relationship Id="rId4" Type="http://schemas.openxmlformats.org/officeDocument/2006/relationships/customXml" Target="../ink/ink1.xml"/><Relationship Id="rId9"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customXml" Target="../ink/ink8.xml"/><Relationship Id="rId39" Type="http://schemas.openxmlformats.org/officeDocument/2006/relationships/image" Target="../media/image20.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28.png"/></Relationships>
</file>

<file path=ppt/slides/_rels/slide20.xml.rels><?xml version="1.0" encoding="UTF-8" standalone="yes"?>
<Relationships xmlns="http://schemas.openxmlformats.org/package/2006/relationships"><Relationship Id="rId117" Type="http://schemas.openxmlformats.org/officeDocument/2006/relationships/image" Target="../media/image1468.png"/><Relationship Id="rId21" Type="http://schemas.openxmlformats.org/officeDocument/2006/relationships/image" Target="../media/image1910.png"/><Relationship Id="rId42" Type="http://schemas.openxmlformats.org/officeDocument/2006/relationships/customXml" Target="../ink/ink1923.xml"/><Relationship Id="rId63" Type="http://schemas.openxmlformats.org/officeDocument/2006/relationships/image" Target="../media/image1931.png"/><Relationship Id="rId84" Type="http://schemas.openxmlformats.org/officeDocument/2006/relationships/customXml" Target="../ink/ink1944.xml"/><Relationship Id="rId138" Type="http://schemas.openxmlformats.org/officeDocument/2006/relationships/customXml" Target="../ink/ink1971.xml"/><Relationship Id="rId16" Type="http://schemas.openxmlformats.org/officeDocument/2006/relationships/customXml" Target="../ink/ink1910.xml"/><Relationship Id="rId107" Type="http://schemas.openxmlformats.org/officeDocument/2006/relationships/image" Target="../media/image1953.png"/><Relationship Id="rId11" Type="http://schemas.openxmlformats.org/officeDocument/2006/relationships/image" Target="../media/image1905.png"/><Relationship Id="rId32" Type="http://schemas.openxmlformats.org/officeDocument/2006/relationships/customXml" Target="../ink/ink1918.xml"/><Relationship Id="rId37" Type="http://schemas.openxmlformats.org/officeDocument/2006/relationships/image" Target="../media/image1918.png"/><Relationship Id="rId53" Type="http://schemas.openxmlformats.org/officeDocument/2006/relationships/image" Target="../media/image1926.png"/><Relationship Id="rId58" Type="http://schemas.openxmlformats.org/officeDocument/2006/relationships/customXml" Target="../ink/ink1931.xml"/><Relationship Id="rId74" Type="http://schemas.openxmlformats.org/officeDocument/2006/relationships/customXml" Target="../ink/ink1939.xml"/><Relationship Id="rId79" Type="http://schemas.openxmlformats.org/officeDocument/2006/relationships/image" Target="../media/image1939.png"/><Relationship Id="rId102" Type="http://schemas.openxmlformats.org/officeDocument/2006/relationships/customXml" Target="../ink/ink1953.xml"/><Relationship Id="rId123" Type="http://schemas.openxmlformats.org/officeDocument/2006/relationships/image" Target="../media/image1960.png"/><Relationship Id="rId128" Type="http://schemas.openxmlformats.org/officeDocument/2006/relationships/customXml" Target="../ink/ink1966.xml"/><Relationship Id="rId5" Type="http://schemas.openxmlformats.org/officeDocument/2006/relationships/image" Target="../media/image1902.png"/><Relationship Id="rId90" Type="http://schemas.openxmlformats.org/officeDocument/2006/relationships/customXml" Target="../ink/ink1947.xml"/><Relationship Id="rId95" Type="http://schemas.openxmlformats.org/officeDocument/2006/relationships/image" Target="../media/image1947.png"/><Relationship Id="rId22" Type="http://schemas.openxmlformats.org/officeDocument/2006/relationships/customXml" Target="../ink/ink1913.xml"/><Relationship Id="rId27" Type="http://schemas.openxmlformats.org/officeDocument/2006/relationships/image" Target="../media/image1913.png"/><Relationship Id="rId43" Type="http://schemas.openxmlformats.org/officeDocument/2006/relationships/image" Target="../media/image1921.png"/><Relationship Id="rId48" Type="http://schemas.openxmlformats.org/officeDocument/2006/relationships/customXml" Target="../ink/ink1926.xml"/><Relationship Id="rId64" Type="http://schemas.openxmlformats.org/officeDocument/2006/relationships/customXml" Target="../ink/ink1934.xml"/><Relationship Id="rId69" Type="http://schemas.openxmlformats.org/officeDocument/2006/relationships/image" Target="../media/image1934.png"/><Relationship Id="rId113" Type="http://schemas.openxmlformats.org/officeDocument/2006/relationships/image" Target="../media/image1956.png"/><Relationship Id="rId118" Type="http://schemas.openxmlformats.org/officeDocument/2006/relationships/customXml" Target="../ink/ink1961.xml"/><Relationship Id="rId134" Type="http://schemas.openxmlformats.org/officeDocument/2006/relationships/customXml" Target="../ink/ink1969.xml"/><Relationship Id="rId139" Type="http://schemas.openxmlformats.org/officeDocument/2006/relationships/image" Target="../media/image1968.png"/><Relationship Id="rId80" Type="http://schemas.openxmlformats.org/officeDocument/2006/relationships/customXml" Target="../ink/ink1942.xml"/><Relationship Id="rId85" Type="http://schemas.openxmlformats.org/officeDocument/2006/relationships/image" Target="../media/image1942.png"/><Relationship Id="rId12" Type="http://schemas.openxmlformats.org/officeDocument/2006/relationships/customXml" Target="../ink/ink1908.xml"/><Relationship Id="rId17" Type="http://schemas.openxmlformats.org/officeDocument/2006/relationships/image" Target="../media/image1908.png"/><Relationship Id="rId33" Type="http://schemas.openxmlformats.org/officeDocument/2006/relationships/image" Target="../media/image1916.png"/><Relationship Id="rId38" Type="http://schemas.openxmlformats.org/officeDocument/2006/relationships/customXml" Target="../ink/ink1921.xml"/><Relationship Id="rId59" Type="http://schemas.openxmlformats.org/officeDocument/2006/relationships/image" Target="../media/image1929.png"/><Relationship Id="rId103" Type="http://schemas.openxmlformats.org/officeDocument/2006/relationships/image" Target="../media/image1951.png"/><Relationship Id="rId108" Type="http://schemas.openxmlformats.org/officeDocument/2006/relationships/customXml" Target="../ink/ink1956.xml"/><Relationship Id="rId124" Type="http://schemas.openxmlformats.org/officeDocument/2006/relationships/customXml" Target="../ink/ink1964.xml"/><Relationship Id="rId129" Type="http://schemas.openxmlformats.org/officeDocument/2006/relationships/image" Target="../media/image1963.png"/><Relationship Id="rId54" Type="http://schemas.openxmlformats.org/officeDocument/2006/relationships/customXml" Target="../ink/ink1929.xml"/><Relationship Id="rId70" Type="http://schemas.openxmlformats.org/officeDocument/2006/relationships/customXml" Target="../ink/ink1937.xml"/><Relationship Id="rId75" Type="http://schemas.openxmlformats.org/officeDocument/2006/relationships/image" Target="../media/image1937.png"/><Relationship Id="rId91" Type="http://schemas.openxmlformats.org/officeDocument/2006/relationships/image" Target="../media/image1945.png"/><Relationship Id="rId96" Type="http://schemas.openxmlformats.org/officeDocument/2006/relationships/customXml" Target="../ink/ink1950.xml"/><Relationship Id="rId1" Type="http://schemas.openxmlformats.org/officeDocument/2006/relationships/slideLayout" Target="../slideLayouts/slideLayout12.xml"/><Relationship Id="rId6" Type="http://schemas.openxmlformats.org/officeDocument/2006/relationships/customXml" Target="../ink/ink1905.xml"/><Relationship Id="rId23" Type="http://schemas.openxmlformats.org/officeDocument/2006/relationships/image" Target="../media/image1911.png"/><Relationship Id="rId28" Type="http://schemas.openxmlformats.org/officeDocument/2006/relationships/customXml" Target="../ink/ink1916.xml"/><Relationship Id="rId49" Type="http://schemas.openxmlformats.org/officeDocument/2006/relationships/image" Target="../media/image1924.png"/><Relationship Id="rId114" Type="http://schemas.openxmlformats.org/officeDocument/2006/relationships/customXml" Target="../ink/ink1959.xml"/><Relationship Id="rId119" Type="http://schemas.openxmlformats.org/officeDocument/2006/relationships/image" Target="../media/image1958.png"/><Relationship Id="rId44" Type="http://schemas.openxmlformats.org/officeDocument/2006/relationships/customXml" Target="../ink/ink1924.xml"/><Relationship Id="rId60" Type="http://schemas.openxmlformats.org/officeDocument/2006/relationships/customXml" Target="../ink/ink1932.xml"/><Relationship Id="rId65" Type="http://schemas.openxmlformats.org/officeDocument/2006/relationships/image" Target="../media/image1932.png"/><Relationship Id="rId81" Type="http://schemas.openxmlformats.org/officeDocument/2006/relationships/image" Target="../media/image1940.png"/><Relationship Id="rId86" Type="http://schemas.openxmlformats.org/officeDocument/2006/relationships/customXml" Target="../ink/ink1945.xml"/><Relationship Id="rId130" Type="http://schemas.openxmlformats.org/officeDocument/2006/relationships/customXml" Target="../ink/ink1967.xml"/><Relationship Id="rId135" Type="http://schemas.openxmlformats.org/officeDocument/2006/relationships/image" Target="../media/image1966.png"/><Relationship Id="rId13" Type="http://schemas.openxmlformats.org/officeDocument/2006/relationships/image" Target="../media/image1906.png"/><Relationship Id="rId18" Type="http://schemas.openxmlformats.org/officeDocument/2006/relationships/customXml" Target="../ink/ink1911.xml"/><Relationship Id="rId39" Type="http://schemas.openxmlformats.org/officeDocument/2006/relationships/image" Target="../media/image1919.png"/><Relationship Id="rId109" Type="http://schemas.openxmlformats.org/officeDocument/2006/relationships/image" Target="../media/image1954.png"/><Relationship Id="rId34" Type="http://schemas.openxmlformats.org/officeDocument/2006/relationships/customXml" Target="../ink/ink1919.xml"/><Relationship Id="rId50" Type="http://schemas.openxmlformats.org/officeDocument/2006/relationships/customXml" Target="../ink/ink1927.xml"/><Relationship Id="rId55" Type="http://schemas.openxmlformats.org/officeDocument/2006/relationships/image" Target="../media/image1927.png"/><Relationship Id="rId76" Type="http://schemas.openxmlformats.org/officeDocument/2006/relationships/customXml" Target="../ink/ink1940.xml"/><Relationship Id="rId97" Type="http://schemas.openxmlformats.org/officeDocument/2006/relationships/image" Target="../media/image1948.png"/><Relationship Id="rId104" Type="http://schemas.openxmlformats.org/officeDocument/2006/relationships/customXml" Target="../ink/ink1954.xml"/><Relationship Id="rId120" Type="http://schemas.openxmlformats.org/officeDocument/2006/relationships/customXml" Target="../ink/ink1962.xml"/><Relationship Id="rId125" Type="http://schemas.openxmlformats.org/officeDocument/2006/relationships/image" Target="../media/image1961.png"/><Relationship Id="rId7" Type="http://schemas.openxmlformats.org/officeDocument/2006/relationships/image" Target="../media/image1903.png"/><Relationship Id="rId71" Type="http://schemas.openxmlformats.org/officeDocument/2006/relationships/image" Target="../media/image1935.png"/><Relationship Id="rId92" Type="http://schemas.openxmlformats.org/officeDocument/2006/relationships/customXml" Target="../ink/ink1948.xml"/><Relationship Id="rId2" Type="http://schemas.openxmlformats.org/officeDocument/2006/relationships/notesSlide" Target="../notesSlides/notesSlide18.xml"/><Relationship Id="rId29" Type="http://schemas.openxmlformats.org/officeDocument/2006/relationships/image" Target="../media/image1914.png"/><Relationship Id="rId24" Type="http://schemas.openxmlformats.org/officeDocument/2006/relationships/customXml" Target="../ink/ink1914.xml"/><Relationship Id="rId40" Type="http://schemas.openxmlformats.org/officeDocument/2006/relationships/customXml" Target="../ink/ink1922.xml"/><Relationship Id="rId45" Type="http://schemas.openxmlformats.org/officeDocument/2006/relationships/image" Target="../media/image1922.png"/><Relationship Id="rId66" Type="http://schemas.openxmlformats.org/officeDocument/2006/relationships/customXml" Target="../ink/ink1935.xml"/><Relationship Id="rId87" Type="http://schemas.openxmlformats.org/officeDocument/2006/relationships/image" Target="../media/image1943.png"/><Relationship Id="rId110" Type="http://schemas.openxmlformats.org/officeDocument/2006/relationships/customXml" Target="../ink/ink1957.xml"/><Relationship Id="rId115" Type="http://schemas.openxmlformats.org/officeDocument/2006/relationships/image" Target="../media/image1957.png"/><Relationship Id="rId131" Type="http://schemas.openxmlformats.org/officeDocument/2006/relationships/image" Target="../media/image1964.png"/><Relationship Id="rId136" Type="http://schemas.openxmlformats.org/officeDocument/2006/relationships/customXml" Target="../ink/ink1970.xml"/><Relationship Id="rId61" Type="http://schemas.openxmlformats.org/officeDocument/2006/relationships/image" Target="../media/image1930.png"/><Relationship Id="rId82" Type="http://schemas.openxmlformats.org/officeDocument/2006/relationships/customXml" Target="../ink/ink1943.xml"/><Relationship Id="rId19" Type="http://schemas.openxmlformats.org/officeDocument/2006/relationships/image" Target="../media/image1909.png"/><Relationship Id="rId14" Type="http://schemas.openxmlformats.org/officeDocument/2006/relationships/customXml" Target="../ink/ink1909.xml"/><Relationship Id="rId30" Type="http://schemas.openxmlformats.org/officeDocument/2006/relationships/customXml" Target="../ink/ink1917.xml"/><Relationship Id="rId35" Type="http://schemas.openxmlformats.org/officeDocument/2006/relationships/image" Target="../media/image1917.png"/><Relationship Id="rId56" Type="http://schemas.openxmlformats.org/officeDocument/2006/relationships/customXml" Target="../ink/ink1930.xml"/><Relationship Id="rId77" Type="http://schemas.openxmlformats.org/officeDocument/2006/relationships/image" Target="../media/image1938.png"/><Relationship Id="rId100" Type="http://schemas.openxmlformats.org/officeDocument/2006/relationships/customXml" Target="../ink/ink1952.xml"/><Relationship Id="rId105" Type="http://schemas.openxmlformats.org/officeDocument/2006/relationships/image" Target="../media/image1952.png"/><Relationship Id="rId126" Type="http://schemas.openxmlformats.org/officeDocument/2006/relationships/customXml" Target="../ink/ink1965.xml"/><Relationship Id="rId8" Type="http://schemas.openxmlformats.org/officeDocument/2006/relationships/customXml" Target="../ink/ink1906.xml"/><Relationship Id="rId51" Type="http://schemas.openxmlformats.org/officeDocument/2006/relationships/image" Target="../media/image1925.png"/><Relationship Id="rId72" Type="http://schemas.openxmlformats.org/officeDocument/2006/relationships/customXml" Target="../ink/ink1938.xml"/><Relationship Id="rId93" Type="http://schemas.openxmlformats.org/officeDocument/2006/relationships/image" Target="../media/image1946.png"/><Relationship Id="rId98" Type="http://schemas.openxmlformats.org/officeDocument/2006/relationships/customXml" Target="../ink/ink1951.xml"/><Relationship Id="rId121" Type="http://schemas.openxmlformats.org/officeDocument/2006/relationships/image" Target="../media/image1959.png"/><Relationship Id="rId3" Type="http://schemas.openxmlformats.org/officeDocument/2006/relationships/image" Target="../media/image11.emf"/><Relationship Id="rId25" Type="http://schemas.openxmlformats.org/officeDocument/2006/relationships/image" Target="../media/image1912.png"/><Relationship Id="rId46" Type="http://schemas.openxmlformats.org/officeDocument/2006/relationships/customXml" Target="../ink/ink1925.xml"/><Relationship Id="rId67" Type="http://schemas.openxmlformats.org/officeDocument/2006/relationships/image" Target="../media/image1933.png"/><Relationship Id="rId116" Type="http://schemas.openxmlformats.org/officeDocument/2006/relationships/customXml" Target="../ink/ink1960.xml"/><Relationship Id="rId137" Type="http://schemas.openxmlformats.org/officeDocument/2006/relationships/image" Target="../media/image1967.png"/><Relationship Id="rId20" Type="http://schemas.openxmlformats.org/officeDocument/2006/relationships/customXml" Target="../ink/ink1912.xml"/><Relationship Id="rId41" Type="http://schemas.openxmlformats.org/officeDocument/2006/relationships/image" Target="../media/image1920.png"/><Relationship Id="rId62" Type="http://schemas.openxmlformats.org/officeDocument/2006/relationships/customXml" Target="../ink/ink1933.xml"/><Relationship Id="rId83" Type="http://schemas.openxmlformats.org/officeDocument/2006/relationships/image" Target="../media/image1941.png"/><Relationship Id="rId88" Type="http://schemas.openxmlformats.org/officeDocument/2006/relationships/customXml" Target="../ink/ink1946.xml"/><Relationship Id="rId111" Type="http://schemas.openxmlformats.org/officeDocument/2006/relationships/image" Target="../media/image1955.png"/><Relationship Id="rId132" Type="http://schemas.openxmlformats.org/officeDocument/2006/relationships/customXml" Target="../ink/ink1968.xml"/><Relationship Id="rId15" Type="http://schemas.openxmlformats.org/officeDocument/2006/relationships/image" Target="../media/image1907.png"/><Relationship Id="rId36" Type="http://schemas.openxmlformats.org/officeDocument/2006/relationships/customXml" Target="../ink/ink1920.xml"/><Relationship Id="rId57" Type="http://schemas.openxmlformats.org/officeDocument/2006/relationships/image" Target="../media/image1928.png"/><Relationship Id="rId106" Type="http://schemas.openxmlformats.org/officeDocument/2006/relationships/customXml" Target="../ink/ink1955.xml"/><Relationship Id="rId127" Type="http://schemas.openxmlformats.org/officeDocument/2006/relationships/image" Target="../media/image1962.png"/><Relationship Id="rId10" Type="http://schemas.openxmlformats.org/officeDocument/2006/relationships/customXml" Target="../ink/ink1907.xml"/><Relationship Id="rId31" Type="http://schemas.openxmlformats.org/officeDocument/2006/relationships/image" Target="../media/image1915.png"/><Relationship Id="rId52" Type="http://schemas.openxmlformats.org/officeDocument/2006/relationships/customXml" Target="../ink/ink1928.xml"/><Relationship Id="rId73" Type="http://schemas.openxmlformats.org/officeDocument/2006/relationships/image" Target="../media/image1936.png"/><Relationship Id="rId78" Type="http://schemas.openxmlformats.org/officeDocument/2006/relationships/customXml" Target="../ink/ink1941.xml"/><Relationship Id="rId94" Type="http://schemas.openxmlformats.org/officeDocument/2006/relationships/customXml" Target="../ink/ink1949.xml"/><Relationship Id="rId99" Type="http://schemas.openxmlformats.org/officeDocument/2006/relationships/image" Target="../media/image1949.png"/><Relationship Id="rId101" Type="http://schemas.openxmlformats.org/officeDocument/2006/relationships/image" Target="../media/image1950.png"/><Relationship Id="rId122" Type="http://schemas.openxmlformats.org/officeDocument/2006/relationships/customXml" Target="../ink/ink1963.xml"/><Relationship Id="rId4" Type="http://schemas.openxmlformats.org/officeDocument/2006/relationships/customXml" Target="../ink/ink1904.xml"/><Relationship Id="rId9" Type="http://schemas.openxmlformats.org/officeDocument/2006/relationships/image" Target="../media/image1904.png"/><Relationship Id="rId26" Type="http://schemas.openxmlformats.org/officeDocument/2006/relationships/customXml" Target="../ink/ink1915.xml"/><Relationship Id="rId47" Type="http://schemas.openxmlformats.org/officeDocument/2006/relationships/image" Target="../media/image1923.png"/><Relationship Id="rId68" Type="http://schemas.openxmlformats.org/officeDocument/2006/relationships/customXml" Target="../ink/ink1936.xml"/><Relationship Id="rId89" Type="http://schemas.openxmlformats.org/officeDocument/2006/relationships/image" Target="../media/image1944.png"/><Relationship Id="rId112" Type="http://schemas.openxmlformats.org/officeDocument/2006/relationships/customXml" Target="../ink/ink1958.xml"/><Relationship Id="rId133" Type="http://schemas.openxmlformats.org/officeDocument/2006/relationships/image" Target="../media/image1965.png"/></Relationships>
</file>

<file path=ppt/slides/_rels/slide21.xml.rels><?xml version="1.0" encoding="UTF-8" standalone="yes"?>
<Relationships xmlns="http://schemas.openxmlformats.org/package/2006/relationships"><Relationship Id="rId8" Type="http://schemas.openxmlformats.org/officeDocument/2006/relationships/customXml" Target="../ink/ink1974.xml"/><Relationship Id="rId13" Type="http://schemas.openxmlformats.org/officeDocument/2006/relationships/image" Target="../media/image1974.png"/><Relationship Id="rId18" Type="http://schemas.openxmlformats.org/officeDocument/2006/relationships/customXml" Target="../ink/ink1979.xml"/><Relationship Id="rId3" Type="http://schemas.openxmlformats.org/officeDocument/2006/relationships/image" Target="../media/image12.wmf"/><Relationship Id="rId7" Type="http://schemas.openxmlformats.org/officeDocument/2006/relationships/image" Target="../media/image1971.png"/><Relationship Id="rId12" Type="http://schemas.openxmlformats.org/officeDocument/2006/relationships/customXml" Target="../ink/ink1976.xml"/><Relationship Id="rId17" Type="http://schemas.openxmlformats.org/officeDocument/2006/relationships/image" Target="../media/image1976.png"/><Relationship Id="rId2" Type="http://schemas.openxmlformats.org/officeDocument/2006/relationships/notesSlide" Target="../notesSlides/notesSlide19.xml"/><Relationship Id="rId16" Type="http://schemas.openxmlformats.org/officeDocument/2006/relationships/customXml" Target="../ink/ink1978.xml"/><Relationship Id="rId1" Type="http://schemas.openxmlformats.org/officeDocument/2006/relationships/slideLayout" Target="../slideLayouts/slideLayout15.xml"/><Relationship Id="rId6" Type="http://schemas.openxmlformats.org/officeDocument/2006/relationships/customXml" Target="../ink/ink1973.xml"/><Relationship Id="rId11" Type="http://schemas.openxmlformats.org/officeDocument/2006/relationships/image" Target="../media/image1973.png"/><Relationship Id="rId5" Type="http://schemas.openxmlformats.org/officeDocument/2006/relationships/image" Target="../media/image1970.png"/><Relationship Id="rId15" Type="http://schemas.openxmlformats.org/officeDocument/2006/relationships/image" Target="../media/image1975.png"/><Relationship Id="rId10" Type="http://schemas.openxmlformats.org/officeDocument/2006/relationships/customXml" Target="../ink/ink1975.xml"/><Relationship Id="rId19" Type="http://schemas.openxmlformats.org/officeDocument/2006/relationships/image" Target="../media/image1977.png"/><Relationship Id="rId4" Type="http://schemas.openxmlformats.org/officeDocument/2006/relationships/customXml" Target="../ink/ink1972.xml"/><Relationship Id="rId9" Type="http://schemas.openxmlformats.org/officeDocument/2006/relationships/image" Target="../media/image1972.png"/><Relationship Id="rId14" Type="http://schemas.openxmlformats.org/officeDocument/2006/relationships/customXml" Target="../ink/ink1977.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6" Type="http://schemas.openxmlformats.org/officeDocument/2006/relationships/image" Target="../media/image2120.png"/><Relationship Id="rId21" Type="http://schemas.openxmlformats.org/officeDocument/2006/relationships/customXml" Target="../ink/ink1989.xml"/><Relationship Id="rId42" Type="http://schemas.openxmlformats.org/officeDocument/2006/relationships/image" Target="../media/image2128.png"/><Relationship Id="rId47" Type="http://schemas.openxmlformats.org/officeDocument/2006/relationships/customXml" Target="../ink/ink2002.xml"/><Relationship Id="rId63" Type="http://schemas.openxmlformats.org/officeDocument/2006/relationships/customXml" Target="../ink/ink2010.xml"/><Relationship Id="rId68" Type="http://schemas.openxmlformats.org/officeDocument/2006/relationships/image" Target="../media/image2141.png"/><Relationship Id="rId84" Type="http://schemas.openxmlformats.org/officeDocument/2006/relationships/image" Target="../media/image2149.png"/><Relationship Id="rId89" Type="http://schemas.openxmlformats.org/officeDocument/2006/relationships/customXml" Target="../ink/ink2023.xml"/><Relationship Id="rId16" Type="http://schemas.openxmlformats.org/officeDocument/2006/relationships/image" Target="../media/image2115.png"/><Relationship Id="rId11" Type="http://schemas.openxmlformats.org/officeDocument/2006/relationships/customXml" Target="../ink/ink1984.xml"/><Relationship Id="rId32" Type="http://schemas.openxmlformats.org/officeDocument/2006/relationships/image" Target="../media/image2123.png"/><Relationship Id="rId37" Type="http://schemas.openxmlformats.org/officeDocument/2006/relationships/customXml" Target="../ink/ink1997.xml"/><Relationship Id="rId53" Type="http://schemas.openxmlformats.org/officeDocument/2006/relationships/customXml" Target="../ink/ink2005.xml"/><Relationship Id="rId58" Type="http://schemas.openxmlformats.org/officeDocument/2006/relationships/image" Target="../media/image2136.png"/><Relationship Id="rId74" Type="http://schemas.openxmlformats.org/officeDocument/2006/relationships/image" Target="../media/image2144.png"/><Relationship Id="rId79" Type="http://schemas.openxmlformats.org/officeDocument/2006/relationships/customXml" Target="../ink/ink2018.xml"/><Relationship Id="rId102" Type="http://schemas.openxmlformats.org/officeDocument/2006/relationships/image" Target="../media/image2158.png"/><Relationship Id="rId5" Type="http://schemas.openxmlformats.org/officeDocument/2006/relationships/customXml" Target="../ink/ink1981.xml"/><Relationship Id="rId90" Type="http://schemas.openxmlformats.org/officeDocument/2006/relationships/image" Target="../media/image2152.png"/><Relationship Id="rId95" Type="http://schemas.openxmlformats.org/officeDocument/2006/relationships/customXml" Target="../ink/ink2026.xml"/><Relationship Id="rId22" Type="http://schemas.openxmlformats.org/officeDocument/2006/relationships/image" Target="../media/image2118.png"/><Relationship Id="rId27" Type="http://schemas.openxmlformats.org/officeDocument/2006/relationships/customXml" Target="../ink/ink1992.xml"/><Relationship Id="rId43" Type="http://schemas.openxmlformats.org/officeDocument/2006/relationships/customXml" Target="../ink/ink2000.xml"/><Relationship Id="rId48" Type="http://schemas.openxmlformats.org/officeDocument/2006/relationships/image" Target="../media/image2131.png"/><Relationship Id="rId64" Type="http://schemas.openxmlformats.org/officeDocument/2006/relationships/image" Target="../media/image2139.png"/><Relationship Id="rId69" Type="http://schemas.openxmlformats.org/officeDocument/2006/relationships/customXml" Target="../ink/ink2013.xml"/><Relationship Id="rId80" Type="http://schemas.openxmlformats.org/officeDocument/2006/relationships/image" Target="../media/image2147.png"/><Relationship Id="rId85" Type="http://schemas.openxmlformats.org/officeDocument/2006/relationships/customXml" Target="../ink/ink2021.xml"/><Relationship Id="rId12" Type="http://schemas.openxmlformats.org/officeDocument/2006/relationships/image" Target="../media/image2113.png"/><Relationship Id="rId17" Type="http://schemas.openxmlformats.org/officeDocument/2006/relationships/customXml" Target="../ink/ink1987.xml"/><Relationship Id="rId25" Type="http://schemas.openxmlformats.org/officeDocument/2006/relationships/customXml" Target="../ink/ink1991.xml"/><Relationship Id="rId33" Type="http://schemas.openxmlformats.org/officeDocument/2006/relationships/customXml" Target="../ink/ink1995.xml"/><Relationship Id="rId38" Type="http://schemas.openxmlformats.org/officeDocument/2006/relationships/image" Target="../media/image2126.png"/><Relationship Id="rId46" Type="http://schemas.openxmlformats.org/officeDocument/2006/relationships/image" Target="../media/image2130.png"/><Relationship Id="rId59" Type="http://schemas.openxmlformats.org/officeDocument/2006/relationships/customXml" Target="../ink/ink2008.xml"/><Relationship Id="rId67" Type="http://schemas.openxmlformats.org/officeDocument/2006/relationships/customXml" Target="../ink/ink2012.xml"/><Relationship Id="rId20" Type="http://schemas.openxmlformats.org/officeDocument/2006/relationships/image" Target="../media/image2117.png"/><Relationship Id="rId41" Type="http://schemas.openxmlformats.org/officeDocument/2006/relationships/customXml" Target="../ink/ink1999.xml"/><Relationship Id="rId54" Type="http://schemas.openxmlformats.org/officeDocument/2006/relationships/image" Target="../media/image2134.png"/><Relationship Id="rId62" Type="http://schemas.openxmlformats.org/officeDocument/2006/relationships/image" Target="../media/image2138.png"/><Relationship Id="rId70" Type="http://schemas.openxmlformats.org/officeDocument/2006/relationships/image" Target="../media/image2142.png"/><Relationship Id="rId75" Type="http://schemas.openxmlformats.org/officeDocument/2006/relationships/customXml" Target="../ink/ink2016.xml"/><Relationship Id="rId83" Type="http://schemas.openxmlformats.org/officeDocument/2006/relationships/customXml" Target="../ink/ink2020.xml"/><Relationship Id="rId88" Type="http://schemas.openxmlformats.org/officeDocument/2006/relationships/image" Target="../media/image2151.png"/><Relationship Id="rId91" Type="http://schemas.openxmlformats.org/officeDocument/2006/relationships/customXml" Target="../ink/ink2024.xml"/><Relationship Id="rId96" Type="http://schemas.openxmlformats.org/officeDocument/2006/relationships/image" Target="../media/image2155.png"/><Relationship Id="rId1" Type="http://schemas.openxmlformats.org/officeDocument/2006/relationships/slideLayout" Target="../slideLayouts/slideLayout2.xml"/><Relationship Id="rId6" Type="http://schemas.openxmlformats.org/officeDocument/2006/relationships/image" Target="../media/image2110.png"/><Relationship Id="rId15" Type="http://schemas.openxmlformats.org/officeDocument/2006/relationships/customXml" Target="../ink/ink1986.xml"/><Relationship Id="rId23" Type="http://schemas.openxmlformats.org/officeDocument/2006/relationships/customXml" Target="../ink/ink1990.xml"/><Relationship Id="rId28" Type="http://schemas.openxmlformats.org/officeDocument/2006/relationships/image" Target="../media/image2121.png"/><Relationship Id="rId36" Type="http://schemas.openxmlformats.org/officeDocument/2006/relationships/image" Target="../media/image2125.png"/><Relationship Id="rId49" Type="http://schemas.openxmlformats.org/officeDocument/2006/relationships/customXml" Target="../ink/ink2003.xml"/><Relationship Id="rId57" Type="http://schemas.openxmlformats.org/officeDocument/2006/relationships/customXml" Target="../ink/ink2007.xml"/><Relationship Id="rId10" Type="http://schemas.openxmlformats.org/officeDocument/2006/relationships/image" Target="../media/image2112.png"/><Relationship Id="rId31" Type="http://schemas.openxmlformats.org/officeDocument/2006/relationships/customXml" Target="../ink/ink1994.xml"/><Relationship Id="rId44" Type="http://schemas.openxmlformats.org/officeDocument/2006/relationships/image" Target="../media/image2129.png"/><Relationship Id="rId52" Type="http://schemas.openxmlformats.org/officeDocument/2006/relationships/image" Target="../media/image2133.png"/><Relationship Id="rId60" Type="http://schemas.openxmlformats.org/officeDocument/2006/relationships/image" Target="../media/image2137.png"/><Relationship Id="rId65" Type="http://schemas.openxmlformats.org/officeDocument/2006/relationships/customXml" Target="../ink/ink2011.xml"/><Relationship Id="rId73" Type="http://schemas.openxmlformats.org/officeDocument/2006/relationships/customXml" Target="../ink/ink2015.xml"/><Relationship Id="rId78" Type="http://schemas.openxmlformats.org/officeDocument/2006/relationships/image" Target="../media/image2146.png"/><Relationship Id="rId81" Type="http://schemas.openxmlformats.org/officeDocument/2006/relationships/customXml" Target="../ink/ink2019.xml"/><Relationship Id="rId86" Type="http://schemas.openxmlformats.org/officeDocument/2006/relationships/image" Target="../media/image2150.png"/><Relationship Id="rId94" Type="http://schemas.openxmlformats.org/officeDocument/2006/relationships/image" Target="../media/image2154.png"/><Relationship Id="rId99" Type="http://schemas.openxmlformats.org/officeDocument/2006/relationships/customXml" Target="../ink/ink2028.xml"/><Relationship Id="rId101" Type="http://schemas.openxmlformats.org/officeDocument/2006/relationships/customXml" Target="../ink/ink2029.xml"/><Relationship Id="rId4" Type="http://schemas.openxmlformats.org/officeDocument/2006/relationships/image" Target="../media/image2109.png"/><Relationship Id="rId9" Type="http://schemas.openxmlformats.org/officeDocument/2006/relationships/customXml" Target="../ink/ink1983.xml"/><Relationship Id="rId13" Type="http://schemas.openxmlformats.org/officeDocument/2006/relationships/customXml" Target="../ink/ink1985.xml"/><Relationship Id="rId18" Type="http://schemas.openxmlformats.org/officeDocument/2006/relationships/image" Target="../media/image2116.png"/><Relationship Id="rId39" Type="http://schemas.openxmlformats.org/officeDocument/2006/relationships/customXml" Target="../ink/ink1998.xml"/><Relationship Id="rId34" Type="http://schemas.openxmlformats.org/officeDocument/2006/relationships/image" Target="../media/image2124.png"/><Relationship Id="rId50" Type="http://schemas.openxmlformats.org/officeDocument/2006/relationships/image" Target="../media/image2132.png"/><Relationship Id="rId55" Type="http://schemas.openxmlformats.org/officeDocument/2006/relationships/customXml" Target="../ink/ink2006.xml"/><Relationship Id="rId76" Type="http://schemas.openxmlformats.org/officeDocument/2006/relationships/image" Target="../media/image2145.png"/><Relationship Id="rId97" Type="http://schemas.openxmlformats.org/officeDocument/2006/relationships/customXml" Target="../ink/ink2027.xml"/><Relationship Id="rId7" Type="http://schemas.openxmlformats.org/officeDocument/2006/relationships/customXml" Target="../ink/ink1982.xml"/><Relationship Id="rId71" Type="http://schemas.openxmlformats.org/officeDocument/2006/relationships/customXml" Target="../ink/ink2014.xml"/><Relationship Id="rId92" Type="http://schemas.openxmlformats.org/officeDocument/2006/relationships/image" Target="../media/image2153.png"/><Relationship Id="rId2" Type="http://schemas.openxmlformats.org/officeDocument/2006/relationships/notesSlide" Target="../notesSlides/notesSlide21.xml"/><Relationship Id="rId29" Type="http://schemas.openxmlformats.org/officeDocument/2006/relationships/customXml" Target="../ink/ink1993.xml"/><Relationship Id="rId24" Type="http://schemas.openxmlformats.org/officeDocument/2006/relationships/image" Target="../media/image2119.png"/><Relationship Id="rId40" Type="http://schemas.openxmlformats.org/officeDocument/2006/relationships/image" Target="../media/image2127.png"/><Relationship Id="rId45" Type="http://schemas.openxmlformats.org/officeDocument/2006/relationships/customXml" Target="../ink/ink2001.xml"/><Relationship Id="rId66" Type="http://schemas.openxmlformats.org/officeDocument/2006/relationships/image" Target="../media/image2140.png"/><Relationship Id="rId87" Type="http://schemas.openxmlformats.org/officeDocument/2006/relationships/customXml" Target="../ink/ink2022.xml"/><Relationship Id="rId61" Type="http://schemas.openxmlformats.org/officeDocument/2006/relationships/customXml" Target="../ink/ink2009.xml"/><Relationship Id="rId82" Type="http://schemas.openxmlformats.org/officeDocument/2006/relationships/image" Target="../media/image2148.png"/><Relationship Id="rId19" Type="http://schemas.openxmlformats.org/officeDocument/2006/relationships/customXml" Target="../ink/ink1988.xml"/><Relationship Id="rId14" Type="http://schemas.openxmlformats.org/officeDocument/2006/relationships/image" Target="../media/image2114.png"/><Relationship Id="rId30" Type="http://schemas.openxmlformats.org/officeDocument/2006/relationships/image" Target="../media/image2122.png"/><Relationship Id="rId35" Type="http://schemas.openxmlformats.org/officeDocument/2006/relationships/customXml" Target="../ink/ink1996.xml"/><Relationship Id="rId56" Type="http://schemas.openxmlformats.org/officeDocument/2006/relationships/image" Target="../media/image2135.png"/><Relationship Id="rId77" Type="http://schemas.openxmlformats.org/officeDocument/2006/relationships/customXml" Target="../ink/ink2017.xml"/><Relationship Id="rId100" Type="http://schemas.openxmlformats.org/officeDocument/2006/relationships/image" Target="../media/image2157.png"/><Relationship Id="rId8" Type="http://schemas.openxmlformats.org/officeDocument/2006/relationships/image" Target="../media/image2111.png"/><Relationship Id="rId51" Type="http://schemas.openxmlformats.org/officeDocument/2006/relationships/customXml" Target="../ink/ink2004.xml"/><Relationship Id="rId72" Type="http://schemas.openxmlformats.org/officeDocument/2006/relationships/image" Target="../media/image2143.png"/><Relationship Id="rId93" Type="http://schemas.openxmlformats.org/officeDocument/2006/relationships/customXml" Target="../ink/ink2025.xml"/><Relationship Id="rId98" Type="http://schemas.openxmlformats.org/officeDocument/2006/relationships/image" Target="../media/image2156.png"/><Relationship Id="rId3" Type="http://schemas.openxmlformats.org/officeDocument/2006/relationships/customXml" Target="../ink/ink1980.xml"/></Relationships>
</file>

<file path=ppt/slides/_rels/slide24.xml.rels><?xml version="1.0" encoding="UTF-8" standalone="yes"?>
<Relationships xmlns="http://schemas.openxmlformats.org/package/2006/relationships"><Relationship Id="rId26" Type="http://schemas.openxmlformats.org/officeDocument/2006/relationships/image" Target="../media/image1982.png"/><Relationship Id="rId21" Type="http://schemas.openxmlformats.org/officeDocument/2006/relationships/customXml" Target="../ink/ink2039.xml"/><Relationship Id="rId42" Type="http://schemas.openxmlformats.org/officeDocument/2006/relationships/image" Target="../media/image1990.png"/><Relationship Id="rId47" Type="http://schemas.openxmlformats.org/officeDocument/2006/relationships/customXml" Target="../ink/ink2052.xml"/><Relationship Id="rId63" Type="http://schemas.openxmlformats.org/officeDocument/2006/relationships/customXml" Target="../ink/ink2060.xml"/><Relationship Id="rId68" Type="http://schemas.openxmlformats.org/officeDocument/2006/relationships/image" Target="../media/image2003.png"/><Relationship Id="rId84" Type="http://schemas.openxmlformats.org/officeDocument/2006/relationships/image" Target="../media/image2011.png"/><Relationship Id="rId89" Type="http://schemas.openxmlformats.org/officeDocument/2006/relationships/customXml" Target="../ink/ink2073.xml"/><Relationship Id="rId16" Type="http://schemas.openxmlformats.org/officeDocument/2006/relationships/image" Target="../media/image1969.png"/><Relationship Id="rId11" Type="http://schemas.openxmlformats.org/officeDocument/2006/relationships/customXml" Target="../ink/ink2034.xml"/><Relationship Id="rId32" Type="http://schemas.openxmlformats.org/officeDocument/2006/relationships/image" Target="../media/image1985.png"/><Relationship Id="rId37" Type="http://schemas.openxmlformats.org/officeDocument/2006/relationships/customXml" Target="../ink/ink2047.xml"/><Relationship Id="rId53" Type="http://schemas.openxmlformats.org/officeDocument/2006/relationships/customXml" Target="../ink/ink2055.xml"/><Relationship Id="rId58" Type="http://schemas.openxmlformats.org/officeDocument/2006/relationships/image" Target="../media/image1998.png"/><Relationship Id="rId74" Type="http://schemas.openxmlformats.org/officeDocument/2006/relationships/image" Target="../media/image2006.png"/><Relationship Id="rId79" Type="http://schemas.openxmlformats.org/officeDocument/2006/relationships/customXml" Target="../ink/ink2068.xml"/><Relationship Id="rId102" Type="http://schemas.openxmlformats.org/officeDocument/2006/relationships/image" Target="../media/image2020.png"/><Relationship Id="rId5" Type="http://schemas.openxmlformats.org/officeDocument/2006/relationships/customXml" Target="../ink/ink2031.xml"/><Relationship Id="rId90" Type="http://schemas.openxmlformats.org/officeDocument/2006/relationships/image" Target="../media/image2014.png"/><Relationship Id="rId95" Type="http://schemas.openxmlformats.org/officeDocument/2006/relationships/customXml" Target="../ink/ink2076.xml"/><Relationship Id="rId22" Type="http://schemas.openxmlformats.org/officeDocument/2006/relationships/image" Target="../media/image1980.png"/><Relationship Id="rId27" Type="http://schemas.openxmlformats.org/officeDocument/2006/relationships/customXml" Target="../ink/ink2042.xml"/><Relationship Id="rId43" Type="http://schemas.openxmlformats.org/officeDocument/2006/relationships/customXml" Target="../ink/ink2050.xml"/><Relationship Id="rId48" Type="http://schemas.openxmlformats.org/officeDocument/2006/relationships/image" Target="../media/image1993.png"/><Relationship Id="rId64" Type="http://schemas.openxmlformats.org/officeDocument/2006/relationships/image" Target="../media/image2001.png"/><Relationship Id="rId69" Type="http://schemas.openxmlformats.org/officeDocument/2006/relationships/customXml" Target="../ink/ink2063.xml"/><Relationship Id="rId80" Type="http://schemas.openxmlformats.org/officeDocument/2006/relationships/image" Target="../media/image2009.png"/><Relationship Id="rId85" Type="http://schemas.openxmlformats.org/officeDocument/2006/relationships/customXml" Target="../ink/ink2071.xml"/><Relationship Id="rId12" Type="http://schemas.openxmlformats.org/officeDocument/2006/relationships/image" Target="../media/image1781.png"/><Relationship Id="rId17" Type="http://schemas.openxmlformats.org/officeDocument/2006/relationships/customXml" Target="../ink/ink2037.xml"/><Relationship Id="rId25" Type="http://schemas.openxmlformats.org/officeDocument/2006/relationships/customXml" Target="../ink/ink2041.xml"/><Relationship Id="rId33" Type="http://schemas.openxmlformats.org/officeDocument/2006/relationships/customXml" Target="../ink/ink2045.xml"/><Relationship Id="rId38" Type="http://schemas.openxmlformats.org/officeDocument/2006/relationships/image" Target="../media/image1988.png"/><Relationship Id="rId46" Type="http://schemas.openxmlformats.org/officeDocument/2006/relationships/image" Target="../media/image1992.png"/><Relationship Id="rId59" Type="http://schemas.openxmlformats.org/officeDocument/2006/relationships/customXml" Target="../ink/ink2058.xml"/><Relationship Id="rId67" Type="http://schemas.openxmlformats.org/officeDocument/2006/relationships/customXml" Target="../ink/ink2062.xml"/><Relationship Id="rId103" Type="http://schemas.openxmlformats.org/officeDocument/2006/relationships/customXml" Target="../ink/ink2080.xml"/><Relationship Id="rId20" Type="http://schemas.openxmlformats.org/officeDocument/2006/relationships/image" Target="../media/image1979.png"/><Relationship Id="rId41" Type="http://schemas.openxmlformats.org/officeDocument/2006/relationships/customXml" Target="../ink/ink2049.xml"/><Relationship Id="rId54" Type="http://schemas.openxmlformats.org/officeDocument/2006/relationships/image" Target="../media/image1996.png"/><Relationship Id="rId62" Type="http://schemas.openxmlformats.org/officeDocument/2006/relationships/image" Target="../media/image2000.png"/><Relationship Id="rId70" Type="http://schemas.openxmlformats.org/officeDocument/2006/relationships/image" Target="../media/image2004.png"/><Relationship Id="rId75" Type="http://schemas.openxmlformats.org/officeDocument/2006/relationships/customXml" Target="../ink/ink2066.xml"/><Relationship Id="rId83" Type="http://schemas.openxmlformats.org/officeDocument/2006/relationships/customXml" Target="../ink/ink2070.xml"/><Relationship Id="rId88" Type="http://schemas.openxmlformats.org/officeDocument/2006/relationships/image" Target="../media/image2013.png"/><Relationship Id="rId91" Type="http://schemas.openxmlformats.org/officeDocument/2006/relationships/customXml" Target="../ink/ink2074.xml"/><Relationship Id="rId96" Type="http://schemas.openxmlformats.org/officeDocument/2006/relationships/image" Target="../media/image2017.png"/><Relationship Id="rId1" Type="http://schemas.openxmlformats.org/officeDocument/2006/relationships/slideLayout" Target="../slideLayouts/slideLayout6.xml"/><Relationship Id="rId6" Type="http://schemas.openxmlformats.org/officeDocument/2006/relationships/image" Target="../media/image1081.png"/><Relationship Id="rId15" Type="http://schemas.openxmlformats.org/officeDocument/2006/relationships/customXml" Target="../ink/ink2036.xml"/><Relationship Id="rId23" Type="http://schemas.openxmlformats.org/officeDocument/2006/relationships/customXml" Target="../ink/ink2040.xml"/><Relationship Id="rId28" Type="http://schemas.openxmlformats.org/officeDocument/2006/relationships/image" Target="../media/image1983.png"/><Relationship Id="rId36" Type="http://schemas.openxmlformats.org/officeDocument/2006/relationships/image" Target="../media/image1987.png"/><Relationship Id="rId49" Type="http://schemas.openxmlformats.org/officeDocument/2006/relationships/customXml" Target="../ink/ink2053.xml"/><Relationship Id="rId57" Type="http://schemas.openxmlformats.org/officeDocument/2006/relationships/customXml" Target="../ink/ink2057.xml"/><Relationship Id="rId10" Type="http://schemas.openxmlformats.org/officeDocument/2006/relationships/image" Target="../media/image1649.png"/><Relationship Id="rId31" Type="http://schemas.openxmlformats.org/officeDocument/2006/relationships/customXml" Target="../ink/ink2044.xml"/><Relationship Id="rId44" Type="http://schemas.openxmlformats.org/officeDocument/2006/relationships/image" Target="../media/image1991.png"/><Relationship Id="rId52" Type="http://schemas.openxmlformats.org/officeDocument/2006/relationships/image" Target="../media/image1995.png"/><Relationship Id="rId60" Type="http://schemas.openxmlformats.org/officeDocument/2006/relationships/image" Target="../media/image1999.png"/><Relationship Id="rId65" Type="http://schemas.openxmlformats.org/officeDocument/2006/relationships/customXml" Target="../ink/ink2061.xml"/><Relationship Id="rId73" Type="http://schemas.openxmlformats.org/officeDocument/2006/relationships/customXml" Target="../ink/ink2065.xml"/><Relationship Id="rId78" Type="http://schemas.openxmlformats.org/officeDocument/2006/relationships/image" Target="../media/image2008.png"/><Relationship Id="rId81" Type="http://schemas.openxmlformats.org/officeDocument/2006/relationships/customXml" Target="../ink/ink2069.xml"/><Relationship Id="rId86" Type="http://schemas.openxmlformats.org/officeDocument/2006/relationships/image" Target="../media/image2012.png"/><Relationship Id="rId94" Type="http://schemas.openxmlformats.org/officeDocument/2006/relationships/image" Target="../media/image2016.png"/><Relationship Id="rId99" Type="http://schemas.openxmlformats.org/officeDocument/2006/relationships/customXml" Target="../ink/ink2078.xml"/><Relationship Id="rId101" Type="http://schemas.openxmlformats.org/officeDocument/2006/relationships/customXml" Target="../ink/ink2079.xml"/><Relationship Id="rId4" Type="http://schemas.openxmlformats.org/officeDocument/2006/relationships/image" Target="../media/image1010.png"/><Relationship Id="rId9" Type="http://schemas.openxmlformats.org/officeDocument/2006/relationships/customXml" Target="../ink/ink2033.xml"/><Relationship Id="rId13" Type="http://schemas.openxmlformats.org/officeDocument/2006/relationships/customXml" Target="../ink/ink2035.xml"/><Relationship Id="rId18" Type="http://schemas.openxmlformats.org/officeDocument/2006/relationships/image" Target="../media/image1978.png"/><Relationship Id="rId39" Type="http://schemas.openxmlformats.org/officeDocument/2006/relationships/customXml" Target="../ink/ink2048.xml"/><Relationship Id="rId34" Type="http://schemas.openxmlformats.org/officeDocument/2006/relationships/image" Target="../media/image1986.png"/><Relationship Id="rId50" Type="http://schemas.openxmlformats.org/officeDocument/2006/relationships/image" Target="../media/image1994.png"/><Relationship Id="rId55" Type="http://schemas.openxmlformats.org/officeDocument/2006/relationships/customXml" Target="../ink/ink2056.xml"/><Relationship Id="rId76" Type="http://schemas.openxmlformats.org/officeDocument/2006/relationships/image" Target="../media/image2007.png"/><Relationship Id="rId97" Type="http://schemas.openxmlformats.org/officeDocument/2006/relationships/customXml" Target="../ink/ink2077.xml"/><Relationship Id="rId104" Type="http://schemas.openxmlformats.org/officeDocument/2006/relationships/image" Target="../media/image2021.png"/><Relationship Id="rId7" Type="http://schemas.openxmlformats.org/officeDocument/2006/relationships/customXml" Target="../ink/ink2032.xml"/><Relationship Id="rId71" Type="http://schemas.openxmlformats.org/officeDocument/2006/relationships/customXml" Target="../ink/ink2064.xml"/><Relationship Id="rId92" Type="http://schemas.openxmlformats.org/officeDocument/2006/relationships/image" Target="../media/image2015.png"/><Relationship Id="rId2" Type="http://schemas.openxmlformats.org/officeDocument/2006/relationships/notesSlide" Target="../notesSlides/notesSlide22.xml"/><Relationship Id="rId29" Type="http://schemas.openxmlformats.org/officeDocument/2006/relationships/customXml" Target="../ink/ink2043.xml"/><Relationship Id="rId24" Type="http://schemas.openxmlformats.org/officeDocument/2006/relationships/image" Target="../media/image1981.png"/><Relationship Id="rId40" Type="http://schemas.openxmlformats.org/officeDocument/2006/relationships/image" Target="../media/image1989.png"/><Relationship Id="rId45" Type="http://schemas.openxmlformats.org/officeDocument/2006/relationships/customXml" Target="../ink/ink2051.xml"/><Relationship Id="rId66" Type="http://schemas.openxmlformats.org/officeDocument/2006/relationships/image" Target="../media/image2002.png"/><Relationship Id="rId87" Type="http://schemas.openxmlformats.org/officeDocument/2006/relationships/customXml" Target="../ink/ink2072.xml"/><Relationship Id="rId61" Type="http://schemas.openxmlformats.org/officeDocument/2006/relationships/customXml" Target="../ink/ink2059.xml"/><Relationship Id="rId82" Type="http://schemas.openxmlformats.org/officeDocument/2006/relationships/image" Target="../media/image2010.png"/><Relationship Id="rId19" Type="http://schemas.openxmlformats.org/officeDocument/2006/relationships/customXml" Target="../ink/ink2038.xml"/><Relationship Id="rId14" Type="http://schemas.openxmlformats.org/officeDocument/2006/relationships/image" Target="../media/image1901.png"/><Relationship Id="rId30" Type="http://schemas.openxmlformats.org/officeDocument/2006/relationships/image" Target="../media/image1984.png"/><Relationship Id="rId35" Type="http://schemas.openxmlformats.org/officeDocument/2006/relationships/customXml" Target="../ink/ink2046.xml"/><Relationship Id="rId56" Type="http://schemas.openxmlformats.org/officeDocument/2006/relationships/image" Target="../media/image1997.png"/><Relationship Id="rId77" Type="http://schemas.openxmlformats.org/officeDocument/2006/relationships/customXml" Target="../ink/ink2067.xml"/><Relationship Id="rId100" Type="http://schemas.openxmlformats.org/officeDocument/2006/relationships/image" Target="../media/image2019.png"/><Relationship Id="rId8" Type="http://schemas.openxmlformats.org/officeDocument/2006/relationships/image" Target="../media/image1535.png"/><Relationship Id="rId51" Type="http://schemas.openxmlformats.org/officeDocument/2006/relationships/customXml" Target="../ink/ink2054.xml"/><Relationship Id="rId72" Type="http://schemas.openxmlformats.org/officeDocument/2006/relationships/image" Target="../media/image2005.png"/><Relationship Id="rId93" Type="http://schemas.openxmlformats.org/officeDocument/2006/relationships/customXml" Target="../ink/ink2075.xml"/><Relationship Id="rId98" Type="http://schemas.openxmlformats.org/officeDocument/2006/relationships/image" Target="../media/image2018.png"/><Relationship Id="rId3" Type="http://schemas.openxmlformats.org/officeDocument/2006/relationships/customXml" Target="../ink/ink2030.xml"/></Relationships>
</file>

<file path=ppt/slides/_rels/slide25.xml.rels><?xml version="1.0" encoding="UTF-8" standalone="yes"?>
<Relationships xmlns="http://schemas.openxmlformats.org/package/2006/relationships"><Relationship Id="rId117" Type="http://schemas.openxmlformats.org/officeDocument/2006/relationships/image" Target="../media/image2079.png"/><Relationship Id="rId21" Type="http://schemas.openxmlformats.org/officeDocument/2006/relationships/image" Target="../media/image2031.png"/><Relationship Id="rId42" Type="http://schemas.openxmlformats.org/officeDocument/2006/relationships/customXml" Target="../ink/ink2100.xml"/><Relationship Id="rId63" Type="http://schemas.openxmlformats.org/officeDocument/2006/relationships/image" Target="../media/image2052.png"/><Relationship Id="rId84" Type="http://schemas.openxmlformats.org/officeDocument/2006/relationships/customXml" Target="../ink/ink2121.xml"/><Relationship Id="rId138" Type="http://schemas.openxmlformats.org/officeDocument/2006/relationships/customXml" Target="../ink/ink2148.xml"/><Relationship Id="rId159" Type="http://schemas.openxmlformats.org/officeDocument/2006/relationships/image" Target="../media/image2100.png"/><Relationship Id="rId107" Type="http://schemas.openxmlformats.org/officeDocument/2006/relationships/image" Target="../media/image2074.png"/><Relationship Id="rId11" Type="http://schemas.openxmlformats.org/officeDocument/2006/relationships/image" Target="../media/image2026.png"/><Relationship Id="rId32" Type="http://schemas.openxmlformats.org/officeDocument/2006/relationships/customXml" Target="../ink/ink2095.xml"/><Relationship Id="rId53" Type="http://schemas.openxmlformats.org/officeDocument/2006/relationships/image" Target="../media/image2047.png"/><Relationship Id="rId74" Type="http://schemas.openxmlformats.org/officeDocument/2006/relationships/customXml" Target="../ink/ink2116.xml"/><Relationship Id="rId128" Type="http://schemas.openxmlformats.org/officeDocument/2006/relationships/customXml" Target="../ink/ink2143.xml"/><Relationship Id="rId149" Type="http://schemas.openxmlformats.org/officeDocument/2006/relationships/image" Target="../media/image2095.png"/><Relationship Id="rId5" Type="http://schemas.openxmlformats.org/officeDocument/2006/relationships/image" Target="../media/image2023.png"/><Relationship Id="rId95" Type="http://schemas.openxmlformats.org/officeDocument/2006/relationships/image" Target="../media/image2068.png"/><Relationship Id="rId160" Type="http://schemas.openxmlformats.org/officeDocument/2006/relationships/customXml" Target="../ink/ink2159.xml"/><Relationship Id="rId22" Type="http://schemas.openxmlformats.org/officeDocument/2006/relationships/customXml" Target="../ink/ink2090.xml"/><Relationship Id="rId43" Type="http://schemas.openxmlformats.org/officeDocument/2006/relationships/image" Target="../media/image2042.png"/><Relationship Id="rId64" Type="http://schemas.openxmlformats.org/officeDocument/2006/relationships/customXml" Target="../ink/ink2111.xml"/><Relationship Id="rId118" Type="http://schemas.openxmlformats.org/officeDocument/2006/relationships/customXml" Target="../ink/ink2138.xml"/><Relationship Id="rId139" Type="http://schemas.openxmlformats.org/officeDocument/2006/relationships/image" Target="../media/image2090.png"/><Relationship Id="rId85" Type="http://schemas.openxmlformats.org/officeDocument/2006/relationships/image" Target="../media/image2063.png"/><Relationship Id="rId150" Type="http://schemas.openxmlformats.org/officeDocument/2006/relationships/customXml" Target="../ink/ink2154.xml"/><Relationship Id="rId12" Type="http://schemas.openxmlformats.org/officeDocument/2006/relationships/customXml" Target="../ink/ink2085.xml"/><Relationship Id="rId33" Type="http://schemas.openxmlformats.org/officeDocument/2006/relationships/image" Target="../media/image2037.png"/><Relationship Id="rId108" Type="http://schemas.openxmlformats.org/officeDocument/2006/relationships/customXml" Target="../ink/ink2133.xml"/><Relationship Id="rId129" Type="http://schemas.openxmlformats.org/officeDocument/2006/relationships/image" Target="../media/image2085.png"/><Relationship Id="rId54" Type="http://schemas.openxmlformats.org/officeDocument/2006/relationships/customXml" Target="../ink/ink2106.xml"/><Relationship Id="rId70" Type="http://schemas.openxmlformats.org/officeDocument/2006/relationships/customXml" Target="../ink/ink2114.xml"/><Relationship Id="rId75" Type="http://schemas.openxmlformats.org/officeDocument/2006/relationships/image" Target="../media/image2058.png"/><Relationship Id="rId91" Type="http://schemas.openxmlformats.org/officeDocument/2006/relationships/image" Target="../media/image2066.png"/><Relationship Id="rId96" Type="http://schemas.openxmlformats.org/officeDocument/2006/relationships/customXml" Target="../ink/ink2127.xml"/><Relationship Id="rId140" Type="http://schemas.openxmlformats.org/officeDocument/2006/relationships/customXml" Target="../ink/ink2149.xml"/><Relationship Id="rId145" Type="http://schemas.openxmlformats.org/officeDocument/2006/relationships/image" Target="../media/image2093.png"/><Relationship Id="rId161" Type="http://schemas.openxmlformats.org/officeDocument/2006/relationships/image" Target="../media/image2101.png"/><Relationship Id="rId166" Type="http://schemas.openxmlformats.org/officeDocument/2006/relationships/customXml" Target="../ink/ink2162.xml"/><Relationship Id="rId1" Type="http://schemas.openxmlformats.org/officeDocument/2006/relationships/slideLayout" Target="../slideLayouts/slideLayout13.xml"/><Relationship Id="rId6" Type="http://schemas.openxmlformats.org/officeDocument/2006/relationships/customXml" Target="../ink/ink2082.xml"/><Relationship Id="rId23" Type="http://schemas.openxmlformats.org/officeDocument/2006/relationships/image" Target="../media/image2032.png"/><Relationship Id="rId28" Type="http://schemas.openxmlformats.org/officeDocument/2006/relationships/customXml" Target="../ink/ink2093.xml"/><Relationship Id="rId49" Type="http://schemas.openxmlformats.org/officeDocument/2006/relationships/image" Target="../media/image2045.png"/><Relationship Id="rId114" Type="http://schemas.openxmlformats.org/officeDocument/2006/relationships/customXml" Target="../ink/ink2136.xml"/><Relationship Id="rId119" Type="http://schemas.openxmlformats.org/officeDocument/2006/relationships/image" Target="../media/image2080.png"/><Relationship Id="rId44" Type="http://schemas.openxmlformats.org/officeDocument/2006/relationships/customXml" Target="../ink/ink2101.xml"/><Relationship Id="rId60" Type="http://schemas.openxmlformats.org/officeDocument/2006/relationships/customXml" Target="../ink/ink2109.xml"/><Relationship Id="rId65" Type="http://schemas.openxmlformats.org/officeDocument/2006/relationships/image" Target="../media/image2053.png"/><Relationship Id="rId81" Type="http://schemas.openxmlformats.org/officeDocument/2006/relationships/image" Target="../media/image2061.png"/><Relationship Id="rId86" Type="http://schemas.openxmlformats.org/officeDocument/2006/relationships/customXml" Target="../ink/ink2122.xml"/><Relationship Id="rId130" Type="http://schemas.openxmlformats.org/officeDocument/2006/relationships/customXml" Target="../ink/ink2144.xml"/><Relationship Id="rId135" Type="http://schemas.openxmlformats.org/officeDocument/2006/relationships/image" Target="../media/image2088.png"/><Relationship Id="rId151" Type="http://schemas.openxmlformats.org/officeDocument/2006/relationships/image" Target="../media/image2096.png"/><Relationship Id="rId156" Type="http://schemas.openxmlformats.org/officeDocument/2006/relationships/customXml" Target="../ink/ink2157.xml"/><Relationship Id="rId13" Type="http://schemas.openxmlformats.org/officeDocument/2006/relationships/image" Target="../media/image2027.png"/><Relationship Id="rId18" Type="http://schemas.openxmlformats.org/officeDocument/2006/relationships/customXml" Target="../ink/ink2088.xml"/><Relationship Id="rId39" Type="http://schemas.openxmlformats.org/officeDocument/2006/relationships/image" Target="../media/image2040.png"/><Relationship Id="rId109" Type="http://schemas.openxmlformats.org/officeDocument/2006/relationships/image" Target="../media/image2075.png"/><Relationship Id="rId34" Type="http://schemas.openxmlformats.org/officeDocument/2006/relationships/customXml" Target="../ink/ink2096.xml"/><Relationship Id="rId50" Type="http://schemas.openxmlformats.org/officeDocument/2006/relationships/customXml" Target="../ink/ink2104.xml"/><Relationship Id="rId55" Type="http://schemas.openxmlformats.org/officeDocument/2006/relationships/image" Target="../media/image2048.png"/><Relationship Id="rId76" Type="http://schemas.openxmlformats.org/officeDocument/2006/relationships/customXml" Target="../ink/ink2117.xml"/><Relationship Id="rId97" Type="http://schemas.openxmlformats.org/officeDocument/2006/relationships/image" Target="../media/image2069.png"/><Relationship Id="rId104" Type="http://schemas.openxmlformats.org/officeDocument/2006/relationships/customXml" Target="../ink/ink2131.xml"/><Relationship Id="rId120" Type="http://schemas.openxmlformats.org/officeDocument/2006/relationships/customXml" Target="../ink/ink2139.xml"/><Relationship Id="rId125" Type="http://schemas.openxmlformats.org/officeDocument/2006/relationships/image" Target="../media/image2083.png"/><Relationship Id="rId141" Type="http://schemas.openxmlformats.org/officeDocument/2006/relationships/image" Target="../media/image2091.png"/><Relationship Id="rId146" Type="http://schemas.openxmlformats.org/officeDocument/2006/relationships/customXml" Target="../ink/ink2152.xml"/><Relationship Id="rId167" Type="http://schemas.openxmlformats.org/officeDocument/2006/relationships/image" Target="../media/image2104.png"/><Relationship Id="rId7" Type="http://schemas.openxmlformats.org/officeDocument/2006/relationships/image" Target="../media/image2024.png"/><Relationship Id="rId71" Type="http://schemas.openxmlformats.org/officeDocument/2006/relationships/image" Target="../media/image2056.png"/><Relationship Id="rId92" Type="http://schemas.openxmlformats.org/officeDocument/2006/relationships/customXml" Target="../ink/ink2125.xml"/><Relationship Id="rId162" Type="http://schemas.openxmlformats.org/officeDocument/2006/relationships/customXml" Target="../ink/ink2160.xml"/><Relationship Id="rId2" Type="http://schemas.openxmlformats.org/officeDocument/2006/relationships/notesSlide" Target="../notesSlides/notesSlide23.xml"/><Relationship Id="rId29" Type="http://schemas.openxmlformats.org/officeDocument/2006/relationships/image" Target="../media/image2035.png"/><Relationship Id="rId24" Type="http://schemas.openxmlformats.org/officeDocument/2006/relationships/customXml" Target="../ink/ink2091.xml"/><Relationship Id="rId40" Type="http://schemas.openxmlformats.org/officeDocument/2006/relationships/customXml" Target="../ink/ink2099.xml"/><Relationship Id="rId45" Type="http://schemas.openxmlformats.org/officeDocument/2006/relationships/image" Target="../media/image2043.png"/><Relationship Id="rId66" Type="http://schemas.openxmlformats.org/officeDocument/2006/relationships/customXml" Target="../ink/ink2112.xml"/><Relationship Id="rId87" Type="http://schemas.openxmlformats.org/officeDocument/2006/relationships/image" Target="../media/image2064.png"/><Relationship Id="rId110" Type="http://schemas.openxmlformats.org/officeDocument/2006/relationships/customXml" Target="../ink/ink2134.xml"/><Relationship Id="rId115" Type="http://schemas.openxmlformats.org/officeDocument/2006/relationships/image" Target="../media/image2078.png"/><Relationship Id="rId131" Type="http://schemas.openxmlformats.org/officeDocument/2006/relationships/image" Target="../media/image2086.png"/><Relationship Id="rId136" Type="http://schemas.openxmlformats.org/officeDocument/2006/relationships/customXml" Target="../ink/ink2147.xml"/><Relationship Id="rId157" Type="http://schemas.openxmlformats.org/officeDocument/2006/relationships/image" Target="../media/image2099.png"/><Relationship Id="rId61" Type="http://schemas.openxmlformats.org/officeDocument/2006/relationships/image" Target="../media/image2051.png"/><Relationship Id="rId82" Type="http://schemas.openxmlformats.org/officeDocument/2006/relationships/customXml" Target="../ink/ink2120.xml"/><Relationship Id="rId152" Type="http://schemas.openxmlformats.org/officeDocument/2006/relationships/customXml" Target="../ink/ink2155.xml"/><Relationship Id="rId19" Type="http://schemas.openxmlformats.org/officeDocument/2006/relationships/image" Target="../media/image2030.png"/><Relationship Id="rId14" Type="http://schemas.openxmlformats.org/officeDocument/2006/relationships/customXml" Target="../ink/ink2086.xml"/><Relationship Id="rId30" Type="http://schemas.openxmlformats.org/officeDocument/2006/relationships/customXml" Target="../ink/ink2094.xml"/><Relationship Id="rId35" Type="http://schemas.openxmlformats.org/officeDocument/2006/relationships/image" Target="../media/image2038.png"/><Relationship Id="rId56" Type="http://schemas.openxmlformats.org/officeDocument/2006/relationships/customXml" Target="../ink/ink2107.xml"/><Relationship Id="rId77" Type="http://schemas.openxmlformats.org/officeDocument/2006/relationships/image" Target="../media/image2059.png"/><Relationship Id="rId100" Type="http://schemas.openxmlformats.org/officeDocument/2006/relationships/customXml" Target="../ink/ink2129.xml"/><Relationship Id="rId105" Type="http://schemas.openxmlformats.org/officeDocument/2006/relationships/image" Target="../media/image2073.png"/><Relationship Id="rId126" Type="http://schemas.openxmlformats.org/officeDocument/2006/relationships/customXml" Target="../ink/ink2142.xml"/><Relationship Id="rId147" Type="http://schemas.openxmlformats.org/officeDocument/2006/relationships/image" Target="../media/image2094.png"/><Relationship Id="rId168" Type="http://schemas.openxmlformats.org/officeDocument/2006/relationships/customXml" Target="../ink/ink2163.xml"/><Relationship Id="rId8" Type="http://schemas.openxmlformats.org/officeDocument/2006/relationships/customXml" Target="../ink/ink2083.xml"/><Relationship Id="rId51" Type="http://schemas.openxmlformats.org/officeDocument/2006/relationships/image" Target="../media/image2046.png"/><Relationship Id="rId72" Type="http://schemas.openxmlformats.org/officeDocument/2006/relationships/customXml" Target="../ink/ink2115.xml"/><Relationship Id="rId93" Type="http://schemas.openxmlformats.org/officeDocument/2006/relationships/image" Target="../media/image2067.png"/><Relationship Id="rId98" Type="http://schemas.openxmlformats.org/officeDocument/2006/relationships/customXml" Target="../ink/ink2128.xml"/><Relationship Id="rId121" Type="http://schemas.openxmlformats.org/officeDocument/2006/relationships/image" Target="../media/image2081.png"/><Relationship Id="rId142" Type="http://schemas.openxmlformats.org/officeDocument/2006/relationships/customXml" Target="../ink/ink2150.xml"/><Relationship Id="rId163" Type="http://schemas.openxmlformats.org/officeDocument/2006/relationships/image" Target="../media/image2102.png"/><Relationship Id="rId3" Type="http://schemas.openxmlformats.org/officeDocument/2006/relationships/image" Target="../media/image14.wmf"/><Relationship Id="rId25" Type="http://schemas.openxmlformats.org/officeDocument/2006/relationships/image" Target="../media/image2033.png"/><Relationship Id="rId46" Type="http://schemas.openxmlformats.org/officeDocument/2006/relationships/customXml" Target="../ink/ink2102.xml"/><Relationship Id="rId67" Type="http://schemas.openxmlformats.org/officeDocument/2006/relationships/image" Target="../media/image2054.png"/><Relationship Id="rId116" Type="http://schemas.openxmlformats.org/officeDocument/2006/relationships/customXml" Target="../ink/ink2137.xml"/><Relationship Id="rId137" Type="http://schemas.openxmlformats.org/officeDocument/2006/relationships/image" Target="../media/image2089.png"/><Relationship Id="rId158" Type="http://schemas.openxmlformats.org/officeDocument/2006/relationships/customXml" Target="../ink/ink2158.xml"/><Relationship Id="rId20" Type="http://schemas.openxmlformats.org/officeDocument/2006/relationships/customXml" Target="../ink/ink2089.xml"/><Relationship Id="rId41" Type="http://schemas.openxmlformats.org/officeDocument/2006/relationships/image" Target="../media/image2041.png"/><Relationship Id="rId62" Type="http://schemas.openxmlformats.org/officeDocument/2006/relationships/customXml" Target="../ink/ink2110.xml"/><Relationship Id="rId83" Type="http://schemas.openxmlformats.org/officeDocument/2006/relationships/image" Target="../media/image2062.png"/><Relationship Id="rId88" Type="http://schemas.openxmlformats.org/officeDocument/2006/relationships/customXml" Target="../ink/ink2123.xml"/><Relationship Id="rId111" Type="http://schemas.openxmlformats.org/officeDocument/2006/relationships/image" Target="../media/image2076.png"/><Relationship Id="rId132" Type="http://schemas.openxmlformats.org/officeDocument/2006/relationships/customXml" Target="../ink/ink2145.xml"/><Relationship Id="rId153" Type="http://schemas.openxmlformats.org/officeDocument/2006/relationships/image" Target="../media/image2097.png"/><Relationship Id="rId15" Type="http://schemas.openxmlformats.org/officeDocument/2006/relationships/image" Target="../media/image2028.png"/><Relationship Id="rId36" Type="http://schemas.openxmlformats.org/officeDocument/2006/relationships/customXml" Target="../ink/ink2097.xml"/><Relationship Id="rId57" Type="http://schemas.openxmlformats.org/officeDocument/2006/relationships/image" Target="../media/image2049.png"/><Relationship Id="rId106" Type="http://schemas.openxmlformats.org/officeDocument/2006/relationships/customXml" Target="../ink/ink2132.xml"/><Relationship Id="rId127" Type="http://schemas.openxmlformats.org/officeDocument/2006/relationships/image" Target="../media/image2084.png"/><Relationship Id="rId10" Type="http://schemas.openxmlformats.org/officeDocument/2006/relationships/customXml" Target="../ink/ink2084.xml"/><Relationship Id="rId31" Type="http://schemas.openxmlformats.org/officeDocument/2006/relationships/image" Target="../media/image2036.png"/><Relationship Id="rId52" Type="http://schemas.openxmlformats.org/officeDocument/2006/relationships/customXml" Target="../ink/ink2105.xml"/><Relationship Id="rId73" Type="http://schemas.openxmlformats.org/officeDocument/2006/relationships/image" Target="../media/image2057.png"/><Relationship Id="rId78" Type="http://schemas.openxmlformats.org/officeDocument/2006/relationships/customXml" Target="../ink/ink2118.xml"/><Relationship Id="rId94" Type="http://schemas.openxmlformats.org/officeDocument/2006/relationships/customXml" Target="../ink/ink2126.xml"/><Relationship Id="rId99" Type="http://schemas.openxmlformats.org/officeDocument/2006/relationships/image" Target="../media/image2070.png"/><Relationship Id="rId101" Type="http://schemas.openxmlformats.org/officeDocument/2006/relationships/image" Target="../media/image2071.png"/><Relationship Id="rId122" Type="http://schemas.openxmlformats.org/officeDocument/2006/relationships/customXml" Target="../ink/ink2140.xml"/><Relationship Id="rId143" Type="http://schemas.openxmlformats.org/officeDocument/2006/relationships/image" Target="../media/image2092.png"/><Relationship Id="rId148" Type="http://schemas.openxmlformats.org/officeDocument/2006/relationships/customXml" Target="../ink/ink2153.xml"/><Relationship Id="rId164" Type="http://schemas.openxmlformats.org/officeDocument/2006/relationships/customXml" Target="../ink/ink2161.xml"/><Relationship Id="rId169" Type="http://schemas.openxmlformats.org/officeDocument/2006/relationships/image" Target="../media/image2105.png"/><Relationship Id="rId4" Type="http://schemas.openxmlformats.org/officeDocument/2006/relationships/customXml" Target="../ink/ink2081.xml"/><Relationship Id="rId9" Type="http://schemas.openxmlformats.org/officeDocument/2006/relationships/image" Target="../media/image2025.png"/><Relationship Id="rId26" Type="http://schemas.openxmlformats.org/officeDocument/2006/relationships/customXml" Target="../ink/ink2092.xml"/><Relationship Id="rId47" Type="http://schemas.openxmlformats.org/officeDocument/2006/relationships/image" Target="../media/image2044.png"/><Relationship Id="rId68" Type="http://schemas.openxmlformats.org/officeDocument/2006/relationships/customXml" Target="../ink/ink2113.xml"/><Relationship Id="rId89" Type="http://schemas.openxmlformats.org/officeDocument/2006/relationships/image" Target="../media/image2065.png"/><Relationship Id="rId112" Type="http://schemas.openxmlformats.org/officeDocument/2006/relationships/customXml" Target="../ink/ink2135.xml"/><Relationship Id="rId133" Type="http://schemas.openxmlformats.org/officeDocument/2006/relationships/image" Target="../media/image2087.png"/><Relationship Id="rId154" Type="http://schemas.openxmlformats.org/officeDocument/2006/relationships/customXml" Target="../ink/ink2156.xml"/><Relationship Id="rId16" Type="http://schemas.openxmlformats.org/officeDocument/2006/relationships/customXml" Target="../ink/ink2087.xml"/><Relationship Id="rId37" Type="http://schemas.openxmlformats.org/officeDocument/2006/relationships/image" Target="../media/image2039.png"/><Relationship Id="rId58" Type="http://schemas.openxmlformats.org/officeDocument/2006/relationships/customXml" Target="../ink/ink2108.xml"/><Relationship Id="rId79" Type="http://schemas.openxmlformats.org/officeDocument/2006/relationships/image" Target="../media/image2060.png"/><Relationship Id="rId102" Type="http://schemas.openxmlformats.org/officeDocument/2006/relationships/customXml" Target="../ink/ink2130.xml"/><Relationship Id="rId123" Type="http://schemas.openxmlformats.org/officeDocument/2006/relationships/image" Target="../media/image2082.png"/><Relationship Id="rId144" Type="http://schemas.openxmlformats.org/officeDocument/2006/relationships/customXml" Target="../ink/ink2151.xml"/><Relationship Id="rId90" Type="http://schemas.openxmlformats.org/officeDocument/2006/relationships/customXml" Target="../ink/ink2124.xml"/><Relationship Id="rId165" Type="http://schemas.openxmlformats.org/officeDocument/2006/relationships/image" Target="../media/image2103.png"/><Relationship Id="rId27" Type="http://schemas.openxmlformats.org/officeDocument/2006/relationships/image" Target="../media/image2034.png"/><Relationship Id="rId48" Type="http://schemas.openxmlformats.org/officeDocument/2006/relationships/customXml" Target="../ink/ink2103.xml"/><Relationship Id="rId69" Type="http://schemas.openxmlformats.org/officeDocument/2006/relationships/image" Target="../media/image2055.png"/><Relationship Id="rId113" Type="http://schemas.openxmlformats.org/officeDocument/2006/relationships/image" Target="../media/image2077.png"/><Relationship Id="rId134" Type="http://schemas.openxmlformats.org/officeDocument/2006/relationships/customXml" Target="../ink/ink2146.xml"/><Relationship Id="rId80" Type="http://schemas.openxmlformats.org/officeDocument/2006/relationships/customXml" Target="../ink/ink2119.xml"/><Relationship Id="rId155" Type="http://schemas.openxmlformats.org/officeDocument/2006/relationships/image" Target="../media/image2098.png"/><Relationship Id="rId17" Type="http://schemas.openxmlformats.org/officeDocument/2006/relationships/image" Target="../media/image2029.png"/><Relationship Id="rId38" Type="http://schemas.openxmlformats.org/officeDocument/2006/relationships/customXml" Target="../ink/ink2098.xml"/><Relationship Id="rId59" Type="http://schemas.openxmlformats.org/officeDocument/2006/relationships/image" Target="../media/image2050.png"/><Relationship Id="rId103" Type="http://schemas.openxmlformats.org/officeDocument/2006/relationships/image" Target="../media/image2072.png"/><Relationship Id="rId124" Type="http://schemas.openxmlformats.org/officeDocument/2006/relationships/customXml" Target="../ink/ink2141.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6" Type="http://schemas.openxmlformats.org/officeDocument/2006/relationships/customXml" Target="../ink/ink2175.xml"/><Relationship Id="rId21" Type="http://schemas.openxmlformats.org/officeDocument/2006/relationships/image" Target="../media/image2169.png"/><Relationship Id="rId42" Type="http://schemas.openxmlformats.org/officeDocument/2006/relationships/customXml" Target="../ink/ink2183.xml"/><Relationship Id="rId47" Type="http://schemas.openxmlformats.org/officeDocument/2006/relationships/image" Target="../media/image2182.png"/><Relationship Id="rId63" Type="http://schemas.openxmlformats.org/officeDocument/2006/relationships/image" Target="../media/image2190.png"/><Relationship Id="rId68" Type="http://schemas.openxmlformats.org/officeDocument/2006/relationships/customXml" Target="../ink/ink2196.xml"/><Relationship Id="rId84" Type="http://schemas.openxmlformats.org/officeDocument/2006/relationships/customXml" Target="../ink/ink2204.xml"/><Relationship Id="rId16" Type="http://schemas.openxmlformats.org/officeDocument/2006/relationships/customXml" Target="../ink/ink2170.xml"/><Relationship Id="rId11" Type="http://schemas.openxmlformats.org/officeDocument/2006/relationships/image" Target="../media/image2164.png"/><Relationship Id="rId32" Type="http://schemas.openxmlformats.org/officeDocument/2006/relationships/customXml" Target="../ink/ink2178.xml"/><Relationship Id="rId37" Type="http://schemas.openxmlformats.org/officeDocument/2006/relationships/image" Target="../media/image2177.png"/><Relationship Id="rId53" Type="http://schemas.openxmlformats.org/officeDocument/2006/relationships/image" Target="../media/image2185.png"/><Relationship Id="rId58" Type="http://schemas.openxmlformats.org/officeDocument/2006/relationships/customXml" Target="../ink/ink2191.xml"/><Relationship Id="rId74" Type="http://schemas.openxmlformats.org/officeDocument/2006/relationships/customXml" Target="../ink/ink2199.xml"/><Relationship Id="rId79" Type="http://schemas.openxmlformats.org/officeDocument/2006/relationships/image" Target="../media/image2197.png"/><Relationship Id="rId5" Type="http://schemas.openxmlformats.org/officeDocument/2006/relationships/image" Target="../media/image2161.png"/><Relationship Id="rId19" Type="http://schemas.openxmlformats.org/officeDocument/2006/relationships/image" Target="../media/image2168.png"/><Relationship Id="rId14" Type="http://schemas.openxmlformats.org/officeDocument/2006/relationships/customXml" Target="../ink/ink2169.xml"/><Relationship Id="rId22" Type="http://schemas.openxmlformats.org/officeDocument/2006/relationships/customXml" Target="../ink/ink2173.xml"/><Relationship Id="rId27" Type="http://schemas.openxmlformats.org/officeDocument/2006/relationships/image" Target="../media/image2172.png"/><Relationship Id="rId30" Type="http://schemas.openxmlformats.org/officeDocument/2006/relationships/customXml" Target="../ink/ink2177.xml"/><Relationship Id="rId35" Type="http://schemas.openxmlformats.org/officeDocument/2006/relationships/image" Target="../media/image2176.png"/><Relationship Id="rId43" Type="http://schemas.openxmlformats.org/officeDocument/2006/relationships/image" Target="../media/image2180.png"/><Relationship Id="rId48" Type="http://schemas.openxmlformats.org/officeDocument/2006/relationships/customXml" Target="../ink/ink2186.xml"/><Relationship Id="rId56" Type="http://schemas.openxmlformats.org/officeDocument/2006/relationships/customXml" Target="../ink/ink2190.xml"/><Relationship Id="rId64" Type="http://schemas.openxmlformats.org/officeDocument/2006/relationships/customXml" Target="../ink/ink2194.xml"/><Relationship Id="rId69" Type="http://schemas.openxmlformats.org/officeDocument/2006/relationships/image" Target="../media/image2193.png"/><Relationship Id="rId77" Type="http://schemas.openxmlformats.org/officeDocument/2006/relationships/image" Target="../media/image2196.png"/><Relationship Id="rId8" Type="http://schemas.openxmlformats.org/officeDocument/2006/relationships/customXml" Target="../ink/ink2166.xml"/><Relationship Id="rId51" Type="http://schemas.openxmlformats.org/officeDocument/2006/relationships/image" Target="../media/image2184.png"/><Relationship Id="rId72" Type="http://schemas.openxmlformats.org/officeDocument/2006/relationships/customXml" Target="../ink/ink2198.xml"/><Relationship Id="rId80" Type="http://schemas.openxmlformats.org/officeDocument/2006/relationships/customXml" Target="../ink/ink2202.xml"/><Relationship Id="rId85" Type="http://schemas.openxmlformats.org/officeDocument/2006/relationships/image" Target="../media/image2200.png"/><Relationship Id="rId3" Type="http://schemas.openxmlformats.org/officeDocument/2006/relationships/image" Target="../media/image16.emf"/><Relationship Id="rId12" Type="http://schemas.openxmlformats.org/officeDocument/2006/relationships/customXml" Target="../ink/ink2168.xml"/><Relationship Id="rId17" Type="http://schemas.openxmlformats.org/officeDocument/2006/relationships/image" Target="../media/image2167.png"/><Relationship Id="rId25" Type="http://schemas.openxmlformats.org/officeDocument/2006/relationships/image" Target="../media/image2171.png"/><Relationship Id="rId33" Type="http://schemas.openxmlformats.org/officeDocument/2006/relationships/image" Target="../media/image2175.png"/><Relationship Id="rId38" Type="http://schemas.openxmlformats.org/officeDocument/2006/relationships/customXml" Target="../ink/ink2181.xml"/><Relationship Id="rId46" Type="http://schemas.openxmlformats.org/officeDocument/2006/relationships/customXml" Target="../ink/ink2185.xml"/><Relationship Id="rId59" Type="http://schemas.openxmlformats.org/officeDocument/2006/relationships/image" Target="../media/image2188.png"/><Relationship Id="rId67" Type="http://schemas.openxmlformats.org/officeDocument/2006/relationships/image" Target="../media/image2192.png"/><Relationship Id="rId20" Type="http://schemas.openxmlformats.org/officeDocument/2006/relationships/customXml" Target="../ink/ink2172.xml"/><Relationship Id="rId41" Type="http://schemas.openxmlformats.org/officeDocument/2006/relationships/image" Target="../media/image2179.png"/><Relationship Id="rId54" Type="http://schemas.openxmlformats.org/officeDocument/2006/relationships/customXml" Target="../ink/ink2189.xml"/><Relationship Id="rId62" Type="http://schemas.openxmlformats.org/officeDocument/2006/relationships/customXml" Target="../ink/ink2193.xml"/><Relationship Id="rId70" Type="http://schemas.openxmlformats.org/officeDocument/2006/relationships/customXml" Target="../ink/ink2197.xml"/><Relationship Id="rId75" Type="http://schemas.openxmlformats.org/officeDocument/2006/relationships/image" Target="../media/image2195.png"/><Relationship Id="rId83" Type="http://schemas.openxmlformats.org/officeDocument/2006/relationships/image" Target="../media/image2199.png"/><Relationship Id="rId1" Type="http://schemas.openxmlformats.org/officeDocument/2006/relationships/slideLayout" Target="../slideLayouts/slideLayout12.xml"/><Relationship Id="rId6" Type="http://schemas.openxmlformats.org/officeDocument/2006/relationships/customXml" Target="../ink/ink2165.xml"/><Relationship Id="rId15" Type="http://schemas.openxmlformats.org/officeDocument/2006/relationships/image" Target="../media/image2166.png"/><Relationship Id="rId23" Type="http://schemas.openxmlformats.org/officeDocument/2006/relationships/image" Target="../media/image2170.png"/><Relationship Id="rId28" Type="http://schemas.openxmlformats.org/officeDocument/2006/relationships/customXml" Target="../ink/ink2176.xml"/><Relationship Id="rId36" Type="http://schemas.openxmlformats.org/officeDocument/2006/relationships/customXml" Target="../ink/ink2180.xml"/><Relationship Id="rId49" Type="http://schemas.openxmlformats.org/officeDocument/2006/relationships/image" Target="../media/image2183.png"/><Relationship Id="rId57" Type="http://schemas.openxmlformats.org/officeDocument/2006/relationships/image" Target="../media/image2187.png"/><Relationship Id="rId10" Type="http://schemas.openxmlformats.org/officeDocument/2006/relationships/customXml" Target="../ink/ink2167.xml"/><Relationship Id="rId31" Type="http://schemas.openxmlformats.org/officeDocument/2006/relationships/image" Target="../media/image2174.png"/><Relationship Id="rId44" Type="http://schemas.openxmlformats.org/officeDocument/2006/relationships/customXml" Target="../ink/ink2184.xml"/><Relationship Id="rId52" Type="http://schemas.openxmlformats.org/officeDocument/2006/relationships/customXml" Target="../ink/ink2188.xml"/><Relationship Id="rId60" Type="http://schemas.openxmlformats.org/officeDocument/2006/relationships/customXml" Target="../ink/ink2192.xml"/><Relationship Id="rId65" Type="http://schemas.openxmlformats.org/officeDocument/2006/relationships/image" Target="../media/image2191.png"/><Relationship Id="rId73" Type="http://schemas.openxmlformats.org/officeDocument/2006/relationships/image" Target="../media/image2194.png"/><Relationship Id="rId78" Type="http://schemas.openxmlformats.org/officeDocument/2006/relationships/customXml" Target="../ink/ink2201.xml"/><Relationship Id="rId81" Type="http://schemas.openxmlformats.org/officeDocument/2006/relationships/image" Target="../media/image2198.png"/><Relationship Id="rId4" Type="http://schemas.openxmlformats.org/officeDocument/2006/relationships/customXml" Target="../ink/ink2164.xml"/><Relationship Id="rId9" Type="http://schemas.openxmlformats.org/officeDocument/2006/relationships/image" Target="../media/image2163.png"/><Relationship Id="rId13" Type="http://schemas.openxmlformats.org/officeDocument/2006/relationships/image" Target="../media/image2165.png"/><Relationship Id="rId18" Type="http://schemas.openxmlformats.org/officeDocument/2006/relationships/customXml" Target="../ink/ink2171.xml"/><Relationship Id="rId39" Type="http://schemas.openxmlformats.org/officeDocument/2006/relationships/image" Target="../media/image2178.png"/><Relationship Id="rId34" Type="http://schemas.openxmlformats.org/officeDocument/2006/relationships/customXml" Target="../ink/ink2179.xml"/><Relationship Id="rId50" Type="http://schemas.openxmlformats.org/officeDocument/2006/relationships/customXml" Target="../ink/ink2187.xml"/><Relationship Id="rId55" Type="http://schemas.openxmlformats.org/officeDocument/2006/relationships/image" Target="../media/image2186.png"/><Relationship Id="rId76" Type="http://schemas.openxmlformats.org/officeDocument/2006/relationships/customXml" Target="../ink/ink2200.xml"/><Relationship Id="rId7" Type="http://schemas.openxmlformats.org/officeDocument/2006/relationships/image" Target="../media/image2162.png"/><Relationship Id="rId71" Type="http://schemas.openxmlformats.org/officeDocument/2006/relationships/image" Target="../media/image1051.png"/><Relationship Id="rId2" Type="http://schemas.openxmlformats.org/officeDocument/2006/relationships/notesSlide" Target="../notesSlides/notesSlide25.xml"/><Relationship Id="rId29" Type="http://schemas.openxmlformats.org/officeDocument/2006/relationships/image" Target="../media/image2173.png"/><Relationship Id="rId24" Type="http://schemas.openxmlformats.org/officeDocument/2006/relationships/customXml" Target="../ink/ink2174.xml"/><Relationship Id="rId40" Type="http://schemas.openxmlformats.org/officeDocument/2006/relationships/customXml" Target="../ink/ink2182.xml"/><Relationship Id="rId45" Type="http://schemas.openxmlformats.org/officeDocument/2006/relationships/image" Target="../media/image2181.png"/><Relationship Id="rId66" Type="http://schemas.openxmlformats.org/officeDocument/2006/relationships/customXml" Target="../ink/ink2195.xml"/><Relationship Id="rId61" Type="http://schemas.openxmlformats.org/officeDocument/2006/relationships/image" Target="../media/image2189.png"/><Relationship Id="rId82" Type="http://schemas.openxmlformats.org/officeDocument/2006/relationships/customXml" Target="../ink/ink2203.xml"/></Relationships>
</file>

<file path=ppt/slides/_rels/slide28.xml.rels><?xml version="1.0" encoding="UTF-8" standalone="yes"?>
<Relationships xmlns="http://schemas.openxmlformats.org/package/2006/relationships"><Relationship Id="rId8" Type="http://schemas.openxmlformats.org/officeDocument/2006/relationships/customXml" Target="../ink/ink2207.xml"/><Relationship Id="rId13" Type="http://schemas.openxmlformats.org/officeDocument/2006/relationships/image" Target="../media/image2206.png"/><Relationship Id="rId18" Type="http://schemas.openxmlformats.org/officeDocument/2006/relationships/customXml" Target="../ink/ink2212.xml"/><Relationship Id="rId3" Type="http://schemas.openxmlformats.org/officeDocument/2006/relationships/image" Target="../media/image17.emf"/><Relationship Id="rId21" Type="http://schemas.openxmlformats.org/officeDocument/2006/relationships/image" Target="../media/image2210.png"/><Relationship Id="rId7" Type="http://schemas.openxmlformats.org/officeDocument/2006/relationships/image" Target="../media/image2203.png"/><Relationship Id="rId12" Type="http://schemas.openxmlformats.org/officeDocument/2006/relationships/customXml" Target="../ink/ink2209.xml"/><Relationship Id="rId17" Type="http://schemas.openxmlformats.org/officeDocument/2006/relationships/image" Target="../media/image2208.png"/><Relationship Id="rId2" Type="http://schemas.openxmlformats.org/officeDocument/2006/relationships/notesSlide" Target="../notesSlides/notesSlide26.xml"/><Relationship Id="rId16" Type="http://schemas.openxmlformats.org/officeDocument/2006/relationships/customXml" Target="../ink/ink2211.xml"/><Relationship Id="rId20" Type="http://schemas.openxmlformats.org/officeDocument/2006/relationships/customXml" Target="../ink/ink2213.xml"/><Relationship Id="rId1" Type="http://schemas.openxmlformats.org/officeDocument/2006/relationships/slideLayout" Target="../slideLayouts/slideLayout12.xml"/><Relationship Id="rId6" Type="http://schemas.openxmlformats.org/officeDocument/2006/relationships/customXml" Target="../ink/ink2206.xml"/><Relationship Id="rId11" Type="http://schemas.openxmlformats.org/officeDocument/2006/relationships/image" Target="../media/image2205.png"/><Relationship Id="rId5" Type="http://schemas.openxmlformats.org/officeDocument/2006/relationships/image" Target="../media/image2202.png"/><Relationship Id="rId15" Type="http://schemas.openxmlformats.org/officeDocument/2006/relationships/image" Target="../media/image2207.png"/><Relationship Id="rId23" Type="http://schemas.openxmlformats.org/officeDocument/2006/relationships/image" Target="../media/image2211.png"/><Relationship Id="rId10" Type="http://schemas.openxmlformats.org/officeDocument/2006/relationships/customXml" Target="../ink/ink2208.xml"/><Relationship Id="rId19" Type="http://schemas.openxmlformats.org/officeDocument/2006/relationships/image" Target="../media/image2209.png"/><Relationship Id="rId4" Type="http://schemas.openxmlformats.org/officeDocument/2006/relationships/customXml" Target="../ink/ink2205.xml"/><Relationship Id="rId9" Type="http://schemas.openxmlformats.org/officeDocument/2006/relationships/image" Target="../media/image2204.png"/><Relationship Id="rId14" Type="http://schemas.openxmlformats.org/officeDocument/2006/relationships/customXml" Target="../ink/ink2210.xml"/><Relationship Id="rId22" Type="http://schemas.openxmlformats.org/officeDocument/2006/relationships/customXml" Target="../ink/ink2214.xml"/></Relationships>
</file>

<file path=ppt/slides/_rels/slide29.xml.rels><?xml version="1.0" encoding="UTF-8" standalone="yes"?>
<Relationships xmlns="http://schemas.openxmlformats.org/package/2006/relationships"><Relationship Id="rId117" Type="http://schemas.openxmlformats.org/officeDocument/2006/relationships/image" Target="../media/image20350.png"/><Relationship Id="rId299" Type="http://schemas.openxmlformats.org/officeDocument/2006/relationships/image" Target="../media/image2229.png"/><Relationship Id="rId21" Type="http://schemas.openxmlformats.org/officeDocument/2006/relationships/image" Target="../media/image19870.png"/><Relationship Id="rId63" Type="http://schemas.openxmlformats.org/officeDocument/2006/relationships/image" Target="../media/image20080.png"/><Relationship Id="rId159" Type="http://schemas.openxmlformats.org/officeDocument/2006/relationships/image" Target="../media/image20560.png"/><Relationship Id="rId170" Type="http://schemas.openxmlformats.org/officeDocument/2006/relationships/customXml" Target="../ink/ink2298.xml"/><Relationship Id="rId226" Type="http://schemas.openxmlformats.org/officeDocument/2006/relationships/customXml" Target="../ink/ink2326.xml"/><Relationship Id="rId268" Type="http://schemas.openxmlformats.org/officeDocument/2006/relationships/customXml" Target="../ink/ink2347.xml"/><Relationship Id="rId32" Type="http://schemas.openxmlformats.org/officeDocument/2006/relationships/customXml" Target="../ink/ink2229.xml"/><Relationship Id="rId74" Type="http://schemas.openxmlformats.org/officeDocument/2006/relationships/customXml" Target="../ink/ink2250.xml"/><Relationship Id="rId128" Type="http://schemas.openxmlformats.org/officeDocument/2006/relationships/customXml" Target="../ink/ink2277.xml"/><Relationship Id="rId5" Type="http://schemas.openxmlformats.org/officeDocument/2006/relationships/image" Target="../media/image19790.png"/><Relationship Id="rId181" Type="http://schemas.openxmlformats.org/officeDocument/2006/relationships/image" Target="../media/image20670.png"/><Relationship Id="rId237" Type="http://schemas.openxmlformats.org/officeDocument/2006/relationships/image" Target="../media/image20950.png"/><Relationship Id="rId279" Type="http://schemas.openxmlformats.org/officeDocument/2006/relationships/image" Target="../media/image2219.png"/><Relationship Id="rId43" Type="http://schemas.openxmlformats.org/officeDocument/2006/relationships/image" Target="../media/image19980.png"/><Relationship Id="rId139" Type="http://schemas.openxmlformats.org/officeDocument/2006/relationships/image" Target="../media/image20460.png"/><Relationship Id="rId290" Type="http://schemas.openxmlformats.org/officeDocument/2006/relationships/customXml" Target="../ink/ink2358.xml"/><Relationship Id="rId304" Type="http://schemas.openxmlformats.org/officeDocument/2006/relationships/customXml" Target="../ink/ink2365.xml"/><Relationship Id="rId85" Type="http://schemas.openxmlformats.org/officeDocument/2006/relationships/image" Target="../media/image20190.png"/><Relationship Id="rId150" Type="http://schemas.openxmlformats.org/officeDocument/2006/relationships/customXml" Target="../ink/ink2288.xml"/><Relationship Id="rId192" Type="http://schemas.openxmlformats.org/officeDocument/2006/relationships/customXml" Target="../ink/ink2309.xml"/><Relationship Id="rId206" Type="http://schemas.openxmlformats.org/officeDocument/2006/relationships/customXml" Target="../ink/ink2316.xml"/><Relationship Id="rId248" Type="http://schemas.openxmlformats.org/officeDocument/2006/relationships/customXml" Target="../ink/ink2337.xml"/><Relationship Id="rId12" Type="http://schemas.openxmlformats.org/officeDocument/2006/relationships/customXml" Target="../ink/ink2219.xml"/><Relationship Id="rId108" Type="http://schemas.openxmlformats.org/officeDocument/2006/relationships/customXml" Target="../ink/ink2267.xml"/><Relationship Id="rId54" Type="http://schemas.openxmlformats.org/officeDocument/2006/relationships/customXml" Target="../ink/ink2240.xml"/><Relationship Id="rId96" Type="http://schemas.openxmlformats.org/officeDocument/2006/relationships/customXml" Target="../ink/ink2261.xml"/><Relationship Id="rId161" Type="http://schemas.openxmlformats.org/officeDocument/2006/relationships/image" Target="../media/image20570.png"/><Relationship Id="rId217" Type="http://schemas.openxmlformats.org/officeDocument/2006/relationships/image" Target="../media/image20850.png"/><Relationship Id="rId259" Type="http://schemas.openxmlformats.org/officeDocument/2006/relationships/image" Target="../media/image2159.png"/><Relationship Id="rId23" Type="http://schemas.openxmlformats.org/officeDocument/2006/relationships/image" Target="../media/image19880.png"/><Relationship Id="rId119" Type="http://schemas.openxmlformats.org/officeDocument/2006/relationships/image" Target="../media/image20360.png"/><Relationship Id="rId270" Type="http://schemas.openxmlformats.org/officeDocument/2006/relationships/customXml" Target="../ink/ink2348.xml"/><Relationship Id="rId291" Type="http://schemas.openxmlformats.org/officeDocument/2006/relationships/image" Target="../media/image2225.png"/><Relationship Id="rId305" Type="http://schemas.openxmlformats.org/officeDocument/2006/relationships/image" Target="../media/image2232.png"/><Relationship Id="rId44" Type="http://schemas.openxmlformats.org/officeDocument/2006/relationships/customXml" Target="../ink/ink2235.xml"/><Relationship Id="rId65" Type="http://schemas.openxmlformats.org/officeDocument/2006/relationships/image" Target="../media/image20090.png"/><Relationship Id="rId86" Type="http://schemas.openxmlformats.org/officeDocument/2006/relationships/customXml" Target="../ink/ink2256.xml"/><Relationship Id="rId130" Type="http://schemas.openxmlformats.org/officeDocument/2006/relationships/customXml" Target="../ink/ink2278.xml"/><Relationship Id="rId151" Type="http://schemas.openxmlformats.org/officeDocument/2006/relationships/image" Target="../media/image20520.png"/><Relationship Id="rId172" Type="http://schemas.openxmlformats.org/officeDocument/2006/relationships/customXml" Target="../ink/ink2299.xml"/><Relationship Id="rId193" Type="http://schemas.openxmlformats.org/officeDocument/2006/relationships/image" Target="../media/image20730.png"/><Relationship Id="rId207" Type="http://schemas.openxmlformats.org/officeDocument/2006/relationships/image" Target="../media/image20800.png"/><Relationship Id="rId228" Type="http://schemas.openxmlformats.org/officeDocument/2006/relationships/customXml" Target="../ink/ink2327.xml"/><Relationship Id="rId249" Type="http://schemas.openxmlformats.org/officeDocument/2006/relationships/image" Target="../media/image21010.png"/><Relationship Id="rId13" Type="http://schemas.openxmlformats.org/officeDocument/2006/relationships/image" Target="../media/image19830.png"/><Relationship Id="rId109" Type="http://schemas.openxmlformats.org/officeDocument/2006/relationships/image" Target="../media/image20310.png"/><Relationship Id="rId260" Type="http://schemas.openxmlformats.org/officeDocument/2006/relationships/customXml" Target="../ink/ink2343.xml"/><Relationship Id="rId281" Type="http://schemas.openxmlformats.org/officeDocument/2006/relationships/image" Target="../media/image2220.png"/><Relationship Id="rId34" Type="http://schemas.openxmlformats.org/officeDocument/2006/relationships/customXml" Target="../ink/ink2230.xml"/><Relationship Id="rId55" Type="http://schemas.openxmlformats.org/officeDocument/2006/relationships/image" Target="../media/image20040.png"/><Relationship Id="rId76" Type="http://schemas.openxmlformats.org/officeDocument/2006/relationships/customXml" Target="../ink/ink2251.xml"/><Relationship Id="rId97" Type="http://schemas.openxmlformats.org/officeDocument/2006/relationships/image" Target="../media/image20250.png"/><Relationship Id="rId120" Type="http://schemas.openxmlformats.org/officeDocument/2006/relationships/customXml" Target="../ink/ink2273.xml"/><Relationship Id="rId141" Type="http://schemas.openxmlformats.org/officeDocument/2006/relationships/image" Target="../media/image20470.png"/><Relationship Id="rId7" Type="http://schemas.openxmlformats.org/officeDocument/2006/relationships/image" Target="../media/image19800.png"/><Relationship Id="rId162" Type="http://schemas.openxmlformats.org/officeDocument/2006/relationships/customXml" Target="../ink/ink2294.xml"/><Relationship Id="rId183" Type="http://schemas.openxmlformats.org/officeDocument/2006/relationships/image" Target="../media/image20680.png"/><Relationship Id="rId218" Type="http://schemas.openxmlformats.org/officeDocument/2006/relationships/customXml" Target="../ink/ink2322.xml"/><Relationship Id="rId239" Type="http://schemas.openxmlformats.org/officeDocument/2006/relationships/image" Target="../media/image20960.png"/><Relationship Id="rId250" Type="http://schemas.openxmlformats.org/officeDocument/2006/relationships/customXml" Target="../ink/ink2338.xml"/><Relationship Id="rId271" Type="http://schemas.openxmlformats.org/officeDocument/2006/relationships/image" Target="../media/image2215.png"/><Relationship Id="rId292" Type="http://schemas.openxmlformats.org/officeDocument/2006/relationships/customXml" Target="../ink/ink2359.xml"/><Relationship Id="rId24" Type="http://schemas.openxmlformats.org/officeDocument/2006/relationships/customXml" Target="../ink/ink2225.xml"/><Relationship Id="rId45" Type="http://schemas.openxmlformats.org/officeDocument/2006/relationships/image" Target="../media/image19990.png"/><Relationship Id="rId66" Type="http://schemas.openxmlformats.org/officeDocument/2006/relationships/customXml" Target="../ink/ink2246.xml"/><Relationship Id="rId87" Type="http://schemas.openxmlformats.org/officeDocument/2006/relationships/image" Target="../media/image20200.png"/><Relationship Id="rId110" Type="http://schemas.openxmlformats.org/officeDocument/2006/relationships/customXml" Target="../ink/ink2268.xml"/><Relationship Id="rId131" Type="http://schemas.openxmlformats.org/officeDocument/2006/relationships/image" Target="../media/image20420.png"/><Relationship Id="rId152" Type="http://schemas.openxmlformats.org/officeDocument/2006/relationships/customXml" Target="../ink/ink2289.xml"/><Relationship Id="rId173" Type="http://schemas.openxmlformats.org/officeDocument/2006/relationships/image" Target="../media/image20630.png"/><Relationship Id="rId194" Type="http://schemas.openxmlformats.org/officeDocument/2006/relationships/customXml" Target="../ink/ink2310.xml"/><Relationship Id="rId208" Type="http://schemas.openxmlformats.org/officeDocument/2006/relationships/customXml" Target="../ink/ink2317.xml"/><Relationship Id="rId229" Type="http://schemas.openxmlformats.org/officeDocument/2006/relationships/image" Target="../media/image20910.png"/><Relationship Id="rId240" Type="http://schemas.openxmlformats.org/officeDocument/2006/relationships/customXml" Target="../ink/ink2333.xml"/><Relationship Id="rId261" Type="http://schemas.openxmlformats.org/officeDocument/2006/relationships/image" Target="../media/image2160.png"/><Relationship Id="rId14" Type="http://schemas.openxmlformats.org/officeDocument/2006/relationships/customXml" Target="../ink/ink2220.xml"/><Relationship Id="rId35" Type="http://schemas.openxmlformats.org/officeDocument/2006/relationships/image" Target="../media/image19940.png"/><Relationship Id="rId56" Type="http://schemas.openxmlformats.org/officeDocument/2006/relationships/customXml" Target="../ink/ink2241.xml"/><Relationship Id="rId77" Type="http://schemas.openxmlformats.org/officeDocument/2006/relationships/image" Target="../media/image20150.png"/><Relationship Id="rId100" Type="http://schemas.openxmlformats.org/officeDocument/2006/relationships/customXml" Target="../ink/ink2263.xml"/><Relationship Id="rId282" Type="http://schemas.openxmlformats.org/officeDocument/2006/relationships/customXml" Target="../ink/ink2354.xml"/><Relationship Id="rId8" Type="http://schemas.openxmlformats.org/officeDocument/2006/relationships/customXml" Target="../ink/ink2217.xml"/><Relationship Id="rId98" Type="http://schemas.openxmlformats.org/officeDocument/2006/relationships/customXml" Target="../ink/ink2262.xml"/><Relationship Id="rId121" Type="http://schemas.openxmlformats.org/officeDocument/2006/relationships/image" Target="../media/image20370.png"/><Relationship Id="rId142" Type="http://schemas.openxmlformats.org/officeDocument/2006/relationships/customXml" Target="../ink/ink2284.xml"/><Relationship Id="rId163" Type="http://schemas.openxmlformats.org/officeDocument/2006/relationships/image" Target="../media/image20580.png"/><Relationship Id="rId184" Type="http://schemas.openxmlformats.org/officeDocument/2006/relationships/customXml" Target="../ink/ink2305.xml"/><Relationship Id="rId219" Type="http://schemas.openxmlformats.org/officeDocument/2006/relationships/image" Target="../media/image20860.png"/><Relationship Id="rId230" Type="http://schemas.openxmlformats.org/officeDocument/2006/relationships/customXml" Target="../ink/ink2328.xml"/><Relationship Id="rId251" Type="http://schemas.openxmlformats.org/officeDocument/2006/relationships/image" Target="../media/image21020.png"/><Relationship Id="rId25" Type="http://schemas.openxmlformats.org/officeDocument/2006/relationships/image" Target="../media/image19890.png"/><Relationship Id="rId46" Type="http://schemas.openxmlformats.org/officeDocument/2006/relationships/customXml" Target="../ink/ink2236.xml"/><Relationship Id="rId67" Type="http://schemas.openxmlformats.org/officeDocument/2006/relationships/image" Target="../media/image20100.png"/><Relationship Id="rId272" Type="http://schemas.openxmlformats.org/officeDocument/2006/relationships/customXml" Target="../ink/ink2349.xml"/><Relationship Id="rId293" Type="http://schemas.openxmlformats.org/officeDocument/2006/relationships/image" Target="../media/image2226.png"/><Relationship Id="rId88" Type="http://schemas.openxmlformats.org/officeDocument/2006/relationships/customXml" Target="../ink/ink2257.xml"/><Relationship Id="rId111" Type="http://schemas.openxmlformats.org/officeDocument/2006/relationships/image" Target="../media/image20320.png"/><Relationship Id="rId132" Type="http://schemas.openxmlformats.org/officeDocument/2006/relationships/customXml" Target="../ink/ink2279.xml"/><Relationship Id="rId153" Type="http://schemas.openxmlformats.org/officeDocument/2006/relationships/image" Target="../media/image20530.png"/><Relationship Id="rId174" Type="http://schemas.openxmlformats.org/officeDocument/2006/relationships/customXml" Target="../ink/ink2300.xml"/><Relationship Id="rId195" Type="http://schemas.openxmlformats.org/officeDocument/2006/relationships/image" Target="../media/image20740.png"/><Relationship Id="rId209" Type="http://schemas.openxmlformats.org/officeDocument/2006/relationships/image" Target="../media/image20810.png"/><Relationship Id="rId220" Type="http://schemas.openxmlformats.org/officeDocument/2006/relationships/customXml" Target="../ink/ink2323.xml"/><Relationship Id="rId241" Type="http://schemas.openxmlformats.org/officeDocument/2006/relationships/image" Target="../media/image20970.png"/><Relationship Id="rId15" Type="http://schemas.openxmlformats.org/officeDocument/2006/relationships/image" Target="../media/image19840.png"/><Relationship Id="rId36" Type="http://schemas.openxmlformats.org/officeDocument/2006/relationships/customXml" Target="../ink/ink2231.xml"/><Relationship Id="rId57" Type="http://schemas.openxmlformats.org/officeDocument/2006/relationships/image" Target="../media/image20050.png"/><Relationship Id="rId262" Type="http://schemas.openxmlformats.org/officeDocument/2006/relationships/customXml" Target="../ink/ink2344.xml"/><Relationship Id="rId283" Type="http://schemas.openxmlformats.org/officeDocument/2006/relationships/image" Target="../media/image2221.png"/><Relationship Id="rId78" Type="http://schemas.openxmlformats.org/officeDocument/2006/relationships/customXml" Target="../ink/ink2252.xml"/><Relationship Id="rId99" Type="http://schemas.openxmlformats.org/officeDocument/2006/relationships/image" Target="../media/image20260.png"/><Relationship Id="rId101" Type="http://schemas.openxmlformats.org/officeDocument/2006/relationships/image" Target="../media/image20270.png"/><Relationship Id="rId122" Type="http://schemas.openxmlformats.org/officeDocument/2006/relationships/customXml" Target="../ink/ink2274.xml"/><Relationship Id="rId143" Type="http://schemas.openxmlformats.org/officeDocument/2006/relationships/image" Target="../media/image20480.png"/><Relationship Id="rId164" Type="http://schemas.openxmlformats.org/officeDocument/2006/relationships/customXml" Target="../ink/ink2295.xml"/><Relationship Id="rId185" Type="http://schemas.openxmlformats.org/officeDocument/2006/relationships/image" Target="../media/image20690.png"/><Relationship Id="rId9" Type="http://schemas.openxmlformats.org/officeDocument/2006/relationships/image" Target="../media/image19810.png"/><Relationship Id="rId210" Type="http://schemas.openxmlformats.org/officeDocument/2006/relationships/customXml" Target="../ink/ink2318.xml"/><Relationship Id="rId26" Type="http://schemas.openxmlformats.org/officeDocument/2006/relationships/customXml" Target="../ink/ink2226.xml"/><Relationship Id="rId231" Type="http://schemas.openxmlformats.org/officeDocument/2006/relationships/image" Target="../media/image20920.png"/><Relationship Id="rId252" Type="http://schemas.openxmlformats.org/officeDocument/2006/relationships/customXml" Target="../ink/ink2339.xml"/><Relationship Id="rId273" Type="http://schemas.openxmlformats.org/officeDocument/2006/relationships/image" Target="../media/image2216.png"/><Relationship Id="rId294" Type="http://schemas.openxmlformats.org/officeDocument/2006/relationships/customXml" Target="../ink/ink2360.xml"/><Relationship Id="rId47" Type="http://schemas.openxmlformats.org/officeDocument/2006/relationships/image" Target="../media/image20000.png"/><Relationship Id="rId68" Type="http://schemas.openxmlformats.org/officeDocument/2006/relationships/customXml" Target="../ink/ink2247.xml"/><Relationship Id="rId89" Type="http://schemas.openxmlformats.org/officeDocument/2006/relationships/image" Target="../media/image20210.png"/><Relationship Id="rId112" Type="http://schemas.openxmlformats.org/officeDocument/2006/relationships/customXml" Target="../ink/ink2269.xml"/><Relationship Id="rId133" Type="http://schemas.openxmlformats.org/officeDocument/2006/relationships/image" Target="../media/image20430.png"/><Relationship Id="rId154" Type="http://schemas.openxmlformats.org/officeDocument/2006/relationships/customXml" Target="../ink/ink2290.xml"/><Relationship Id="rId175" Type="http://schemas.openxmlformats.org/officeDocument/2006/relationships/image" Target="../media/image20640.png"/><Relationship Id="rId196" Type="http://schemas.openxmlformats.org/officeDocument/2006/relationships/customXml" Target="../ink/ink2311.xml"/><Relationship Id="rId200" Type="http://schemas.openxmlformats.org/officeDocument/2006/relationships/customXml" Target="../ink/ink2313.xml"/><Relationship Id="rId16" Type="http://schemas.openxmlformats.org/officeDocument/2006/relationships/customXml" Target="../ink/ink2221.xml"/><Relationship Id="rId221" Type="http://schemas.openxmlformats.org/officeDocument/2006/relationships/image" Target="../media/image20870.png"/><Relationship Id="rId242" Type="http://schemas.openxmlformats.org/officeDocument/2006/relationships/customXml" Target="../ink/ink2334.xml"/><Relationship Id="rId263" Type="http://schemas.openxmlformats.org/officeDocument/2006/relationships/image" Target="../media/image2201.png"/><Relationship Id="rId284" Type="http://schemas.openxmlformats.org/officeDocument/2006/relationships/customXml" Target="../ink/ink2355.xml"/><Relationship Id="rId37" Type="http://schemas.openxmlformats.org/officeDocument/2006/relationships/image" Target="../media/image19950.png"/><Relationship Id="rId58" Type="http://schemas.openxmlformats.org/officeDocument/2006/relationships/customXml" Target="../ink/ink2242.xml"/><Relationship Id="rId79" Type="http://schemas.openxmlformats.org/officeDocument/2006/relationships/image" Target="../media/image20160.png"/><Relationship Id="rId102" Type="http://schemas.openxmlformats.org/officeDocument/2006/relationships/customXml" Target="../ink/ink2264.xml"/><Relationship Id="rId123" Type="http://schemas.openxmlformats.org/officeDocument/2006/relationships/image" Target="../media/image20380.png"/><Relationship Id="rId144" Type="http://schemas.openxmlformats.org/officeDocument/2006/relationships/customXml" Target="../ink/ink2285.xml"/><Relationship Id="rId90" Type="http://schemas.openxmlformats.org/officeDocument/2006/relationships/customXml" Target="../ink/ink2258.xml"/><Relationship Id="rId165" Type="http://schemas.openxmlformats.org/officeDocument/2006/relationships/image" Target="../media/image20590.png"/><Relationship Id="rId186" Type="http://schemas.openxmlformats.org/officeDocument/2006/relationships/customXml" Target="../ink/ink2306.xml"/><Relationship Id="rId211" Type="http://schemas.openxmlformats.org/officeDocument/2006/relationships/image" Target="../media/image20820.png"/><Relationship Id="rId232" Type="http://schemas.openxmlformats.org/officeDocument/2006/relationships/customXml" Target="../ink/ink2329.xml"/><Relationship Id="rId253" Type="http://schemas.openxmlformats.org/officeDocument/2006/relationships/image" Target="../media/image21030.png"/><Relationship Id="rId274" Type="http://schemas.openxmlformats.org/officeDocument/2006/relationships/customXml" Target="../ink/ink2350.xml"/><Relationship Id="rId295" Type="http://schemas.openxmlformats.org/officeDocument/2006/relationships/image" Target="../media/image2227.png"/><Relationship Id="rId27" Type="http://schemas.openxmlformats.org/officeDocument/2006/relationships/image" Target="../media/image19900.png"/><Relationship Id="rId48" Type="http://schemas.openxmlformats.org/officeDocument/2006/relationships/customXml" Target="../ink/ink2237.xml"/><Relationship Id="rId69" Type="http://schemas.openxmlformats.org/officeDocument/2006/relationships/image" Target="../media/image20110.png"/><Relationship Id="rId113" Type="http://schemas.openxmlformats.org/officeDocument/2006/relationships/image" Target="../media/image20330.png"/><Relationship Id="rId134" Type="http://schemas.openxmlformats.org/officeDocument/2006/relationships/customXml" Target="../ink/ink2280.xml"/><Relationship Id="rId80" Type="http://schemas.openxmlformats.org/officeDocument/2006/relationships/customXml" Target="../ink/ink2253.xml"/><Relationship Id="rId155" Type="http://schemas.openxmlformats.org/officeDocument/2006/relationships/image" Target="../media/image20540.png"/><Relationship Id="rId176" Type="http://schemas.openxmlformats.org/officeDocument/2006/relationships/customXml" Target="../ink/ink2301.xml"/><Relationship Id="rId197" Type="http://schemas.openxmlformats.org/officeDocument/2006/relationships/image" Target="../media/image20750.png"/><Relationship Id="rId201" Type="http://schemas.openxmlformats.org/officeDocument/2006/relationships/image" Target="../media/image20770.png"/><Relationship Id="rId222" Type="http://schemas.openxmlformats.org/officeDocument/2006/relationships/customXml" Target="../ink/ink2324.xml"/><Relationship Id="rId243" Type="http://schemas.openxmlformats.org/officeDocument/2006/relationships/image" Target="../media/image20980.png"/><Relationship Id="rId264" Type="http://schemas.openxmlformats.org/officeDocument/2006/relationships/customXml" Target="../ink/ink2345.xml"/><Relationship Id="rId285" Type="http://schemas.openxmlformats.org/officeDocument/2006/relationships/image" Target="../media/image2222.png"/><Relationship Id="rId17" Type="http://schemas.openxmlformats.org/officeDocument/2006/relationships/image" Target="../media/image19850.png"/><Relationship Id="rId38" Type="http://schemas.openxmlformats.org/officeDocument/2006/relationships/customXml" Target="../ink/ink2232.xml"/><Relationship Id="rId59" Type="http://schemas.openxmlformats.org/officeDocument/2006/relationships/image" Target="../media/image20060.png"/><Relationship Id="rId103" Type="http://schemas.openxmlformats.org/officeDocument/2006/relationships/image" Target="../media/image20280.png"/><Relationship Id="rId124" Type="http://schemas.openxmlformats.org/officeDocument/2006/relationships/customXml" Target="../ink/ink2275.xml"/><Relationship Id="rId70" Type="http://schemas.openxmlformats.org/officeDocument/2006/relationships/customXml" Target="../ink/ink2248.xml"/><Relationship Id="rId91" Type="http://schemas.openxmlformats.org/officeDocument/2006/relationships/image" Target="../media/image2022.png"/><Relationship Id="rId145" Type="http://schemas.openxmlformats.org/officeDocument/2006/relationships/image" Target="../media/image20490.png"/><Relationship Id="rId166" Type="http://schemas.openxmlformats.org/officeDocument/2006/relationships/customXml" Target="../ink/ink2296.xml"/><Relationship Id="rId187" Type="http://schemas.openxmlformats.org/officeDocument/2006/relationships/image" Target="../media/image20700.png"/><Relationship Id="rId1" Type="http://schemas.openxmlformats.org/officeDocument/2006/relationships/slideLayout" Target="../slideLayouts/slideLayout12.xml"/><Relationship Id="rId212" Type="http://schemas.openxmlformats.org/officeDocument/2006/relationships/customXml" Target="../ink/ink2319.xml"/><Relationship Id="rId233" Type="http://schemas.openxmlformats.org/officeDocument/2006/relationships/image" Target="../media/image20930.png"/><Relationship Id="rId254" Type="http://schemas.openxmlformats.org/officeDocument/2006/relationships/customXml" Target="../ink/ink2340.xml"/><Relationship Id="rId28" Type="http://schemas.openxmlformats.org/officeDocument/2006/relationships/customXml" Target="../ink/ink2227.xml"/><Relationship Id="rId49" Type="http://schemas.openxmlformats.org/officeDocument/2006/relationships/image" Target="../media/image20010.png"/><Relationship Id="rId114" Type="http://schemas.openxmlformats.org/officeDocument/2006/relationships/customXml" Target="../ink/ink2270.xml"/><Relationship Id="rId275" Type="http://schemas.openxmlformats.org/officeDocument/2006/relationships/image" Target="../media/image2217.png"/><Relationship Id="rId296" Type="http://schemas.openxmlformats.org/officeDocument/2006/relationships/customXml" Target="../ink/ink2361.xml"/><Relationship Id="rId300" Type="http://schemas.openxmlformats.org/officeDocument/2006/relationships/customXml" Target="../ink/ink2363.xml"/><Relationship Id="rId60" Type="http://schemas.openxmlformats.org/officeDocument/2006/relationships/customXml" Target="../ink/ink2243.xml"/><Relationship Id="rId81" Type="http://schemas.openxmlformats.org/officeDocument/2006/relationships/image" Target="../media/image20170.png"/><Relationship Id="rId135" Type="http://schemas.openxmlformats.org/officeDocument/2006/relationships/image" Target="../media/image20440.png"/><Relationship Id="rId156" Type="http://schemas.openxmlformats.org/officeDocument/2006/relationships/customXml" Target="../ink/ink2291.xml"/><Relationship Id="rId177" Type="http://schemas.openxmlformats.org/officeDocument/2006/relationships/image" Target="../media/image20650.png"/><Relationship Id="rId198" Type="http://schemas.openxmlformats.org/officeDocument/2006/relationships/customXml" Target="../ink/ink2312.xml"/><Relationship Id="rId202" Type="http://schemas.openxmlformats.org/officeDocument/2006/relationships/customXml" Target="../ink/ink2314.xml"/><Relationship Id="rId223" Type="http://schemas.openxmlformats.org/officeDocument/2006/relationships/image" Target="../media/image20880.png"/><Relationship Id="rId244" Type="http://schemas.openxmlformats.org/officeDocument/2006/relationships/customXml" Target="../ink/ink2335.xml"/><Relationship Id="rId18" Type="http://schemas.openxmlformats.org/officeDocument/2006/relationships/customXml" Target="../ink/ink2222.xml"/><Relationship Id="rId39" Type="http://schemas.openxmlformats.org/officeDocument/2006/relationships/image" Target="../media/image19960.png"/><Relationship Id="rId265" Type="http://schemas.openxmlformats.org/officeDocument/2006/relationships/image" Target="../media/image2212.png"/><Relationship Id="rId286" Type="http://schemas.openxmlformats.org/officeDocument/2006/relationships/customXml" Target="../ink/ink2356.xml"/><Relationship Id="rId50" Type="http://schemas.openxmlformats.org/officeDocument/2006/relationships/customXml" Target="../ink/ink2238.xml"/><Relationship Id="rId104" Type="http://schemas.openxmlformats.org/officeDocument/2006/relationships/customXml" Target="../ink/ink2265.xml"/><Relationship Id="rId125" Type="http://schemas.openxmlformats.org/officeDocument/2006/relationships/image" Target="../media/image20390.png"/><Relationship Id="rId146" Type="http://schemas.openxmlformats.org/officeDocument/2006/relationships/customXml" Target="../ink/ink2286.xml"/><Relationship Id="rId167" Type="http://schemas.openxmlformats.org/officeDocument/2006/relationships/image" Target="../media/image20600.png"/><Relationship Id="rId188" Type="http://schemas.openxmlformats.org/officeDocument/2006/relationships/customXml" Target="../ink/ink2307.xml"/><Relationship Id="rId71" Type="http://schemas.openxmlformats.org/officeDocument/2006/relationships/image" Target="../media/image20120.png"/><Relationship Id="rId92" Type="http://schemas.openxmlformats.org/officeDocument/2006/relationships/customXml" Target="../ink/ink2259.xml"/><Relationship Id="rId213" Type="http://schemas.openxmlformats.org/officeDocument/2006/relationships/image" Target="../media/image20830.png"/><Relationship Id="rId234" Type="http://schemas.openxmlformats.org/officeDocument/2006/relationships/customXml" Target="../ink/ink2330.xml"/><Relationship Id="rId2" Type="http://schemas.openxmlformats.org/officeDocument/2006/relationships/notesSlide" Target="../notesSlides/notesSlide27.xml"/><Relationship Id="rId29" Type="http://schemas.openxmlformats.org/officeDocument/2006/relationships/image" Target="../media/image19910.png"/><Relationship Id="rId255" Type="http://schemas.openxmlformats.org/officeDocument/2006/relationships/image" Target="../media/image21040.png"/><Relationship Id="rId276" Type="http://schemas.openxmlformats.org/officeDocument/2006/relationships/customXml" Target="../ink/ink2351.xml"/><Relationship Id="rId297" Type="http://schemas.openxmlformats.org/officeDocument/2006/relationships/image" Target="../media/image2228.png"/><Relationship Id="rId40" Type="http://schemas.openxmlformats.org/officeDocument/2006/relationships/customXml" Target="../ink/ink2233.xml"/><Relationship Id="rId115" Type="http://schemas.openxmlformats.org/officeDocument/2006/relationships/image" Target="../media/image20340.png"/><Relationship Id="rId136" Type="http://schemas.openxmlformats.org/officeDocument/2006/relationships/customXml" Target="../ink/ink2281.xml"/><Relationship Id="rId157" Type="http://schemas.openxmlformats.org/officeDocument/2006/relationships/image" Target="../media/image20550.png"/><Relationship Id="rId178" Type="http://schemas.openxmlformats.org/officeDocument/2006/relationships/customXml" Target="../ink/ink2302.xml"/><Relationship Id="rId301" Type="http://schemas.openxmlformats.org/officeDocument/2006/relationships/image" Target="../media/image2230.png"/><Relationship Id="rId61" Type="http://schemas.openxmlformats.org/officeDocument/2006/relationships/image" Target="../media/image20070.png"/><Relationship Id="rId82" Type="http://schemas.openxmlformats.org/officeDocument/2006/relationships/customXml" Target="../ink/ink2254.xml"/><Relationship Id="rId199" Type="http://schemas.openxmlformats.org/officeDocument/2006/relationships/image" Target="../media/image20760.png"/><Relationship Id="rId203" Type="http://schemas.openxmlformats.org/officeDocument/2006/relationships/image" Target="../media/image20780.png"/><Relationship Id="rId19" Type="http://schemas.openxmlformats.org/officeDocument/2006/relationships/image" Target="../media/image19860.png"/><Relationship Id="rId224" Type="http://schemas.openxmlformats.org/officeDocument/2006/relationships/customXml" Target="../ink/ink2325.xml"/><Relationship Id="rId245" Type="http://schemas.openxmlformats.org/officeDocument/2006/relationships/image" Target="../media/image20990.png"/><Relationship Id="rId266" Type="http://schemas.openxmlformats.org/officeDocument/2006/relationships/customXml" Target="../ink/ink2346.xml"/><Relationship Id="rId287" Type="http://schemas.openxmlformats.org/officeDocument/2006/relationships/image" Target="../media/image2223.png"/><Relationship Id="rId30" Type="http://schemas.openxmlformats.org/officeDocument/2006/relationships/customXml" Target="../ink/ink2228.xml"/><Relationship Id="rId105" Type="http://schemas.openxmlformats.org/officeDocument/2006/relationships/image" Target="../media/image20290.png"/><Relationship Id="rId126" Type="http://schemas.openxmlformats.org/officeDocument/2006/relationships/customXml" Target="../ink/ink2276.xml"/><Relationship Id="rId147" Type="http://schemas.openxmlformats.org/officeDocument/2006/relationships/image" Target="../media/image20500.png"/><Relationship Id="rId168" Type="http://schemas.openxmlformats.org/officeDocument/2006/relationships/customXml" Target="../ink/ink2297.xml"/><Relationship Id="rId51" Type="http://schemas.openxmlformats.org/officeDocument/2006/relationships/image" Target="../media/image20020.png"/><Relationship Id="rId72" Type="http://schemas.openxmlformats.org/officeDocument/2006/relationships/customXml" Target="../ink/ink2249.xml"/><Relationship Id="rId93" Type="http://schemas.openxmlformats.org/officeDocument/2006/relationships/image" Target="../media/image20230.png"/><Relationship Id="rId189" Type="http://schemas.openxmlformats.org/officeDocument/2006/relationships/image" Target="../media/image20710.png"/><Relationship Id="rId3" Type="http://schemas.openxmlformats.org/officeDocument/2006/relationships/image" Target="../media/image18.emf"/><Relationship Id="rId214" Type="http://schemas.openxmlformats.org/officeDocument/2006/relationships/customXml" Target="../ink/ink2320.xml"/><Relationship Id="rId235" Type="http://schemas.openxmlformats.org/officeDocument/2006/relationships/image" Target="../media/image20940.png"/><Relationship Id="rId256" Type="http://schemas.openxmlformats.org/officeDocument/2006/relationships/customXml" Target="../ink/ink2341.xml"/><Relationship Id="rId277" Type="http://schemas.openxmlformats.org/officeDocument/2006/relationships/image" Target="../media/image2218.png"/><Relationship Id="rId298" Type="http://schemas.openxmlformats.org/officeDocument/2006/relationships/customXml" Target="../ink/ink2362.xml"/><Relationship Id="rId116" Type="http://schemas.openxmlformats.org/officeDocument/2006/relationships/customXml" Target="../ink/ink2271.xml"/><Relationship Id="rId137" Type="http://schemas.openxmlformats.org/officeDocument/2006/relationships/image" Target="../media/image20450.png"/><Relationship Id="rId158" Type="http://schemas.openxmlformats.org/officeDocument/2006/relationships/customXml" Target="../ink/ink2292.xml"/><Relationship Id="rId302" Type="http://schemas.openxmlformats.org/officeDocument/2006/relationships/customXml" Target="../ink/ink2364.xml"/><Relationship Id="rId20" Type="http://schemas.openxmlformats.org/officeDocument/2006/relationships/customXml" Target="../ink/ink2223.xml"/><Relationship Id="rId41" Type="http://schemas.openxmlformats.org/officeDocument/2006/relationships/image" Target="../media/image19970.png"/><Relationship Id="rId62" Type="http://schemas.openxmlformats.org/officeDocument/2006/relationships/customXml" Target="../ink/ink2244.xml"/><Relationship Id="rId83" Type="http://schemas.openxmlformats.org/officeDocument/2006/relationships/image" Target="../media/image20180.png"/><Relationship Id="rId179" Type="http://schemas.openxmlformats.org/officeDocument/2006/relationships/image" Target="../media/image20660.png"/><Relationship Id="rId190" Type="http://schemas.openxmlformats.org/officeDocument/2006/relationships/customXml" Target="../ink/ink2308.xml"/><Relationship Id="rId204" Type="http://schemas.openxmlformats.org/officeDocument/2006/relationships/customXml" Target="../ink/ink2315.xml"/><Relationship Id="rId225" Type="http://schemas.openxmlformats.org/officeDocument/2006/relationships/image" Target="../media/image20890.png"/><Relationship Id="rId246" Type="http://schemas.openxmlformats.org/officeDocument/2006/relationships/customXml" Target="../ink/ink2336.xml"/><Relationship Id="rId267" Type="http://schemas.openxmlformats.org/officeDocument/2006/relationships/image" Target="../media/image2213.png"/><Relationship Id="rId288" Type="http://schemas.openxmlformats.org/officeDocument/2006/relationships/customXml" Target="../ink/ink2357.xml"/><Relationship Id="rId106" Type="http://schemas.openxmlformats.org/officeDocument/2006/relationships/customXml" Target="../ink/ink2266.xml"/><Relationship Id="rId127" Type="http://schemas.openxmlformats.org/officeDocument/2006/relationships/image" Target="../media/image20400.png"/><Relationship Id="rId10" Type="http://schemas.openxmlformats.org/officeDocument/2006/relationships/customXml" Target="../ink/ink2218.xml"/><Relationship Id="rId31" Type="http://schemas.openxmlformats.org/officeDocument/2006/relationships/image" Target="../media/image19920.png"/><Relationship Id="rId52" Type="http://schemas.openxmlformats.org/officeDocument/2006/relationships/customXml" Target="../ink/ink2239.xml"/><Relationship Id="rId73" Type="http://schemas.openxmlformats.org/officeDocument/2006/relationships/image" Target="../media/image20130.png"/><Relationship Id="rId94" Type="http://schemas.openxmlformats.org/officeDocument/2006/relationships/customXml" Target="../ink/ink2260.xml"/><Relationship Id="rId148" Type="http://schemas.openxmlformats.org/officeDocument/2006/relationships/customXml" Target="../ink/ink2287.xml"/><Relationship Id="rId169" Type="http://schemas.openxmlformats.org/officeDocument/2006/relationships/image" Target="../media/image20610.png"/><Relationship Id="rId4" Type="http://schemas.openxmlformats.org/officeDocument/2006/relationships/customXml" Target="../ink/ink2215.xml"/><Relationship Id="rId180" Type="http://schemas.openxmlformats.org/officeDocument/2006/relationships/customXml" Target="../ink/ink2303.xml"/><Relationship Id="rId215" Type="http://schemas.openxmlformats.org/officeDocument/2006/relationships/image" Target="../media/image20840.png"/><Relationship Id="rId236" Type="http://schemas.openxmlformats.org/officeDocument/2006/relationships/customXml" Target="../ink/ink2331.xml"/><Relationship Id="rId257" Type="http://schemas.openxmlformats.org/officeDocument/2006/relationships/image" Target="../media/image21050.png"/><Relationship Id="rId278" Type="http://schemas.openxmlformats.org/officeDocument/2006/relationships/customXml" Target="../ink/ink2352.xml"/><Relationship Id="rId303" Type="http://schemas.openxmlformats.org/officeDocument/2006/relationships/image" Target="../media/image2231.png"/><Relationship Id="rId42" Type="http://schemas.openxmlformats.org/officeDocument/2006/relationships/customXml" Target="../ink/ink2234.xml"/><Relationship Id="rId84" Type="http://schemas.openxmlformats.org/officeDocument/2006/relationships/customXml" Target="../ink/ink2255.xml"/><Relationship Id="rId138" Type="http://schemas.openxmlformats.org/officeDocument/2006/relationships/customXml" Target="../ink/ink2282.xml"/><Relationship Id="rId191" Type="http://schemas.openxmlformats.org/officeDocument/2006/relationships/image" Target="../media/image20720.png"/><Relationship Id="rId205" Type="http://schemas.openxmlformats.org/officeDocument/2006/relationships/image" Target="../media/image20790.png"/><Relationship Id="rId247" Type="http://schemas.openxmlformats.org/officeDocument/2006/relationships/image" Target="../media/image21000.png"/><Relationship Id="rId107" Type="http://schemas.openxmlformats.org/officeDocument/2006/relationships/image" Target="../media/image20300.png"/><Relationship Id="rId289" Type="http://schemas.openxmlformats.org/officeDocument/2006/relationships/image" Target="../media/image2224.png"/><Relationship Id="rId11" Type="http://schemas.openxmlformats.org/officeDocument/2006/relationships/image" Target="../media/image19820.png"/><Relationship Id="rId53" Type="http://schemas.openxmlformats.org/officeDocument/2006/relationships/image" Target="../media/image20030.png"/><Relationship Id="rId149" Type="http://schemas.openxmlformats.org/officeDocument/2006/relationships/image" Target="../media/image20510.png"/><Relationship Id="rId95" Type="http://schemas.openxmlformats.org/officeDocument/2006/relationships/image" Target="../media/image20240.png"/><Relationship Id="rId160" Type="http://schemas.openxmlformats.org/officeDocument/2006/relationships/customXml" Target="../ink/ink2293.xml"/><Relationship Id="rId216" Type="http://schemas.openxmlformats.org/officeDocument/2006/relationships/customXml" Target="../ink/ink2321.xml"/><Relationship Id="rId258" Type="http://schemas.openxmlformats.org/officeDocument/2006/relationships/customXml" Target="../ink/ink2342.xml"/><Relationship Id="rId22" Type="http://schemas.openxmlformats.org/officeDocument/2006/relationships/customXml" Target="../ink/ink2224.xml"/><Relationship Id="rId64" Type="http://schemas.openxmlformats.org/officeDocument/2006/relationships/customXml" Target="../ink/ink2245.xml"/><Relationship Id="rId118" Type="http://schemas.openxmlformats.org/officeDocument/2006/relationships/customXml" Target="../ink/ink2272.xml"/><Relationship Id="rId171" Type="http://schemas.openxmlformats.org/officeDocument/2006/relationships/image" Target="../media/image20620.png"/><Relationship Id="rId227" Type="http://schemas.openxmlformats.org/officeDocument/2006/relationships/image" Target="../media/image20900.png"/><Relationship Id="rId269" Type="http://schemas.openxmlformats.org/officeDocument/2006/relationships/image" Target="../media/image2214.png"/><Relationship Id="rId33" Type="http://schemas.openxmlformats.org/officeDocument/2006/relationships/image" Target="../media/image19930.png"/><Relationship Id="rId129" Type="http://schemas.openxmlformats.org/officeDocument/2006/relationships/image" Target="../media/image20410.png"/><Relationship Id="rId280" Type="http://schemas.openxmlformats.org/officeDocument/2006/relationships/customXml" Target="../ink/ink2353.xml"/><Relationship Id="rId75" Type="http://schemas.openxmlformats.org/officeDocument/2006/relationships/image" Target="../media/image20140.png"/><Relationship Id="rId140" Type="http://schemas.openxmlformats.org/officeDocument/2006/relationships/customXml" Target="../ink/ink2283.xml"/><Relationship Id="rId182" Type="http://schemas.openxmlformats.org/officeDocument/2006/relationships/customXml" Target="../ink/ink2304.xml"/><Relationship Id="rId6" Type="http://schemas.openxmlformats.org/officeDocument/2006/relationships/customXml" Target="../ink/ink2216.xml"/><Relationship Id="rId238" Type="http://schemas.openxmlformats.org/officeDocument/2006/relationships/customXml" Target="../ink/ink233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17" Type="http://schemas.openxmlformats.org/officeDocument/2006/relationships/image" Target="../media/image2290.png"/><Relationship Id="rId299" Type="http://schemas.openxmlformats.org/officeDocument/2006/relationships/image" Target="../media/image2377.png"/><Relationship Id="rId21" Type="http://schemas.openxmlformats.org/officeDocument/2006/relationships/image" Target="../media/image2242.png"/><Relationship Id="rId63" Type="http://schemas.openxmlformats.org/officeDocument/2006/relationships/image" Target="../media/image2263.png"/><Relationship Id="rId159" Type="http://schemas.openxmlformats.org/officeDocument/2006/relationships/image" Target="../media/image2307.png"/><Relationship Id="rId324" Type="http://schemas.openxmlformats.org/officeDocument/2006/relationships/customXml" Target="../ink/ink2526.xml"/><Relationship Id="rId170" Type="http://schemas.openxmlformats.org/officeDocument/2006/relationships/customXml" Target="../ink/ink2449.xml"/><Relationship Id="rId226" Type="http://schemas.openxmlformats.org/officeDocument/2006/relationships/customXml" Target="../ink/ink2477.xml"/><Relationship Id="rId268" Type="http://schemas.openxmlformats.org/officeDocument/2006/relationships/customXml" Target="../ink/ink2498.xml"/><Relationship Id="rId32" Type="http://schemas.openxmlformats.org/officeDocument/2006/relationships/customXml" Target="../ink/ink2380.xml"/><Relationship Id="rId74" Type="http://schemas.openxmlformats.org/officeDocument/2006/relationships/customXml" Target="../ink/ink2401.xml"/><Relationship Id="rId128" Type="http://schemas.openxmlformats.org/officeDocument/2006/relationships/customXml" Target="../ink/ink2428.xml"/><Relationship Id="rId335" Type="http://schemas.openxmlformats.org/officeDocument/2006/relationships/image" Target="../media/image2395.png"/><Relationship Id="rId5" Type="http://schemas.openxmlformats.org/officeDocument/2006/relationships/image" Target="../media/image2234.png"/><Relationship Id="rId181" Type="http://schemas.openxmlformats.org/officeDocument/2006/relationships/image" Target="../media/image2318.png"/><Relationship Id="rId237" Type="http://schemas.openxmlformats.org/officeDocument/2006/relationships/image" Target="../media/image2346.png"/><Relationship Id="rId279" Type="http://schemas.openxmlformats.org/officeDocument/2006/relationships/image" Target="../media/image2367.png"/><Relationship Id="rId43" Type="http://schemas.openxmlformats.org/officeDocument/2006/relationships/image" Target="../media/image2253.png"/><Relationship Id="rId139" Type="http://schemas.openxmlformats.org/officeDocument/2006/relationships/image" Target="../media/image2301.png"/><Relationship Id="rId290" Type="http://schemas.openxmlformats.org/officeDocument/2006/relationships/customXml" Target="../ink/ink2509.xml"/><Relationship Id="rId304" Type="http://schemas.openxmlformats.org/officeDocument/2006/relationships/customXml" Target="../ink/ink2516.xml"/><Relationship Id="rId346" Type="http://schemas.openxmlformats.org/officeDocument/2006/relationships/customXml" Target="../ink/ink2537.xml"/><Relationship Id="rId85" Type="http://schemas.openxmlformats.org/officeDocument/2006/relationships/image" Target="../media/image2274.png"/><Relationship Id="rId150" Type="http://schemas.openxmlformats.org/officeDocument/2006/relationships/customXml" Target="../ink/ink2439.xml"/><Relationship Id="rId192" Type="http://schemas.openxmlformats.org/officeDocument/2006/relationships/customXml" Target="../ink/ink2460.xml"/><Relationship Id="rId206" Type="http://schemas.openxmlformats.org/officeDocument/2006/relationships/customXml" Target="../ink/ink2467.xml"/><Relationship Id="rId248" Type="http://schemas.openxmlformats.org/officeDocument/2006/relationships/customXml" Target="../ink/ink2488.xml"/><Relationship Id="rId12" Type="http://schemas.openxmlformats.org/officeDocument/2006/relationships/customXml" Target="../ink/ink2370.xml"/><Relationship Id="rId108" Type="http://schemas.openxmlformats.org/officeDocument/2006/relationships/customXml" Target="../ink/ink2418.xml"/><Relationship Id="rId315" Type="http://schemas.openxmlformats.org/officeDocument/2006/relationships/image" Target="../media/image2385.png"/><Relationship Id="rId54" Type="http://schemas.openxmlformats.org/officeDocument/2006/relationships/customXml" Target="../ink/ink2391.xml"/><Relationship Id="rId96" Type="http://schemas.openxmlformats.org/officeDocument/2006/relationships/customXml" Target="../ink/ink2412.xml"/><Relationship Id="rId161" Type="http://schemas.openxmlformats.org/officeDocument/2006/relationships/image" Target="../media/image2308.png"/><Relationship Id="rId217" Type="http://schemas.openxmlformats.org/officeDocument/2006/relationships/image" Target="../media/image2336.png"/><Relationship Id="rId259" Type="http://schemas.openxmlformats.org/officeDocument/2006/relationships/image" Target="../media/image2357.png"/><Relationship Id="rId23" Type="http://schemas.openxmlformats.org/officeDocument/2006/relationships/image" Target="../media/image2243.png"/><Relationship Id="rId119" Type="http://schemas.openxmlformats.org/officeDocument/2006/relationships/image" Target="../media/image2291.png"/><Relationship Id="rId270" Type="http://schemas.openxmlformats.org/officeDocument/2006/relationships/customXml" Target="../ink/ink2499.xml"/><Relationship Id="rId326" Type="http://schemas.openxmlformats.org/officeDocument/2006/relationships/customXml" Target="../ink/ink2527.xml"/><Relationship Id="rId65" Type="http://schemas.openxmlformats.org/officeDocument/2006/relationships/image" Target="../media/image2264.png"/><Relationship Id="rId130" Type="http://schemas.openxmlformats.org/officeDocument/2006/relationships/customXml" Target="../ink/ink2429.xml"/><Relationship Id="rId172" Type="http://schemas.openxmlformats.org/officeDocument/2006/relationships/customXml" Target="../ink/ink2450.xml"/><Relationship Id="rId228" Type="http://schemas.openxmlformats.org/officeDocument/2006/relationships/customXml" Target="../ink/ink2478.xml"/><Relationship Id="rId281" Type="http://schemas.openxmlformats.org/officeDocument/2006/relationships/image" Target="../media/image2368.png"/><Relationship Id="rId337" Type="http://schemas.openxmlformats.org/officeDocument/2006/relationships/image" Target="../media/image2396.png"/><Relationship Id="rId34" Type="http://schemas.openxmlformats.org/officeDocument/2006/relationships/customXml" Target="../ink/ink2381.xml"/><Relationship Id="rId76" Type="http://schemas.openxmlformats.org/officeDocument/2006/relationships/customXml" Target="../ink/ink2402.xml"/><Relationship Id="rId141" Type="http://schemas.openxmlformats.org/officeDocument/2006/relationships/image" Target="../media/image2302.png"/><Relationship Id="rId7" Type="http://schemas.openxmlformats.org/officeDocument/2006/relationships/image" Target="../media/image2235.png"/><Relationship Id="rId183" Type="http://schemas.openxmlformats.org/officeDocument/2006/relationships/image" Target="../media/image2319.png"/><Relationship Id="rId239" Type="http://schemas.openxmlformats.org/officeDocument/2006/relationships/image" Target="../media/image2347.png"/><Relationship Id="rId250" Type="http://schemas.openxmlformats.org/officeDocument/2006/relationships/customXml" Target="../ink/ink2489.xml"/><Relationship Id="rId292" Type="http://schemas.openxmlformats.org/officeDocument/2006/relationships/customXml" Target="../ink/ink2510.xml"/><Relationship Id="rId306" Type="http://schemas.openxmlformats.org/officeDocument/2006/relationships/customXml" Target="../ink/ink2517.xml"/><Relationship Id="rId45" Type="http://schemas.openxmlformats.org/officeDocument/2006/relationships/image" Target="../media/image2254.png"/><Relationship Id="rId87" Type="http://schemas.openxmlformats.org/officeDocument/2006/relationships/image" Target="../media/image2275.png"/><Relationship Id="rId110" Type="http://schemas.openxmlformats.org/officeDocument/2006/relationships/customXml" Target="../ink/ink2419.xml"/><Relationship Id="rId348" Type="http://schemas.openxmlformats.org/officeDocument/2006/relationships/customXml" Target="../ink/ink2538.xml"/><Relationship Id="rId152" Type="http://schemas.openxmlformats.org/officeDocument/2006/relationships/customXml" Target="../ink/ink2440.xml"/><Relationship Id="rId194" Type="http://schemas.openxmlformats.org/officeDocument/2006/relationships/customXml" Target="../ink/ink2461.xml"/><Relationship Id="rId208" Type="http://schemas.openxmlformats.org/officeDocument/2006/relationships/customXml" Target="../ink/ink2468.xml"/><Relationship Id="rId261" Type="http://schemas.openxmlformats.org/officeDocument/2006/relationships/image" Target="../media/image2358.png"/><Relationship Id="rId14" Type="http://schemas.openxmlformats.org/officeDocument/2006/relationships/customXml" Target="../ink/ink2371.xml"/><Relationship Id="rId56" Type="http://schemas.openxmlformats.org/officeDocument/2006/relationships/customXml" Target="../ink/ink2392.xml"/><Relationship Id="rId317" Type="http://schemas.openxmlformats.org/officeDocument/2006/relationships/image" Target="../media/image2386.png"/><Relationship Id="rId98" Type="http://schemas.openxmlformats.org/officeDocument/2006/relationships/customXml" Target="../ink/ink2413.xml"/><Relationship Id="rId121" Type="http://schemas.openxmlformats.org/officeDocument/2006/relationships/image" Target="../media/image2292.png"/><Relationship Id="rId163" Type="http://schemas.openxmlformats.org/officeDocument/2006/relationships/image" Target="../media/image2309.png"/><Relationship Id="rId219" Type="http://schemas.openxmlformats.org/officeDocument/2006/relationships/image" Target="../media/image2337.png"/><Relationship Id="rId230" Type="http://schemas.openxmlformats.org/officeDocument/2006/relationships/customXml" Target="../ink/ink2479.xml"/><Relationship Id="rId251" Type="http://schemas.openxmlformats.org/officeDocument/2006/relationships/image" Target="../media/image2353.png"/><Relationship Id="rId25" Type="http://schemas.openxmlformats.org/officeDocument/2006/relationships/image" Target="../media/image2244.png"/><Relationship Id="rId46" Type="http://schemas.openxmlformats.org/officeDocument/2006/relationships/customXml" Target="../ink/ink2387.xml"/><Relationship Id="rId67" Type="http://schemas.openxmlformats.org/officeDocument/2006/relationships/image" Target="../media/image2265.png"/><Relationship Id="rId272" Type="http://schemas.openxmlformats.org/officeDocument/2006/relationships/customXml" Target="../ink/ink2500.xml"/><Relationship Id="rId293" Type="http://schemas.openxmlformats.org/officeDocument/2006/relationships/image" Target="../media/image2374.png"/><Relationship Id="rId307" Type="http://schemas.openxmlformats.org/officeDocument/2006/relationships/image" Target="../media/image2381.png"/><Relationship Id="rId328" Type="http://schemas.openxmlformats.org/officeDocument/2006/relationships/customXml" Target="../ink/ink2528.xml"/><Relationship Id="rId349" Type="http://schemas.openxmlformats.org/officeDocument/2006/relationships/image" Target="../media/image2402.png"/><Relationship Id="rId88" Type="http://schemas.openxmlformats.org/officeDocument/2006/relationships/customXml" Target="../ink/ink2408.xml"/><Relationship Id="rId111" Type="http://schemas.openxmlformats.org/officeDocument/2006/relationships/image" Target="../media/image2287.png"/><Relationship Id="rId132" Type="http://schemas.openxmlformats.org/officeDocument/2006/relationships/customXml" Target="../ink/ink2430.xml"/><Relationship Id="rId153" Type="http://schemas.openxmlformats.org/officeDocument/2006/relationships/image" Target="../media/image2233.png"/><Relationship Id="rId174" Type="http://schemas.openxmlformats.org/officeDocument/2006/relationships/customXml" Target="../ink/ink2451.xml"/><Relationship Id="rId195" Type="http://schemas.openxmlformats.org/officeDocument/2006/relationships/image" Target="../media/image2325.png"/><Relationship Id="rId209" Type="http://schemas.openxmlformats.org/officeDocument/2006/relationships/image" Target="../media/image2332.png"/><Relationship Id="rId220" Type="http://schemas.openxmlformats.org/officeDocument/2006/relationships/customXml" Target="../ink/ink2474.xml"/><Relationship Id="rId241" Type="http://schemas.openxmlformats.org/officeDocument/2006/relationships/image" Target="../media/image2348.png"/><Relationship Id="rId15" Type="http://schemas.openxmlformats.org/officeDocument/2006/relationships/image" Target="../media/image2239.png"/><Relationship Id="rId36" Type="http://schemas.openxmlformats.org/officeDocument/2006/relationships/customXml" Target="../ink/ink2382.xml"/><Relationship Id="rId57" Type="http://schemas.openxmlformats.org/officeDocument/2006/relationships/image" Target="../media/image2260.png"/><Relationship Id="rId262" Type="http://schemas.openxmlformats.org/officeDocument/2006/relationships/customXml" Target="../ink/ink2495.xml"/><Relationship Id="rId283" Type="http://schemas.openxmlformats.org/officeDocument/2006/relationships/image" Target="../media/image2369.png"/><Relationship Id="rId318" Type="http://schemas.openxmlformats.org/officeDocument/2006/relationships/customXml" Target="../ink/ink2523.xml"/><Relationship Id="rId339" Type="http://schemas.openxmlformats.org/officeDocument/2006/relationships/image" Target="../media/image2397.png"/><Relationship Id="rId78" Type="http://schemas.openxmlformats.org/officeDocument/2006/relationships/customXml" Target="../ink/ink2403.xml"/><Relationship Id="rId99" Type="http://schemas.openxmlformats.org/officeDocument/2006/relationships/image" Target="../media/image2281.png"/><Relationship Id="rId101" Type="http://schemas.openxmlformats.org/officeDocument/2006/relationships/image" Target="../media/image2282.png"/><Relationship Id="rId122" Type="http://schemas.openxmlformats.org/officeDocument/2006/relationships/customXml" Target="../ink/ink2425.xml"/><Relationship Id="rId143" Type="http://schemas.openxmlformats.org/officeDocument/2006/relationships/image" Target="../media/image2303.png"/><Relationship Id="rId164" Type="http://schemas.openxmlformats.org/officeDocument/2006/relationships/customXml" Target="../ink/ink2446.xml"/><Relationship Id="rId185" Type="http://schemas.openxmlformats.org/officeDocument/2006/relationships/image" Target="../media/image2320.png"/><Relationship Id="rId350" Type="http://schemas.openxmlformats.org/officeDocument/2006/relationships/customXml" Target="../ink/ink2539.xml"/><Relationship Id="rId9" Type="http://schemas.openxmlformats.org/officeDocument/2006/relationships/image" Target="../media/image2236.png"/><Relationship Id="rId210" Type="http://schemas.openxmlformats.org/officeDocument/2006/relationships/customXml" Target="../ink/ink2469.xml"/><Relationship Id="rId26" Type="http://schemas.openxmlformats.org/officeDocument/2006/relationships/customXml" Target="../ink/ink2377.xml"/><Relationship Id="rId231" Type="http://schemas.openxmlformats.org/officeDocument/2006/relationships/image" Target="../media/image2343.png"/><Relationship Id="rId252" Type="http://schemas.openxmlformats.org/officeDocument/2006/relationships/customXml" Target="../ink/ink2490.xml"/><Relationship Id="rId273" Type="http://schemas.openxmlformats.org/officeDocument/2006/relationships/image" Target="../media/image2364.png"/><Relationship Id="rId294" Type="http://schemas.openxmlformats.org/officeDocument/2006/relationships/customXml" Target="../ink/ink2511.xml"/><Relationship Id="rId308" Type="http://schemas.openxmlformats.org/officeDocument/2006/relationships/customXml" Target="../ink/ink2518.xml"/><Relationship Id="rId329" Type="http://schemas.openxmlformats.org/officeDocument/2006/relationships/image" Target="../media/image2392.png"/><Relationship Id="rId47" Type="http://schemas.openxmlformats.org/officeDocument/2006/relationships/image" Target="../media/image2255.png"/><Relationship Id="rId68" Type="http://schemas.openxmlformats.org/officeDocument/2006/relationships/customXml" Target="../ink/ink2398.xml"/><Relationship Id="rId89" Type="http://schemas.openxmlformats.org/officeDocument/2006/relationships/image" Target="../media/image2276.png"/><Relationship Id="rId112" Type="http://schemas.openxmlformats.org/officeDocument/2006/relationships/customXml" Target="../ink/ink2420.xml"/><Relationship Id="rId133" Type="http://schemas.openxmlformats.org/officeDocument/2006/relationships/image" Target="../media/image2298.png"/><Relationship Id="rId154" Type="http://schemas.openxmlformats.org/officeDocument/2006/relationships/customXml" Target="../ink/ink2441.xml"/><Relationship Id="rId175" Type="http://schemas.openxmlformats.org/officeDocument/2006/relationships/image" Target="../media/image2315.png"/><Relationship Id="rId340" Type="http://schemas.openxmlformats.org/officeDocument/2006/relationships/customXml" Target="../ink/ink2534.xml"/><Relationship Id="rId196" Type="http://schemas.openxmlformats.org/officeDocument/2006/relationships/customXml" Target="../ink/ink2462.xml"/><Relationship Id="rId200" Type="http://schemas.openxmlformats.org/officeDocument/2006/relationships/customXml" Target="../ink/ink2464.xml"/><Relationship Id="rId16" Type="http://schemas.openxmlformats.org/officeDocument/2006/relationships/customXml" Target="../ink/ink2372.xml"/><Relationship Id="rId221" Type="http://schemas.openxmlformats.org/officeDocument/2006/relationships/image" Target="../media/image2338.png"/><Relationship Id="rId242" Type="http://schemas.openxmlformats.org/officeDocument/2006/relationships/customXml" Target="../ink/ink2485.xml"/><Relationship Id="rId263" Type="http://schemas.openxmlformats.org/officeDocument/2006/relationships/image" Target="../media/image2359.png"/><Relationship Id="rId284" Type="http://schemas.openxmlformats.org/officeDocument/2006/relationships/customXml" Target="../ink/ink2506.xml"/><Relationship Id="rId319" Type="http://schemas.openxmlformats.org/officeDocument/2006/relationships/image" Target="../media/image2387.png"/><Relationship Id="rId37" Type="http://schemas.openxmlformats.org/officeDocument/2006/relationships/image" Target="../media/image2250.png"/><Relationship Id="rId58" Type="http://schemas.openxmlformats.org/officeDocument/2006/relationships/customXml" Target="../ink/ink2393.xml"/><Relationship Id="rId79" Type="http://schemas.openxmlformats.org/officeDocument/2006/relationships/image" Target="../media/image2271.png"/><Relationship Id="rId102" Type="http://schemas.openxmlformats.org/officeDocument/2006/relationships/customXml" Target="../ink/ink2415.xml"/><Relationship Id="rId123" Type="http://schemas.openxmlformats.org/officeDocument/2006/relationships/image" Target="../media/image2293.png"/><Relationship Id="rId144" Type="http://schemas.openxmlformats.org/officeDocument/2006/relationships/customXml" Target="../ink/ink2436.xml"/><Relationship Id="rId330" Type="http://schemas.openxmlformats.org/officeDocument/2006/relationships/customXml" Target="../ink/ink2529.xml"/><Relationship Id="rId90" Type="http://schemas.openxmlformats.org/officeDocument/2006/relationships/customXml" Target="../ink/ink2409.xml"/><Relationship Id="rId165" Type="http://schemas.openxmlformats.org/officeDocument/2006/relationships/image" Target="../media/image2310.png"/><Relationship Id="rId186" Type="http://schemas.openxmlformats.org/officeDocument/2006/relationships/customXml" Target="../ink/ink2457.xml"/><Relationship Id="rId351" Type="http://schemas.openxmlformats.org/officeDocument/2006/relationships/image" Target="../media/image2403.png"/><Relationship Id="rId211" Type="http://schemas.openxmlformats.org/officeDocument/2006/relationships/image" Target="../media/image2333.png"/><Relationship Id="rId232" Type="http://schemas.openxmlformats.org/officeDocument/2006/relationships/customXml" Target="../ink/ink2480.xml"/><Relationship Id="rId253" Type="http://schemas.openxmlformats.org/officeDocument/2006/relationships/image" Target="../media/image2354.png"/><Relationship Id="rId274" Type="http://schemas.openxmlformats.org/officeDocument/2006/relationships/customXml" Target="../ink/ink2501.xml"/><Relationship Id="rId295" Type="http://schemas.openxmlformats.org/officeDocument/2006/relationships/image" Target="../media/image2375.png"/><Relationship Id="rId309" Type="http://schemas.openxmlformats.org/officeDocument/2006/relationships/image" Target="../media/image2382.png"/><Relationship Id="rId27" Type="http://schemas.openxmlformats.org/officeDocument/2006/relationships/image" Target="../media/image2245.png"/><Relationship Id="rId48" Type="http://schemas.openxmlformats.org/officeDocument/2006/relationships/customXml" Target="../ink/ink2388.xml"/><Relationship Id="rId69" Type="http://schemas.openxmlformats.org/officeDocument/2006/relationships/image" Target="../media/image2266.png"/><Relationship Id="rId113" Type="http://schemas.openxmlformats.org/officeDocument/2006/relationships/image" Target="../media/image2288.png"/><Relationship Id="rId134" Type="http://schemas.openxmlformats.org/officeDocument/2006/relationships/customXml" Target="../ink/ink2431.xml"/><Relationship Id="rId320" Type="http://schemas.openxmlformats.org/officeDocument/2006/relationships/customXml" Target="../ink/ink2524.xml"/><Relationship Id="rId80" Type="http://schemas.openxmlformats.org/officeDocument/2006/relationships/customXml" Target="../ink/ink2404.xml"/><Relationship Id="rId155" Type="http://schemas.openxmlformats.org/officeDocument/2006/relationships/image" Target="../media/image2305.png"/><Relationship Id="rId176" Type="http://schemas.openxmlformats.org/officeDocument/2006/relationships/customXml" Target="../ink/ink2452.xml"/><Relationship Id="rId197" Type="http://schemas.openxmlformats.org/officeDocument/2006/relationships/image" Target="../media/image2326.png"/><Relationship Id="rId341" Type="http://schemas.openxmlformats.org/officeDocument/2006/relationships/image" Target="../media/image2398.png"/><Relationship Id="rId201" Type="http://schemas.openxmlformats.org/officeDocument/2006/relationships/image" Target="../media/image2328.png"/><Relationship Id="rId222" Type="http://schemas.openxmlformats.org/officeDocument/2006/relationships/customXml" Target="../ink/ink2475.xml"/><Relationship Id="rId243" Type="http://schemas.openxmlformats.org/officeDocument/2006/relationships/image" Target="../media/image2349.png"/><Relationship Id="rId264" Type="http://schemas.openxmlformats.org/officeDocument/2006/relationships/customXml" Target="../ink/ink2496.xml"/><Relationship Id="rId285" Type="http://schemas.openxmlformats.org/officeDocument/2006/relationships/image" Target="../media/image2370.png"/><Relationship Id="rId17" Type="http://schemas.openxmlformats.org/officeDocument/2006/relationships/image" Target="../media/image2240.png"/><Relationship Id="rId38" Type="http://schemas.openxmlformats.org/officeDocument/2006/relationships/customXml" Target="../ink/ink2383.xml"/><Relationship Id="rId59" Type="http://schemas.openxmlformats.org/officeDocument/2006/relationships/image" Target="../media/image2261.png"/><Relationship Id="rId103" Type="http://schemas.openxmlformats.org/officeDocument/2006/relationships/image" Target="../media/image2283.png"/><Relationship Id="rId124" Type="http://schemas.openxmlformats.org/officeDocument/2006/relationships/customXml" Target="../ink/ink2426.xml"/><Relationship Id="rId310" Type="http://schemas.openxmlformats.org/officeDocument/2006/relationships/customXml" Target="../ink/ink2519.xml"/><Relationship Id="rId70" Type="http://schemas.openxmlformats.org/officeDocument/2006/relationships/customXml" Target="../ink/ink2399.xml"/><Relationship Id="rId91" Type="http://schemas.openxmlformats.org/officeDocument/2006/relationships/image" Target="../media/image2277.png"/><Relationship Id="rId145" Type="http://schemas.openxmlformats.org/officeDocument/2006/relationships/image" Target="../media/image2304.png"/><Relationship Id="rId166" Type="http://schemas.openxmlformats.org/officeDocument/2006/relationships/customXml" Target="../ink/ink2447.xml"/><Relationship Id="rId187" Type="http://schemas.openxmlformats.org/officeDocument/2006/relationships/image" Target="../media/image2321.png"/><Relationship Id="rId331" Type="http://schemas.openxmlformats.org/officeDocument/2006/relationships/image" Target="../media/image2393.png"/><Relationship Id="rId352" Type="http://schemas.openxmlformats.org/officeDocument/2006/relationships/customXml" Target="../ink/ink2540.xml"/><Relationship Id="rId1" Type="http://schemas.openxmlformats.org/officeDocument/2006/relationships/slideLayout" Target="../slideLayouts/slideLayout12.xml"/><Relationship Id="rId212" Type="http://schemas.openxmlformats.org/officeDocument/2006/relationships/customXml" Target="../ink/ink2470.xml"/><Relationship Id="rId233" Type="http://schemas.openxmlformats.org/officeDocument/2006/relationships/image" Target="../media/image2344.png"/><Relationship Id="rId254" Type="http://schemas.openxmlformats.org/officeDocument/2006/relationships/customXml" Target="../ink/ink2491.xml"/><Relationship Id="rId28" Type="http://schemas.openxmlformats.org/officeDocument/2006/relationships/customXml" Target="../ink/ink2378.xml"/><Relationship Id="rId49" Type="http://schemas.openxmlformats.org/officeDocument/2006/relationships/image" Target="../media/image2256.png"/><Relationship Id="rId114" Type="http://schemas.openxmlformats.org/officeDocument/2006/relationships/customXml" Target="../ink/ink2421.xml"/><Relationship Id="rId275" Type="http://schemas.openxmlformats.org/officeDocument/2006/relationships/image" Target="../media/image2365.png"/><Relationship Id="rId296" Type="http://schemas.openxmlformats.org/officeDocument/2006/relationships/customXml" Target="../ink/ink2512.xml"/><Relationship Id="rId300" Type="http://schemas.openxmlformats.org/officeDocument/2006/relationships/customXml" Target="../ink/ink2514.xml"/><Relationship Id="rId60" Type="http://schemas.openxmlformats.org/officeDocument/2006/relationships/customXml" Target="../ink/ink2394.xml"/><Relationship Id="rId81" Type="http://schemas.openxmlformats.org/officeDocument/2006/relationships/image" Target="../media/image2272.png"/><Relationship Id="rId135" Type="http://schemas.openxmlformats.org/officeDocument/2006/relationships/image" Target="../media/image2299.png"/><Relationship Id="rId156" Type="http://schemas.openxmlformats.org/officeDocument/2006/relationships/customXml" Target="../ink/ink2442.xml"/><Relationship Id="rId177" Type="http://schemas.openxmlformats.org/officeDocument/2006/relationships/image" Target="../media/image2316.png"/><Relationship Id="rId198" Type="http://schemas.openxmlformats.org/officeDocument/2006/relationships/customXml" Target="../ink/ink2463.xml"/><Relationship Id="rId321" Type="http://schemas.openxmlformats.org/officeDocument/2006/relationships/image" Target="../media/image2388.png"/><Relationship Id="rId342" Type="http://schemas.openxmlformats.org/officeDocument/2006/relationships/customXml" Target="../ink/ink2535.xml"/><Relationship Id="rId202" Type="http://schemas.openxmlformats.org/officeDocument/2006/relationships/customXml" Target="../ink/ink2465.xml"/><Relationship Id="rId223" Type="http://schemas.openxmlformats.org/officeDocument/2006/relationships/image" Target="../media/image2339.png"/><Relationship Id="rId244" Type="http://schemas.openxmlformats.org/officeDocument/2006/relationships/customXml" Target="../ink/ink2486.xml"/><Relationship Id="rId18" Type="http://schemas.openxmlformats.org/officeDocument/2006/relationships/customXml" Target="../ink/ink2373.xml"/><Relationship Id="rId39" Type="http://schemas.openxmlformats.org/officeDocument/2006/relationships/image" Target="../media/image2251.png"/><Relationship Id="rId265" Type="http://schemas.openxmlformats.org/officeDocument/2006/relationships/image" Target="../media/image2360.png"/><Relationship Id="rId286" Type="http://schemas.openxmlformats.org/officeDocument/2006/relationships/customXml" Target="../ink/ink2507.xml"/><Relationship Id="rId50" Type="http://schemas.openxmlformats.org/officeDocument/2006/relationships/customXml" Target="../ink/ink2389.xml"/><Relationship Id="rId104" Type="http://schemas.openxmlformats.org/officeDocument/2006/relationships/customXml" Target="../ink/ink2416.xml"/><Relationship Id="rId125" Type="http://schemas.openxmlformats.org/officeDocument/2006/relationships/image" Target="../media/image2294.png"/><Relationship Id="rId146" Type="http://schemas.openxmlformats.org/officeDocument/2006/relationships/customXml" Target="../ink/ink2437.xml"/><Relationship Id="rId167" Type="http://schemas.openxmlformats.org/officeDocument/2006/relationships/image" Target="../media/image2311.png"/><Relationship Id="rId188" Type="http://schemas.openxmlformats.org/officeDocument/2006/relationships/customXml" Target="../ink/ink2458.xml"/><Relationship Id="rId311" Type="http://schemas.openxmlformats.org/officeDocument/2006/relationships/image" Target="../media/image2383.png"/><Relationship Id="rId332" Type="http://schemas.openxmlformats.org/officeDocument/2006/relationships/customXml" Target="../ink/ink2530.xml"/><Relationship Id="rId353" Type="http://schemas.openxmlformats.org/officeDocument/2006/relationships/image" Target="../media/image2404.png"/><Relationship Id="rId71" Type="http://schemas.openxmlformats.org/officeDocument/2006/relationships/image" Target="../media/image2267.png"/><Relationship Id="rId92" Type="http://schemas.openxmlformats.org/officeDocument/2006/relationships/customXml" Target="../ink/ink2410.xml"/><Relationship Id="rId213" Type="http://schemas.openxmlformats.org/officeDocument/2006/relationships/image" Target="../media/image2334.png"/><Relationship Id="rId234" Type="http://schemas.openxmlformats.org/officeDocument/2006/relationships/customXml" Target="../ink/ink2481.xml"/><Relationship Id="rId2" Type="http://schemas.openxmlformats.org/officeDocument/2006/relationships/notesSlide" Target="../notesSlides/notesSlide28.xml"/><Relationship Id="rId29" Type="http://schemas.openxmlformats.org/officeDocument/2006/relationships/image" Target="../media/image2246.png"/><Relationship Id="rId255" Type="http://schemas.openxmlformats.org/officeDocument/2006/relationships/image" Target="../media/image2355.png"/><Relationship Id="rId276" Type="http://schemas.openxmlformats.org/officeDocument/2006/relationships/customXml" Target="../ink/ink2502.xml"/><Relationship Id="rId297" Type="http://schemas.openxmlformats.org/officeDocument/2006/relationships/image" Target="../media/image2376.png"/><Relationship Id="rId40" Type="http://schemas.openxmlformats.org/officeDocument/2006/relationships/customXml" Target="../ink/ink2384.xml"/><Relationship Id="rId115" Type="http://schemas.openxmlformats.org/officeDocument/2006/relationships/image" Target="../media/image2289.png"/><Relationship Id="rId136" Type="http://schemas.openxmlformats.org/officeDocument/2006/relationships/customXml" Target="../ink/ink2432.xml"/><Relationship Id="rId157" Type="http://schemas.openxmlformats.org/officeDocument/2006/relationships/image" Target="../media/image2306.png"/><Relationship Id="rId178" Type="http://schemas.openxmlformats.org/officeDocument/2006/relationships/customXml" Target="../ink/ink2453.xml"/><Relationship Id="rId301" Type="http://schemas.openxmlformats.org/officeDocument/2006/relationships/image" Target="../media/image2378.png"/><Relationship Id="rId322" Type="http://schemas.openxmlformats.org/officeDocument/2006/relationships/customXml" Target="../ink/ink2525.xml"/><Relationship Id="rId343" Type="http://schemas.openxmlformats.org/officeDocument/2006/relationships/image" Target="../media/image2399.png"/><Relationship Id="rId61" Type="http://schemas.openxmlformats.org/officeDocument/2006/relationships/image" Target="../media/image2262.png"/><Relationship Id="rId82" Type="http://schemas.openxmlformats.org/officeDocument/2006/relationships/customXml" Target="../ink/ink2405.xml"/><Relationship Id="rId199" Type="http://schemas.openxmlformats.org/officeDocument/2006/relationships/image" Target="../media/image2327.png"/><Relationship Id="rId203" Type="http://schemas.openxmlformats.org/officeDocument/2006/relationships/image" Target="../media/image2329.png"/><Relationship Id="rId19" Type="http://schemas.openxmlformats.org/officeDocument/2006/relationships/image" Target="../media/image2241.png"/><Relationship Id="rId224" Type="http://schemas.openxmlformats.org/officeDocument/2006/relationships/customXml" Target="../ink/ink2476.xml"/><Relationship Id="rId245" Type="http://schemas.openxmlformats.org/officeDocument/2006/relationships/image" Target="../media/image2350.png"/><Relationship Id="rId266" Type="http://schemas.openxmlformats.org/officeDocument/2006/relationships/customXml" Target="../ink/ink2497.xml"/><Relationship Id="rId287" Type="http://schemas.openxmlformats.org/officeDocument/2006/relationships/image" Target="../media/image2371.png"/><Relationship Id="rId30" Type="http://schemas.openxmlformats.org/officeDocument/2006/relationships/customXml" Target="../ink/ink2379.xml"/><Relationship Id="rId105" Type="http://schemas.openxmlformats.org/officeDocument/2006/relationships/image" Target="../media/image2284.png"/><Relationship Id="rId126" Type="http://schemas.openxmlformats.org/officeDocument/2006/relationships/customXml" Target="../ink/ink2427.xml"/><Relationship Id="rId147" Type="http://schemas.openxmlformats.org/officeDocument/2006/relationships/image" Target="../media/image2106.png"/><Relationship Id="rId168" Type="http://schemas.openxmlformats.org/officeDocument/2006/relationships/customXml" Target="../ink/ink2448.xml"/><Relationship Id="rId312" Type="http://schemas.openxmlformats.org/officeDocument/2006/relationships/customXml" Target="../ink/ink2520.xml"/><Relationship Id="rId333" Type="http://schemas.openxmlformats.org/officeDocument/2006/relationships/image" Target="../media/image2394.png"/><Relationship Id="rId51" Type="http://schemas.openxmlformats.org/officeDocument/2006/relationships/image" Target="../media/image2257.png"/><Relationship Id="rId72" Type="http://schemas.openxmlformats.org/officeDocument/2006/relationships/customXml" Target="../ink/ink2400.xml"/><Relationship Id="rId93" Type="http://schemas.openxmlformats.org/officeDocument/2006/relationships/image" Target="../media/image2278.png"/><Relationship Id="rId189" Type="http://schemas.openxmlformats.org/officeDocument/2006/relationships/image" Target="../media/image2322.png"/><Relationship Id="rId3" Type="http://schemas.openxmlformats.org/officeDocument/2006/relationships/image" Target="../media/image19.emf"/><Relationship Id="rId214" Type="http://schemas.openxmlformats.org/officeDocument/2006/relationships/customXml" Target="../ink/ink2471.xml"/><Relationship Id="rId235" Type="http://schemas.openxmlformats.org/officeDocument/2006/relationships/image" Target="../media/image2345.png"/><Relationship Id="rId256" Type="http://schemas.openxmlformats.org/officeDocument/2006/relationships/customXml" Target="../ink/ink2492.xml"/><Relationship Id="rId277" Type="http://schemas.openxmlformats.org/officeDocument/2006/relationships/image" Target="../media/image2366.png"/><Relationship Id="rId298" Type="http://schemas.openxmlformats.org/officeDocument/2006/relationships/customXml" Target="../ink/ink2513.xml"/><Relationship Id="rId116" Type="http://schemas.openxmlformats.org/officeDocument/2006/relationships/customXml" Target="../ink/ink2422.xml"/><Relationship Id="rId137" Type="http://schemas.openxmlformats.org/officeDocument/2006/relationships/image" Target="../media/image2300.png"/><Relationship Id="rId158" Type="http://schemas.openxmlformats.org/officeDocument/2006/relationships/customXml" Target="../ink/ink2443.xml"/><Relationship Id="rId302" Type="http://schemas.openxmlformats.org/officeDocument/2006/relationships/customXml" Target="../ink/ink2515.xml"/><Relationship Id="rId323" Type="http://schemas.openxmlformats.org/officeDocument/2006/relationships/image" Target="../media/image2389.png"/><Relationship Id="rId344" Type="http://schemas.openxmlformats.org/officeDocument/2006/relationships/customXml" Target="../ink/ink2536.xml"/><Relationship Id="rId20" Type="http://schemas.openxmlformats.org/officeDocument/2006/relationships/customXml" Target="../ink/ink2374.xml"/><Relationship Id="rId41" Type="http://schemas.openxmlformats.org/officeDocument/2006/relationships/image" Target="../media/image2252.png"/><Relationship Id="rId62" Type="http://schemas.openxmlformats.org/officeDocument/2006/relationships/customXml" Target="../ink/ink2395.xml"/><Relationship Id="rId83" Type="http://schemas.openxmlformats.org/officeDocument/2006/relationships/image" Target="../media/image2273.png"/><Relationship Id="rId179" Type="http://schemas.openxmlformats.org/officeDocument/2006/relationships/image" Target="../media/image2317.png"/><Relationship Id="rId190" Type="http://schemas.openxmlformats.org/officeDocument/2006/relationships/customXml" Target="../ink/ink2459.xml"/><Relationship Id="rId204" Type="http://schemas.openxmlformats.org/officeDocument/2006/relationships/customXml" Target="../ink/ink2466.xml"/><Relationship Id="rId225" Type="http://schemas.openxmlformats.org/officeDocument/2006/relationships/image" Target="../media/image2340.png"/><Relationship Id="rId246" Type="http://schemas.openxmlformats.org/officeDocument/2006/relationships/customXml" Target="../ink/ink2487.xml"/><Relationship Id="rId267" Type="http://schemas.openxmlformats.org/officeDocument/2006/relationships/image" Target="../media/image2361.png"/><Relationship Id="rId288" Type="http://schemas.openxmlformats.org/officeDocument/2006/relationships/customXml" Target="../ink/ink2508.xml"/><Relationship Id="rId106" Type="http://schemas.openxmlformats.org/officeDocument/2006/relationships/customXml" Target="../ink/ink2417.xml"/><Relationship Id="rId127" Type="http://schemas.openxmlformats.org/officeDocument/2006/relationships/image" Target="../media/image2295.png"/><Relationship Id="rId313" Type="http://schemas.openxmlformats.org/officeDocument/2006/relationships/image" Target="../media/image2384.png"/><Relationship Id="rId10" Type="http://schemas.openxmlformats.org/officeDocument/2006/relationships/customXml" Target="../ink/ink2369.xml"/><Relationship Id="rId31" Type="http://schemas.openxmlformats.org/officeDocument/2006/relationships/image" Target="../media/image2247.png"/><Relationship Id="rId52" Type="http://schemas.openxmlformats.org/officeDocument/2006/relationships/customXml" Target="../ink/ink2390.xml"/><Relationship Id="rId73" Type="http://schemas.openxmlformats.org/officeDocument/2006/relationships/image" Target="../media/image2268.png"/><Relationship Id="rId94" Type="http://schemas.openxmlformats.org/officeDocument/2006/relationships/customXml" Target="../ink/ink2411.xml"/><Relationship Id="rId148" Type="http://schemas.openxmlformats.org/officeDocument/2006/relationships/customXml" Target="../ink/ink2438.xml"/><Relationship Id="rId169" Type="http://schemas.openxmlformats.org/officeDocument/2006/relationships/image" Target="../media/image2312.png"/><Relationship Id="rId334" Type="http://schemas.openxmlformats.org/officeDocument/2006/relationships/customXml" Target="../ink/ink2531.xml"/><Relationship Id="rId4" Type="http://schemas.openxmlformats.org/officeDocument/2006/relationships/customXml" Target="../ink/ink2366.xml"/><Relationship Id="rId180" Type="http://schemas.openxmlformats.org/officeDocument/2006/relationships/customXml" Target="../ink/ink2454.xml"/><Relationship Id="rId215" Type="http://schemas.openxmlformats.org/officeDocument/2006/relationships/image" Target="../media/image2335.png"/><Relationship Id="rId236" Type="http://schemas.openxmlformats.org/officeDocument/2006/relationships/customXml" Target="../ink/ink2482.xml"/><Relationship Id="rId257" Type="http://schemas.openxmlformats.org/officeDocument/2006/relationships/image" Target="../media/image2356.png"/><Relationship Id="rId278" Type="http://schemas.openxmlformats.org/officeDocument/2006/relationships/customXml" Target="../ink/ink2503.xml"/><Relationship Id="rId303" Type="http://schemas.openxmlformats.org/officeDocument/2006/relationships/image" Target="../media/image2379.png"/><Relationship Id="rId42" Type="http://schemas.openxmlformats.org/officeDocument/2006/relationships/customXml" Target="../ink/ink2385.xml"/><Relationship Id="rId84" Type="http://schemas.openxmlformats.org/officeDocument/2006/relationships/customXml" Target="../ink/ink2406.xml"/><Relationship Id="rId138" Type="http://schemas.openxmlformats.org/officeDocument/2006/relationships/customXml" Target="../ink/ink2433.xml"/><Relationship Id="rId345" Type="http://schemas.openxmlformats.org/officeDocument/2006/relationships/image" Target="../media/image2400.png"/><Relationship Id="rId191" Type="http://schemas.openxmlformats.org/officeDocument/2006/relationships/image" Target="../media/image2323.png"/><Relationship Id="rId205" Type="http://schemas.openxmlformats.org/officeDocument/2006/relationships/image" Target="../media/image2330.png"/><Relationship Id="rId247" Type="http://schemas.openxmlformats.org/officeDocument/2006/relationships/image" Target="../media/image2351.png"/><Relationship Id="rId107" Type="http://schemas.openxmlformats.org/officeDocument/2006/relationships/image" Target="../media/image2285.png"/><Relationship Id="rId289" Type="http://schemas.openxmlformats.org/officeDocument/2006/relationships/image" Target="../media/image2372.png"/><Relationship Id="rId11" Type="http://schemas.openxmlformats.org/officeDocument/2006/relationships/image" Target="../media/image2237.png"/><Relationship Id="rId53" Type="http://schemas.openxmlformats.org/officeDocument/2006/relationships/image" Target="../media/image2258.png"/><Relationship Id="rId149" Type="http://schemas.openxmlformats.org/officeDocument/2006/relationships/image" Target="../media/image2107.png"/><Relationship Id="rId314" Type="http://schemas.openxmlformats.org/officeDocument/2006/relationships/customXml" Target="../ink/ink2521.xml"/><Relationship Id="rId95" Type="http://schemas.openxmlformats.org/officeDocument/2006/relationships/image" Target="../media/image2279.png"/><Relationship Id="rId160" Type="http://schemas.openxmlformats.org/officeDocument/2006/relationships/customXml" Target="../ink/ink2444.xml"/><Relationship Id="rId216" Type="http://schemas.openxmlformats.org/officeDocument/2006/relationships/customXml" Target="../ink/ink2472.xml"/><Relationship Id="rId258" Type="http://schemas.openxmlformats.org/officeDocument/2006/relationships/customXml" Target="../ink/ink2493.xml"/><Relationship Id="rId22" Type="http://schemas.openxmlformats.org/officeDocument/2006/relationships/customXml" Target="../ink/ink2375.xml"/><Relationship Id="rId64" Type="http://schemas.openxmlformats.org/officeDocument/2006/relationships/customXml" Target="../ink/ink2396.xml"/><Relationship Id="rId118" Type="http://schemas.openxmlformats.org/officeDocument/2006/relationships/customXml" Target="../ink/ink2423.xml"/><Relationship Id="rId325" Type="http://schemas.openxmlformats.org/officeDocument/2006/relationships/image" Target="../media/image2390.png"/><Relationship Id="rId171" Type="http://schemas.openxmlformats.org/officeDocument/2006/relationships/image" Target="../media/image2313.png"/><Relationship Id="rId227" Type="http://schemas.openxmlformats.org/officeDocument/2006/relationships/image" Target="../media/image2341.png"/><Relationship Id="rId269" Type="http://schemas.openxmlformats.org/officeDocument/2006/relationships/image" Target="../media/image2362.png"/><Relationship Id="rId33" Type="http://schemas.openxmlformats.org/officeDocument/2006/relationships/image" Target="../media/image2248.png"/><Relationship Id="rId129" Type="http://schemas.openxmlformats.org/officeDocument/2006/relationships/image" Target="../media/image2296.png"/><Relationship Id="rId280" Type="http://schemas.openxmlformats.org/officeDocument/2006/relationships/customXml" Target="../ink/ink2504.xml"/><Relationship Id="rId336" Type="http://schemas.openxmlformats.org/officeDocument/2006/relationships/customXml" Target="../ink/ink2532.xml"/><Relationship Id="rId75" Type="http://schemas.openxmlformats.org/officeDocument/2006/relationships/image" Target="../media/image2269.png"/><Relationship Id="rId140" Type="http://schemas.openxmlformats.org/officeDocument/2006/relationships/customXml" Target="../ink/ink2434.xml"/><Relationship Id="rId182" Type="http://schemas.openxmlformats.org/officeDocument/2006/relationships/customXml" Target="../ink/ink2455.xml"/><Relationship Id="rId6" Type="http://schemas.openxmlformats.org/officeDocument/2006/relationships/customXml" Target="../ink/ink2367.xml"/><Relationship Id="rId238" Type="http://schemas.openxmlformats.org/officeDocument/2006/relationships/customXml" Target="../ink/ink2483.xml"/><Relationship Id="rId291" Type="http://schemas.openxmlformats.org/officeDocument/2006/relationships/image" Target="../media/image2373.png"/><Relationship Id="rId305" Type="http://schemas.openxmlformats.org/officeDocument/2006/relationships/image" Target="../media/image2380.png"/><Relationship Id="rId347" Type="http://schemas.openxmlformats.org/officeDocument/2006/relationships/image" Target="../media/image2401.png"/><Relationship Id="rId44" Type="http://schemas.openxmlformats.org/officeDocument/2006/relationships/customXml" Target="../ink/ink2386.xml"/><Relationship Id="rId86" Type="http://schemas.openxmlformats.org/officeDocument/2006/relationships/customXml" Target="../ink/ink2407.xml"/><Relationship Id="rId151" Type="http://schemas.openxmlformats.org/officeDocument/2006/relationships/image" Target="../media/image2108.png"/><Relationship Id="rId193" Type="http://schemas.openxmlformats.org/officeDocument/2006/relationships/image" Target="../media/image2324.png"/><Relationship Id="rId207" Type="http://schemas.openxmlformats.org/officeDocument/2006/relationships/image" Target="../media/image2331.png"/><Relationship Id="rId249" Type="http://schemas.openxmlformats.org/officeDocument/2006/relationships/image" Target="../media/image2352.png"/><Relationship Id="rId13" Type="http://schemas.openxmlformats.org/officeDocument/2006/relationships/image" Target="../media/image2238.png"/><Relationship Id="rId109" Type="http://schemas.openxmlformats.org/officeDocument/2006/relationships/image" Target="../media/image2286.png"/><Relationship Id="rId260" Type="http://schemas.openxmlformats.org/officeDocument/2006/relationships/customXml" Target="../ink/ink2494.xml"/><Relationship Id="rId316" Type="http://schemas.openxmlformats.org/officeDocument/2006/relationships/customXml" Target="../ink/ink2522.xml"/><Relationship Id="rId55" Type="http://schemas.openxmlformats.org/officeDocument/2006/relationships/image" Target="../media/image2259.png"/><Relationship Id="rId97" Type="http://schemas.openxmlformats.org/officeDocument/2006/relationships/image" Target="../media/image2280.png"/><Relationship Id="rId120" Type="http://schemas.openxmlformats.org/officeDocument/2006/relationships/customXml" Target="../ink/ink2424.xml"/><Relationship Id="rId162" Type="http://schemas.openxmlformats.org/officeDocument/2006/relationships/customXml" Target="../ink/ink2445.xml"/><Relationship Id="rId218" Type="http://schemas.openxmlformats.org/officeDocument/2006/relationships/customXml" Target="../ink/ink2473.xml"/><Relationship Id="rId271" Type="http://schemas.openxmlformats.org/officeDocument/2006/relationships/image" Target="../media/image2363.png"/><Relationship Id="rId24" Type="http://schemas.openxmlformats.org/officeDocument/2006/relationships/customXml" Target="../ink/ink2376.xml"/><Relationship Id="rId66" Type="http://schemas.openxmlformats.org/officeDocument/2006/relationships/customXml" Target="../ink/ink2397.xml"/><Relationship Id="rId131" Type="http://schemas.openxmlformats.org/officeDocument/2006/relationships/image" Target="../media/image2297.png"/><Relationship Id="rId327" Type="http://schemas.openxmlformats.org/officeDocument/2006/relationships/image" Target="../media/image2391.png"/><Relationship Id="rId173" Type="http://schemas.openxmlformats.org/officeDocument/2006/relationships/image" Target="../media/image2314.png"/><Relationship Id="rId229" Type="http://schemas.openxmlformats.org/officeDocument/2006/relationships/image" Target="../media/image2342.png"/><Relationship Id="rId240" Type="http://schemas.openxmlformats.org/officeDocument/2006/relationships/customXml" Target="../ink/ink2484.xml"/><Relationship Id="rId35" Type="http://schemas.openxmlformats.org/officeDocument/2006/relationships/image" Target="../media/image2249.png"/><Relationship Id="rId77" Type="http://schemas.openxmlformats.org/officeDocument/2006/relationships/image" Target="../media/image2270.png"/><Relationship Id="rId100" Type="http://schemas.openxmlformats.org/officeDocument/2006/relationships/customXml" Target="../ink/ink2414.xml"/><Relationship Id="rId282" Type="http://schemas.openxmlformats.org/officeDocument/2006/relationships/customXml" Target="../ink/ink2505.xml"/><Relationship Id="rId338" Type="http://schemas.openxmlformats.org/officeDocument/2006/relationships/customXml" Target="../ink/ink2533.xml"/><Relationship Id="rId8" Type="http://schemas.openxmlformats.org/officeDocument/2006/relationships/customXml" Target="../ink/ink2368.xml"/><Relationship Id="rId142" Type="http://schemas.openxmlformats.org/officeDocument/2006/relationships/customXml" Target="../ink/ink2435.xml"/><Relationship Id="rId184" Type="http://schemas.openxmlformats.org/officeDocument/2006/relationships/customXml" Target="../ink/ink2456.xml"/></Relationships>
</file>

<file path=ppt/slides/_rels/slide31.xml.rels><?xml version="1.0" encoding="UTF-8" standalone="yes"?>
<Relationships xmlns="http://schemas.openxmlformats.org/package/2006/relationships"><Relationship Id="rId3" Type="http://schemas.openxmlformats.org/officeDocument/2006/relationships/image" Target="../media/image2405.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17" Type="http://schemas.openxmlformats.org/officeDocument/2006/relationships/image" Target="../media/image23920.png"/><Relationship Id="rId299" Type="http://schemas.openxmlformats.org/officeDocument/2006/relationships/image" Target="../media/image2483.png"/><Relationship Id="rId21" Type="http://schemas.openxmlformats.org/officeDocument/2006/relationships/image" Target="../media/image23440.png"/><Relationship Id="rId63" Type="http://schemas.openxmlformats.org/officeDocument/2006/relationships/image" Target="../media/image23650.png"/><Relationship Id="rId159" Type="http://schemas.openxmlformats.org/officeDocument/2006/relationships/image" Target="../media/image2413.png"/><Relationship Id="rId170" Type="http://schemas.openxmlformats.org/officeDocument/2006/relationships/customXml" Target="../ink/ink2624.xml"/><Relationship Id="rId226" Type="http://schemas.openxmlformats.org/officeDocument/2006/relationships/customXml" Target="../ink/ink2652.xml"/><Relationship Id="rId268" Type="http://schemas.openxmlformats.org/officeDocument/2006/relationships/customXml" Target="../ink/ink2673.xml"/><Relationship Id="rId32" Type="http://schemas.openxmlformats.org/officeDocument/2006/relationships/customXml" Target="../ink/ink2555.xml"/><Relationship Id="rId74" Type="http://schemas.openxmlformats.org/officeDocument/2006/relationships/customXml" Target="../ink/ink2576.xml"/><Relationship Id="rId128" Type="http://schemas.openxmlformats.org/officeDocument/2006/relationships/customXml" Target="../ink/ink2603.xml"/><Relationship Id="rId5" Type="http://schemas.openxmlformats.org/officeDocument/2006/relationships/image" Target="../media/image23360.png"/><Relationship Id="rId181" Type="http://schemas.openxmlformats.org/officeDocument/2006/relationships/image" Target="../media/image2424.png"/><Relationship Id="rId237" Type="http://schemas.openxmlformats.org/officeDocument/2006/relationships/image" Target="../media/image2452.png"/><Relationship Id="rId279" Type="http://schemas.openxmlformats.org/officeDocument/2006/relationships/image" Target="../media/image2473.png"/><Relationship Id="rId43" Type="http://schemas.openxmlformats.org/officeDocument/2006/relationships/image" Target="../media/image23550.png"/><Relationship Id="rId139" Type="http://schemas.openxmlformats.org/officeDocument/2006/relationships/image" Target="../media/image24030.png"/><Relationship Id="rId290" Type="http://schemas.openxmlformats.org/officeDocument/2006/relationships/customXml" Target="../ink/ink2684.xml"/><Relationship Id="rId304" Type="http://schemas.openxmlformats.org/officeDocument/2006/relationships/customXml" Target="../ink/ink2691.xml"/><Relationship Id="rId85" Type="http://schemas.openxmlformats.org/officeDocument/2006/relationships/image" Target="../media/image23760.png"/><Relationship Id="rId150" Type="http://schemas.openxmlformats.org/officeDocument/2006/relationships/customXml" Target="../ink/ink2614.xml"/><Relationship Id="rId192" Type="http://schemas.openxmlformats.org/officeDocument/2006/relationships/customXml" Target="../ink/ink2635.xml"/><Relationship Id="rId206" Type="http://schemas.openxmlformats.org/officeDocument/2006/relationships/customXml" Target="../ink/ink2642.xml"/><Relationship Id="rId248" Type="http://schemas.openxmlformats.org/officeDocument/2006/relationships/customXml" Target="../ink/ink2663.xml"/><Relationship Id="rId12" Type="http://schemas.openxmlformats.org/officeDocument/2006/relationships/customXml" Target="../ink/ink2545.xml"/><Relationship Id="rId108" Type="http://schemas.openxmlformats.org/officeDocument/2006/relationships/customXml" Target="../ink/ink2593.xml"/><Relationship Id="rId315" Type="http://schemas.openxmlformats.org/officeDocument/2006/relationships/image" Target="../media/image2491.png"/><Relationship Id="rId54" Type="http://schemas.openxmlformats.org/officeDocument/2006/relationships/customXml" Target="../ink/ink2566.xml"/><Relationship Id="rId96" Type="http://schemas.openxmlformats.org/officeDocument/2006/relationships/customXml" Target="../ink/ink2587.xml"/><Relationship Id="rId161" Type="http://schemas.openxmlformats.org/officeDocument/2006/relationships/image" Target="../media/image2414.png"/><Relationship Id="rId217" Type="http://schemas.openxmlformats.org/officeDocument/2006/relationships/image" Target="../media/image2442.png"/><Relationship Id="rId259" Type="http://schemas.openxmlformats.org/officeDocument/2006/relationships/image" Target="../media/image2463.png"/><Relationship Id="rId23" Type="http://schemas.openxmlformats.org/officeDocument/2006/relationships/image" Target="../media/image23450.png"/><Relationship Id="rId119" Type="http://schemas.openxmlformats.org/officeDocument/2006/relationships/image" Target="../media/image23930.png"/><Relationship Id="rId270" Type="http://schemas.openxmlformats.org/officeDocument/2006/relationships/customXml" Target="../ink/ink2674.xml"/><Relationship Id="rId65" Type="http://schemas.openxmlformats.org/officeDocument/2006/relationships/image" Target="../media/image23660.png"/><Relationship Id="rId130" Type="http://schemas.openxmlformats.org/officeDocument/2006/relationships/customXml" Target="../ink/ink2604.xml"/><Relationship Id="rId172" Type="http://schemas.openxmlformats.org/officeDocument/2006/relationships/customXml" Target="../ink/ink2625.xml"/><Relationship Id="rId228" Type="http://schemas.openxmlformats.org/officeDocument/2006/relationships/customXml" Target="../ink/ink2653.xml"/><Relationship Id="rId281" Type="http://schemas.openxmlformats.org/officeDocument/2006/relationships/image" Target="../media/image2474.png"/><Relationship Id="rId34" Type="http://schemas.openxmlformats.org/officeDocument/2006/relationships/customXml" Target="../ink/ink2556.xml"/><Relationship Id="rId55" Type="http://schemas.openxmlformats.org/officeDocument/2006/relationships/image" Target="../media/image23610.png"/><Relationship Id="rId76" Type="http://schemas.openxmlformats.org/officeDocument/2006/relationships/customXml" Target="../ink/ink2577.xml"/><Relationship Id="rId97" Type="http://schemas.openxmlformats.org/officeDocument/2006/relationships/image" Target="../media/image23820.png"/><Relationship Id="rId120" Type="http://schemas.openxmlformats.org/officeDocument/2006/relationships/customXml" Target="../ink/ink2599.xml"/><Relationship Id="rId141" Type="http://schemas.openxmlformats.org/officeDocument/2006/relationships/image" Target="../media/image24040.png"/><Relationship Id="rId7" Type="http://schemas.openxmlformats.org/officeDocument/2006/relationships/image" Target="../media/image23370.png"/><Relationship Id="rId162" Type="http://schemas.openxmlformats.org/officeDocument/2006/relationships/customXml" Target="../ink/ink2620.xml"/><Relationship Id="rId183" Type="http://schemas.openxmlformats.org/officeDocument/2006/relationships/image" Target="../media/image2425.png"/><Relationship Id="rId218" Type="http://schemas.openxmlformats.org/officeDocument/2006/relationships/customXml" Target="../ink/ink2648.xml"/><Relationship Id="rId239" Type="http://schemas.openxmlformats.org/officeDocument/2006/relationships/image" Target="../media/image2453.png"/><Relationship Id="rId250" Type="http://schemas.openxmlformats.org/officeDocument/2006/relationships/customXml" Target="../ink/ink2664.xml"/><Relationship Id="rId271" Type="http://schemas.openxmlformats.org/officeDocument/2006/relationships/image" Target="../media/image2469.png"/><Relationship Id="rId292" Type="http://schemas.openxmlformats.org/officeDocument/2006/relationships/customXml" Target="../ink/ink2685.xml"/><Relationship Id="rId306" Type="http://schemas.openxmlformats.org/officeDocument/2006/relationships/customXml" Target="../ink/ink2692.xml"/><Relationship Id="rId24" Type="http://schemas.openxmlformats.org/officeDocument/2006/relationships/customXml" Target="../ink/ink2551.xml"/><Relationship Id="rId45" Type="http://schemas.openxmlformats.org/officeDocument/2006/relationships/image" Target="../media/image23560.png"/><Relationship Id="rId66" Type="http://schemas.openxmlformats.org/officeDocument/2006/relationships/customXml" Target="../ink/ink2572.xml"/><Relationship Id="rId87" Type="http://schemas.openxmlformats.org/officeDocument/2006/relationships/image" Target="../media/image23770.png"/><Relationship Id="rId110" Type="http://schemas.openxmlformats.org/officeDocument/2006/relationships/customXml" Target="../ink/ink2594.xml"/><Relationship Id="rId131" Type="http://schemas.openxmlformats.org/officeDocument/2006/relationships/image" Target="../media/image23990.png"/><Relationship Id="rId152" Type="http://schemas.openxmlformats.org/officeDocument/2006/relationships/customXml" Target="../ink/ink2615.xml"/><Relationship Id="rId173" Type="http://schemas.openxmlformats.org/officeDocument/2006/relationships/image" Target="../media/image2420.png"/><Relationship Id="rId194" Type="http://schemas.openxmlformats.org/officeDocument/2006/relationships/customXml" Target="../ink/ink2636.xml"/><Relationship Id="rId208" Type="http://schemas.openxmlformats.org/officeDocument/2006/relationships/customXml" Target="../ink/ink2643.xml"/><Relationship Id="rId229" Type="http://schemas.openxmlformats.org/officeDocument/2006/relationships/image" Target="../media/image2448.png"/><Relationship Id="rId240" Type="http://schemas.openxmlformats.org/officeDocument/2006/relationships/customXml" Target="../ink/ink2659.xml"/><Relationship Id="rId261" Type="http://schemas.openxmlformats.org/officeDocument/2006/relationships/image" Target="../media/image2464.png"/><Relationship Id="rId14" Type="http://schemas.openxmlformats.org/officeDocument/2006/relationships/customXml" Target="../ink/ink2546.xml"/><Relationship Id="rId35" Type="http://schemas.openxmlformats.org/officeDocument/2006/relationships/image" Target="../media/image23510.png"/><Relationship Id="rId56" Type="http://schemas.openxmlformats.org/officeDocument/2006/relationships/customXml" Target="../ink/ink2567.xml"/><Relationship Id="rId77" Type="http://schemas.openxmlformats.org/officeDocument/2006/relationships/image" Target="../media/image23720.png"/><Relationship Id="rId100" Type="http://schemas.openxmlformats.org/officeDocument/2006/relationships/customXml" Target="../ink/ink2589.xml"/><Relationship Id="rId282" Type="http://schemas.openxmlformats.org/officeDocument/2006/relationships/customXml" Target="../ink/ink2680.xml"/><Relationship Id="rId317" Type="http://schemas.openxmlformats.org/officeDocument/2006/relationships/image" Target="../media/image2492.png"/><Relationship Id="rId8" Type="http://schemas.openxmlformats.org/officeDocument/2006/relationships/customXml" Target="../ink/ink2543.xml"/><Relationship Id="rId98" Type="http://schemas.openxmlformats.org/officeDocument/2006/relationships/customXml" Target="../ink/ink2588.xml"/><Relationship Id="rId121" Type="http://schemas.openxmlformats.org/officeDocument/2006/relationships/image" Target="../media/image23940.png"/><Relationship Id="rId142" Type="http://schemas.openxmlformats.org/officeDocument/2006/relationships/customXml" Target="../ink/ink2610.xml"/><Relationship Id="rId163" Type="http://schemas.openxmlformats.org/officeDocument/2006/relationships/image" Target="../media/image2415.png"/><Relationship Id="rId184" Type="http://schemas.openxmlformats.org/officeDocument/2006/relationships/customXml" Target="../ink/ink2631.xml"/><Relationship Id="rId219" Type="http://schemas.openxmlformats.org/officeDocument/2006/relationships/image" Target="../media/image2443.png"/><Relationship Id="rId230" Type="http://schemas.openxmlformats.org/officeDocument/2006/relationships/customXml" Target="../ink/ink2654.xml"/><Relationship Id="rId251" Type="http://schemas.openxmlformats.org/officeDocument/2006/relationships/image" Target="../media/image2459.png"/><Relationship Id="rId25" Type="http://schemas.openxmlformats.org/officeDocument/2006/relationships/image" Target="../media/image23460.png"/><Relationship Id="rId46" Type="http://schemas.openxmlformats.org/officeDocument/2006/relationships/customXml" Target="../ink/ink2562.xml"/><Relationship Id="rId67" Type="http://schemas.openxmlformats.org/officeDocument/2006/relationships/image" Target="../media/image23670.png"/><Relationship Id="rId272" Type="http://schemas.openxmlformats.org/officeDocument/2006/relationships/customXml" Target="../ink/ink2675.xml"/><Relationship Id="rId293" Type="http://schemas.openxmlformats.org/officeDocument/2006/relationships/image" Target="../media/image2480.png"/><Relationship Id="rId307" Type="http://schemas.openxmlformats.org/officeDocument/2006/relationships/image" Target="../media/image2487.png"/><Relationship Id="rId88" Type="http://schemas.openxmlformats.org/officeDocument/2006/relationships/customXml" Target="../ink/ink2583.xml"/><Relationship Id="rId111" Type="http://schemas.openxmlformats.org/officeDocument/2006/relationships/image" Target="../media/image23890.png"/><Relationship Id="rId132" Type="http://schemas.openxmlformats.org/officeDocument/2006/relationships/customXml" Target="../ink/ink2605.xml"/><Relationship Id="rId153" Type="http://schemas.openxmlformats.org/officeDocument/2006/relationships/image" Target="../media/image2410.png"/><Relationship Id="rId174" Type="http://schemas.openxmlformats.org/officeDocument/2006/relationships/customXml" Target="../ink/ink2626.xml"/><Relationship Id="rId195" Type="http://schemas.openxmlformats.org/officeDocument/2006/relationships/image" Target="../media/image2431.png"/><Relationship Id="rId209" Type="http://schemas.openxmlformats.org/officeDocument/2006/relationships/image" Target="../media/image2438.png"/><Relationship Id="rId220" Type="http://schemas.openxmlformats.org/officeDocument/2006/relationships/customXml" Target="../ink/ink2649.xml"/><Relationship Id="rId241" Type="http://schemas.openxmlformats.org/officeDocument/2006/relationships/image" Target="../media/image2454.png"/><Relationship Id="rId15" Type="http://schemas.openxmlformats.org/officeDocument/2006/relationships/image" Target="../media/image23410.png"/><Relationship Id="rId36" Type="http://schemas.openxmlformats.org/officeDocument/2006/relationships/customXml" Target="../ink/ink2557.xml"/><Relationship Id="rId57" Type="http://schemas.openxmlformats.org/officeDocument/2006/relationships/image" Target="../media/image23620.png"/><Relationship Id="rId262" Type="http://schemas.openxmlformats.org/officeDocument/2006/relationships/customXml" Target="../ink/ink2670.xml"/><Relationship Id="rId283" Type="http://schemas.openxmlformats.org/officeDocument/2006/relationships/image" Target="../media/image2475.png"/><Relationship Id="rId318" Type="http://schemas.openxmlformats.org/officeDocument/2006/relationships/customXml" Target="../ink/ink2698.xml"/><Relationship Id="rId78" Type="http://schemas.openxmlformats.org/officeDocument/2006/relationships/customXml" Target="../ink/ink2578.xml"/><Relationship Id="rId99" Type="http://schemas.openxmlformats.org/officeDocument/2006/relationships/image" Target="../media/image23830.png"/><Relationship Id="rId101" Type="http://schemas.openxmlformats.org/officeDocument/2006/relationships/image" Target="../media/image23840.png"/><Relationship Id="rId122" Type="http://schemas.openxmlformats.org/officeDocument/2006/relationships/customXml" Target="../ink/ink2600.xml"/><Relationship Id="rId143" Type="http://schemas.openxmlformats.org/officeDocument/2006/relationships/image" Target="../media/image2405.png"/><Relationship Id="rId164" Type="http://schemas.openxmlformats.org/officeDocument/2006/relationships/customXml" Target="../ink/ink2621.xml"/><Relationship Id="rId185" Type="http://schemas.openxmlformats.org/officeDocument/2006/relationships/image" Target="../media/image2426.png"/><Relationship Id="rId9" Type="http://schemas.openxmlformats.org/officeDocument/2006/relationships/image" Target="../media/image23380.png"/><Relationship Id="rId210" Type="http://schemas.openxmlformats.org/officeDocument/2006/relationships/customXml" Target="../ink/ink2644.xml"/><Relationship Id="rId26" Type="http://schemas.openxmlformats.org/officeDocument/2006/relationships/customXml" Target="../ink/ink2552.xml"/><Relationship Id="rId231" Type="http://schemas.openxmlformats.org/officeDocument/2006/relationships/image" Target="../media/image2449.png"/><Relationship Id="rId252" Type="http://schemas.openxmlformats.org/officeDocument/2006/relationships/customXml" Target="../ink/ink2665.xml"/><Relationship Id="rId273" Type="http://schemas.openxmlformats.org/officeDocument/2006/relationships/image" Target="../media/image2470.png"/><Relationship Id="rId294" Type="http://schemas.openxmlformats.org/officeDocument/2006/relationships/customXml" Target="../ink/ink2686.xml"/><Relationship Id="rId308" Type="http://schemas.openxmlformats.org/officeDocument/2006/relationships/customXml" Target="../ink/ink2693.xml"/><Relationship Id="rId47" Type="http://schemas.openxmlformats.org/officeDocument/2006/relationships/image" Target="../media/image23570.png"/><Relationship Id="rId68" Type="http://schemas.openxmlformats.org/officeDocument/2006/relationships/customXml" Target="../ink/ink2573.xml"/><Relationship Id="rId89" Type="http://schemas.openxmlformats.org/officeDocument/2006/relationships/image" Target="../media/image23780.png"/><Relationship Id="rId112" Type="http://schemas.openxmlformats.org/officeDocument/2006/relationships/customXml" Target="../ink/ink2595.xml"/><Relationship Id="rId133" Type="http://schemas.openxmlformats.org/officeDocument/2006/relationships/image" Target="../media/image24000.png"/><Relationship Id="rId154" Type="http://schemas.openxmlformats.org/officeDocument/2006/relationships/customXml" Target="../ink/ink2616.xml"/><Relationship Id="rId175" Type="http://schemas.openxmlformats.org/officeDocument/2006/relationships/image" Target="../media/image2421.png"/><Relationship Id="rId196" Type="http://schemas.openxmlformats.org/officeDocument/2006/relationships/customXml" Target="../ink/ink2637.xml"/><Relationship Id="rId200" Type="http://schemas.openxmlformats.org/officeDocument/2006/relationships/customXml" Target="../ink/ink2639.xml"/><Relationship Id="rId16" Type="http://schemas.openxmlformats.org/officeDocument/2006/relationships/customXml" Target="../ink/ink2547.xml"/><Relationship Id="rId221" Type="http://schemas.openxmlformats.org/officeDocument/2006/relationships/image" Target="../media/image2444.png"/><Relationship Id="rId242" Type="http://schemas.openxmlformats.org/officeDocument/2006/relationships/customXml" Target="../ink/ink2660.xml"/><Relationship Id="rId263" Type="http://schemas.openxmlformats.org/officeDocument/2006/relationships/image" Target="../media/image2465.png"/><Relationship Id="rId284" Type="http://schemas.openxmlformats.org/officeDocument/2006/relationships/customXml" Target="../ink/ink2681.xml"/><Relationship Id="rId319" Type="http://schemas.openxmlformats.org/officeDocument/2006/relationships/image" Target="../media/image2493.png"/><Relationship Id="rId37" Type="http://schemas.openxmlformats.org/officeDocument/2006/relationships/image" Target="../media/image23520.png"/><Relationship Id="rId58" Type="http://schemas.openxmlformats.org/officeDocument/2006/relationships/customXml" Target="../ink/ink2568.xml"/><Relationship Id="rId79" Type="http://schemas.openxmlformats.org/officeDocument/2006/relationships/image" Target="../media/image23730.png"/><Relationship Id="rId102" Type="http://schemas.openxmlformats.org/officeDocument/2006/relationships/customXml" Target="../ink/ink2590.xml"/><Relationship Id="rId123" Type="http://schemas.openxmlformats.org/officeDocument/2006/relationships/image" Target="../media/image23950.png"/><Relationship Id="rId144" Type="http://schemas.openxmlformats.org/officeDocument/2006/relationships/customXml" Target="../ink/ink2611.xml"/><Relationship Id="rId90" Type="http://schemas.openxmlformats.org/officeDocument/2006/relationships/customXml" Target="../ink/ink2584.xml"/><Relationship Id="rId165" Type="http://schemas.openxmlformats.org/officeDocument/2006/relationships/image" Target="../media/image2416.png"/><Relationship Id="rId186" Type="http://schemas.openxmlformats.org/officeDocument/2006/relationships/customXml" Target="../ink/ink2632.xml"/><Relationship Id="rId211" Type="http://schemas.openxmlformats.org/officeDocument/2006/relationships/image" Target="../media/image2439.png"/><Relationship Id="rId232" Type="http://schemas.openxmlformats.org/officeDocument/2006/relationships/customXml" Target="../ink/ink2655.xml"/><Relationship Id="rId253" Type="http://schemas.openxmlformats.org/officeDocument/2006/relationships/image" Target="../media/image2460.png"/><Relationship Id="rId274" Type="http://schemas.openxmlformats.org/officeDocument/2006/relationships/customXml" Target="../ink/ink2676.xml"/><Relationship Id="rId295" Type="http://schemas.openxmlformats.org/officeDocument/2006/relationships/image" Target="../media/image2481.png"/><Relationship Id="rId309" Type="http://schemas.openxmlformats.org/officeDocument/2006/relationships/image" Target="../media/image2488.png"/><Relationship Id="rId27" Type="http://schemas.openxmlformats.org/officeDocument/2006/relationships/image" Target="../media/image23470.png"/><Relationship Id="rId48" Type="http://schemas.openxmlformats.org/officeDocument/2006/relationships/customXml" Target="../ink/ink2563.xml"/><Relationship Id="rId69" Type="http://schemas.openxmlformats.org/officeDocument/2006/relationships/image" Target="../media/image23680.png"/><Relationship Id="rId113" Type="http://schemas.openxmlformats.org/officeDocument/2006/relationships/image" Target="../media/image23900.png"/><Relationship Id="rId134" Type="http://schemas.openxmlformats.org/officeDocument/2006/relationships/customXml" Target="../ink/ink2606.xml"/><Relationship Id="rId320" Type="http://schemas.openxmlformats.org/officeDocument/2006/relationships/customXml" Target="../ink/ink2699.xml"/><Relationship Id="rId80" Type="http://schemas.openxmlformats.org/officeDocument/2006/relationships/customXml" Target="../ink/ink2579.xml"/><Relationship Id="rId155" Type="http://schemas.openxmlformats.org/officeDocument/2006/relationships/image" Target="../media/image2411.png"/><Relationship Id="rId176" Type="http://schemas.openxmlformats.org/officeDocument/2006/relationships/customXml" Target="../ink/ink2627.xml"/><Relationship Id="rId197" Type="http://schemas.openxmlformats.org/officeDocument/2006/relationships/image" Target="../media/image2432.png"/><Relationship Id="rId201" Type="http://schemas.openxmlformats.org/officeDocument/2006/relationships/image" Target="../media/image2434.png"/><Relationship Id="rId222" Type="http://schemas.openxmlformats.org/officeDocument/2006/relationships/customXml" Target="../ink/ink2650.xml"/><Relationship Id="rId243" Type="http://schemas.openxmlformats.org/officeDocument/2006/relationships/image" Target="../media/image2455.png"/><Relationship Id="rId264" Type="http://schemas.openxmlformats.org/officeDocument/2006/relationships/customXml" Target="../ink/ink2671.xml"/><Relationship Id="rId285" Type="http://schemas.openxmlformats.org/officeDocument/2006/relationships/image" Target="../media/image2476.png"/><Relationship Id="rId17" Type="http://schemas.openxmlformats.org/officeDocument/2006/relationships/image" Target="../media/image23420.png"/><Relationship Id="rId38" Type="http://schemas.openxmlformats.org/officeDocument/2006/relationships/customXml" Target="../ink/ink2558.xml"/><Relationship Id="rId59" Type="http://schemas.openxmlformats.org/officeDocument/2006/relationships/image" Target="../media/image23630.png"/><Relationship Id="rId103" Type="http://schemas.openxmlformats.org/officeDocument/2006/relationships/image" Target="../media/image23850.png"/><Relationship Id="rId124" Type="http://schemas.openxmlformats.org/officeDocument/2006/relationships/customXml" Target="../ink/ink2601.xml"/><Relationship Id="rId310" Type="http://schemas.openxmlformats.org/officeDocument/2006/relationships/customXml" Target="../ink/ink2694.xml"/><Relationship Id="rId70" Type="http://schemas.openxmlformats.org/officeDocument/2006/relationships/customXml" Target="../ink/ink2574.xml"/><Relationship Id="rId91" Type="http://schemas.openxmlformats.org/officeDocument/2006/relationships/image" Target="../media/image23790.png"/><Relationship Id="rId145" Type="http://schemas.openxmlformats.org/officeDocument/2006/relationships/image" Target="../media/image2406.png"/><Relationship Id="rId166" Type="http://schemas.openxmlformats.org/officeDocument/2006/relationships/customXml" Target="../ink/ink2622.xml"/><Relationship Id="rId187" Type="http://schemas.openxmlformats.org/officeDocument/2006/relationships/image" Target="../media/image2427.png"/><Relationship Id="rId1" Type="http://schemas.openxmlformats.org/officeDocument/2006/relationships/slideLayout" Target="../slideLayouts/slideLayout12.xml"/><Relationship Id="rId212" Type="http://schemas.openxmlformats.org/officeDocument/2006/relationships/customXml" Target="../ink/ink2645.xml"/><Relationship Id="rId233" Type="http://schemas.openxmlformats.org/officeDocument/2006/relationships/image" Target="../media/image2450.png"/><Relationship Id="rId254" Type="http://schemas.openxmlformats.org/officeDocument/2006/relationships/customXml" Target="../ink/ink2666.xml"/><Relationship Id="rId28" Type="http://schemas.openxmlformats.org/officeDocument/2006/relationships/customXml" Target="../ink/ink2553.xml"/><Relationship Id="rId49" Type="http://schemas.openxmlformats.org/officeDocument/2006/relationships/image" Target="../media/image23580.png"/><Relationship Id="rId114" Type="http://schemas.openxmlformats.org/officeDocument/2006/relationships/customXml" Target="../ink/ink2596.xml"/><Relationship Id="rId275" Type="http://schemas.openxmlformats.org/officeDocument/2006/relationships/image" Target="../media/image2471.png"/><Relationship Id="rId296" Type="http://schemas.openxmlformats.org/officeDocument/2006/relationships/customXml" Target="../ink/ink2687.xml"/><Relationship Id="rId300" Type="http://schemas.openxmlformats.org/officeDocument/2006/relationships/customXml" Target="../ink/ink2689.xml"/><Relationship Id="rId60" Type="http://schemas.openxmlformats.org/officeDocument/2006/relationships/customXml" Target="../ink/ink2569.xml"/><Relationship Id="rId81" Type="http://schemas.openxmlformats.org/officeDocument/2006/relationships/image" Target="../media/image23740.png"/><Relationship Id="rId135" Type="http://schemas.openxmlformats.org/officeDocument/2006/relationships/image" Target="../media/image24010.png"/><Relationship Id="rId156" Type="http://schemas.openxmlformats.org/officeDocument/2006/relationships/customXml" Target="../ink/ink2617.xml"/><Relationship Id="rId177" Type="http://schemas.openxmlformats.org/officeDocument/2006/relationships/image" Target="../media/image2422.png"/><Relationship Id="rId198" Type="http://schemas.openxmlformats.org/officeDocument/2006/relationships/customXml" Target="../ink/ink2638.xml"/><Relationship Id="rId321" Type="http://schemas.openxmlformats.org/officeDocument/2006/relationships/image" Target="../media/image2494.png"/><Relationship Id="rId202" Type="http://schemas.openxmlformats.org/officeDocument/2006/relationships/customXml" Target="../ink/ink2640.xml"/><Relationship Id="rId223" Type="http://schemas.openxmlformats.org/officeDocument/2006/relationships/image" Target="../media/image2445.png"/><Relationship Id="rId244" Type="http://schemas.openxmlformats.org/officeDocument/2006/relationships/customXml" Target="../ink/ink2661.xml"/><Relationship Id="rId18" Type="http://schemas.openxmlformats.org/officeDocument/2006/relationships/customXml" Target="../ink/ink2548.xml"/><Relationship Id="rId39" Type="http://schemas.openxmlformats.org/officeDocument/2006/relationships/image" Target="../media/image23530.png"/><Relationship Id="rId265" Type="http://schemas.openxmlformats.org/officeDocument/2006/relationships/image" Target="../media/image2466.png"/><Relationship Id="rId286" Type="http://schemas.openxmlformats.org/officeDocument/2006/relationships/customXml" Target="../ink/ink2682.xml"/><Relationship Id="rId50" Type="http://schemas.openxmlformats.org/officeDocument/2006/relationships/customXml" Target="../ink/ink2564.xml"/><Relationship Id="rId104" Type="http://schemas.openxmlformats.org/officeDocument/2006/relationships/customXml" Target="../ink/ink2591.xml"/><Relationship Id="rId125" Type="http://schemas.openxmlformats.org/officeDocument/2006/relationships/image" Target="../media/image23960.png"/><Relationship Id="rId146" Type="http://schemas.openxmlformats.org/officeDocument/2006/relationships/customXml" Target="../ink/ink2612.xml"/><Relationship Id="rId167" Type="http://schemas.openxmlformats.org/officeDocument/2006/relationships/image" Target="../media/image2417.png"/><Relationship Id="rId188" Type="http://schemas.openxmlformats.org/officeDocument/2006/relationships/customXml" Target="../ink/ink2633.xml"/><Relationship Id="rId311" Type="http://schemas.openxmlformats.org/officeDocument/2006/relationships/image" Target="../media/image2489.png"/><Relationship Id="rId71" Type="http://schemas.openxmlformats.org/officeDocument/2006/relationships/image" Target="../media/image23690.png"/><Relationship Id="rId92" Type="http://schemas.openxmlformats.org/officeDocument/2006/relationships/customXml" Target="../ink/ink2585.xml"/><Relationship Id="rId213" Type="http://schemas.openxmlformats.org/officeDocument/2006/relationships/image" Target="../media/image2440.png"/><Relationship Id="rId234" Type="http://schemas.openxmlformats.org/officeDocument/2006/relationships/customXml" Target="../ink/ink2656.xml"/><Relationship Id="rId2" Type="http://schemas.openxmlformats.org/officeDocument/2006/relationships/notesSlide" Target="../notesSlides/notesSlide30.xml"/><Relationship Id="rId29" Type="http://schemas.openxmlformats.org/officeDocument/2006/relationships/image" Target="../media/image23480.png"/><Relationship Id="rId255" Type="http://schemas.openxmlformats.org/officeDocument/2006/relationships/image" Target="../media/image2461.png"/><Relationship Id="rId276" Type="http://schemas.openxmlformats.org/officeDocument/2006/relationships/customXml" Target="../ink/ink2677.xml"/><Relationship Id="rId297" Type="http://schemas.openxmlformats.org/officeDocument/2006/relationships/image" Target="../media/image2482.png"/><Relationship Id="rId40" Type="http://schemas.openxmlformats.org/officeDocument/2006/relationships/customXml" Target="../ink/ink2559.xml"/><Relationship Id="rId115" Type="http://schemas.openxmlformats.org/officeDocument/2006/relationships/image" Target="../media/image23910.png"/><Relationship Id="rId136" Type="http://schemas.openxmlformats.org/officeDocument/2006/relationships/customXml" Target="../ink/ink2607.xml"/><Relationship Id="rId157" Type="http://schemas.openxmlformats.org/officeDocument/2006/relationships/image" Target="../media/image2412.png"/><Relationship Id="rId178" Type="http://schemas.openxmlformats.org/officeDocument/2006/relationships/customXml" Target="../ink/ink2628.xml"/><Relationship Id="rId301" Type="http://schemas.openxmlformats.org/officeDocument/2006/relationships/image" Target="../media/image2484.png"/><Relationship Id="rId322" Type="http://schemas.openxmlformats.org/officeDocument/2006/relationships/customXml" Target="../ink/ink2700.xml"/><Relationship Id="rId61" Type="http://schemas.openxmlformats.org/officeDocument/2006/relationships/image" Target="../media/image23640.png"/><Relationship Id="rId82" Type="http://schemas.openxmlformats.org/officeDocument/2006/relationships/customXml" Target="../ink/ink2580.xml"/><Relationship Id="rId199" Type="http://schemas.openxmlformats.org/officeDocument/2006/relationships/image" Target="../media/image2433.png"/><Relationship Id="rId203" Type="http://schemas.openxmlformats.org/officeDocument/2006/relationships/image" Target="../media/image2435.png"/><Relationship Id="rId19" Type="http://schemas.openxmlformats.org/officeDocument/2006/relationships/image" Target="../media/image23430.png"/><Relationship Id="rId224" Type="http://schemas.openxmlformats.org/officeDocument/2006/relationships/customXml" Target="../ink/ink2651.xml"/><Relationship Id="rId245" Type="http://schemas.openxmlformats.org/officeDocument/2006/relationships/image" Target="../media/image2456.png"/><Relationship Id="rId266" Type="http://schemas.openxmlformats.org/officeDocument/2006/relationships/customXml" Target="../ink/ink2672.xml"/><Relationship Id="rId287" Type="http://schemas.openxmlformats.org/officeDocument/2006/relationships/image" Target="../media/image2477.png"/><Relationship Id="rId30" Type="http://schemas.openxmlformats.org/officeDocument/2006/relationships/customXml" Target="../ink/ink2554.xml"/><Relationship Id="rId105" Type="http://schemas.openxmlformats.org/officeDocument/2006/relationships/image" Target="../media/image23860.png"/><Relationship Id="rId126" Type="http://schemas.openxmlformats.org/officeDocument/2006/relationships/customXml" Target="../ink/ink2602.xml"/><Relationship Id="rId147" Type="http://schemas.openxmlformats.org/officeDocument/2006/relationships/image" Target="../media/image2407.png"/><Relationship Id="rId168" Type="http://schemas.openxmlformats.org/officeDocument/2006/relationships/customXml" Target="../ink/ink2623.xml"/><Relationship Id="rId312" Type="http://schemas.openxmlformats.org/officeDocument/2006/relationships/customXml" Target="../ink/ink2695.xml"/><Relationship Id="rId51" Type="http://schemas.openxmlformats.org/officeDocument/2006/relationships/image" Target="../media/image23590.png"/><Relationship Id="rId72" Type="http://schemas.openxmlformats.org/officeDocument/2006/relationships/customXml" Target="../ink/ink2575.xml"/><Relationship Id="rId93" Type="http://schemas.openxmlformats.org/officeDocument/2006/relationships/image" Target="../media/image23800.png"/><Relationship Id="rId189" Type="http://schemas.openxmlformats.org/officeDocument/2006/relationships/image" Target="../media/image2428.png"/><Relationship Id="rId3" Type="http://schemas.openxmlformats.org/officeDocument/2006/relationships/image" Target="../media/image2406.emf"/><Relationship Id="rId214" Type="http://schemas.openxmlformats.org/officeDocument/2006/relationships/customXml" Target="../ink/ink2646.xml"/><Relationship Id="rId235" Type="http://schemas.openxmlformats.org/officeDocument/2006/relationships/image" Target="../media/image2451.png"/><Relationship Id="rId256" Type="http://schemas.openxmlformats.org/officeDocument/2006/relationships/customXml" Target="../ink/ink2667.xml"/><Relationship Id="rId277" Type="http://schemas.openxmlformats.org/officeDocument/2006/relationships/image" Target="../media/image2472.png"/><Relationship Id="rId298" Type="http://schemas.openxmlformats.org/officeDocument/2006/relationships/customXml" Target="../ink/ink2688.xml"/><Relationship Id="rId116" Type="http://schemas.openxmlformats.org/officeDocument/2006/relationships/customXml" Target="../ink/ink2597.xml"/><Relationship Id="rId137" Type="http://schemas.openxmlformats.org/officeDocument/2006/relationships/image" Target="../media/image24020.png"/><Relationship Id="rId158" Type="http://schemas.openxmlformats.org/officeDocument/2006/relationships/customXml" Target="../ink/ink2618.xml"/><Relationship Id="rId302" Type="http://schemas.openxmlformats.org/officeDocument/2006/relationships/customXml" Target="../ink/ink2690.xml"/><Relationship Id="rId323" Type="http://schemas.openxmlformats.org/officeDocument/2006/relationships/image" Target="../media/image2495.png"/><Relationship Id="rId20" Type="http://schemas.openxmlformats.org/officeDocument/2006/relationships/customXml" Target="../ink/ink2549.xml"/><Relationship Id="rId41" Type="http://schemas.openxmlformats.org/officeDocument/2006/relationships/image" Target="../media/image23540.png"/><Relationship Id="rId62" Type="http://schemas.openxmlformats.org/officeDocument/2006/relationships/customXml" Target="../ink/ink2570.xml"/><Relationship Id="rId83" Type="http://schemas.openxmlformats.org/officeDocument/2006/relationships/image" Target="../media/image23750.png"/><Relationship Id="rId179" Type="http://schemas.openxmlformats.org/officeDocument/2006/relationships/image" Target="../media/image2423.png"/><Relationship Id="rId190" Type="http://schemas.openxmlformats.org/officeDocument/2006/relationships/customXml" Target="../ink/ink2634.xml"/><Relationship Id="rId204" Type="http://schemas.openxmlformats.org/officeDocument/2006/relationships/customXml" Target="../ink/ink2641.xml"/><Relationship Id="rId225" Type="http://schemas.openxmlformats.org/officeDocument/2006/relationships/image" Target="../media/image2446.png"/><Relationship Id="rId246" Type="http://schemas.openxmlformats.org/officeDocument/2006/relationships/customXml" Target="../ink/ink2662.xml"/><Relationship Id="rId267" Type="http://schemas.openxmlformats.org/officeDocument/2006/relationships/image" Target="../media/image2467.png"/><Relationship Id="rId288" Type="http://schemas.openxmlformats.org/officeDocument/2006/relationships/customXml" Target="../ink/ink2683.xml"/><Relationship Id="rId106" Type="http://schemas.openxmlformats.org/officeDocument/2006/relationships/customXml" Target="../ink/ink2592.xml"/><Relationship Id="rId127" Type="http://schemas.openxmlformats.org/officeDocument/2006/relationships/image" Target="../media/image23970.png"/><Relationship Id="rId313" Type="http://schemas.openxmlformats.org/officeDocument/2006/relationships/image" Target="../media/image2490.png"/><Relationship Id="rId10" Type="http://schemas.openxmlformats.org/officeDocument/2006/relationships/customXml" Target="../ink/ink2544.xml"/><Relationship Id="rId31" Type="http://schemas.openxmlformats.org/officeDocument/2006/relationships/image" Target="../media/image23490.png"/><Relationship Id="rId52" Type="http://schemas.openxmlformats.org/officeDocument/2006/relationships/customXml" Target="../ink/ink2565.xml"/><Relationship Id="rId73" Type="http://schemas.openxmlformats.org/officeDocument/2006/relationships/image" Target="../media/image23700.png"/><Relationship Id="rId94" Type="http://schemas.openxmlformats.org/officeDocument/2006/relationships/customXml" Target="../ink/ink2586.xml"/><Relationship Id="rId148" Type="http://schemas.openxmlformats.org/officeDocument/2006/relationships/customXml" Target="../ink/ink2613.xml"/><Relationship Id="rId169" Type="http://schemas.openxmlformats.org/officeDocument/2006/relationships/image" Target="../media/image2418.png"/><Relationship Id="rId4" Type="http://schemas.openxmlformats.org/officeDocument/2006/relationships/customXml" Target="../ink/ink2541.xml"/><Relationship Id="rId180" Type="http://schemas.openxmlformats.org/officeDocument/2006/relationships/customXml" Target="../ink/ink2629.xml"/><Relationship Id="rId215" Type="http://schemas.openxmlformats.org/officeDocument/2006/relationships/image" Target="../media/image2441.png"/><Relationship Id="rId236" Type="http://schemas.openxmlformats.org/officeDocument/2006/relationships/customXml" Target="../ink/ink2657.xml"/><Relationship Id="rId257" Type="http://schemas.openxmlformats.org/officeDocument/2006/relationships/image" Target="../media/image2462.png"/><Relationship Id="rId278" Type="http://schemas.openxmlformats.org/officeDocument/2006/relationships/customXml" Target="../ink/ink2678.xml"/><Relationship Id="rId303" Type="http://schemas.openxmlformats.org/officeDocument/2006/relationships/image" Target="../media/image2485.png"/><Relationship Id="rId42" Type="http://schemas.openxmlformats.org/officeDocument/2006/relationships/customXml" Target="../ink/ink2560.xml"/><Relationship Id="rId84" Type="http://schemas.openxmlformats.org/officeDocument/2006/relationships/customXml" Target="../ink/ink2581.xml"/><Relationship Id="rId138" Type="http://schemas.openxmlformats.org/officeDocument/2006/relationships/customXml" Target="../ink/ink2608.xml"/><Relationship Id="rId191" Type="http://schemas.openxmlformats.org/officeDocument/2006/relationships/image" Target="../media/image2429.png"/><Relationship Id="rId205" Type="http://schemas.openxmlformats.org/officeDocument/2006/relationships/image" Target="../media/image2436.png"/><Relationship Id="rId247" Type="http://schemas.openxmlformats.org/officeDocument/2006/relationships/image" Target="../media/image2457.png"/><Relationship Id="rId107" Type="http://schemas.openxmlformats.org/officeDocument/2006/relationships/image" Target="../media/image23870.png"/><Relationship Id="rId289" Type="http://schemas.openxmlformats.org/officeDocument/2006/relationships/image" Target="../media/image2478.png"/><Relationship Id="rId11" Type="http://schemas.openxmlformats.org/officeDocument/2006/relationships/image" Target="../media/image23390.png"/><Relationship Id="rId53" Type="http://schemas.openxmlformats.org/officeDocument/2006/relationships/image" Target="../media/image23600.png"/><Relationship Id="rId149" Type="http://schemas.openxmlformats.org/officeDocument/2006/relationships/image" Target="../media/image2408.png"/><Relationship Id="rId314" Type="http://schemas.openxmlformats.org/officeDocument/2006/relationships/customXml" Target="../ink/ink2696.xml"/><Relationship Id="rId95" Type="http://schemas.openxmlformats.org/officeDocument/2006/relationships/image" Target="../media/image23810.png"/><Relationship Id="rId160" Type="http://schemas.openxmlformats.org/officeDocument/2006/relationships/customXml" Target="../ink/ink2619.xml"/><Relationship Id="rId216" Type="http://schemas.openxmlformats.org/officeDocument/2006/relationships/customXml" Target="../ink/ink2647.xml"/><Relationship Id="rId258" Type="http://schemas.openxmlformats.org/officeDocument/2006/relationships/customXml" Target="../ink/ink2668.xml"/><Relationship Id="rId22" Type="http://schemas.openxmlformats.org/officeDocument/2006/relationships/customXml" Target="../ink/ink2550.xml"/><Relationship Id="rId64" Type="http://schemas.openxmlformats.org/officeDocument/2006/relationships/customXml" Target="../ink/ink2571.xml"/><Relationship Id="rId118" Type="http://schemas.openxmlformats.org/officeDocument/2006/relationships/customXml" Target="../ink/ink2598.xml"/><Relationship Id="rId171" Type="http://schemas.openxmlformats.org/officeDocument/2006/relationships/image" Target="../media/image2419.png"/><Relationship Id="rId227" Type="http://schemas.openxmlformats.org/officeDocument/2006/relationships/image" Target="../media/image2447.png"/><Relationship Id="rId269" Type="http://schemas.openxmlformats.org/officeDocument/2006/relationships/image" Target="../media/image2468.png"/><Relationship Id="rId33" Type="http://schemas.openxmlformats.org/officeDocument/2006/relationships/image" Target="../media/image23500.png"/><Relationship Id="rId129" Type="http://schemas.openxmlformats.org/officeDocument/2006/relationships/image" Target="../media/image23980.png"/><Relationship Id="rId280" Type="http://schemas.openxmlformats.org/officeDocument/2006/relationships/customXml" Target="../ink/ink2679.xml"/><Relationship Id="rId75" Type="http://schemas.openxmlformats.org/officeDocument/2006/relationships/image" Target="../media/image23710.png"/><Relationship Id="rId140" Type="http://schemas.openxmlformats.org/officeDocument/2006/relationships/customXml" Target="../ink/ink2609.xml"/><Relationship Id="rId182" Type="http://schemas.openxmlformats.org/officeDocument/2006/relationships/customXml" Target="../ink/ink2630.xml"/><Relationship Id="rId6" Type="http://schemas.openxmlformats.org/officeDocument/2006/relationships/customXml" Target="../ink/ink2542.xml"/><Relationship Id="rId238" Type="http://schemas.openxmlformats.org/officeDocument/2006/relationships/customXml" Target="../ink/ink2658.xml"/><Relationship Id="rId291" Type="http://schemas.openxmlformats.org/officeDocument/2006/relationships/image" Target="../media/image2479.png"/><Relationship Id="rId305" Type="http://schemas.openxmlformats.org/officeDocument/2006/relationships/image" Target="../media/image2486.png"/><Relationship Id="rId44" Type="http://schemas.openxmlformats.org/officeDocument/2006/relationships/customXml" Target="../ink/ink2561.xml"/><Relationship Id="rId86" Type="http://schemas.openxmlformats.org/officeDocument/2006/relationships/customXml" Target="../ink/ink2582.xml"/><Relationship Id="rId151" Type="http://schemas.openxmlformats.org/officeDocument/2006/relationships/image" Target="../media/image2409.png"/><Relationship Id="rId193" Type="http://schemas.openxmlformats.org/officeDocument/2006/relationships/image" Target="../media/image2430.png"/><Relationship Id="rId207" Type="http://schemas.openxmlformats.org/officeDocument/2006/relationships/image" Target="../media/image2437.png"/><Relationship Id="rId249" Type="http://schemas.openxmlformats.org/officeDocument/2006/relationships/image" Target="../media/image2458.png"/><Relationship Id="rId13" Type="http://schemas.openxmlformats.org/officeDocument/2006/relationships/image" Target="../media/image23400.png"/><Relationship Id="rId109" Type="http://schemas.openxmlformats.org/officeDocument/2006/relationships/image" Target="../media/image23880.png"/><Relationship Id="rId260" Type="http://schemas.openxmlformats.org/officeDocument/2006/relationships/customXml" Target="../ink/ink2669.xml"/><Relationship Id="rId316" Type="http://schemas.openxmlformats.org/officeDocument/2006/relationships/customXml" Target="../ink/ink2697.xml"/></Relationships>
</file>

<file path=ppt/slides/_rels/slide33.xml.rels><?xml version="1.0" encoding="UTF-8" standalone="yes"?>
<Relationships xmlns="http://schemas.openxmlformats.org/package/2006/relationships"><Relationship Id="rId3" Type="http://schemas.openxmlformats.org/officeDocument/2006/relationships/image" Target="../media/image2407.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17" Type="http://schemas.openxmlformats.org/officeDocument/2006/relationships/image" Target="../media/image90.png"/><Relationship Id="rId299" Type="http://schemas.openxmlformats.org/officeDocument/2006/relationships/customXml" Target="../ink/ink180.xml"/><Relationship Id="rId21" Type="http://schemas.openxmlformats.org/officeDocument/2006/relationships/image" Target="../media/image42.png"/><Relationship Id="rId63" Type="http://schemas.openxmlformats.org/officeDocument/2006/relationships/image" Target="../media/image63.png"/><Relationship Id="rId159" Type="http://schemas.openxmlformats.org/officeDocument/2006/relationships/image" Target="../media/image111.png"/><Relationship Id="rId324" Type="http://schemas.openxmlformats.org/officeDocument/2006/relationships/image" Target="../media/image193.png"/><Relationship Id="rId170" Type="http://schemas.openxmlformats.org/officeDocument/2006/relationships/customXml" Target="../ink/ink115.xml"/><Relationship Id="rId226" Type="http://schemas.openxmlformats.org/officeDocument/2006/relationships/image" Target="../media/image144.png"/><Relationship Id="rId268" Type="http://schemas.openxmlformats.org/officeDocument/2006/relationships/image" Target="../media/image165.png"/><Relationship Id="rId32" Type="http://schemas.openxmlformats.org/officeDocument/2006/relationships/customXml" Target="../ink/ink46.xml"/><Relationship Id="rId74" Type="http://schemas.openxmlformats.org/officeDocument/2006/relationships/customXml" Target="../ink/ink67.xml"/><Relationship Id="rId128" Type="http://schemas.openxmlformats.org/officeDocument/2006/relationships/customXml" Target="../ink/ink94.xml"/><Relationship Id="rId335" Type="http://schemas.openxmlformats.org/officeDocument/2006/relationships/customXml" Target="../ink/ink198.xml"/><Relationship Id="rId5" Type="http://schemas.openxmlformats.org/officeDocument/2006/relationships/diagramQuickStyle" Target="../diagrams/quickStyle2.xml"/><Relationship Id="rId181" Type="http://schemas.openxmlformats.org/officeDocument/2006/relationships/image" Target="../media/image122.png"/><Relationship Id="rId237" Type="http://schemas.openxmlformats.org/officeDocument/2006/relationships/customXml" Target="../ink/ink149.xml"/><Relationship Id="rId279" Type="http://schemas.openxmlformats.org/officeDocument/2006/relationships/customXml" Target="../ink/ink170.xml"/><Relationship Id="rId43" Type="http://schemas.openxmlformats.org/officeDocument/2006/relationships/image" Target="../media/image53.png"/><Relationship Id="rId139" Type="http://schemas.openxmlformats.org/officeDocument/2006/relationships/image" Target="../media/image101.png"/><Relationship Id="rId290" Type="http://schemas.openxmlformats.org/officeDocument/2006/relationships/image" Target="../media/image176.png"/><Relationship Id="rId304" Type="http://schemas.openxmlformats.org/officeDocument/2006/relationships/image" Target="../media/image183.png"/><Relationship Id="rId346" Type="http://schemas.openxmlformats.org/officeDocument/2006/relationships/image" Target="../media/image204.png"/><Relationship Id="rId85" Type="http://schemas.openxmlformats.org/officeDocument/2006/relationships/image" Target="../media/image74.png"/><Relationship Id="rId150" Type="http://schemas.openxmlformats.org/officeDocument/2006/relationships/customXml" Target="../ink/ink105.xml"/><Relationship Id="rId192" Type="http://schemas.openxmlformats.org/officeDocument/2006/relationships/customXml" Target="../ink/ink126.xml"/><Relationship Id="rId206" Type="http://schemas.openxmlformats.org/officeDocument/2006/relationships/image" Target="../media/image134.png"/><Relationship Id="rId248" Type="http://schemas.openxmlformats.org/officeDocument/2006/relationships/image" Target="../media/image155.png"/><Relationship Id="rId12" Type="http://schemas.openxmlformats.org/officeDocument/2006/relationships/customXml" Target="../ink/ink36.xml"/><Relationship Id="rId108" Type="http://schemas.openxmlformats.org/officeDocument/2006/relationships/customXml" Target="../ink/ink84.xml"/><Relationship Id="rId315" Type="http://schemas.openxmlformats.org/officeDocument/2006/relationships/customXml" Target="../ink/ink188.xml"/><Relationship Id="rId54" Type="http://schemas.openxmlformats.org/officeDocument/2006/relationships/customXml" Target="../ink/ink57.xml"/><Relationship Id="rId96" Type="http://schemas.openxmlformats.org/officeDocument/2006/relationships/customXml" Target="../ink/ink78.xml"/><Relationship Id="rId161" Type="http://schemas.openxmlformats.org/officeDocument/2006/relationships/image" Target="../media/image112.png"/><Relationship Id="rId217" Type="http://schemas.openxmlformats.org/officeDocument/2006/relationships/customXml" Target="../ink/ink139.xml"/><Relationship Id="rId259" Type="http://schemas.openxmlformats.org/officeDocument/2006/relationships/customXml" Target="../ink/ink160.xml"/><Relationship Id="rId23" Type="http://schemas.openxmlformats.org/officeDocument/2006/relationships/image" Target="../media/image43.png"/><Relationship Id="rId119" Type="http://schemas.openxmlformats.org/officeDocument/2006/relationships/image" Target="../media/image91.png"/><Relationship Id="rId270" Type="http://schemas.openxmlformats.org/officeDocument/2006/relationships/image" Target="../media/image166.png"/><Relationship Id="rId326" Type="http://schemas.openxmlformats.org/officeDocument/2006/relationships/image" Target="../media/image194.png"/><Relationship Id="rId65" Type="http://schemas.openxmlformats.org/officeDocument/2006/relationships/image" Target="../media/image64.png"/><Relationship Id="rId130" Type="http://schemas.openxmlformats.org/officeDocument/2006/relationships/customXml" Target="../ink/ink95.xml"/><Relationship Id="rId172" Type="http://schemas.openxmlformats.org/officeDocument/2006/relationships/customXml" Target="../ink/ink116.xml"/><Relationship Id="rId228" Type="http://schemas.openxmlformats.org/officeDocument/2006/relationships/image" Target="../media/image145.png"/><Relationship Id="rId281" Type="http://schemas.openxmlformats.org/officeDocument/2006/relationships/customXml" Target="../ink/ink171.xml"/><Relationship Id="rId337" Type="http://schemas.openxmlformats.org/officeDocument/2006/relationships/customXml" Target="../ink/ink199.xml"/><Relationship Id="rId34" Type="http://schemas.openxmlformats.org/officeDocument/2006/relationships/customXml" Target="../ink/ink47.xml"/><Relationship Id="rId76" Type="http://schemas.openxmlformats.org/officeDocument/2006/relationships/customXml" Target="../ink/ink68.xml"/><Relationship Id="rId141" Type="http://schemas.openxmlformats.org/officeDocument/2006/relationships/image" Target="../media/image102.png"/><Relationship Id="rId7" Type="http://schemas.microsoft.com/office/2007/relationships/diagramDrawing" Target="../diagrams/drawing2.xml"/><Relationship Id="rId183" Type="http://schemas.openxmlformats.org/officeDocument/2006/relationships/image" Target="../media/image123.png"/><Relationship Id="rId239" Type="http://schemas.openxmlformats.org/officeDocument/2006/relationships/customXml" Target="../ink/ink150.xml"/><Relationship Id="rId250" Type="http://schemas.openxmlformats.org/officeDocument/2006/relationships/image" Target="../media/image156.png"/><Relationship Id="rId292" Type="http://schemas.openxmlformats.org/officeDocument/2006/relationships/image" Target="../media/image177.png"/><Relationship Id="rId306" Type="http://schemas.openxmlformats.org/officeDocument/2006/relationships/image" Target="../media/image184.png"/><Relationship Id="rId45" Type="http://schemas.openxmlformats.org/officeDocument/2006/relationships/image" Target="../media/image54.png"/><Relationship Id="rId87" Type="http://schemas.openxmlformats.org/officeDocument/2006/relationships/image" Target="../media/image75.png"/><Relationship Id="rId110" Type="http://schemas.openxmlformats.org/officeDocument/2006/relationships/customXml" Target="../ink/ink85.xml"/><Relationship Id="rId152" Type="http://schemas.openxmlformats.org/officeDocument/2006/relationships/customXml" Target="../ink/ink106.xml"/><Relationship Id="rId194" Type="http://schemas.openxmlformats.org/officeDocument/2006/relationships/customXml" Target="../ink/ink127.xml"/><Relationship Id="rId208" Type="http://schemas.openxmlformats.org/officeDocument/2006/relationships/image" Target="../media/image135.png"/><Relationship Id="rId261" Type="http://schemas.openxmlformats.org/officeDocument/2006/relationships/customXml" Target="../ink/ink161.xml"/><Relationship Id="rId14" Type="http://schemas.openxmlformats.org/officeDocument/2006/relationships/customXml" Target="../ink/ink37.xml"/><Relationship Id="rId35" Type="http://schemas.openxmlformats.org/officeDocument/2006/relationships/image" Target="../media/image49.png"/><Relationship Id="rId56" Type="http://schemas.openxmlformats.org/officeDocument/2006/relationships/customXml" Target="../ink/ink58.xml"/><Relationship Id="rId77" Type="http://schemas.openxmlformats.org/officeDocument/2006/relationships/image" Target="../media/image70.png"/><Relationship Id="rId100" Type="http://schemas.openxmlformats.org/officeDocument/2006/relationships/customXml" Target="../ink/ink80.xml"/><Relationship Id="rId282" Type="http://schemas.openxmlformats.org/officeDocument/2006/relationships/image" Target="../media/image172.png"/><Relationship Id="rId317" Type="http://schemas.openxmlformats.org/officeDocument/2006/relationships/customXml" Target="../ink/ink189.xml"/><Relationship Id="rId338" Type="http://schemas.openxmlformats.org/officeDocument/2006/relationships/image" Target="../media/image200.png"/><Relationship Id="rId8" Type="http://schemas.openxmlformats.org/officeDocument/2006/relationships/customXml" Target="../ink/ink34.xml"/><Relationship Id="rId98" Type="http://schemas.openxmlformats.org/officeDocument/2006/relationships/customXml" Target="../ink/ink79.xml"/><Relationship Id="rId121" Type="http://schemas.openxmlformats.org/officeDocument/2006/relationships/image" Target="../media/image92.png"/><Relationship Id="rId142" Type="http://schemas.openxmlformats.org/officeDocument/2006/relationships/customXml" Target="../ink/ink101.xml"/><Relationship Id="rId163" Type="http://schemas.openxmlformats.org/officeDocument/2006/relationships/image" Target="../media/image113.png"/><Relationship Id="rId184" Type="http://schemas.openxmlformats.org/officeDocument/2006/relationships/customXml" Target="../ink/ink122.xml"/><Relationship Id="rId219" Type="http://schemas.openxmlformats.org/officeDocument/2006/relationships/customXml" Target="../ink/ink140.xml"/><Relationship Id="rId230" Type="http://schemas.openxmlformats.org/officeDocument/2006/relationships/image" Target="../media/image146.png"/><Relationship Id="rId251" Type="http://schemas.openxmlformats.org/officeDocument/2006/relationships/customXml" Target="../ink/ink156.xml"/><Relationship Id="rId25" Type="http://schemas.openxmlformats.org/officeDocument/2006/relationships/image" Target="../media/image44.png"/><Relationship Id="rId46" Type="http://schemas.openxmlformats.org/officeDocument/2006/relationships/customXml" Target="../ink/ink53.xml"/><Relationship Id="rId67" Type="http://schemas.openxmlformats.org/officeDocument/2006/relationships/image" Target="../media/image65.png"/><Relationship Id="rId272" Type="http://schemas.openxmlformats.org/officeDocument/2006/relationships/image" Target="../media/image167.png"/><Relationship Id="rId293" Type="http://schemas.openxmlformats.org/officeDocument/2006/relationships/customXml" Target="../ink/ink177.xml"/><Relationship Id="rId307" Type="http://schemas.openxmlformats.org/officeDocument/2006/relationships/customXml" Target="../ink/ink184.xml"/><Relationship Id="rId328" Type="http://schemas.openxmlformats.org/officeDocument/2006/relationships/image" Target="../media/image195.png"/><Relationship Id="rId88" Type="http://schemas.openxmlformats.org/officeDocument/2006/relationships/customXml" Target="../ink/ink74.xml"/><Relationship Id="rId111" Type="http://schemas.openxmlformats.org/officeDocument/2006/relationships/image" Target="../media/image87.png"/><Relationship Id="rId132" Type="http://schemas.openxmlformats.org/officeDocument/2006/relationships/customXml" Target="../ink/ink96.xml"/><Relationship Id="rId153" Type="http://schemas.openxmlformats.org/officeDocument/2006/relationships/image" Target="../media/image108.png"/><Relationship Id="rId174" Type="http://schemas.openxmlformats.org/officeDocument/2006/relationships/customXml" Target="../ink/ink117.xml"/><Relationship Id="rId195" Type="http://schemas.openxmlformats.org/officeDocument/2006/relationships/customXml" Target="../ink/ink128.xml"/><Relationship Id="rId209" Type="http://schemas.openxmlformats.org/officeDocument/2006/relationships/customXml" Target="../ink/ink135.xml"/><Relationship Id="rId220" Type="http://schemas.openxmlformats.org/officeDocument/2006/relationships/image" Target="../media/image141.png"/><Relationship Id="rId241" Type="http://schemas.openxmlformats.org/officeDocument/2006/relationships/customXml" Target="../ink/ink151.xml"/><Relationship Id="rId15" Type="http://schemas.openxmlformats.org/officeDocument/2006/relationships/image" Target="../media/image39.png"/><Relationship Id="rId36" Type="http://schemas.openxmlformats.org/officeDocument/2006/relationships/customXml" Target="../ink/ink48.xml"/><Relationship Id="rId57" Type="http://schemas.openxmlformats.org/officeDocument/2006/relationships/image" Target="../media/image60.png"/><Relationship Id="rId262" Type="http://schemas.openxmlformats.org/officeDocument/2006/relationships/image" Target="../media/image162.png"/><Relationship Id="rId283" Type="http://schemas.openxmlformats.org/officeDocument/2006/relationships/customXml" Target="../ink/ink172.xml"/><Relationship Id="rId318" Type="http://schemas.openxmlformats.org/officeDocument/2006/relationships/image" Target="../media/image190.png"/><Relationship Id="rId339" Type="http://schemas.openxmlformats.org/officeDocument/2006/relationships/customXml" Target="../ink/ink200.xml"/><Relationship Id="rId78" Type="http://schemas.openxmlformats.org/officeDocument/2006/relationships/customXml" Target="../ink/ink69.xml"/><Relationship Id="rId99" Type="http://schemas.openxmlformats.org/officeDocument/2006/relationships/image" Target="../media/image81.png"/><Relationship Id="rId101" Type="http://schemas.openxmlformats.org/officeDocument/2006/relationships/image" Target="../media/image82.png"/><Relationship Id="rId122" Type="http://schemas.openxmlformats.org/officeDocument/2006/relationships/customXml" Target="../ink/ink91.xml"/><Relationship Id="rId143" Type="http://schemas.openxmlformats.org/officeDocument/2006/relationships/image" Target="../media/image103.png"/><Relationship Id="rId164" Type="http://schemas.openxmlformats.org/officeDocument/2006/relationships/customXml" Target="../ink/ink112.xml"/><Relationship Id="rId185" Type="http://schemas.openxmlformats.org/officeDocument/2006/relationships/image" Target="../media/image124.png"/><Relationship Id="rId9" Type="http://schemas.openxmlformats.org/officeDocument/2006/relationships/image" Target="../media/image36.png"/><Relationship Id="rId210" Type="http://schemas.openxmlformats.org/officeDocument/2006/relationships/image" Target="../media/image136.png"/><Relationship Id="rId26" Type="http://schemas.openxmlformats.org/officeDocument/2006/relationships/customXml" Target="../ink/ink43.xml"/><Relationship Id="rId231" Type="http://schemas.openxmlformats.org/officeDocument/2006/relationships/customXml" Target="../ink/ink146.xml"/><Relationship Id="rId252" Type="http://schemas.openxmlformats.org/officeDocument/2006/relationships/image" Target="../media/image157.png"/><Relationship Id="rId273" Type="http://schemas.openxmlformats.org/officeDocument/2006/relationships/customXml" Target="../ink/ink167.xml"/><Relationship Id="rId294" Type="http://schemas.openxmlformats.org/officeDocument/2006/relationships/image" Target="../media/image178.png"/><Relationship Id="rId308" Type="http://schemas.openxmlformats.org/officeDocument/2006/relationships/image" Target="../media/image185.png"/><Relationship Id="rId329" Type="http://schemas.openxmlformats.org/officeDocument/2006/relationships/customXml" Target="../ink/ink195.xml"/><Relationship Id="rId47" Type="http://schemas.openxmlformats.org/officeDocument/2006/relationships/image" Target="../media/image55.png"/><Relationship Id="rId68" Type="http://schemas.openxmlformats.org/officeDocument/2006/relationships/customXml" Target="../ink/ink64.xml"/><Relationship Id="rId89" Type="http://schemas.openxmlformats.org/officeDocument/2006/relationships/image" Target="../media/image76.png"/><Relationship Id="rId112" Type="http://schemas.openxmlformats.org/officeDocument/2006/relationships/customXml" Target="../ink/ink86.xml"/><Relationship Id="rId133" Type="http://schemas.openxmlformats.org/officeDocument/2006/relationships/image" Target="../media/image98.png"/><Relationship Id="rId154" Type="http://schemas.openxmlformats.org/officeDocument/2006/relationships/customXml" Target="../ink/ink107.xml"/><Relationship Id="rId175" Type="http://schemas.openxmlformats.org/officeDocument/2006/relationships/image" Target="../media/image119.png"/><Relationship Id="rId340" Type="http://schemas.openxmlformats.org/officeDocument/2006/relationships/image" Target="../media/image201.png"/><Relationship Id="rId196" Type="http://schemas.openxmlformats.org/officeDocument/2006/relationships/image" Target="../media/image129.png"/><Relationship Id="rId200" Type="http://schemas.openxmlformats.org/officeDocument/2006/relationships/image" Target="../media/image131.png"/><Relationship Id="rId16" Type="http://schemas.openxmlformats.org/officeDocument/2006/relationships/customXml" Target="../ink/ink38.xml"/><Relationship Id="rId221" Type="http://schemas.openxmlformats.org/officeDocument/2006/relationships/customXml" Target="../ink/ink141.xml"/><Relationship Id="rId242" Type="http://schemas.openxmlformats.org/officeDocument/2006/relationships/image" Target="../media/image152.png"/><Relationship Id="rId263" Type="http://schemas.openxmlformats.org/officeDocument/2006/relationships/customXml" Target="../ink/ink162.xml"/><Relationship Id="rId284" Type="http://schemas.openxmlformats.org/officeDocument/2006/relationships/image" Target="../media/image173.png"/><Relationship Id="rId319" Type="http://schemas.openxmlformats.org/officeDocument/2006/relationships/customXml" Target="../ink/ink190.xml"/><Relationship Id="rId37" Type="http://schemas.openxmlformats.org/officeDocument/2006/relationships/image" Target="../media/image50.png"/><Relationship Id="rId58" Type="http://schemas.openxmlformats.org/officeDocument/2006/relationships/customXml" Target="../ink/ink59.xml"/><Relationship Id="rId79" Type="http://schemas.openxmlformats.org/officeDocument/2006/relationships/image" Target="../media/image71.png"/><Relationship Id="rId102" Type="http://schemas.openxmlformats.org/officeDocument/2006/relationships/customXml" Target="../ink/ink81.xml"/><Relationship Id="rId123" Type="http://schemas.openxmlformats.org/officeDocument/2006/relationships/image" Target="../media/image93.png"/><Relationship Id="rId144" Type="http://schemas.openxmlformats.org/officeDocument/2006/relationships/customXml" Target="../ink/ink102.xml"/><Relationship Id="rId330" Type="http://schemas.openxmlformats.org/officeDocument/2006/relationships/image" Target="../media/image196.png"/><Relationship Id="rId90" Type="http://schemas.openxmlformats.org/officeDocument/2006/relationships/customXml" Target="../ink/ink75.xml"/><Relationship Id="rId165" Type="http://schemas.openxmlformats.org/officeDocument/2006/relationships/image" Target="../media/image114.png"/><Relationship Id="rId186" Type="http://schemas.openxmlformats.org/officeDocument/2006/relationships/customXml" Target="../ink/ink123.xml"/><Relationship Id="rId211" Type="http://schemas.openxmlformats.org/officeDocument/2006/relationships/customXml" Target="../ink/ink136.xml"/><Relationship Id="rId232" Type="http://schemas.openxmlformats.org/officeDocument/2006/relationships/image" Target="../media/image147.png"/><Relationship Id="rId253" Type="http://schemas.openxmlformats.org/officeDocument/2006/relationships/customXml" Target="../ink/ink157.xml"/><Relationship Id="rId274" Type="http://schemas.openxmlformats.org/officeDocument/2006/relationships/image" Target="../media/image168.png"/><Relationship Id="rId295" Type="http://schemas.openxmlformats.org/officeDocument/2006/relationships/customXml" Target="../ink/ink178.xml"/><Relationship Id="rId309" Type="http://schemas.openxmlformats.org/officeDocument/2006/relationships/customXml" Target="../ink/ink185.xml"/><Relationship Id="rId27" Type="http://schemas.openxmlformats.org/officeDocument/2006/relationships/image" Target="../media/image45.png"/><Relationship Id="rId48" Type="http://schemas.openxmlformats.org/officeDocument/2006/relationships/customXml" Target="../ink/ink54.xml"/><Relationship Id="rId69" Type="http://schemas.openxmlformats.org/officeDocument/2006/relationships/image" Target="../media/image66.png"/><Relationship Id="rId113" Type="http://schemas.openxmlformats.org/officeDocument/2006/relationships/image" Target="../media/image88.png"/><Relationship Id="rId134" Type="http://schemas.openxmlformats.org/officeDocument/2006/relationships/customXml" Target="../ink/ink97.xml"/><Relationship Id="rId320" Type="http://schemas.openxmlformats.org/officeDocument/2006/relationships/image" Target="../media/image191.png"/><Relationship Id="rId80" Type="http://schemas.openxmlformats.org/officeDocument/2006/relationships/customXml" Target="../ink/ink70.xml"/><Relationship Id="rId155" Type="http://schemas.openxmlformats.org/officeDocument/2006/relationships/image" Target="../media/image109.png"/><Relationship Id="rId176" Type="http://schemas.openxmlformats.org/officeDocument/2006/relationships/customXml" Target="../ink/ink118.xml"/><Relationship Id="rId197" Type="http://schemas.openxmlformats.org/officeDocument/2006/relationships/customXml" Target="../ink/ink129.xml"/><Relationship Id="rId341" Type="http://schemas.openxmlformats.org/officeDocument/2006/relationships/customXml" Target="../ink/ink201.xml"/><Relationship Id="rId201" Type="http://schemas.openxmlformats.org/officeDocument/2006/relationships/customXml" Target="../ink/ink131.xml"/><Relationship Id="rId222" Type="http://schemas.openxmlformats.org/officeDocument/2006/relationships/image" Target="../media/image142.png"/><Relationship Id="rId243" Type="http://schemas.openxmlformats.org/officeDocument/2006/relationships/customXml" Target="../ink/ink152.xml"/><Relationship Id="rId264" Type="http://schemas.openxmlformats.org/officeDocument/2006/relationships/image" Target="../media/image163.png"/><Relationship Id="rId285" Type="http://schemas.openxmlformats.org/officeDocument/2006/relationships/customXml" Target="../ink/ink173.xml"/><Relationship Id="rId17" Type="http://schemas.openxmlformats.org/officeDocument/2006/relationships/image" Target="../media/image40.png"/><Relationship Id="rId38" Type="http://schemas.openxmlformats.org/officeDocument/2006/relationships/customXml" Target="../ink/ink49.xml"/><Relationship Id="rId59" Type="http://schemas.openxmlformats.org/officeDocument/2006/relationships/image" Target="../media/image61.png"/><Relationship Id="rId103" Type="http://schemas.openxmlformats.org/officeDocument/2006/relationships/image" Target="../media/image83.png"/><Relationship Id="rId124" Type="http://schemas.openxmlformats.org/officeDocument/2006/relationships/customXml" Target="../ink/ink92.xml"/><Relationship Id="rId310" Type="http://schemas.openxmlformats.org/officeDocument/2006/relationships/image" Target="../media/image186.png"/><Relationship Id="rId70" Type="http://schemas.openxmlformats.org/officeDocument/2006/relationships/customXml" Target="../ink/ink65.xml"/><Relationship Id="rId91" Type="http://schemas.openxmlformats.org/officeDocument/2006/relationships/image" Target="../media/image77.png"/><Relationship Id="rId145" Type="http://schemas.openxmlformats.org/officeDocument/2006/relationships/image" Target="../media/image104.png"/><Relationship Id="rId166" Type="http://schemas.openxmlformats.org/officeDocument/2006/relationships/customXml" Target="../ink/ink113.xml"/><Relationship Id="rId187" Type="http://schemas.openxmlformats.org/officeDocument/2006/relationships/image" Target="../media/image125.png"/><Relationship Id="rId331" Type="http://schemas.openxmlformats.org/officeDocument/2006/relationships/customXml" Target="../ink/ink196.xml"/><Relationship Id="rId1" Type="http://schemas.openxmlformats.org/officeDocument/2006/relationships/slideLayout" Target="../slideLayouts/slideLayout2.xml"/><Relationship Id="rId212" Type="http://schemas.openxmlformats.org/officeDocument/2006/relationships/image" Target="../media/image137.png"/><Relationship Id="rId233" Type="http://schemas.openxmlformats.org/officeDocument/2006/relationships/customXml" Target="../ink/ink147.xml"/><Relationship Id="rId254" Type="http://schemas.openxmlformats.org/officeDocument/2006/relationships/image" Target="../media/image158.png"/><Relationship Id="rId28" Type="http://schemas.openxmlformats.org/officeDocument/2006/relationships/customXml" Target="../ink/ink44.xml"/><Relationship Id="rId49" Type="http://schemas.openxmlformats.org/officeDocument/2006/relationships/image" Target="../media/image56.png"/><Relationship Id="rId114" Type="http://schemas.openxmlformats.org/officeDocument/2006/relationships/customXml" Target="../ink/ink87.xml"/><Relationship Id="rId275" Type="http://schemas.openxmlformats.org/officeDocument/2006/relationships/customXml" Target="../ink/ink168.xml"/><Relationship Id="rId296" Type="http://schemas.openxmlformats.org/officeDocument/2006/relationships/image" Target="../media/image179.png"/><Relationship Id="rId300" Type="http://schemas.openxmlformats.org/officeDocument/2006/relationships/image" Target="../media/image181.png"/><Relationship Id="rId60" Type="http://schemas.openxmlformats.org/officeDocument/2006/relationships/customXml" Target="../ink/ink60.xml"/><Relationship Id="rId81" Type="http://schemas.openxmlformats.org/officeDocument/2006/relationships/image" Target="../media/image72.png"/><Relationship Id="rId135" Type="http://schemas.openxmlformats.org/officeDocument/2006/relationships/image" Target="../media/image99.png"/><Relationship Id="rId156" Type="http://schemas.openxmlformats.org/officeDocument/2006/relationships/customXml" Target="../ink/ink108.xml"/><Relationship Id="rId177" Type="http://schemas.openxmlformats.org/officeDocument/2006/relationships/image" Target="../media/image120.png"/><Relationship Id="rId198" Type="http://schemas.openxmlformats.org/officeDocument/2006/relationships/image" Target="../media/image130.png"/><Relationship Id="rId321" Type="http://schemas.openxmlformats.org/officeDocument/2006/relationships/customXml" Target="../ink/ink191.xml"/><Relationship Id="rId342" Type="http://schemas.openxmlformats.org/officeDocument/2006/relationships/image" Target="../media/image202.png"/><Relationship Id="rId202" Type="http://schemas.openxmlformats.org/officeDocument/2006/relationships/image" Target="../media/image132.png"/><Relationship Id="rId223" Type="http://schemas.openxmlformats.org/officeDocument/2006/relationships/customXml" Target="../ink/ink142.xml"/><Relationship Id="rId244" Type="http://schemas.openxmlformats.org/officeDocument/2006/relationships/image" Target="../media/image153.png"/><Relationship Id="rId18" Type="http://schemas.openxmlformats.org/officeDocument/2006/relationships/customXml" Target="../ink/ink39.xml"/><Relationship Id="rId39" Type="http://schemas.openxmlformats.org/officeDocument/2006/relationships/image" Target="../media/image51.png"/><Relationship Id="rId265" Type="http://schemas.openxmlformats.org/officeDocument/2006/relationships/customXml" Target="../ink/ink163.xml"/><Relationship Id="rId286" Type="http://schemas.openxmlformats.org/officeDocument/2006/relationships/image" Target="../media/image174.png"/><Relationship Id="rId50" Type="http://schemas.openxmlformats.org/officeDocument/2006/relationships/customXml" Target="../ink/ink55.xml"/><Relationship Id="rId104" Type="http://schemas.openxmlformats.org/officeDocument/2006/relationships/customXml" Target="../ink/ink82.xml"/><Relationship Id="rId125" Type="http://schemas.openxmlformats.org/officeDocument/2006/relationships/image" Target="../media/image94.png"/><Relationship Id="rId146" Type="http://schemas.openxmlformats.org/officeDocument/2006/relationships/customXml" Target="../ink/ink103.xml"/><Relationship Id="rId167" Type="http://schemas.openxmlformats.org/officeDocument/2006/relationships/image" Target="../media/image115.png"/><Relationship Id="rId188" Type="http://schemas.openxmlformats.org/officeDocument/2006/relationships/customXml" Target="../ink/ink124.xml"/><Relationship Id="rId311" Type="http://schemas.openxmlformats.org/officeDocument/2006/relationships/customXml" Target="../ink/ink186.xml"/><Relationship Id="rId332" Type="http://schemas.openxmlformats.org/officeDocument/2006/relationships/image" Target="../media/image197.png"/><Relationship Id="rId71" Type="http://schemas.openxmlformats.org/officeDocument/2006/relationships/image" Target="../media/image67.png"/><Relationship Id="rId92" Type="http://schemas.openxmlformats.org/officeDocument/2006/relationships/customXml" Target="../ink/ink76.xml"/><Relationship Id="rId213" Type="http://schemas.openxmlformats.org/officeDocument/2006/relationships/customXml" Target="../ink/ink137.xml"/><Relationship Id="rId234" Type="http://schemas.openxmlformats.org/officeDocument/2006/relationships/image" Target="../media/image148.png"/><Relationship Id="rId2" Type="http://schemas.openxmlformats.org/officeDocument/2006/relationships/notesSlide" Target="../notesSlides/notesSlide4.xml"/><Relationship Id="rId29" Type="http://schemas.openxmlformats.org/officeDocument/2006/relationships/image" Target="../media/image46.png"/><Relationship Id="rId255" Type="http://schemas.openxmlformats.org/officeDocument/2006/relationships/customXml" Target="../ink/ink158.xml"/><Relationship Id="rId276" Type="http://schemas.openxmlformats.org/officeDocument/2006/relationships/image" Target="../media/image169.png"/><Relationship Id="rId297" Type="http://schemas.openxmlformats.org/officeDocument/2006/relationships/customXml" Target="../ink/ink179.xml"/><Relationship Id="rId40" Type="http://schemas.openxmlformats.org/officeDocument/2006/relationships/customXml" Target="../ink/ink50.xml"/><Relationship Id="rId115" Type="http://schemas.openxmlformats.org/officeDocument/2006/relationships/image" Target="../media/image89.png"/><Relationship Id="rId136" Type="http://schemas.openxmlformats.org/officeDocument/2006/relationships/customXml" Target="../ink/ink98.xml"/><Relationship Id="rId157" Type="http://schemas.openxmlformats.org/officeDocument/2006/relationships/image" Target="../media/image110.png"/><Relationship Id="rId178" Type="http://schemas.openxmlformats.org/officeDocument/2006/relationships/customXml" Target="../ink/ink119.xml"/><Relationship Id="rId301" Type="http://schemas.openxmlformats.org/officeDocument/2006/relationships/customXml" Target="../ink/ink181.xml"/><Relationship Id="rId322" Type="http://schemas.openxmlformats.org/officeDocument/2006/relationships/image" Target="../media/image192.png"/><Relationship Id="rId343" Type="http://schemas.openxmlformats.org/officeDocument/2006/relationships/customXml" Target="../ink/ink202.xml"/><Relationship Id="rId61" Type="http://schemas.openxmlformats.org/officeDocument/2006/relationships/image" Target="../media/image62.png"/><Relationship Id="rId82" Type="http://schemas.openxmlformats.org/officeDocument/2006/relationships/customXml" Target="../ink/ink71.xml"/><Relationship Id="rId199" Type="http://schemas.openxmlformats.org/officeDocument/2006/relationships/customXml" Target="../ink/ink130.xml"/><Relationship Id="rId203" Type="http://schemas.openxmlformats.org/officeDocument/2006/relationships/customXml" Target="../ink/ink132.xml"/><Relationship Id="rId19" Type="http://schemas.openxmlformats.org/officeDocument/2006/relationships/image" Target="../media/image41.png"/><Relationship Id="rId224" Type="http://schemas.openxmlformats.org/officeDocument/2006/relationships/image" Target="../media/image143.png"/><Relationship Id="rId245" Type="http://schemas.openxmlformats.org/officeDocument/2006/relationships/customXml" Target="../ink/ink153.xml"/><Relationship Id="rId266" Type="http://schemas.openxmlformats.org/officeDocument/2006/relationships/image" Target="../media/image164.png"/><Relationship Id="rId287" Type="http://schemas.openxmlformats.org/officeDocument/2006/relationships/customXml" Target="../ink/ink174.xml"/><Relationship Id="rId30" Type="http://schemas.openxmlformats.org/officeDocument/2006/relationships/customXml" Target="../ink/ink45.xml"/><Relationship Id="rId105" Type="http://schemas.openxmlformats.org/officeDocument/2006/relationships/image" Target="../media/image84.png"/><Relationship Id="rId126" Type="http://schemas.openxmlformats.org/officeDocument/2006/relationships/customXml" Target="../ink/ink93.xml"/><Relationship Id="rId147" Type="http://schemas.openxmlformats.org/officeDocument/2006/relationships/image" Target="../media/image105.png"/><Relationship Id="rId168" Type="http://schemas.openxmlformats.org/officeDocument/2006/relationships/customXml" Target="../ink/ink114.xml"/><Relationship Id="rId312" Type="http://schemas.openxmlformats.org/officeDocument/2006/relationships/image" Target="../media/image187.png"/><Relationship Id="rId333" Type="http://schemas.openxmlformats.org/officeDocument/2006/relationships/customXml" Target="../ink/ink197.xml"/><Relationship Id="rId51" Type="http://schemas.openxmlformats.org/officeDocument/2006/relationships/image" Target="../media/image57.png"/><Relationship Id="rId72" Type="http://schemas.openxmlformats.org/officeDocument/2006/relationships/customXml" Target="../ink/ink66.xml"/><Relationship Id="rId93" Type="http://schemas.openxmlformats.org/officeDocument/2006/relationships/image" Target="../media/image78.png"/><Relationship Id="rId189" Type="http://schemas.openxmlformats.org/officeDocument/2006/relationships/image" Target="../media/image126.png"/><Relationship Id="rId3" Type="http://schemas.openxmlformats.org/officeDocument/2006/relationships/diagramData" Target="../diagrams/data2.xml"/><Relationship Id="rId214" Type="http://schemas.openxmlformats.org/officeDocument/2006/relationships/image" Target="../media/image138.png"/><Relationship Id="rId235" Type="http://schemas.openxmlformats.org/officeDocument/2006/relationships/customXml" Target="../ink/ink148.xml"/><Relationship Id="rId256" Type="http://schemas.openxmlformats.org/officeDocument/2006/relationships/image" Target="../media/image159.png"/><Relationship Id="rId277" Type="http://schemas.openxmlformats.org/officeDocument/2006/relationships/customXml" Target="../ink/ink169.xml"/><Relationship Id="rId298" Type="http://schemas.openxmlformats.org/officeDocument/2006/relationships/image" Target="../media/image180.png"/><Relationship Id="rId116" Type="http://schemas.openxmlformats.org/officeDocument/2006/relationships/customXml" Target="../ink/ink88.xml"/><Relationship Id="rId137" Type="http://schemas.openxmlformats.org/officeDocument/2006/relationships/image" Target="../media/image100.png"/><Relationship Id="rId158" Type="http://schemas.openxmlformats.org/officeDocument/2006/relationships/customXml" Target="../ink/ink109.xml"/><Relationship Id="rId302" Type="http://schemas.openxmlformats.org/officeDocument/2006/relationships/image" Target="../media/image182.png"/><Relationship Id="rId323" Type="http://schemas.openxmlformats.org/officeDocument/2006/relationships/customXml" Target="../ink/ink192.xml"/><Relationship Id="rId344" Type="http://schemas.openxmlformats.org/officeDocument/2006/relationships/image" Target="../media/image203.png"/><Relationship Id="rId20" Type="http://schemas.openxmlformats.org/officeDocument/2006/relationships/customXml" Target="../ink/ink40.xml"/><Relationship Id="rId41" Type="http://schemas.openxmlformats.org/officeDocument/2006/relationships/image" Target="../media/image52.png"/><Relationship Id="rId62" Type="http://schemas.openxmlformats.org/officeDocument/2006/relationships/customXml" Target="../ink/ink61.xml"/><Relationship Id="rId83" Type="http://schemas.openxmlformats.org/officeDocument/2006/relationships/image" Target="../media/image73.png"/><Relationship Id="rId179" Type="http://schemas.openxmlformats.org/officeDocument/2006/relationships/image" Target="../media/image121.png"/><Relationship Id="rId190" Type="http://schemas.openxmlformats.org/officeDocument/2006/relationships/customXml" Target="../ink/ink125.xml"/><Relationship Id="rId204" Type="http://schemas.openxmlformats.org/officeDocument/2006/relationships/image" Target="../media/image133.png"/><Relationship Id="rId225" Type="http://schemas.openxmlformats.org/officeDocument/2006/relationships/customXml" Target="../ink/ink143.xml"/><Relationship Id="rId246" Type="http://schemas.openxmlformats.org/officeDocument/2006/relationships/image" Target="../media/image154.png"/><Relationship Id="rId267" Type="http://schemas.openxmlformats.org/officeDocument/2006/relationships/customXml" Target="../ink/ink164.xml"/><Relationship Id="rId288" Type="http://schemas.openxmlformats.org/officeDocument/2006/relationships/image" Target="../media/image175.png"/><Relationship Id="rId106" Type="http://schemas.openxmlformats.org/officeDocument/2006/relationships/customXml" Target="../ink/ink83.xml"/><Relationship Id="rId127" Type="http://schemas.openxmlformats.org/officeDocument/2006/relationships/image" Target="../media/image95.png"/><Relationship Id="rId313" Type="http://schemas.openxmlformats.org/officeDocument/2006/relationships/customXml" Target="../ink/ink187.xml"/><Relationship Id="rId10" Type="http://schemas.openxmlformats.org/officeDocument/2006/relationships/customXml" Target="../ink/ink35.xml"/><Relationship Id="rId31" Type="http://schemas.openxmlformats.org/officeDocument/2006/relationships/image" Target="../media/image47.png"/><Relationship Id="rId52" Type="http://schemas.openxmlformats.org/officeDocument/2006/relationships/customXml" Target="../ink/ink56.xml"/><Relationship Id="rId73" Type="http://schemas.openxmlformats.org/officeDocument/2006/relationships/image" Target="../media/image68.png"/><Relationship Id="rId94" Type="http://schemas.openxmlformats.org/officeDocument/2006/relationships/customXml" Target="../ink/ink77.xml"/><Relationship Id="rId148" Type="http://schemas.openxmlformats.org/officeDocument/2006/relationships/customXml" Target="../ink/ink104.xml"/><Relationship Id="rId169" Type="http://schemas.openxmlformats.org/officeDocument/2006/relationships/image" Target="../media/image116.png"/><Relationship Id="rId334" Type="http://schemas.openxmlformats.org/officeDocument/2006/relationships/image" Target="../media/image198.png"/><Relationship Id="rId4" Type="http://schemas.openxmlformats.org/officeDocument/2006/relationships/diagramLayout" Target="../diagrams/layout2.xml"/><Relationship Id="rId180" Type="http://schemas.openxmlformats.org/officeDocument/2006/relationships/customXml" Target="../ink/ink120.xml"/><Relationship Id="rId215" Type="http://schemas.openxmlformats.org/officeDocument/2006/relationships/customXml" Target="../ink/ink138.xml"/><Relationship Id="rId236" Type="http://schemas.openxmlformats.org/officeDocument/2006/relationships/image" Target="../media/image149.png"/><Relationship Id="rId257" Type="http://schemas.openxmlformats.org/officeDocument/2006/relationships/customXml" Target="../ink/ink159.xml"/><Relationship Id="rId278" Type="http://schemas.openxmlformats.org/officeDocument/2006/relationships/image" Target="../media/image170.png"/><Relationship Id="rId303" Type="http://schemas.openxmlformats.org/officeDocument/2006/relationships/customXml" Target="../ink/ink182.xml"/><Relationship Id="rId42" Type="http://schemas.openxmlformats.org/officeDocument/2006/relationships/customXml" Target="../ink/ink51.xml"/><Relationship Id="rId84" Type="http://schemas.openxmlformats.org/officeDocument/2006/relationships/customXml" Target="../ink/ink72.xml"/><Relationship Id="rId138" Type="http://schemas.openxmlformats.org/officeDocument/2006/relationships/customXml" Target="../ink/ink99.xml"/><Relationship Id="rId345" Type="http://schemas.openxmlformats.org/officeDocument/2006/relationships/customXml" Target="../ink/ink203.xml"/><Relationship Id="rId191" Type="http://schemas.openxmlformats.org/officeDocument/2006/relationships/image" Target="../media/image127.png"/><Relationship Id="rId205" Type="http://schemas.openxmlformats.org/officeDocument/2006/relationships/customXml" Target="../ink/ink133.xml"/><Relationship Id="rId247" Type="http://schemas.openxmlformats.org/officeDocument/2006/relationships/customXml" Target="../ink/ink154.xml"/><Relationship Id="rId107" Type="http://schemas.openxmlformats.org/officeDocument/2006/relationships/image" Target="../media/image85.png"/><Relationship Id="rId289" Type="http://schemas.openxmlformats.org/officeDocument/2006/relationships/customXml" Target="../ink/ink175.xml"/><Relationship Id="rId11" Type="http://schemas.openxmlformats.org/officeDocument/2006/relationships/image" Target="../media/image37.png"/><Relationship Id="rId53" Type="http://schemas.openxmlformats.org/officeDocument/2006/relationships/image" Target="../media/image58.png"/><Relationship Id="rId149" Type="http://schemas.openxmlformats.org/officeDocument/2006/relationships/image" Target="../media/image106.png"/><Relationship Id="rId314" Type="http://schemas.openxmlformats.org/officeDocument/2006/relationships/image" Target="../media/image188.png"/><Relationship Id="rId95" Type="http://schemas.openxmlformats.org/officeDocument/2006/relationships/image" Target="../media/image79.png"/><Relationship Id="rId160" Type="http://schemas.openxmlformats.org/officeDocument/2006/relationships/customXml" Target="../ink/ink110.xml"/><Relationship Id="rId216" Type="http://schemas.openxmlformats.org/officeDocument/2006/relationships/image" Target="../media/image139.png"/><Relationship Id="rId258" Type="http://schemas.openxmlformats.org/officeDocument/2006/relationships/image" Target="../media/image160.png"/><Relationship Id="rId22" Type="http://schemas.openxmlformats.org/officeDocument/2006/relationships/customXml" Target="../ink/ink41.xml"/><Relationship Id="rId64" Type="http://schemas.openxmlformats.org/officeDocument/2006/relationships/customXml" Target="../ink/ink62.xml"/><Relationship Id="rId118" Type="http://schemas.openxmlformats.org/officeDocument/2006/relationships/customXml" Target="../ink/ink89.xml"/><Relationship Id="rId325" Type="http://schemas.openxmlformats.org/officeDocument/2006/relationships/customXml" Target="../ink/ink193.xml"/><Relationship Id="rId171" Type="http://schemas.openxmlformats.org/officeDocument/2006/relationships/image" Target="../media/image117.png"/><Relationship Id="rId227" Type="http://schemas.openxmlformats.org/officeDocument/2006/relationships/customXml" Target="../ink/ink144.xml"/><Relationship Id="rId269" Type="http://schemas.openxmlformats.org/officeDocument/2006/relationships/customXml" Target="../ink/ink165.xml"/><Relationship Id="rId33" Type="http://schemas.openxmlformats.org/officeDocument/2006/relationships/image" Target="../media/image48.png"/><Relationship Id="rId129" Type="http://schemas.openxmlformats.org/officeDocument/2006/relationships/image" Target="../media/image96.png"/><Relationship Id="rId280" Type="http://schemas.openxmlformats.org/officeDocument/2006/relationships/image" Target="../media/image171.png"/><Relationship Id="rId336" Type="http://schemas.openxmlformats.org/officeDocument/2006/relationships/image" Target="../media/image199.png"/><Relationship Id="rId75" Type="http://schemas.openxmlformats.org/officeDocument/2006/relationships/image" Target="../media/image69.png"/><Relationship Id="rId140" Type="http://schemas.openxmlformats.org/officeDocument/2006/relationships/customXml" Target="../ink/ink100.xml"/><Relationship Id="rId182" Type="http://schemas.openxmlformats.org/officeDocument/2006/relationships/customXml" Target="../ink/ink121.xml"/><Relationship Id="rId6" Type="http://schemas.openxmlformats.org/officeDocument/2006/relationships/diagramColors" Target="../diagrams/colors2.xml"/><Relationship Id="rId238" Type="http://schemas.openxmlformats.org/officeDocument/2006/relationships/image" Target="../media/image150.png"/><Relationship Id="rId291" Type="http://schemas.openxmlformats.org/officeDocument/2006/relationships/customXml" Target="../ink/ink176.xml"/><Relationship Id="rId305" Type="http://schemas.openxmlformats.org/officeDocument/2006/relationships/customXml" Target="../ink/ink183.xml"/><Relationship Id="rId44" Type="http://schemas.openxmlformats.org/officeDocument/2006/relationships/customXml" Target="../ink/ink52.xml"/><Relationship Id="rId86" Type="http://schemas.openxmlformats.org/officeDocument/2006/relationships/customXml" Target="../ink/ink73.xml"/><Relationship Id="rId151" Type="http://schemas.openxmlformats.org/officeDocument/2006/relationships/image" Target="../media/image107.png"/><Relationship Id="rId193" Type="http://schemas.openxmlformats.org/officeDocument/2006/relationships/image" Target="../media/image128.png"/><Relationship Id="rId207" Type="http://schemas.openxmlformats.org/officeDocument/2006/relationships/customXml" Target="../ink/ink134.xml"/><Relationship Id="rId249" Type="http://schemas.openxmlformats.org/officeDocument/2006/relationships/customXml" Target="../ink/ink155.xml"/><Relationship Id="rId13" Type="http://schemas.openxmlformats.org/officeDocument/2006/relationships/image" Target="../media/image38.png"/><Relationship Id="rId109" Type="http://schemas.openxmlformats.org/officeDocument/2006/relationships/image" Target="../media/image86.png"/><Relationship Id="rId260" Type="http://schemas.openxmlformats.org/officeDocument/2006/relationships/image" Target="../media/image161.png"/><Relationship Id="rId316" Type="http://schemas.openxmlformats.org/officeDocument/2006/relationships/image" Target="../media/image189.png"/><Relationship Id="rId55" Type="http://schemas.openxmlformats.org/officeDocument/2006/relationships/image" Target="../media/image59.png"/><Relationship Id="rId97" Type="http://schemas.openxmlformats.org/officeDocument/2006/relationships/image" Target="../media/image80.png"/><Relationship Id="rId120" Type="http://schemas.openxmlformats.org/officeDocument/2006/relationships/customXml" Target="../ink/ink90.xml"/><Relationship Id="rId162" Type="http://schemas.openxmlformats.org/officeDocument/2006/relationships/customXml" Target="../ink/ink111.xml"/><Relationship Id="rId218" Type="http://schemas.openxmlformats.org/officeDocument/2006/relationships/image" Target="../media/image140.png"/><Relationship Id="rId271" Type="http://schemas.openxmlformats.org/officeDocument/2006/relationships/customXml" Target="../ink/ink166.xml"/><Relationship Id="rId24" Type="http://schemas.openxmlformats.org/officeDocument/2006/relationships/customXml" Target="../ink/ink42.xml"/><Relationship Id="rId66" Type="http://schemas.openxmlformats.org/officeDocument/2006/relationships/customXml" Target="../ink/ink63.xml"/><Relationship Id="rId131" Type="http://schemas.openxmlformats.org/officeDocument/2006/relationships/image" Target="../media/image97.png"/><Relationship Id="rId327" Type="http://schemas.openxmlformats.org/officeDocument/2006/relationships/customXml" Target="../ink/ink194.xml"/><Relationship Id="rId173" Type="http://schemas.openxmlformats.org/officeDocument/2006/relationships/image" Target="../media/image118.png"/><Relationship Id="rId229" Type="http://schemas.openxmlformats.org/officeDocument/2006/relationships/customXml" Target="../ink/ink145.xml"/><Relationship Id="rId240" Type="http://schemas.openxmlformats.org/officeDocument/2006/relationships/image" Target="../media/image151.png"/></Relationships>
</file>

<file path=ppt/slides/_rels/slide5.xml.rels><?xml version="1.0" encoding="UTF-8" standalone="yes"?>
<Relationships xmlns="http://schemas.openxmlformats.org/package/2006/relationships"><Relationship Id="rId117" Type="http://schemas.openxmlformats.org/officeDocument/2006/relationships/customXml" Target="../ink/ink261.xml"/><Relationship Id="rId671" Type="http://schemas.openxmlformats.org/officeDocument/2006/relationships/customXml" Target="../ink/ink538.xml"/><Relationship Id="rId21" Type="http://schemas.openxmlformats.org/officeDocument/2006/relationships/customXml" Target="../ink/ink213.xml"/><Relationship Id="rId324" Type="http://schemas.openxmlformats.org/officeDocument/2006/relationships/image" Target="../media/image365.png"/><Relationship Id="rId531" Type="http://schemas.openxmlformats.org/officeDocument/2006/relationships/customXml" Target="../ink/ink468.xml"/><Relationship Id="rId629" Type="http://schemas.openxmlformats.org/officeDocument/2006/relationships/customXml" Target="../ink/ink517.xml"/><Relationship Id="rId170" Type="http://schemas.openxmlformats.org/officeDocument/2006/relationships/image" Target="../media/image288.png"/><Relationship Id="rId268" Type="http://schemas.openxmlformats.org/officeDocument/2006/relationships/image" Target="../media/image337.png"/><Relationship Id="rId475" Type="http://schemas.openxmlformats.org/officeDocument/2006/relationships/customXml" Target="../ink/ink440.xml"/><Relationship Id="rId682" Type="http://schemas.openxmlformats.org/officeDocument/2006/relationships/image" Target="../media/image544.png"/><Relationship Id="rId32" Type="http://schemas.openxmlformats.org/officeDocument/2006/relationships/image" Target="../media/image219.png"/><Relationship Id="rId128" Type="http://schemas.openxmlformats.org/officeDocument/2006/relationships/image" Target="../media/image267.png"/><Relationship Id="rId335" Type="http://schemas.openxmlformats.org/officeDocument/2006/relationships/customXml" Target="../ink/ink370.xml"/><Relationship Id="rId542" Type="http://schemas.openxmlformats.org/officeDocument/2006/relationships/image" Target="../media/image474.png"/><Relationship Id="rId181" Type="http://schemas.openxmlformats.org/officeDocument/2006/relationships/customXml" Target="../ink/ink293.xml"/><Relationship Id="rId402" Type="http://schemas.openxmlformats.org/officeDocument/2006/relationships/image" Target="../media/image404.png"/><Relationship Id="rId279" Type="http://schemas.openxmlformats.org/officeDocument/2006/relationships/customXml" Target="../ink/ink342.xml"/><Relationship Id="rId486" Type="http://schemas.openxmlformats.org/officeDocument/2006/relationships/image" Target="../media/image446.png"/><Relationship Id="rId693" Type="http://schemas.openxmlformats.org/officeDocument/2006/relationships/customXml" Target="../ink/ink549.xml"/><Relationship Id="rId707" Type="http://schemas.openxmlformats.org/officeDocument/2006/relationships/customXml" Target="../ink/ink556.xml"/><Relationship Id="rId43" Type="http://schemas.openxmlformats.org/officeDocument/2006/relationships/customXml" Target="../ink/ink224.xml"/><Relationship Id="rId139" Type="http://schemas.openxmlformats.org/officeDocument/2006/relationships/customXml" Target="../ink/ink272.xml"/><Relationship Id="rId346" Type="http://schemas.openxmlformats.org/officeDocument/2006/relationships/image" Target="../media/image376.png"/><Relationship Id="rId553" Type="http://schemas.openxmlformats.org/officeDocument/2006/relationships/customXml" Target="../ink/ink479.xml"/><Relationship Id="rId192" Type="http://schemas.openxmlformats.org/officeDocument/2006/relationships/image" Target="../media/image299.png"/><Relationship Id="rId206" Type="http://schemas.openxmlformats.org/officeDocument/2006/relationships/image" Target="../media/image306.png"/><Relationship Id="rId413" Type="http://schemas.openxmlformats.org/officeDocument/2006/relationships/customXml" Target="../ink/ink409.xml"/><Relationship Id="rId497" Type="http://schemas.openxmlformats.org/officeDocument/2006/relationships/customXml" Target="../ink/ink451.xml"/><Relationship Id="rId620" Type="http://schemas.openxmlformats.org/officeDocument/2006/relationships/image" Target="../media/image513.png"/><Relationship Id="rId718" Type="http://schemas.openxmlformats.org/officeDocument/2006/relationships/image" Target="../media/image562.png"/><Relationship Id="rId357" Type="http://schemas.openxmlformats.org/officeDocument/2006/relationships/customXml" Target="../ink/ink381.xml"/><Relationship Id="rId54" Type="http://schemas.openxmlformats.org/officeDocument/2006/relationships/image" Target="../media/image230.png"/><Relationship Id="rId217" Type="http://schemas.openxmlformats.org/officeDocument/2006/relationships/customXml" Target="../ink/ink311.xml"/><Relationship Id="rId564" Type="http://schemas.openxmlformats.org/officeDocument/2006/relationships/image" Target="../media/image485.png"/><Relationship Id="rId424" Type="http://schemas.openxmlformats.org/officeDocument/2006/relationships/image" Target="../media/image415.png"/><Relationship Id="rId631" Type="http://schemas.openxmlformats.org/officeDocument/2006/relationships/customXml" Target="../ink/ink518.xml"/><Relationship Id="rId729" Type="http://schemas.openxmlformats.org/officeDocument/2006/relationships/customXml" Target="../ink/ink567.xml"/><Relationship Id="rId270" Type="http://schemas.openxmlformats.org/officeDocument/2006/relationships/image" Target="../media/image338.png"/><Relationship Id="rId65" Type="http://schemas.openxmlformats.org/officeDocument/2006/relationships/customXml" Target="../ink/ink235.xml"/><Relationship Id="rId130" Type="http://schemas.openxmlformats.org/officeDocument/2006/relationships/image" Target="../media/image268.png"/><Relationship Id="rId368" Type="http://schemas.openxmlformats.org/officeDocument/2006/relationships/image" Target="../media/image387.png"/><Relationship Id="rId575" Type="http://schemas.openxmlformats.org/officeDocument/2006/relationships/customXml" Target="../ink/ink490.xml"/><Relationship Id="rId228" Type="http://schemas.openxmlformats.org/officeDocument/2006/relationships/image" Target="../media/image317.png"/><Relationship Id="rId435" Type="http://schemas.openxmlformats.org/officeDocument/2006/relationships/customXml" Target="../ink/ink420.xml"/><Relationship Id="rId642" Type="http://schemas.openxmlformats.org/officeDocument/2006/relationships/image" Target="../media/image524.png"/><Relationship Id="rId281" Type="http://schemas.openxmlformats.org/officeDocument/2006/relationships/customXml" Target="../ink/ink343.xml"/><Relationship Id="rId502" Type="http://schemas.openxmlformats.org/officeDocument/2006/relationships/image" Target="../media/image454.png"/><Relationship Id="rId76" Type="http://schemas.openxmlformats.org/officeDocument/2006/relationships/image" Target="../media/image241.png"/><Relationship Id="rId141" Type="http://schemas.openxmlformats.org/officeDocument/2006/relationships/customXml" Target="../ink/ink273.xml"/><Relationship Id="rId379" Type="http://schemas.openxmlformats.org/officeDocument/2006/relationships/customXml" Target="../ink/ink392.xml"/><Relationship Id="rId586" Type="http://schemas.openxmlformats.org/officeDocument/2006/relationships/image" Target="../media/image496.png"/><Relationship Id="rId7" Type="http://schemas.openxmlformats.org/officeDocument/2006/relationships/customXml" Target="../ink/ink206.xml"/><Relationship Id="rId239" Type="http://schemas.openxmlformats.org/officeDocument/2006/relationships/customXml" Target="../ink/ink322.xml"/><Relationship Id="rId446" Type="http://schemas.openxmlformats.org/officeDocument/2006/relationships/image" Target="../media/image426.png"/><Relationship Id="rId653" Type="http://schemas.openxmlformats.org/officeDocument/2006/relationships/customXml" Target="../ink/ink529.xml"/><Relationship Id="rId292" Type="http://schemas.openxmlformats.org/officeDocument/2006/relationships/image" Target="../media/image349.png"/><Relationship Id="rId306" Type="http://schemas.openxmlformats.org/officeDocument/2006/relationships/image" Target="../media/image356.png"/><Relationship Id="rId87" Type="http://schemas.openxmlformats.org/officeDocument/2006/relationships/customXml" Target="../ink/ink246.xml"/><Relationship Id="rId513" Type="http://schemas.openxmlformats.org/officeDocument/2006/relationships/customXml" Target="../ink/ink459.xml"/><Relationship Id="rId597" Type="http://schemas.openxmlformats.org/officeDocument/2006/relationships/customXml" Target="../ink/ink501.xml"/><Relationship Id="rId720" Type="http://schemas.openxmlformats.org/officeDocument/2006/relationships/image" Target="../media/image563.png"/><Relationship Id="rId152" Type="http://schemas.openxmlformats.org/officeDocument/2006/relationships/image" Target="../media/image279.png"/><Relationship Id="rId457" Type="http://schemas.openxmlformats.org/officeDocument/2006/relationships/customXml" Target="../ink/ink431.xml"/><Relationship Id="rId664" Type="http://schemas.openxmlformats.org/officeDocument/2006/relationships/image" Target="../media/image535.png"/><Relationship Id="rId14" Type="http://schemas.openxmlformats.org/officeDocument/2006/relationships/image" Target="../media/image210.png"/><Relationship Id="rId317" Type="http://schemas.openxmlformats.org/officeDocument/2006/relationships/customXml" Target="../ink/ink361.xml"/><Relationship Id="rId524" Type="http://schemas.openxmlformats.org/officeDocument/2006/relationships/image" Target="../media/image465.png"/><Relationship Id="rId731" Type="http://schemas.openxmlformats.org/officeDocument/2006/relationships/customXml" Target="../ink/ink568.xml"/><Relationship Id="rId98" Type="http://schemas.openxmlformats.org/officeDocument/2006/relationships/image" Target="../media/image252.png"/><Relationship Id="rId163" Type="http://schemas.openxmlformats.org/officeDocument/2006/relationships/customXml" Target="../ink/ink284.xml"/><Relationship Id="rId370" Type="http://schemas.openxmlformats.org/officeDocument/2006/relationships/image" Target="../media/image388.png"/><Relationship Id="rId230" Type="http://schemas.openxmlformats.org/officeDocument/2006/relationships/image" Target="../media/image318.png"/><Relationship Id="rId468" Type="http://schemas.openxmlformats.org/officeDocument/2006/relationships/image" Target="../media/image437.png"/><Relationship Id="rId675" Type="http://schemas.openxmlformats.org/officeDocument/2006/relationships/customXml" Target="../ink/ink540.xml"/><Relationship Id="rId25" Type="http://schemas.openxmlformats.org/officeDocument/2006/relationships/customXml" Target="../ink/ink215.xml"/><Relationship Id="rId328" Type="http://schemas.openxmlformats.org/officeDocument/2006/relationships/image" Target="../media/image367.png"/><Relationship Id="rId535" Type="http://schemas.openxmlformats.org/officeDocument/2006/relationships/customXml" Target="../ink/ink470.xml"/><Relationship Id="rId742" Type="http://schemas.openxmlformats.org/officeDocument/2006/relationships/image" Target="../media/image574.png"/><Relationship Id="rId174" Type="http://schemas.openxmlformats.org/officeDocument/2006/relationships/image" Target="../media/image290.png"/><Relationship Id="rId381" Type="http://schemas.openxmlformats.org/officeDocument/2006/relationships/customXml" Target="../ink/ink393.xml"/><Relationship Id="rId602" Type="http://schemas.openxmlformats.org/officeDocument/2006/relationships/image" Target="../media/image504.png"/><Relationship Id="rId241" Type="http://schemas.openxmlformats.org/officeDocument/2006/relationships/customXml" Target="../ink/ink323.xml"/><Relationship Id="rId479" Type="http://schemas.openxmlformats.org/officeDocument/2006/relationships/customXml" Target="../ink/ink442.xml"/><Relationship Id="rId686" Type="http://schemas.openxmlformats.org/officeDocument/2006/relationships/image" Target="../media/image546.png"/><Relationship Id="rId36" Type="http://schemas.openxmlformats.org/officeDocument/2006/relationships/image" Target="../media/image221.png"/><Relationship Id="rId339" Type="http://schemas.openxmlformats.org/officeDocument/2006/relationships/customXml" Target="../ink/ink372.xml"/><Relationship Id="rId546" Type="http://schemas.openxmlformats.org/officeDocument/2006/relationships/image" Target="../media/image476.png"/><Relationship Id="rId101" Type="http://schemas.openxmlformats.org/officeDocument/2006/relationships/customXml" Target="../ink/ink253.xml"/><Relationship Id="rId185" Type="http://schemas.openxmlformats.org/officeDocument/2006/relationships/customXml" Target="../ink/ink295.xml"/><Relationship Id="rId406" Type="http://schemas.openxmlformats.org/officeDocument/2006/relationships/image" Target="../media/image406.png"/><Relationship Id="rId392" Type="http://schemas.openxmlformats.org/officeDocument/2006/relationships/image" Target="../media/image399.png"/><Relationship Id="rId613" Type="http://schemas.openxmlformats.org/officeDocument/2006/relationships/customXml" Target="../ink/ink509.xml"/><Relationship Id="rId697" Type="http://schemas.openxmlformats.org/officeDocument/2006/relationships/customXml" Target="../ink/ink551.xml"/><Relationship Id="rId252" Type="http://schemas.openxmlformats.org/officeDocument/2006/relationships/image" Target="../media/image329.png"/><Relationship Id="rId47" Type="http://schemas.openxmlformats.org/officeDocument/2006/relationships/customXml" Target="../ink/ink226.xml"/><Relationship Id="rId112" Type="http://schemas.openxmlformats.org/officeDocument/2006/relationships/image" Target="../media/image259.png"/><Relationship Id="rId557" Type="http://schemas.openxmlformats.org/officeDocument/2006/relationships/customXml" Target="../ink/ink481.xml"/><Relationship Id="rId196" Type="http://schemas.openxmlformats.org/officeDocument/2006/relationships/image" Target="../media/image301.png"/><Relationship Id="rId417" Type="http://schemas.openxmlformats.org/officeDocument/2006/relationships/customXml" Target="../ink/ink411.xml"/><Relationship Id="rId624" Type="http://schemas.openxmlformats.org/officeDocument/2006/relationships/image" Target="../media/image515.png"/><Relationship Id="rId263" Type="http://schemas.openxmlformats.org/officeDocument/2006/relationships/customXml" Target="../ink/ink334.xml"/><Relationship Id="rId470" Type="http://schemas.openxmlformats.org/officeDocument/2006/relationships/image" Target="../media/image438.png"/><Relationship Id="rId58" Type="http://schemas.openxmlformats.org/officeDocument/2006/relationships/image" Target="../media/image232.png"/><Relationship Id="rId123" Type="http://schemas.openxmlformats.org/officeDocument/2006/relationships/customXml" Target="../ink/ink264.xml"/><Relationship Id="rId330" Type="http://schemas.openxmlformats.org/officeDocument/2006/relationships/image" Target="../media/image368.png"/><Relationship Id="rId568" Type="http://schemas.openxmlformats.org/officeDocument/2006/relationships/image" Target="../media/image487.png"/><Relationship Id="rId428" Type="http://schemas.openxmlformats.org/officeDocument/2006/relationships/image" Target="../media/image417.png"/><Relationship Id="rId635" Type="http://schemas.openxmlformats.org/officeDocument/2006/relationships/customXml" Target="../ink/ink520.xml"/><Relationship Id="rId274" Type="http://schemas.openxmlformats.org/officeDocument/2006/relationships/image" Target="../media/image340.png"/><Relationship Id="rId481" Type="http://schemas.openxmlformats.org/officeDocument/2006/relationships/customXml" Target="../ink/ink443.xml"/><Relationship Id="rId702" Type="http://schemas.openxmlformats.org/officeDocument/2006/relationships/image" Target="../media/image554.png"/><Relationship Id="rId69" Type="http://schemas.openxmlformats.org/officeDocument/2006/relationships/customXml" Target="../ink/ink237.xml"/><Relationship Id="rId134" Type="http://schemas.openxmlformats.org/officeDocument/2006/relationships/image" Target="../media/image270.png"/><Relationship Id="rId579" Type="http://schemas.openxmlformats.org/officeDocument/2006/relationships/customXml" Target="../ink/ink492.xml"/><Relationship Id="rId341" Type="http://schemas.openxmlformats.org/officeDocument/2006/relationships/customXml" Target="../ink/ink373.xml"/><Relationship Id="rId439" Type="http://schemas.openxmlformats.org/officeDocument/2006/relationships/customXml" Target="../ink/ink422.xml"/><Relationship Id="rId646" Type="http://schemas.openxmlformats.org/officeDocument/2006/relationships/image" Target="../media/image526.png"/><Relationship Id="rId201" Type="http://schemas.openxmlformats.org/officeDocument/2006/relationships/customXml" Target="../ink/ink303.xml"/><Relationship Id="rId285" Type="http://schemas.openxmlformats.org/officeDocument/2006/relationships/customXml" Target="../ink/ink345.xml"/><Relationship Id="rId506" Type="http://schemas.openxmlformats.org/officeDocument/2006/relationships/image" Target="../media/image456.png"/><Relationship Id="rId492" Type="http://schemas.openxmlformats.org/officeDocument/2006/relationships/image" Target="../media/image449.png"/><Relationship Id="rId713" Type="http://schemas.openxmlformats.org/officeDocument/2006/relationships/customXml" Target="../ink/ink559.xml"/><Relationship Id="rId145" Type="http://schemas.openxmlformats.org/officeDocument/2006/relationships/customXml" Target="../ink/ink275.xml"/><Relationship Id="rId352" Type="http://schemas.openxmlformats.org/officeDocument/2006/relationships/image" Target="../media/image379.png"/><Relationship Id="rId212" Type="http://schemas.openxmlformats.org/officeDocument/2006/relationships/image" Target="../media/image309.png"/><Relationship Id="rId657" Type="http://schemas.openxmlformats.org/officeDocument/2006/relationships/customXml" Target="../ink/ink531.xml"/><Relationship Id="rId296" Type="http://schemas.openxmlformats.org/officeDocument/2006/relationships/image" Target="../media/image351.png"/><Relationship Id="rId517" Type="http://schemas.openxmlformats.org/officeDocument/2006/relationships/customXml" Target="../ink/ink461.xml"/><Relationship Id="rId724" Type="http://schemas.openxmlformats.org/officeDocument/2006/relationships/image" Target="../media/image565.png"/><Relationship Id="rId60" Type="http://schemas.openxmlformats.org/officeDocument/2006/relationships/image" Target="../media/image233.png"/><Relationship Id="rId156" Type="http://schemas.openxmlformats.org/officeDocument/2006/relationships/image" Target="../media/image281.png"/><Relationship Id="rId363" Type="http://schemas.openxmlformats.org/officeDocument/2006/relationships/customXml" Target="../ink/ink384.xml"/><Relationship Id="rId570" Type="http://schemas.openxmlformats.org/officeDocument/2006/relationships/image" Target="../media/image488.png"/><Relationship Id="rId223" Type="http://schemas.openxmlformats.org/officeDocument/2006/relationships/customXml" Target="../ink/ink314.xml"/><Relationship Id="rId430" Type="http://schemas.openxmlformats.org/officeDocument/2006/relationships/image" Target="../media/image418.png"/><Relationship Id="rId668" Type="http://schemas.openxmlformats.org/officeDocument/2006/relationships/image" Target="../media/image537.png"/><Relationship Id="rId18" Type="http://schemas.openxmlformats.org/officeDocument/2006/relationships/image" Target="../media/image212.png"/><Relationship Id="rId528" Type="http://schemas.openxmlformats.org/officeDocument/2006/relationships/image" Target="../media/image467.png"/><Relationship Id="rId735" Type="http://schemas.openxmlformats.org/officeDocument/2006/relationships/customXml" Target="../ink/ink570.xml"/><Relationship Id="rId167" Type="http://schemas.openxmlformats.org/officeDocument/2006/relationships/customXml" Target="../ink/ink286.xml"/><Relationship Id="rId374" Type="http://schemas.openxmlformats.org/officeDocument/2006/relationships/image" Target="../media/image390.png"/><Relationship Id="rId581" Type="http://schemas.openxmlformats.org/officeDocument/2006/relationships/customXml" Target="../ink/ink493.xml"/><Relationship Id="rId71" Type="http://schemas.openxmlformats.org/officeDocument/2006/relationships/customXml" Target="../ink/ink238.xml"/><Relationship Id="rId234" Type="http://schemas.openxmlformats.org/officeDocument/2006/relationships/image" Target="../media/image320.png"/><Relationship Id="rId679" Type="http://schemas.openxmlformats.org/officeDocument/2006/relationships/customXml" Target="../ink/ink542.xml"/><Relationship Id="rId2" Type="http://schemas.openxmlformats.org/officeDocument/2006/relationships/notesSlide" Target="../notesSlides/notesSlide5.xml"/><Relationship Id="rId29" Type="http://schemas.openxmlformats.org/officeDocument/2006/relationships/customXml" Target="../ink/ink217.xml"/><Relationship Id="rId441" Type="http://schemas.openxmlformats.org/officeDocument/2006/relationships/customXml" Target="../ink/ink423.xml"/><Relationship Id="rId539" Type="http://schemas.openxmlformats.org/officeDocument/2006/relationships/customXml" Target="../ink/ink472.xml"/><Relationship Id="rId746" Type="http://schemas.openxmlformats.org/officeDocument/2006/relationships/image" Target="../media/image576.png"/><Relationship Id="rId178" Type="http://schemas.openxmlformats.org/officeDocument/2006/relationships/image" Target="../media/image292.png"/><Relationship Id="rId301" Type="http://schemas.openxmlformats.org/officeDocument/2006/relationships/customXml" Target="../ink/ink353.xml"/><Relationship Id="rId82" Type="http://schemas.openxmlformats.org/officeDocument/2006/relationships/image" Target="../media/image244.png"/><Relationship Id="rId385" Type="http://schemas.openxmlformats.org/officeDocument/2006/relationships/customXml" Target="../ink/ink395.xml"/><Relationship Id="rId592" Type="http://schemas.openxmlformats.org/officeDocument/2006/relationships/image" Target="../media/image499.png"/><Relationship Id="rId606" Type="http://schemas.openxmlformats.org/officeDocument/2006/relationships/image" Target="../media/image506.png"/><Relationship Id="rId245" Type="http://schemas.openxmlformats.org/officeDocument/2006/relationships/customXml" Target="../ink/ink325.xml"/><Relationship Id="rId452" Type="http://schemas.openxmlformats.org/officeDocument/2006/relationships/image" Target="../media/image429.png"/><Relationship Id="rId105" Type="http://schemas.openxmlformats.org/officeDocument/2006/relationships/customXml" Target="../ink/ink255.xml"/><Relationship Id="rId312" Type="http://schemas.openxmlformats.org/officeDocument/2006/relationships/image" Target="../media/image359.png"/><Relationship Id="rId93" Type="http://schemas.openxmlformats.org/officeDocument/2006/relationships/customXml" Target="../ink/ink249.xml"/><Relationship Id="rId189" Type="http://schemas.openxmlformats.org/officeDocument/2006/relationships/customXml" Target="../ink/ink297.xml"/><Relationship Id="rId396" Type="http://schemas.openxmlformats.org/officeDocument/2006/relationships/image" Target="../media/image401.png"/><Relationship Id="rId617" Type="http://schemas.openxmlformats.org/officeDocument/2006/relationships/customXml" Target="../ink/ink511.xml"/><Relationship Id="rId256" Type="http://schemas.openxmlformats.org/officeDocument/2006/relationships/image" Target="../media/image331.png"/><Relationship Id="rId463" Type="http://schemas.openxmlformats.org/officeDocument/2006/relationships/customXml" Target="../ink/ink434.xml"/><Relationship Id="rId670" Type="http://schemas.openxmlformats.org/officeDocument/2006/relationships/image" Target="../media/image538.png"/><Relationship Id="rId116" Type="http://schemas.openxmlformats.org/officeDocument/2006/relationships/image" Target="../media/image261.png"/><Relationship Id="rId323" Type="http://schemas.openxmlformats.org/officeDocument/2006/relationships/customXml" Target="../ink/ink364.xml"/><Relationship Id="rId530" Type="http://schemas.openxmlformats.org/officeDocument/2006/relationships/image" Target="../media/image468.png"/><Relationship Id="rId20" Type="http://schemas.openxmlformats.org/officeDocument/2006/relationships/image" Target="../media/image213.png"/><Relationship Id="rId628" Type="http://schemas.openxmlformats.org/officeDocument/2006/relationships/image" Target="../media/image517.png"/><Relationship Id="rId225" Type="http://schemas.openxmlformats.org/officeDocument/2006/relationships/customXml" Target="../ink/ink315.xml"/><Relationship Id="rId267" Type="http://schemas.openxmlformats.org/officeDocument/2006/relationships/customXml" Target="../ink/ink336.xml"/><Relationship Id="rId432" Type="http://schemas.openxmlformats.org/officeDocument/2006/relationships/image" Target="../media/image419.png"/><Relationship Id="rId474" Type="http://schemas.openxmlformats.org/officeDocument/2006/relationships/image" Target="../media/image440.png"/><Relationship Id="rId127" Type="http://schemas.openxmlformats.org/officeDocument/2006/relationships/customXml" Target="../ink/ink266.xml"/><Relationship Id="rId681" Type="http://schemas.openxmlformats.org/officeDocument/2006/relationships/customXml" Target="../ink/ink543.xml"/><Relationship Id="rId737" Type="http://schemas.openxmlformats.org/officeDocument/2006/relationships/customXml" Target="../ink/ink571.xml"/><Relationship Id="rId31" Type="http://schemas.openxmlformats.org/officeDocument/2006/relationships/customXml" Target="../ink/ink218.xml"/><Relationship Id="rId73" Type="http://schemas.openxmlformats.org/officeDocument/2006/relationships/customXml" Target="../ink/ink239.xml"/><Relationship Id="rId169" Type="http://schemas.openxmlformats.org/officeDocument/2006/relationships/customXml" Target="../ink/ink287.xml"/><Relationship Id="rId334" Type="http://schemas.openxmlformats.org/officeDocument/2006/relationships/image" Target="../media/image370.png"/><Relationship Id="rId376" Type="http://schemas.openxmlformats.org/officeDocument/2006/relationships/image" Target="../media/image391.png"/><Relationship Id="rId541" Type="http://schemas.openxmlformats.org/officeDocument/2006/relationships/customXml" Target="../ink/ink473.xml"/><Relationship Id="rId583" Type="http://schemas.openxmlformats.org/officeDocument/2006/relationships/customXml" Target="../ink/ink494.xml"/><Relationship Id="rId639" Type="http://schemas.openxmlformats.org/officeDocument/2006/relationships/customXml" Target="../ink/ink522.xml"/><Relationship Id="rId4" Type="http://schemas.openxmlformats.org/officeDocument/2006/relationships/image" Target="../media/image205.png"/><Relationship Id="rId180" Type="http://schemas.openxmlformats.org/officeDocument/2006/relationships/image" Target="../media/image293.png"/><Relationship Id="rId236" Type="http://schemas.openxmlformats.org/officeDocument/2006/relationships/image" Target="../media/image321.png"/><Relationship Id="rId278" Type="http://schemas.openxmlformats.org/officeDocument/2006/relationships/image" Target="../media/image342.png"/><Relationship Id="rId401" Type="http://schemas.openxmlformats.org/officeDocument/2006/relationships/customXml" Target="../ink/ink403.xml"/><Relationship Id="rId443" Type="http://schemas.openxmlformats.org/officeDocument/2006/relationships/customXml" Target="../ink/ink424.xml"/><Relationship Id="rId650" Type="http://schemas.openxmlformats.org/officeDocument/2006/relationships/image" Target="../media/image528.png"/><Relationship Id="rId303" Type="http://schemas.openxmlformats.org/officeDocument/2006/relationships/customXml" Target="../ink/ink354.xml"/><Relationship Id="rId485" Type="http://schemas.openxmlformats.org/officeDocument/2006/relationships/customXml" Target="../ink/ink445.xml"/><Relationship Id="rId692" Type="http://schemas.openxmlformats.org/officeDocument/2006/relationships/image" Target="../media/image549.png"/><Relationship Id="rId706" Type="http://schemas.openxmlformats.org/officeDocument/2006/relationships/image" Target="../media/image556.png"/><Relationship Id="rId748" Type="http://schemas.openxmlformats.org/officeDocument/2006/relationships/image" Target="../media/image577.png"/><Relationship Id="rId42" Type="http://schemas.openxmlformats.org/officeDocument/2006/relationships/image" Target="../media/image224.png"/><Relationship Id="rId84" Type="http://schemas.openxmlformats.org/officeDocument/2006/relationships/image" Target="../media/image245.png"/><Relationship Id="rId138" Type="http://schemas.openxmlformats.org/officeDocument/2006/relationships/image" Target="../media/image272.png"/><Relationship Id="rId345" Type="http://schemas.openxmlformats.org/officeDocument/2006/relationships/customXml" Target="../ink/ink375.xml"/><Relationship Id="rId387" Type="http://schemas.openxmlformats.org/officeDocument/2006/relationships/customXml" Target="../ink/ink396.xml"/><Relationship Id="rId510" Type="http://schemas.openxmlformats.org/officeDocument/2006/relationships/image" Target="../media/image458.png"/><Relationship Id="rId552" Type="http://schemas.openxmlformats.org/officeDocument/2006/relationships/image" Target="../media/image479.png"/><Relationship Id="rId594" Type="http://schemas.openxmlformats.org/officeDocument/2006/relationships/image" Target="../media/image500.png"/><Relationship Id="rId608" Type="http://schemas.openxmlformats.org/officeDocument/2006/relationships/image" Target="../media/image507.png"/><Relationship Id="rId191" Type="http://schemas.openxmlformats.org/officeDocument/2006/relationships/customXml" Target="../ink/ink298.xml"/><Relationship Id="rId205" Type="http://schemas.openxmlformats.org/officeDocument/2006/relationships/customXml" Target="../ink/ink305.xml"/><Relationship Id="rId247" Type="http://schemas.openxmlformats.org/officeDocument/2006/relationships/customXml" Target="../ink/ink326.xml"/><Relationship Id="rId412" Type="http://schemas.openxmlformats.org/officeDocument/2006/relationships/image" Target="../media/image409.png"/><Relationship Id="rId107" Type="http://schemas.openxmlformats.org/officeDocument/2006/relationships/customXml" Target="../ink/ink256.xml"/><Relationship Id="rId289" Type="http://schemas.openxmlformats.org/officeDocument/2006/relationships/customXml" Target="../ink/ink347.xml"/><Relationship Id="rId454" Type="http://schemas.openxmlformats.org/officeDocument/2006/relationships/image" Target="../media/image430.png"/><Relationship Id="rId496" Type="http://schemas.openxmlformats.org/officeDocument/2006/relationships/image" Target="../media/image451.png"/><Relationship Id="rId661" Type="http://schemas.openxmlformats.org/officeDocument/2006/relationships/customXml" Target="../ink/ink533.xml"/><Relationship Id="rId717" Type="http://schemas.openxmlformats.org/officeDocument/2006/relationships/customXml" Target="../ink/ink561.xml"/><Relationship Id="rId11" Type="http://schemas.openxmlformats.org/officeDocument/2006/relationships/customXml" Target="../ink/ink208.xml"/><Relationship Id="rId53" Type="http://schemas.openxmlformats.org/officeDocument/2006/relationships/customXml" Target="../ink/ink229.xml"/><Relationship Id="rId149" Type="http://schemas.openxmlformats.org/officeDocument/2006/relationships/customXml" Target="../ink/ink277.xml"/><Relationship Id="rId314" Type="http://schemas.openxmlformats.org/officeDocument/2006/relationships/image" Target="../media/image360.png"/><Relationship Id="rId356" Type="http://schemas.openxmlformats.org/officeDocument/2006/relationships/image" Target="../media/image381.png"/><Relationship Id="rId398" Type="http://schemas.openxmlformats.org/officeDocument/2006/relationships/image" Target="../media/image402.png"/><Relationship Id="rId521" Type="http://schemas.openxmlformats.org/officeDocument/2006/relationships/customXml" Target="../ink/ink463.xml"/><Relationship Id="rId563" Type="http://schemas.openxmlformats.org/officeDocument/2006/relationships/customXml" Target="../ink/ink484.xml"/><Relationship Id="rId619" Type="http://schemas.openxmlformats.org/officeDocument/2006/relationships/customXml" Target="../ink/ink512.xml"/><Relationship Id="rId95" Type="http://schemas.openxmlformats.org/officeDocument/2006/relationships/customXml" Target="../ink/ink250.xml"/><Relationship Id="rId160" Type="http://schemas.openxmlformats.org/officeDocument/2006/relationships/image" Target="../media/image283.png"/><Relationship Id="rId216" Type="http://schemas.openxmlformats.org/officeDocument/2006/relationships/image" Target="../media/image311.png"/><Relationship Id="rId423" Type="http://schemas.openxmlformats.org/officeDocument/2006/relationships/customXml" Target="../ink/ink414.xml"/><Relationship Id="rId258" Type="http://schemas.openxmlformats.org/officeDocument/2006/relationships/image" Target="../media/image332.png"/><Relationship Id="rId465" Type="http://schemas.openxmlformats.org/officeDocument/2006/relationships/customXml" Target="../ink/ink435.xml"/><Relationship Id="rId630" Type="http://schemas.openxmlformats.org/officeDocument/2006/relationships/image" Target="../media/image518.png"/><Relationship Id="rId672" Type="http://schemas.openxmlformats.org/officeDocument/2006/relationships/image" Target="../media/image539.png"/><Relationship Id="rId728" Type="http://schemas.openxmlformats.org/officeDocument/2006/relationships/image" Target="../media/image567.png"/><Relationship Id="rId22" Type="http://schemas.openxmlformats.org/officeDocument/2006/relationships/image" Target="../media/image214.png"/><Relationship Id="rId64" Type="http://schemas.openxmlformats.org/officeDocument/2006/relationships/image" Target="../media/image235.png"/><Relationship Id="rId118" Type="http://schemas.openxmlformats.org/officeDocument/2006/relationships/image" Target="../media/image262.png"/><Relationship Id="rId325" Type="http://schemas.openxmlformats.org/officeDocument/2006/relationships/customXml" Target="../ink/ink365.xml"/><Relationship Id="rId367" Type="http://schemas.openxmlformats.org/officeDocument/2006/relationships/customXml" Target="../ink/ink386.xml"/><Relationship Id="rId532" Type="http://schemas.openxmlformats.org/officeDocument/2006/relationships/image" Target="../media/image469.png"/><Relationship Id="rId574" Type="http://schemas.openxmlformats.org/officeDocument/2006/relationships/image" Target="../media/image490.png"/><Relationship Id="rId171" Type="http://schemas.openxmlformats.org/officeDocument/2006/relationships/customXml" Target="../ink/ink288.xml"/><Relationship Id="rId227" Type="http://schemas.openxmlformats.org/officeDocument/2006/relationships/customXml" Target="../ink/ink316.xml"/><Relationship Id="rId269" Type="http://schemas.openxmlformats.org/officeDocument/2006/relationships/customXml" Target="../ink/ink337.xml"/><Relationship Id="rId434" Type="http://schemas.openxmlformats.org/officeDocument/2006/relationships/image" Target="../media/image420.png"/><Relationship Id="rId476" Type="http://schemas.openxmlformats.org/officeDocument/2006/relationships/image" Target="../media/image441.png"/><Relationship Id="rId641" Type="http://schemas.openxmlformats.org/officeDocument/2006/relationships/customXml" Target="../ink/ink523.xml"/><Relationship Id="rId683" Type="http://schemas.openxmlformats.org/officeDocument/2006/relationships/customXml" Target="../ink/ink544.xml"/><Relationship Id="rId739" Type="http://schemas.openxmlformats.org/officeDocument/2006/relationships/customXml" Target="../ink/ink572.xml"/><Relationship Id="rId33" Type="http://schemas.openxmlformats.org/officeDocument/2006/relationships/customXml" Target="../ink/ink219.xml"/><Relationship Id="rId129" Type="http://schemas.openxmlformats.org/officeDocument/2006/relationships/customXml" Target="../ink/ink267.xml"/><Relationship Id="rId280" Type="http://schemas.openxmlformats.org/officeDocument/2006/relationships/image" Target="../media/image343.png"/><Relationship Id="rId336" Type="http://schemas.openxmlformats.org/officeDocument/2006/relationships/image" Target="../media/image371.png"/><Relationship Id="rId501" Type="http://schemas.openxmlformats.org/officeDocument/2006/relationships/customXml" Target="../ink/ink453.xml"/><Relationship Id="rId543" Type="http://schemas.openxmlformats.org/officeDocument/2006/relationships/customXml" Target="../ink/ink474.xml"/><Relationship Id="rId75" Type="http://schemas.openxmlformats.org/officeDocument/2006/relationships/customXml" Target="../ink/ink240.xml"/><Relationship Id="rId140" Type="http://schemas.openxmlformats.org/officeDocument/2006/relationships/image" Target="../media/image273.png"/><Relationship Id="rId182" Type="http://schemas.openxmlformats.org/officeDocument/2006/relationships/image" Target="../media/image294.png"/><Relationship Id="rId378" Type="http://schemas.openxmlformats.org/officeDocument/2006/relationships/image" Target="../media/image392.png"/><Relationship Id="rId403" Type="http://schemas.openxmlformats.org/officeDocument/2006/relationships/customXml" Target="../ink/ink404.xml"/><Relationship Id="rId585" Type="http://schemas.openxmlformats.org/officeDocument/2006/relationships/customXml" Target="../ink/ink495.xml"/><Relationship Id="rId750" Type="http://schemas.openxmlformats.org/officeDocument/2006/relationships/image" Target="../media/image578.png"/><Relationship Id="rId6" Type="http://schemas.openxmlformats.org/officeDocument/2006/relationships/image" Target="../media/image206.png"/><Relationship Id="rId238" Type="http://schemas.openxmlformats.org/officeDocument/2006/relationships/image" Target="../media/image322.png"/><Relationship Id="rId445" Type="http://schemas.openxmlformats.org/officeDocument/2006/relationships/customXml" Target="../ink/ink425.xml"/><Relationship Id="rId487" Type="http://schemas.openxmlformats.org/officeDocument/2006/relationships/customXml" Target="../ink/ink446.xml"/><Relationship Id="rId610" Type="http://schemas.openxmlformats.org/officeDocument/2006/relationships/image" Target="../media/image508.png"/><Relationship Id="rId652" Type="http://schemas.openxmlformats.org/officeDocument/2006/relationships/image" Target="../media/image529.png"/><Relationship Id="rId694" Type="http://schemas.openxmlformats.org/officeDocument/2006/relationships/image" Target="../media/image550.png"/><Relationship Id="rId708" Type="http://schemas.openxmlformats.org/officeDocument/2006/relationships/image" Target="../media/image557.png"/><Relationship Id="rId291" Type="http://schemas.openxmlformats.org/officeDocument/2006/relationships/customXml" Target="../ink/ink348.xml"/><Relationship Id="rId305" Type="http://schemas.openxmlformats.org/officeDocument/2006/relationships/customXml" Target="../ink/ink355.xml"/><Relationship Id="rId347" Type="http://schemas.openxmlformats.org/officeDocument/2006/relationships/customXml" Target="../ink/ink376.xml"/><Relationship Id="rId512" Type="http://schemas.openxmlformats.org/officeDocument/2006/relationships/image" Target="../media/image459.png"/><Relationship Id="rId44" Type="http://schemas.openxmlformats.org/officeDocument/2006/relationships/image" Target="../media/image225.png"/><Relationship Id="rId86" Type="http://schemas.openxmlformats.org/officeDocument/2006/relationships/image" Target="../media/image246.png"/><Relationship Id="rId151" Type="http://schemas.openxmlformats.org/officeDocument/2006/relationships/customXml" Target="../ink/ink278.xml"/><Relationship Id="rId389" Type="http://schemas.openxmlformats.org/officeDocument/2006/relationships/customXml" Target="../ink/ink397.xml"/><Relationship Id="rId554" Type="http://schemas.openxmlformats.org/officeDocument/2006/relationships/image" Target="../media/image480.png"/><Relationship Id="rId596" Type="http://schemas.openxmlformats.org/officeDocument/2006/relationships/image" Target="../media/image501.png"/><Relationship Id="rId193" Type="http://schemas.openxmlformats.org/officeDocument/2006/relationships/customXml" Target="../ink/ink299.xml"/><Relationship Id="rId207" Type="http://schemas.openxmlformats.org/officeDocument/2006/relationships/customXml" Target="../ink/ink306.xml"/><Relationship Id="rId249" Type="http://schemas.openxmlformats.org/officeDocument/2006/relationships/customXml" Target="../ink/ink327.xml"/><Relationship Id="rId414" Type="http://schemas.openxmlformats.org/officeDocument/2006/relationships/image" Target="../media/image410.png"/><Relationship Id="rId456" Type="http://schemas.openxmlformats.org/officeDocument/2006/relationships/image" Target="../media/image431.png"/><Relationship Id="rId498" Type="http://schemas.openxmlformats.org/officeDocument/2006/relationships/image" Target="../media/image452.png"/><Relationship Id="rId621" Type="http://schemas.openxmlformats.org/officeDocument/2006/relationships/customXml" Target="../ink/ink513.xml"/><Relationship Id="rId663" Type="http://schemas.openxmlformats.org/officeDocument/2006/relationships/customXml" Target="../ink/ink534.xml"/><Relationship Id="rId13" Type="http://schemas.openxmlformats.org/officeDocument/2006/relationships/customXml" Target="../ink/ink209.xml"/><Relationship Id="rId109" Type="http://schemas.openxmlformats.org/officeDocument/2006/relationships/customXml" Target="../ink/ink257.xml"/><Relationship Id="rId260" Type="http://schemas.openxmlformats.org/officeDocument/2006/relationships/image" Target="../media/image333.png"/><Relationship Id="rId316" Type="http://schemas.openxmlformats.org/officeDocument/2006/relationships/image" Target="../media/image361.png"/><Relationship Id="rId523" Type="http://schemas.openxmlformats.org/officeDocument/2006/relationships/customXml" Target="../ink/ink464.xml"/><Relationship Id="rId719" Type="http://schemas.openxmlformats.org/officeDocument/2006/relationships/customXml" Target="../ink/ink562.xml"/><Relationship Id="rId55" Type="http://schemas.openxmlformats.org/officeDocument/2006/relationships/customXml" Target="../ink/ink230.xml"/><Relationship Id="rId97" Type="http://schemas.openxmlformats.org/officeDocument/2006/relationships/customXml" Target="../ink/ink251.xml"/><Relationship Id="rId120" Type="http://schemas.openxmlformats.org/officeDocument/2006/relationships/image" Target="../media/image263.png"/><Relationship Id="rId358" Type="http://schemas.openxmlformats.org/officeDocument/2006/relationships/image" Target="../media/image382.png"/><Relationship Id="rId565" Type="http://schemas.openxmlformats.org/officeDocument/2006/relationships/customXml" Target="../ink/ink485.xml"/><Relationship Id="rId730" Type="http://schemas.openxmlformats.org/officeDocument/2006/relationships/image" Target="../media/image568.png"/><Relationship Id="rId162" Type="http://schemas.openxmlformats.org/officeDocument/2006/relationships/image" Target="../media/image284.png"/><Relationship Id="rId218" Type="http://schemas.openxmlformats.org/officeDocument/2006/relationships/image" Target="../media/image312.png"/><Relationship Id="rId425" Type="http://schemas.openxmlformats.org/officeDocument/2006/relationships/customXml" Target="../ink/ink415.xml"/><Relationship Id="rId467" Type="http://schemas.openxmlformats.org/officeDocument/2006/relationships/customXml" Target="../ink/ink436.xml"/><Relationship Id="rId632" Type="http://schemas.openxmlformats.org/officeDocument/2006/relationships/image" Target="../media/image519.png"/><Relationship Id="rId271" Type="http://schemas.openxmlformats.org/officeDocument/2006/relationships/customXml" Target="../ink/ink338.xml"/><Relationship Id="rId674" Type="http://schemas.openxmlformats.org/officeDocument/2006/relationships/image" Target="../media/image540.png"/><Relationship Id="rId24" Type="http://schemas.openxmlformats.org/officeDocument/2006/relationships/image" Target="../media/image215.png"/><Relationship Id="rId66" Type="http://schemas.openxmlformats.org/officeDocument/2006/relationships/image" Target="../media/image236.png"/><Relationship Id="rId131" Type="http://schemas.openxmlformats.org/officeDocument/2006/relationships/customXml" Target="../ink/ink268.xml"/><Relationship Id="rId327" Type="http://schemas.openxmlformats.org/officeDocument/2006/relationships/customXml" Target="../ink/ink366.xml"/><Relationship Id="rId369" Type="http://schemas.openxmlformats.org/officeDocument/2006/relationships/customXml" Target="../ink/ink387.xml"/><Relationship Id="rId534" Type="http://schemas.openxmlformats.org/officeDocument/2006/relationships/image" Target="../media/image470.png"/><Relationship Id="rId576" Type="http://schemas.openxmlformats.org/officeDocument/2006/relationships/image" Target="../media/image491.png"/><Relationship Id="rId741" Type="http://schemas.openxmlformats.org/officeDocument/2006/relationships/customXml" Target="../ink/ink573.xml"/><Relationship Id="rId173" Type="http://schemas.openxmlformats.org/officeDocument/2006/relationships/customXml" Target="../ink/ink289.xml"/><Relationship Id="rId229" Type="http://schemas.openxmlformats.org/officeDocument/2006/relationships/customXml" Target="../ink/ink317.xml"/><Relationship Id="rId380" Type="http://schemas.openxmlformats.org/officeDocument/2006/relationships/image" Target="../media/image393.png"/><Relationship Id="rId436" Type="http://schemas.openxmlformats.org/officeDocument/2006/relationships/image" Target="../media/image421.png"/><Relationship Id="rId601" Type="http://schemas.openxmlformats.org/officeDocument/2006/relationships/customXml" Target="../ink/ink503.xml"/><Relationship Id="rId643" Type="http://schemas.openxmlformats.org/officeDocument/2006/relationships/customXml" Target="../ink/ink524.xml"/><Relationship Id="rId240" Type="http://schemas.openxmlformats.org/officeDocument/2006/relationships/image" Target="../media/image323.png"/><Relationship Id="rId478" Type="http://schemas.openxmlformats.org/officeDocument/2006/relationships/image" Target="../media/image442.png"/><Relationship Id="rId685" Type="http://schemas.openxmlformats.org/officeDocument/2006/relationships/customXml" Target="../ink/ink545.xml"/><Relationship Id="rId35" Type="http://schemas.openxmlformats.org/officeDocument/2006/relationships/customXml" Target="../ink/ink220.xml"/><Relationship Id="rId77" Type="http://schemas.openxmlformats.org/officeDocument/2006/relationships/customXml" Target="../ink/ink241.xml"/><Relationship Id="rId100" Type="http://schemas.openxmlformats.org/officeDocument/2006/relationships/image" Target="../media/image253.png"/><Relationship Id="rId282" Type="http://schemas.openxmlformats.org/officeDocument/2006/relationships/image" Target="../media/image344.png"/><Relationship Id="rId338" Type="http://schemas.openxmlformats.org/officeDocument/2006/relationships/image" Target="../media/image372.png"/><Relationship Id="rId503" Type="http://schemas.openxmlformats.org/officeDocument/2006/relationships/customXml" Target="../ink/ink454.xml"/><Relationship Id="rId545" Type="http://schemas.openxmlformats.org/officeDocument/2006/relationships/customXml" Target="../ink/ink475.xml"/><Relationship Id="rId587" Type="http://schemas.openxmlformats.org/officeDocument/2006/relationships/customXml" Target="../ink/ink496.xml"/><Relationship Id="rId710" Type="http://schemas.openxmlformats.org/officeDocument/2006/relationships/image" Target="../media/image558.png"/><Relationship Id="rId8" Type="http://schemas.openxmlformats.org/officeDocument/2006/relationships/image" Target="../media/image207.png"/><Relationship Id="rId142" Type="http://schemas.openxmlformats.org/officeDocument/2006/relationships/image" Target="../media/image274.png"/><Relationship Id="rId184" Type="http://schemas.openxmlformats.org/officeDocument/2006/relationships/image" Target="../media/image295.png"/><Relationship Id="rId391" Type="http://schemas.openxmlformats.org/officeDocument/2006/relationships/customXml" Target="../ink/ink398.xml"/><Relationship Id="rId405" Type="http://schemas.openxmlformats.org/officeDocument/2006/relationships/customXml" Target="../ink/ink405.xml"/><Relationship Id="rId447" Type="http://schemas.openxmlformats.org/officeDocument/2006/relationships/customXml" Target="../ink/ink426.xml"/><Relationship Id="rId612" Type="http://schemas.openxmlformats.org/officeDocument/2006/relationships/image" Target="../media/image509.png"/><Relationship Id="rId251" Type="http://schemas.openxmlformats.org/officeDocument/2006/relationships/customXml" Target="../ink/ink328.xml"/><Relationship Id="rId489" Type="http://schemas.openxmlformats.org/officeDocument/2006/relationships/customXml" Target="../ink/ink447.xml"/><Relationship Id="rId654" Type="http://schemas.openxmlformats.org/officeDocument/2006/relationships/image" Target="../media/image530.png"/><Relationship Id="rId696" Type="http://schemas.openxmlformats.org/officeDocument/2006/relationships/image" Target="../media/image551.png"/><Relationship Id="rId46" Type="http://schemas.openxmlformats.org/officeDocument/2006/relationships/image" Target="../media/image226.png"/><Relationship Id="rId293" Type="http://schemas.openxmlformats.org/officeDocument/2006/relationships/customXml" Target="../ink/ink349.xml"/><Relationship Id="rId307" Type="http://schemas.openxmlformats.org/officeDocument/2006/relationships/customXml" Target="../ink/ink356.xml"/><Relationship Id="rId349" Type="http://schemas.openxmlformats.org/officeDocument/2006/relationships/customXml" Target="../ink/ink377.xml"/><Relationship Id="rId514" Type="http://schemas.openxmlformats.org/officeDocument/2006/relationships/image" Target="../media/image460.png"/><Relationship Id="rId556" Type="http://schemas.openxmlformats.org/officeDocument/2006/relationships/image" Target="../media/image481.png"/><Relationship Id="rId721" Type="http://schemas.openxmlformats.org/officeDocument/2006/relationships/customXml" Target="../ink/ink563.xml"/><Relationship Id="rId88" Type="http://schemas.openxmlformats.org/officeDocument/2006/relationships/image" Target="../media/image247.png"/><Relationship Id="rId111" Type="http://schemas.openxmlformats.org/officeDocument/2006/relationships/customXml" Target="../ink/ink258.xml"/><Relationship Id="rId153" Type="http://schemas.openxmlformats.org/officeDocument/2006/relationships/customXml" Target="../ink/ink279.xml"/><Relationship Id="rId195" Type="http://schemas.openxmlformats.org/officeDocument/2006/relationships/customXml" Target="../ink/ink300.xml"/><Relationship Id="rId209" Type="http://schemas.openxmlformats.org/officeDocument/2006/relationships/customXml" Target="../ink/ink307.xml"/><Relationship Id="rId360" Type="http://schemas.openxmlformats.org/officeDocument/2006/relationships/image" Target="../media/image383.png"/><Relationship Id="rId416" Type="http://schemas.openxmlformats.org/officeDocument/2006/relationships/image" Target="../media/image411.png"/><Relationship Id="rId598" Type="http://schemas.openxmlformats.org/officeDocument/2006/relationships/image" Target="../media/image502.png"/><Relationship Id="rId220" Type="http://schemas.openxmlformats.org/officeDocument/2006/relationships/image" Target="../media/image313.png"/><Relationship Id="rId458" Type="http://schemas.openxmlformats.org/officeDocument/2006/relationships/image" Target="../media/image432.png"/><Relationship Id="rId623" Type="http://schemas.openxmlformats.org/officeDocument/2006/relationships/customXml" Target="../ink/ink514.xml"/><Relationship Id="rId665" Type="http://schemas.openxmlformats.org/officeDocument/2006/relationships/customXml" Target="../ink/ink535.xml"/><Relationship Id="rId15" Type="http://schemas.openxmlformats.org/officeDocument/2006/relationships/customXml" Target="../ink/ink210.xml"/><Relationship Id="rId57" Type="http://schemas.openxmlformats.org/officeDocument/2006/relationships/customXml" Target="../ink/ink231.xml"/><Relationship Id="rId262" Type="http://schemas.openxmlformats.org/officeDocument/2006/relationships/image" Target="../media/image334.png"/><Relationship Id="rId318" Type="http://schemas.openxmlformats.org/officeDocument/2006/relationships/image" Target="../media/image362.png"/><Relationship Id="rId525" Type="http://schemas.openxmlformats.org/officeDocument/2006/relationships/customXml" Target="../ink/ink465.xml"/><Relationship Id="rId567" Type="http://schemas.openxmlformats.org/officeDocument/2006/relationships/customXml" Target="../ink/ink486.xml"/><Relationship Id="rId732" Type="http://schemas.openxmlformats.org/officeDocument/2006/relationships/image" Target="../media/image569.png"/><Relationship Id="rId99" Type="http://schemas.openxmlformats.org/officeDocument/2006/relationships/customXml" Target="../ink/ink252.xml"/><Relationship Id="rId122" Type="http://schemas.openxmlformats.org/officeDocument/2006/relationships/image" Target="../media/image264.png"/><Relationship Id="rId164" Type="http://schemas.openxmlformats.org/officeDocument/2006/relationships/image" Target="../media/image285.png"/><Relationship Id="rId371" Type="http://schemas.openxmlformats.org/officeDocument/2006/relationships/customXml" Target="../ink/ink388.xml"/><Relationship Id="rId427" Type="http://schemas.openxmlformats.org/officeDocument/2006/relationships/customXml" Target="../ink/ink416.xml"/><Relationship Id="rId469" Type="http://schemas.openxmlformats.org/officeDocument/2006/relationships/customXml" Target="../ink/ink437.xml"/><Relationship Id="rId634" Type="http://schemas.openxmlformats.org/officeDocument/2006/relationships/image" Target="../media/image520.png"/><Relationship Id="rId676" Type="http://schemas.openxmlformats.org/officeDocument/2006/relationships/image" Target="../media/image541.png"/><Relationship Id="rId26" Type="http://schemas.openxmlformats.org/officeDocument/2006/relationships/image" Target="../media/image216.png"/><Relationship Id="rId231" Type="http://schemas.openxmlformats.org/officeDocument/2006/relationships/customXml" Target="../ink/ink318.xml"/><Relationship Id="rId273" Type="http://schemas.openxmlformats.org/officeDocument/2006/relationships/customXml" Target="../ink/ink339.xml"/><Relationship Id="rId329" Type="http://schemas.openxmlformats.org/officeDocument/2006/relationships/customXml" Target="../ink/ink367.xml"/><Relationship Id="rId480" Type="http://schemas.openxmlformats.org/officeDocument/2006/relationships/image" Target="../media/image443.png"/><Relationship Id="rId536" Type="http://schemas.openxmlformats.org/officeDocument/2006/relationships/image" Target="../media/image471.png"/><Relationship Id="rId701" Type="http://schemas.openxmlformats.org/officeDocument/2006/relationships/customXml" Target="../ink/ink553.xml"/><Relationship Id="rId68" Type="http://schemas.openxmlformats.org/officeDocument/2006/relationships/image" Target="../media/image237.png"/><Relationship Id="rId133" Type="http://schemas.openxmlformats.org/officeDocument/2006/relationships/customXml" Target="../ink/ink269.xml"/><Relationship Id="rId175" Type="http://schemas.openxmlformats.org/officeDocument/2006/relationships/customXml" Target="../ink/ink290.xml"/><Relationship Id="rId340" Type="http://schemas.openxmlformats.org/officeDocument/2006/relationships/image" Target="../media/image373.png"/><Relationship Id="rId578" Type="http://schemas.openxmlformats.org/officeDocument/2006/relationships/image" Target="../media/image492.png"/><Relationship Id="rId743" Type="http://schemas.openxmlformats.org/officeDocument/2006/relationships/customXml" Target="../ink/ink574.xml"/><Relationship Id="rId200" Type="http://schemas.openxmlformats.org/officeDocument/2006/relationships/image" Target="../media/image303.png"/><Relationship Id="rId382" Type="http://schemas.openxmlformats.org/officeDocument/2006/relationships/image" Target="../media/image394.png"/><Relationship Id="rId438" Type="http://schemas.openxmlformats.org/officeDocument/2006/relationships/image" Target="../media/image422.png"/><Relationship Id="rId603" Type="http://schemas.openxmlformats.org/officeDocument/2006/relationships/customXml" Target="../ink/ink504.xml"/><Relationship Id="rId645" Type="http://schemas.openxmlformats.org/officeDocument/2006/relationships/customXml" Target="../ink/ink525.xml"/><Relationship Id="rId687" Type="http://schemas.openxmlformats.org/officeDocument/2006/relationships/customXml" Target="../ink/ink546.xml"/><Relationship Id="rId242" Type="http://schemas.openxmlformats.org/officeDocument/2006/relationships/image" Target="../media/image324.png"/><Relationship Id="rId284" Type="http://schemas.openxmlformats.org/officeDocument/2006/relationships/image" Target="../media/image345.png"/><Relationship Id="rId491" Type="http://schemas.openxmlformats.org/officeDocument/2006/relationships/customXml" Target="../ink/ink448.xml"/><Relationship Id="rId505" Type="http://schemas.openxmlformats.org/officeDocument/2006/relationships/customXml" Target="../ink/ink455.xml"/><Relationship Id="rId712" Type="http://schemas.openxmlformats.org/officeDocument/2006/relationships/image" Target="../media/image559.png"/><Relationship Id="rId37" Type="http://schemas.openxmlformats.org/officeDocument/2006/relationships/customXml" Target="../ink/ink221.xml"/><Relationship Id="rId79" Type="http://schemas.openxmlformats.org/officeDocument/2006/relationships/customXml" Target="../ink/ink242.xml"/><Relationship Id="rId102" Type="http://schemas.openxmlformats.org/officeDocument/2006/relationships/image" Target="../media/image254.png"/><Relationship Id="rId144" Type="http://schemas.openxmlformats.org/officeDocument/2006/relationships/image" Target="../media/image275.png"/><Relationship Id="rId547" Type="http://schemas.openxmlformats.org/officeDocument/2006/relationships/customXml" Target="../ink/ink476.xml"/><Relationship Id="rId589" Type="http://schemas.openxmlformats.org/officeDocument/2006/relationships/customXml" Target="../ink/ink497.xml"/><Relationship Id="rId90" Type="http://schemas.openxmlformats.org/officeDocument/2006/relationships/image" Target="../media/image248.png"/><Relationship Id="rId186" Type="http://schemas.openxmlformats.org/officeDocument/2006/relationships/image" Target="../media/image296.png"/><Relationship Id="rId351" Type="http://schemas.openxmlformats.org/officeDocument/2006/relationships/customXml" Target="../ink/ink378.xml"/><Relationship Id="rId393" Type="http://schemas.openxmlformats.org/officeDocument/2006/relationships/customXml" Target="../ink/ink399.xml"/><Relationship Id="rId407" Type="http://schemas.openxmlformats.org/officeDocument/2006/relationships/customXml" Target="../ink/ink406.xml"/><Relationship Id="rId449" Type="http://schemas.openxmlformats.org/officeDocument/2006/relationships/customXml" Target="../ink/ink427.xml"/><Relationship Id="rId614" Type="http://schemas.openxmlformats.org/officeDocument/2006/relationships/image" Target="../media/image510.png"/><Relationship Id="rId656" Type="http://schemas.openxmlformats.org/officeDocument/2006/relationships/image" Target="../media/image531.png"/><Relationship Id="rId211" Type="http://schemas.openxmlformats.org/officeDocument/2006/relationships/customXml" Target="../ink/ink308.xml"/><Relationship Id="rId253" Type="http://schemas.openxmlformats.org/officeDocument/2006/relationships/customXml" Target="../ink/ink329.xml"/><Relationship Id="rId295" Type="http://schemas.openxmlformats.org/officeDocument/2006/relationships/customXml" Target="../ink/ink350.xml"/><Relationship Id="rId309" Type="http://schemas.openxmlformats.org/officeDocument/2006/relationships/customXml" Target="../ink/ink357.xml"/><Relationship Id="rId460" Type="http://schemas.openxmlformats.org/officeDocument/2006/relationships/image" Target="../media/image433.png"/><Relationship Id="rId516" Type="http://schemas.openxmlformats.org/officeDocument/2006/relationships/image" Target="../media/image461.png"/><Relationship Id="rId698" Type="http://schemas.openxmlformats.org/officeDocument/2006/relationships/image" Target="../media/image552.png"/><Relationship Id="rId48" Type="http://schemas.openxmlformats.org/officeDocument/2006/relationships/image" Target="../media/image227.png"/><Relationship Id="rId113" Type="http://schemas.openxmlformats.org/officeDocument/2006/relationships/customXml" Target="../ink/ink259.xml"/><Relationship Id="rId320" Type="http://schemas.openxmlformats.org/officeDocument/2006/relationships/image" Target="../media/image363.png"/><Relationship Id="rId558" Type="http://schemas.openxmlformats.org/officeDocument/2006/relationships/image" Target="../media/image482.png"/><Relationship Id="rId723" Type="http://schemas.openxmlformats.org/officeDocument/2006/relationships/customXml" Target="../ink/ink564.xml"/><Relationship Id="rId155" Type="http://schemas.openxmlformats.org/officeDocument/2006/relationships/customXml" Target="../ink/ink280.xml"/><Relationship Id="rId197" Type="http://schemas.openxmlformats.org/officeDocument/2006/relationships/customXml" Target="../ink/ink301.xml"/><Relationship Id="rId362" Type="http://schemas.openxmlformats.org/officeDocument/2006/relationships/image" Target="../media/image384.png"/><Relationship Id="rId418" Type="http://schemas.openxmlformats.org/officeDocument/2006/relationships/image" Target="../media/image412.png"/><Relationship Id="rId625" Type="http://schemas.openxmlformats.org/officeDocument/2006/relationships/customXml" Target="../ink/ink515.xml"/><Relationship Id="rId222" Type="http://schemas.openxmlformats.org/officeDocument/2006/relationships/image" Target="../media/image314.png"/><Relationship Id="rId264" Type="http://schemas.openxmlformats.org/officeDocument/2006/relationships/image" Target="../media/image335.png"/><Relationship Id="rId471" Type="http://schemas.openxmlformats.org/officeDocument/2006/relationships/customXml" Target="../ink/ink438.xml"/><Relationship Id="rId667" Type="http://schemas.openxmlformats.org/officeDocument/2006/relationships/customXml" Target="../ink/ink536.xml"/><Relationship Id="rId17" Type="http://schemas.openxmlformats.org/officeDocument/2006/relationships/customXml" Target="../ink/ink211.xml"/><Relationship Id="rId59" Type="http://schemas.openxmlformats.org/officeDocument/2006/relationships/customXml" Target="../ink/ink232.xml"/><Relationship Id="rId124" Type="http://schemas.openxmlformats.org/officeDocument/2006/relationships/image" Target="../media/image265.png"/><Relationship Id="rId527" Type="http://schemas.openxmlformats.org/officeDocument/2006/relationships/customXml" Target="../ink/ink466.xml"/><Relationship Id="rId569" Type="http://schemas.openxmlformats.org/officeDocument/2006/relationships/customXml" Target="../ink/ink487.xml"/><Relationship Id="rId734" Type="http://schemas.openxmlformats.org/officeDocument/2006/relationships/image" Target="../media/image570.png"/><Relationship Id="rId70" Type="http://schemas.openxmlformats.org/officeDocument/2006/relationships/image" Target="../media/image238.png"/><Relationship Id="rId166" Type="http://schemas.openxmlformats.org/officeDocument/2006/relationships/image" Target="../media/image286.png"/><Relationship Id="rId331" Type="http://schemas.openxmlformats.org/officeDocument/2006/relationships/customXml" Target="../ink/ink368.xml"/><Relationship Id="rId373" Type="http://schemas.openxmlformats.org/officeDocument/2006/relationships/customXml" Target="../ink/ink389.xml"/><Relationship Id="rId429" Type="http://schemas.openxmlformats.org/officeDocument/2006/relationships/customXml" Target="../ink/ink417.xml"/><Relationship Id="rId580" Type="http://schemas.openxmlformats.org/officeDocument/2006/relationships/image" Target="../media/image493.png"/><Relationship Id="rId636" Type="http://schemas.openxmlformats.org/officeDocument/2006/relationships/image" Target="../media/image521.png"/><Relationship Id="rId1" Type="http://schemas.openxmlformats.org/officeDocument/2006/relationships/slideLayout" Target="../slideLayouts/slideLayout12.xml"/><Relationship Id="rId233" Type="http://schemas.openxmlformats.org/officeDocument/2006/relationships/customXml" Target="../ink/ink319.xml"/><Relationship Id="rId440" Type="http://schemas.openxmlformats.org/officeDocument/2006/relationships/image" Target="../media/image423.png"/><Relationship Id="rId678" Type="http://schemas.openxmlformats.org/officeDocument/2006/relationships/image" Target="../media/image542.png"/><Relationship Id="rId28" Type="http://schemas.openxmlformats.org/officeDocument/2006/relationships/image" Target="../media/image217.png"/><Relationship Id="rId275" Type="http://schemas.openxmlformats.org/officeDocument/2006/relationships/customXml" Target="../ink/ink340.xml"/><Relationship Id="rId300" Type="http://schemas.openxmlformats.org/officeDocument/2006/relationships/image" Target="../media/image353.png"/><Relationship Id="rId482" Type="http://schemas.openxmlformats.org/officeDocument/2006/relationships/image" Target="../media/image444.png"/><Relationship Id="rId538" Type="http://schemas.openxmlformats.org/officeDocument/2006/relationships/image" Target="../media/image472.png"/><Relationship Id="rId703" Type="http://schemas.openxmlformats.org/officeDocument/2006/relationships/customXml" Target="../ink/ink554.xml"/><Relationship Id="rId745" Type="http://schemas.openxmlformats.org/officeDocument/2006/relationships/customXml" Target="../ink/ink575.xml"/><Relationship Id="rId81" Type="http://schemas.openxmlformats.org/officeDocument/2006/relationships/customXml" Target="../ink/ink243.xml"/><Relationship Id="rId135" Type="http://schemas.openxmlformats.org/officeDocument/2006/relationships/customXml" Target="../ink/ink270.xml"/><Relationship Id="rId177" Type="http://schemas.openxmlformats.org/officeDocument/2006/relationships/customXml" Target="../ink/ink291.xml"/><Relationship Id="rId342" Type="http://schemas.openxmlformats.org/officeDocument/2006/relationships/image" Target="../media/image374.png"/><Relationship Id="rId384" Type="http://schemas.openxmlformats.org/officeDocument/2006/relationships/image" Target="../media/image395.png"/><Relationship Id="rId591" Type="http://schemas.openxmlformats.org/officeDocument/2006/relationships/customXml" Target="../ink/ink498.xml"/><Relationship Id="rId605" Type="http://schemas.openxmlformats.org/officeDocument/2006/relationships/customXml" Target="../ink/ink505.xml"/><Relationship Id="rId202" Type="http://schemas.openxmlformats.org/officeDocument/2006/relationships/image" Target="../media/image304.png"/><Relationship Id="rId244" Type="http://schemas.openxmlformats.org/officeDocument/2006/relationships/image" Target="../media/image325.png"/><Relationship Id="rId647" Type="http://schemas.openxmlformats.org/officeDocument/2006/relationships/customXml" Target="../ink/ink526.xml"/><Relationship Id="rId689" Type="http://schemas.openxmlformats.org/officeDocument/2006/relationships/customXml" Target="../ink/ink547.xml"/><Relationship Id="rId39" Type="http://schemas.openxmlformats.org/officeDocument/2006/relationships/customXml" Target="../ink/ink222.xml"/><Relationship Id="rId286" Type="http://schemas.openxmlformats.org/officeDocument/2006/relationships/image" Target="../media/image346.png"/><Relationship Id="rId451" Type="http://schemas.openxmlformats.org/officeDocument/2006/relationships/customXml" Target="../ink/ink428.xml"/><Relationship Id="rId493" Type="http://schemas.openxmlformats.org/officeDocument/2006/relationships/customXml" Target="../ink/ink449.xml"/><Relationship Id="rId507" Type="http://schemas.openxmlformats.org/officeDocument/2006/relationships/customXml" Target="../ink/ink456.xml"/><Relationship Id="rId549" Type="http://schemas.openxmlformats.org/officeDocument/2006/relationships/customXml" Target="../ink/ink477.xml"/><Relationship Id="rId714" Type="http://schemas.openxmlformats.org/officeDocument/2006/relationships/image" Target="../media/image560.png"/><Relationship Id="rId50" Type="http://schemas.openxmlformats.org/officeDocument/2006/relationships/image" Target="../media/image228.png"/><Relationship Id="rId104" Type="http://schemas.openxmlformats.org/officeDocument/2006/relationships/image" Target="../media/image255.png"/><Relationship Id="rId146" Type="http://schemas.openxmlformats.org/officeDocument/2006/relationships/image" Target="../media/image276.png"/><Relationship Id="rId188" Type="http://schemas.openxmlformats.org/officeDocument/2006/relationships/image" Target="../media/image297.png"/><Relationship Id="rId311" Type="http://schemas.openxmlformats.org/officeDocument/2006/relationships/customXml" Target="../ink/ink358.xml"/><Relationship Id="rId353" Type="http://schemas.openxmlformats.org/officeDocument/2006/relationships/customXml" Target="../ink/ink379.xml"/><Relationship Id="rId395" Type="http://schemas.openxmlformats.org/officeDocument/2006/relationships/customXml" Target="../ink/ink400.xml"/><Relationship Id="rId409" Type="http://schemas.openxmlformats.org/officeDocument/2006/relationships/customXml" Target="../ink/ink407.xml"/><Relationship Id="rId560" Type="http://schemas.openxmlformats.org/officeDocument/2006/relationships/image" Target="../media/image483.png"/><Relationship Id="rId92" Type="http://schemas.openxmlformats.org/officeDocument/2006/relationships/image" Target="../media/image249.png"/><Relationship Id="rId213" Type="http://schemas.openxmlformats.org/officeDocument/2006/relationships/customXml" Target="../ink/ink309.xml"/><Relationship Id="rId420" Type="http://schemas.openxmlformats.org/officeDocument/2006/relationships/image" Target="../media/image413.png"/><Relationship Id="rId616" Type="http://schemas.openxmlformats.org/officeDocument/2006/relationships/image" Target="../media/image511.png"/><Relationship Id="rId658" Type="http://schemas.openxmlformats.org/officeDocument/2006/relationships/image" Target="../media/image532.png"/><Relationship Id="rId255" Type="http://schemas.openxmlformats.org/officeDocument/2006/relationships/customXml" Target="../ink/ink330.xml"/><Relationship Id="rId297" Type="http://schemas.openxmlformats.org/officeDocument/2006/relationships/customXml" Target="../ink/ink351.xml"/><Relationship Id="rId462" Type="http://schemas.openxmlformats.org/officeDocument/2006/relationships/image" Target="../media/image434.png"/><Relationship Id="rId518" Type="http://schemas.openxmlformats.org/officeDocument/2006/relationships/image" Target="../media/image462.png"/><Relationship Id="rId725" Type="http://schemas.openxmlformats.org/officeDocument/2006/relationships/customXml" Target="../ink/ink565.xml"/><Relationship Id="rId115" Type="http://schemas.openxmlformats.org/officeDocument/2006/relationships/customXml" Target="../ink/ink260.xml"/><Relationship Id="rId157" Type="http://schemas.openxmlformats.org/officeDocument/2006/relationships/customXml" Target="../ink/ink281.xml"/><Relationship Id="rId322" Type="http://schemas.openxmlformats.org/officeDocument/2006/relationships/image" Target="../media/image364.png"/><Relationship Id="rId364" Type="http://schemas.openxmlformats.org/officeDocument/2006/relationships/image" Target="../media/image385.png"/><Relationship Id="rId61" Type="http://schemas.openxmlformats.org/officeDocument/2006/relationships/customXml" Target="../ink/ink233.xml"/><Relationship Id="rId199" Type="http://schemas.openxmlformats.org/officeDocument/2006/relationships/customXml" Target="../ink/ink302.xml"/><Relationship Id="rId571" Type="http://schemas.openxmlformats.org/officeDocument/2006/relationships/customXml" Target="../ink/ink488.xml"/><Relationship Id="rId627" Type="http://schemas.openxmlformats.org/officeDocument/2006/relationships/customXml" Target="../ink/ink516.xml"/><Relationship Id="rId669" Type="http://schemas.openxmlformats.org/officeDocument/2006/relationships/customXml" Target="../ink/ink537.xml"/><Relationship Id="rId19" Type="http://schemas.openxmlformats.org/officeDocument/2006/relationships/customXml" Target="../ink/ink212.xml"/><Relationship Id="rId224" Type="http://schemas.openxmlformats.org/officeDocument/2006/relationships/image" Target="../media/image315.png"/><Relationship Id="rId266" Type="http://schemas.openxmlformats.org/officeDocument/2006/relationships/image" Target="../media/image336.png"/><Relationship Id="rId431" Type="http://schemas.openxmlformats.org/officeDocument/2006/relationships/customXml" Target="../ink/ink418.xml"/><Relationship Id="rId473" Type="http://schemas.openxmlformats.org/officeDocument/2006/relationships/customXml" Target="../ink/ink439.xml"/><Relationship Id="rId529" Type="http://schemas.openxmlformats.org/officeDocument/2006/relationships/customXml" Target="../ink/ink467.xml"/><Relationship Id="rId680" Type="http://schemas.openxmlformats.org/officeDocument/2006/relationships/image" Target="../media/image543.png"/><Relationship Id="rId736" Type="http://schemas.openxmlformats.org/officeDocument/2006/relationships/image" Target="../media/image571.png"/><Relationship Id="rId30" Type="http://schemas.openxmlformats.org/officeDocument/2006/relationships/image" Target="../media/image218.png"/><Relationship Id="rId126" Type="http://schemas.openxmlformats.org/officeDocument/2006/relationships/image" Target="../media/image266.png"/><Relationship Id="rId168" Type="http://schemas.openxmlformats.org/officeDocument/2006/relationships/image" Target="../media/image287.png"/><Relationship Id="rId333" Type="http://schemas.openxmlformats.org/officeDocument/2006/relationships/customXml" Target="../ink/ink369.xml"/><Relationship Id="rId540" Type="http://schemas.openxmlformats.org/officeDocument/2006/relationships/image" Target="../media/image473.png"/><Relationship Id="rId72" Type="http://schemas.openxmlformats.org/officeDocument/2006/relationships/image" Target="../media/image239.png"/><Relationship Id="rId375" Type="http://schemas.openxmlformats.org/officeDocument/2006/relationships/customXml" Target="../ink/ink390.xml"/><Relationship Id="rId582" Type="http://schemas.openxmlformats.org/officeDocument/2006/relationships/image" Target="../media/image494.png"/><Relationship Id="rId638" Type="http://schemas.openxmlformats.org/officeDocument/2006/relationships/image" Target="../media/image522.png"/><Relationship Id="rId3" Type="http://schemas.openxmlformats.org/officeDocument/2006/relationships/customXml" Target="../ink/ink204.xml"/><Relationship Id="rId235" Type="http://schemas.openxmlformats.org/officeDocument/2006/relationships/customXml" Target="../ink/ink320.xml"/><Relationship Id="rId277" Type="http://schemas.openxmlformats.org/officeDocument/2006/relationships/customXml" Target="../ink/ink341.xml"/><Relationship Id="rId400" Type="http://schemas.openxmlformats.org/officeDocument/2006/relationships/image" Target="../media/image403.png"/><Relationship Id="rId442" Type="http://schemas.openxmlformats.org/officeDocument/2006/relationships/image" Target="../media/image424.png"/><Relationship Id="rId484" Type="http://schemas.openxmlformats.org/officeDocument/2006/relationships/image" Target="../media/image445.png"/><Relationship Id="rId705" Type="http://schemas.openxmlformats.org/officeDocument/2006/relationships/customXml" Target="../ink/ink555.xml"/><Relationship Id="rId137" Type="http://schemas.openxmlformats.org/officeDocument/2006/relationships/customXml" Target="../ink/ink271.xml"/><Relationship Id="rId302" Type="http://schemas.openxmlformats.org/officeDocument/2006/relationships/image" Target="../media/image354.png"/><Relationship Id="rId344" Type="http://schemas.openxmlformats.org/officeDocument/2006/relationships/image" Target="../media/image375.png"/><Relationship Id="rId691" Type="http://schemas.openxmlformats.org/officeDocument/2006/relationships/customXml" Target="../ink/ink548.xml"/><Relationship Id="rId747" Type="http://schemas.openxmlformats.org/officeDocument/2006/relationships/customXml" Target="../ink/ink576.xml"/><Relationship Id="rId41" Type="http://schemas.openxmlformats.org/officeDocument/2006/relationships/customXml" Target="../ink/ink223.xml"/><Relationship Id="rId83" Type="http://schemas.openxmlformats.org/officeDocument/2006/relationships/customXml" Target="../ink/ink244.xml"/><Relationship Id="rId179" Type="http://schemas.openxmlformats.org/officeDocument/2006/relationships/customXml" Target="../ink/ink292.xml"/><Relationship Id="rId386" Type="http://schemas.openxmlformats.org/officeDocument/2006/relationships/image" Target="../media/image396.png"/><Relationship Id="rId551" Type="http://schemas.openxmlformats.org/officeDocument/2006/relationships/customXml" Target="../ink/ink478.xml"/><Relationship Id="rId593" Type="http://schemas.openxmlformats.org/officeDocument/2006/relationships/customXml" Target="../ink/ink499.xml"/><Relationship Id="rId607" Type="http://schemas.openxmlformats.org/officeDocument/2006/relationships/customXml" Target="../ink/ink506.xml"/><Relationship Id="rId649" Type="http://schemas.openxmlformats.org/officeDocument/2006/relationships/customXml" Target="../ink/ink527.xml"/><Relationship Id="rId190" Type="http://schemas.openxmlformats.org/officeDocument/2006/relationships/image" Target="../media/image298.png"/><Relationship Id="rId204" Type="http://schemas.openxmlformats.org/officeDocument/2006/relationships/image" Target="../media/image305.png"/><Relationship Id="rId246" Type="http://schemas.openxmlformats.org/officeDocument/2006/relationships/image" Target="../media/image326.png"/><Relationship Id="rId288" Type="http://schemas.openxmlformats.org/officeDocument/2006/relationships/image" Target="../media/image347.png"/><Relationship Id="rId411" Type="http://schemas.openxmlformats.org/officeDocument/2006/relationships/customXml" Target="../ink/ink408.xml"/><Relationship Id="rId453" Type="http://schemas.openxmlformats.org/officeDocument/2006/relationships/customXml" Target="../ink/ink429.xml"/><Relationship Id="rId509" Type="http://schemas.openxmlformats.org/officeDocument/2006/relationships/customXml" Target="../ink/ink457.xml"/><Relationship Id="rId660" Type="http://schemas.openxmlformats.org/officeDocument/2006/relationships/image" Target="../media/image533.png"/><Relationship Id="rId106" Type="http://schemas.openxmlformats.org/officeDocument/2006/relationships/image" Target="../media/image256.png"/><Relationship Id="rId313" Type="http://schemas.openxmlformats.org/officeDocument/2006/relationships/customXml" Target="../ink/ink359.xml"/><Relationship Id="rId495" Type="http://schemas.openxmlformats.org/officeDocument/2006/relationships/customXml" Target="../ink/ink450.xml"/><Relationship Id="rId716" Type="http://schemas.openxmlformats.org/officeDocument/2006/relationships/image" Target="../media/image561.png"/><Relationship Id="rId10" Type="http://schemas.openxmlformats.org/officeDocument/2006/relationships/image" Target="../media/image208.png"/><Relationship Id="rId52" Type="http://schemas.openxmlformats.org/officeDocument/2006/relationships/image" Target="../media/image229.png"/><Relationship Id="rId94" Type="http://schemas.openxmlformats.org/officeDocument/2006/relationships/image" Target="../media/image250.png"/><Relationship Id="rId148" Type="http://schemas.openxmlformats.org/officeDocument/2006/relationships/image" Target="../media/image277.png"/><Relationship Id="rId355" Type="http://schemas.openxmlformats.org/officeDocument/2006/relationships/customXml" Target="../ink/ink380.xml"/><Relationship Id="rId397" Type="http://schemas.openxmlformats.org/officeDocument/2006/relationships/customXml" Target="../ink/ink401.xml"/><Relationship Id="rId520" Type="http://schemas.openxmlformats.org/officeDocument/2006/relationships/image" Target="../media/image463.png"/><Relationship Id="rId562" Type="http://schemas.openxmlformats.org/officeDocument/2006/relationships/image" Target="../media/image484.png"/><Relationship Id="rId618" Type="http://schemas.openxmlformats.org/officeDocument/2006/relationships/image" Target="../media/image512.png"/><Relationship Id="rId215" Type="http://schemas.openxmlformats.org/officeDocument/2006/relationships/customXml" Target="../ink/ink310.xml"/><Relationship Id="rId257" Type="http://schemas.openxmlformats.org/officeDocument/2006/relationships/customXml" Target="../ink/ink331.xml"/><Relationship Id="rId422" Type="http://schemas.openxmlformats.org/officeDocument/2006/relationships/image" Target="../media/image414.png"/><Relationship Id="rId464" Type="http://schemas.openxmlformats.org/officeDocument/2006/relationships/image" Target="../media/image435.png"/><Relationship Id="rId299" Type="http://schemas.openxmlformats.org/officeDocument/2006/relationships/customXml" Target="../ink/ink352.xml"/><Relationship Id="rId727" Type="http://schemas.openxmlformats.org/officeDocument/2006/relationships/customXml" Target="../ink/ink566.xml"/><Relationship Id="rId63" Type="http://schemas.openxmlformats.org/officeDocument/2006/relationships/customXml" Target="../ink/ink234.xml"/><Relationship Id="rId159" Type="http://schemas.openxmlformats.org/officeDocument/2006/relationships/customXml" Target="../ink/ink282.xml"/><Relationship Id="rId366" Type="http://schemas.openxmlformats.org/officeDocument/2006/relationships/image" Target="../media/image386.png"/><Relationship Id="rId573" Type="http://schemas.openxmlformats.org/officeDocument/2006/relationships/customXml" Target="../ink/ink489.xml"/><Relationship Id="rId226" Type="http://schemas.openxmlformats.org/officeDocument/2006/relationships/image" Target="../media/image316.png"/><Relationship Id="rId433" Type="http://schemas.openxmlformats.org/officeDocument/2006/relationships/customXml" Target="../ink/ink419.xml"/><Relationship Id="rId640" Type="http://schemas.openxmlformats.org/officeDocument/2006/relationships/image" Target="../media/image523.png"/><Relationship Id="rId738" Type="http://schemas.openxmlformats.org/officeDocument/2006/relationships/image" Target="../media/image572.png"/><Relationship Id="rId74" Type="http://schemas.openxmlformats.org/officeDocument/2006/relationships/image" Target="../media/image240.png"/><Relationship Id="rId377" Type="http://schemas.openxmlformats.org/officeDocument/2006/relationships/customXml" Target="../ink/ink391.xml"/><Relationship Id="rId500" Type="http://schemas.openxmlformats.org/officeDocument/2006/relationships/image" Target="../media/image453.png"/><Relationship Id="rId584" Type="http://schemas.openxmlformats.org/officeDocument/2006/relationships/image" Target="../media/image495.png"/><Relationship Id="rId5" Type="http://schemas.openxmlformats.org/officeDocument/2006/relationships/customXml" Target="../ink/ink205.xml"/><Relationship Id="rId237" Type="http://schemas.openxmlformats.org/officeDocument/2006/relationships/customXml" Target="../ink/ink321.xml"/><Relationship Id="rId444" Type="http://schemas.openxmlformats.org/officeDocument/2006/relationships/image" Target="../media/image425.png"/><Relationship Id="rId651" Type="http://schemas.openxmlformats.org/officeDocument/2006/relationships/customXml" Target="../ink/ink528.xml"/><Relationship Id="rId749" Type="http://schemas.openxmlformats.org/officeDocument/2006/relationships/customXml" Target="../ink/ink577.xml"/><Relationship Id="rId290" Type="http://schemas.openxmlformats.org/officeDocument/2006/relationships/image" Target="../media/image348.png"/><Relationship Id="rId304" Type="http://schemas.openxmlformats.org/officeDocument/2006/relationships/image" Target="../media/image355.png"/><Relationship Id="rId388" Type="http://schemas.openxmlformats.org/officeDocument/2006/relationships/image" Target="../media/image397.png"/><Relationship Id="rId511" Type="http://schemas.openxmlformats.org/officeDocument/2006/relationships/customXml" Target="../ink/ink458.xml"/><Relationship Id="rId609" Type="http://schemas.openxmlformats.org/officeDocument/2006/relationships/customXml" Target="../ink/ink507.xml"/><Relationship Id="rId85" Type="http://schemas.openxmlformats.org/officeDocument/2006/relationships/customXml" Target="../ink/ink245.xml"/><Relationship Id="rId150" Type="http://schemas.openxmlformats.org/officeDocument/2006/relationships/image" Target="../media/image278.png"/><Relationship Id="rId595" Type="http://schemas.openxmlformats.org/officeDocument/2006/relationships/customXml" Target="../ink/ink500.xml"/><Relationship Id="rId248" Type="http://schemas.openxmlformats.org/officeDocument/2006/relationships/image" Target="../media/image327.png"/><Relationship Id="rId455" Type="http://schemas.openxmlformats.org/officeDocument/2006/relationships/customXml" Target="../ink/ink430.xml"/><Relationship Id="rId662" Type="http://schemas.openxmlformats.org/officeDocument/2006/relationships/image" Target="../media/image534.png"/><Relationship Id="rId12" Type="http://schemas.openxmlformats.org/officeDocument/2006/relationships/image" Target="../media/image209.png"/><Relationship Id="rId108" Type="http://schemas.openxmlformats.org/officeDocument/2006/relationships/image" Target="../media/image257.png"/><Relationship Id="rId315" Type="http://schemas.openxmlformats.org/officeDocument/2006/relationships/customXml" Target="../ink/ink360.xml"/><Relationship Id="rId522" Type="http://schemas.openxmlformats.org/officeDocument/2006/relationships/image" Target="../media/image464.png"/><Relationship Id="rId96" Type="http://schemas.openxmlformats.org/officeDocument/2006/relationships/image" Target="../media/image251.png"/><Relationship Id="rId161" Type="http://schemas.openxmlformats.org/officeDocument/2006/relationships/customXml" Target="../ink/ink283.xml"/><Relationship Id="rId399" Type="http://schemas.openxmlformats.org/officeDocument/2006/relationships/customXml" Target="../ink/ink402.xml"/><Relationship Id="rId259" Type="http://schemas.openxmlformats.org/officeDocument/2006/relationships/customXml" Target="../ink/ink332.xml"/><Relationship Id="rId466" Type="http://schemas.openxmlformats.org/officeDocument/2006/relationships/image" Target="../media/image436.png"/><Relationship Id="rId673" Type="http://schemas.openxmlformats.org/officeDocument/2006/relationships/customXml" Target="../ink/ink539.xml"/><Relationship Id="rId23" Type="http://schemas.openxmlformats.org/officeDocument/2006/relationships/customXml" Target="../ink/ink214.xml"/><Relationship Id="rId119" Type="http://schemas.openxmlformats.org/officeDocument/2006/relationships/customXml" Target="../ink/ink262.xml"/><Relationship Id="rId326" Type="http://schemas.openxmlformats.org/officeDocument/2006/relationships/image" Target="../media/image366.png"/><Relationship Id="rId533" Type="http://schemas.openxmlformats.org/officeDocument/2006/relationships/customXml" Target="../ink/ink469.xml"/><Relationship Id="rId740" Type="http://schemas.openxmlformats.org/officeDocument/2006/relationships/image" Target="../media/image573.png"/><Relationship Id="rId172" Type="http://schemas.openxmlformats.org/officeDocument/2006/relationships/image" Target="../media/image289.png"/><Relationship Id="rId477" Type="http://schemas.openxmlformats.org/officeDocument/2006/relationships/customXml" Target="../ink/ink441.xml"/><Relationship Id="rId600" Type="http://schemas.openxmlformats.org/officeDocument/2006/relationships/image" Target="../media/image503.png"/><Relationship Id="rId684" Type="http://schemas.openxmlformats.org/officeDocument/2006/relationships/image" Target="../media/image545.png"/><Relationship Id="rId337" Type="http://schemas.openxmlformats.org/officeDocument/2006/relationships/customXml" Target="../ink/ink371.xml"/><Relationship Id="rId34" Type="http://schemas.openxmlformats.org/officeDocument/2006/relationships/image" Target="../media/image220.png"/><Relationship Id="rId544" Type="http://schemas.openxmlformats.org/officeDocument/2006/relationships/image" Target="../media/image475.png"/><Relationship Id="rId183" Type="http://schemas.openxmlformats.org/officeDocument/2006/relationships/customXml" Target="../ink/ink294.xml"/><Relationship Id="rId390" Type="http://schemas.openxmlformats.org/officeDocument/2006/relationships/image" Target="../media/image398.png"/><Relationship Id="rId404" Type="http://schemas.openxmlformats.org/officeDocument/2006/relationships/image" Target="../media/image405.png"/><Relationship Id="rId611" Type="http://schemas.openxmlformats.org/officeDocument/2006/relationships/customXml" Target="../ink/ink508.xml"/><Relationship Id="rId250" Type="http://schemas.openxmlformats.org/officeDocument/2006/relationships/image" Target="../media/image328.png"/><Relationship Id="rId488" Type="http://schemas.openxmlformats.org/officeDocument/2006/relationships/image" Target="../media/image447.png"/><Relationship Id="rId695" Type="http://schemas.openxmlformats.org/officeDocument/2006/relationships/customXml" Target="../ink/ink550.xml"/><Relationship Id="rId709" Type="http://schemas.openxmlformats.org/officeDocument/2006/relationships/customXml" Target="../ink/ink557.xml"/><Relationship Id="rId45" Type="http://schemas.openxmlformats.org/officeDocument/2006/relationships/customXml" Target="../ink/ink225.xml"/><Relationship Id="rId110" Type="http://schemas.openxmlformats.org/officeDocument/2006/relationships/image" Target="../media/image258.png"/><Relationship Id="rId348" Type="http://schemas.openxmlformats.org/officeDocument/2006/relationships/image" Target="../media/image377.png"/><Relationship Id="rId555" Type="http://schemas.openxmlformats.org/officeDocument/2006/relationships/customXml" Target="../ink/ink480.xml"/><Relationship Id="rId194" Type="http://schemas.openxmlformats.org/officeDocument/2006/relationships/image" Target="../media/image300.png"/><Relationship Id="rId208" Type="http://schemas.openxmlformats.org/officeDocument/2006/relationships/image" Target="../media/image307.png"/><Relationship Id="rId415" Type="http://schemas.openxmlformats.org/officeDocument/2006/relationships/customXml" Target="../ink/ink410.xml"/><Relationship Id="rId622" Type="http://schemas.openxmlformats.org/officeDocument/2006/relationships/image" Target="../media/image514.png"/><Relationship Id="rId261" Type="http://schemas.openxmlformats.org/officeDocument/2006/relationships/customXml" Target="../ink/ink333.xml"/><Relationship Id="rId499" Type="http://schemas.openxmlformats.org/officeDocument/2006/relationships/customXml" Target="../ink/ink452.xml"/><Relationship Id="rId56" Type="http://schemas.openxmlformats.org/officeDocument/2006/relationships/image" Target="../media/image231.png"/><Relationship Id="rId359" Type="http://schemas.openxmlformats.org/officeDocument/2006/relationships/customXml" Target="../ink/ink382.xml"/><Relationship Id="rId566" Type="http://schemas.openxmlformats.org/officeDocument/2006/relationships/image" Target="../media/image486.png"/><Relationship Id="rId121" Type="http://schemas.openxmlformats.org/officeDocument/2006/relationships/customXml" Target="../ink/ink263.xml"/><Relationship Id="rId219" Type="http://schemas.openxmlformats.org/officeDocument/2006/relationships/customXml" Target="../ink/ink312.xml"/><Relationship Id="rId426" Type="http://schemas.openxmlformats.org/officeDocument/2006/relationships/image" Target="../media/image416.png"/><Relationship Id="rId633" Type="http://schemas.openxmlformats.org/officeDocument/2006/relationships/customXml" Target="../ink/ink519.xml"/><Relationship Id="rId67" Type="http://schemas.openxmlformats.org/officeDocument/2006/relationships/customXml" Target="../ink/ink236.xml"/><Relationship Id="rId272" Type="http://schemas.openxmlformats.org/officeDocument/2006/relationships/image" Target="../media/image339.png"/><Relationship Id="rId577" Type="http://schemas.openxmlformats.org/officeDocument/2006/relationships/customXml" Target="../ink/ink491.xml"/><Relationship Id="rId700" Type="http://schemas.openxmlformats.org/officeDocument/2006/relationships/image" Target="../media/image553.png"/><Relationship Id="rId132" Type="http://schemas.openxmlformats.org/officeDocument/2006/relationships/image" Target="../media/image269.png"/><Relationship Id="rId437" Type="http://schemas.openxmlformats.org/officeDocument/2006/relationships/customXml" Target="../ink/ink421.xml"/><Relationship Id="rId644" Type="http://schemas.openxmlformats.org/officeDocument/2006/relationships/image" Target="../media/image525.png"/><Relationship Id="rId283" Type="http://schemas.openxmlformats.org/officeDocument/2006/relationships/customXml" Target="../ink/ink344.xml"/><Relationship Id="rId490" Type="http://schemas.openxmlformats.org/officeDocument/2006/relationships/image" Target="../media/image448.png"/><Relationship Id="rId504" Type="http://schemas.openxmlformats.org/officeDocument/2006/relationships/image" Target="../media/image455.png"/><Relationship Id="rId711" Type="http://schemas.openxmlformats.org/officeDocument/2006/relationships/customXml" Target="../ink/ink558.xml"/><Relationship Id="rId78" Type="http://schemas.openxmlformats.org/officeDocument/2006/relationships/image" Target="../media/image242.png"/><Relationship Id="rId143" Type="http://schemas.openxmlformats.org/officeDocument/2006/relationships/customXml" Target="../ink/ink274.xml"/><Relationship Id="rId350" Type="http://schemas.openxmlformats.org/officeDocument/2006/relationships/image" Target="../media/image378.png"/><Relationship Id="rId588" Type="http://schemas.openxmlformats.org/officeDocument/2006/relationships/image" Target="../media/image497.png"/><Relationship Id="rId9" Type="http://schemas.openxmlformats.org/officeDocument/2006/relationships/customXml" Target="../ink/ink207.xml"/><Relationship Id="rId210" Type="http://schemas.openxmlformats.org/officeDocument/2006/relationships/image" Target="../media/image308.png"/><Relationship Id="rId448" Type="http://schemas.openxmlformats.org/officeDocument/2006/relationships/image" Target="../media/image427.png"/><Relationship Id="rId655" Type="http://schemas.openxmlformats.org/officeDocument/2006/relationships/customXml" Target="../ink/ink530.xml"/><Relationship Id="rId294" Type="http://schemas.openxmlformats.org/officeDocument/2006/relationships/image" Target="../media/image350.png"/><Relationship Id="rId308" Type="http://schemas.openxmlformats.org/officeDocument/2006/relationships/image" Target="../media/image357.png"/><Relationship Id="rId515" Type="http://schemas.openxmlformats.org/officeDocument/2006/relationships/customXml" Target="../ink/ink460.xml"/><Relationship Id="rId722" Type="http://schemas.openxmlformats.org/officeDocument/2006/relationships/image" Target="../media/image564.png"/><Relationship Id="rId89" Type="http://schemas.openxmlformats.org/officeDocument/2006/relationships/customXml" Target="../ink/ink247.xml"/><Relationship Id="rId154" Type="http://schemas.openxmlformats.org/officeDocument/2006/relationships/image" Target="../media/image280.png"/><Relationship Id="rId361" Type="http://schemas.openxmlformats.org/officeDocument/2006/relationships/customXml" Target="../ink/ink383.xml"/><Relationship Id="rId599" Type="http://schemas.openxmlformats.org/officeDocument/2006/relationships/customXml" Target="../ink/ink502.xml"/><Relationship Id="rId459" Type="http://schemas.openxmlformats.org/officeDocument/2006/relationships/customXml" Target="../ink/ink432.xml"/><Relationship Id="rId666" Type="http://schemas.openxmlformats.org/officeDocument/2006/relationships/image" Target="../media/image536.png"/><Relationship Id="rId16" Type="http://schemas.openxmlformats.org/officeDocument/2006/relationships/image" Target="../media/image211.png"/><Relationship Id="rId221" Type="http://schemas.openxmlformats.org/officeDocument/2006/relationships/customXml" Target="../ink/ink313.xml"/><Relationship Id="rId319" Type="http://schemas.openxmlformats.org/officeDocument/2006/relationships/customXml" Target="../ink/ink362.xml"/><Relationship Id="rId526" Type="http://schemas.openxmlformats.org/officeDocument/2006/relationships/image" Target="../media/image466.png"/><Relationship Id="rId733" Type="http://schemas.openxmlformats.org/officeDocument/2006/relationships/customXml" Target="../ink/ink569.xml"/><Relationship Id="rId165" Type="http://schemas.openxmlformats.org/officeDocument/2006/relationships/customXml" Target="../ink/ink285.xml"/><Relationship Id="rId372" Type="http://schemas.openxmlformats.org/officeDocument/2006/relationships/image" Target="../media/image389.png"/><Relationship Id="rId677" Type="http://schemas.openxmlformats.org/officeDocument/2006/relationships/customXml" Target="../ink/ink541.xml"/><Relationship Id="rId232" Type="http://schemas.openxmlformats.org/officeDocument/2006/relationships/image" Target="../media/image319.png"/><Relationship Id="rId27" Type="http://schemas.openxmlformats.org/officeDocument/2006/relationships/customXml" Target="../ink/ink216.xml"/><Relationship Id="rId537" Type="http://schemas.openxmlformats.org/officeDocument/2006/relationships/customXml" Target="../ink/ink471.xml"/><Relationship Id="rId744" Type="http://schemas.openxmlformats.org/officeDocument/2006/relationships/image" Target="../media/image575.png"/><Relationship Id="rId80" Type="http://schemas.openxmlformats.org/officeDocument/2006/relationships/image" Target="../media/image243.png"/><Relationship Id="rId176" Type="http://schemas.openxmlformats.org/officeDocument/2006/relationships/image" Target="../media/image291.png"/><Relationship Id="rId383" Type="http://schemas.openxmlformats.org/officeDocument/2006/relationships/customXml" Target="../ink/ink394.xml"/><Relationship Id="rId590" Type="http://schemas.openxmlformats.org/officeDocument/2006/relationships/image" Target="../media/image498.png"/><Relationship Id="rId604" Type="http://schemas.openxmlformats.org/officeDocument/2006/relationships/image" Target="../media/image505.png"/><Relationship Id="rId243" Type="http://schemas.openxmlformats.org/officeDocument/2006/relationships/customXml" Target="../ink/ink324.xml"/><Relationship Id="rId450" Type="http://schemas.openxmlformats.org/officeDocument/2006/relationships/image" Target="../media/image428.png"/><Relationship Id="rId688" Type="http://schemas.openxmlformats.org/officeDocument/2006/relationships/image" Target="../media/image547.png"/><Relationship Id="rId38" Type="http://schemas.openxmlformats.org/officeDocument/2006/relationships/image" Target="../media/image222.png"/><Relationship Id="rId103" Type="http://schemas.openxmlformats.org/officeDocument/2006/relationships/customXml" Target="../ink/ink254.xml"/><Relationship Id="rId310" Type="http://schemas.openxmlformats.org/officeDocument/2006/relationships/image" Target="../media/image358.png"/><Relationship Id="rId548" Type="http://schemas.openxmlformats.org/officeDocument/2006/relationships/image" Target="../media/image477.png"/><Relationship Id="rId91" Type="http://schemas.openxmlformats.org/officeDocument/2006/relationships/customXml" Target="../ink/ink248.xml"/><Relationship Id="rId187" Type="http://schemas.openxmlformats.org/officeDocument/2006/relationships/customXml" Target="../ink/ink296.xml"/><Relationship Id="rId394" Type="http://schemas.openxmlformats.org/officeDocument/2006/relationships/image" Target="../media/image400.png"/><Relationship Id="rId408" Type="http://schemas.openxmlformats.org/officeDocument/2006/relationships/image" Target="../media/image407.png"/><Relationship Id="rId615" Type="http://schemas.openxmlformats.org/officeDocument/2006/relationships/customXml" Target="../ink/ink510.xml"/><Relationship Id="rId254" Type="http://schemas.openxmlformats.org/officeDocument/2006/relationships/image" Target="../media/image330.png"/><Relationship Id="rId699" Type="http://schemas.openxmlformats.org/officeDocument/2006/relationships/customXml" Target="../ink/ink552.xml"/><Relationship Id="rId49" Type="http://schemas.openxmlformats.org/officeDocument/2006/relationships/customXml" Target="../ink/ink227.xml"/><Relationship Id="rId114" Type="http://schemas.openxmlformats.org/officeDocument/2006/relationships/image" Target="../media/image260.png"/><Relationship Id="rId461" Type="http://schemas.openxmlformats.org/officeDocument/2006/relationships/customXml" Target="../ink/ink433.xml"/><Relationship Id="rId559" Type="http://schemas.openxmlformats.org/officeDocument/2006/relationships/customXml" Target="../ink/ink482.xml"/><Relationship Id="rId198" Type="http://schemas.openxmlformats.org/officeDocument/2006/relationships/image" Target="../media/image302.png"/><Relationship Id="rId321" Type="http://schemas.openxmlformats.org/officeDocument/2006/relationships/customXml" Target="../ink/ink363.xml"/><Relationship Id="rId419" Type="http://schemas.openxmlformats.org/officeDocument/2006/relationships/customXml" Target="../ink/ink412.xml"/><Relationship Id="rId626" Type="http://schemas.openxmlformats.org/officeDocument/2006/relationships/image" Target="../media/image516.png"/><Relationship Id="rId265" Type="http://schemas.openxmlformats.org/officeDocument/2006/relationships/customXml" Target="../ink/ink335.xml"/><Relationship Id="rId472" Type="http://schemas.openxmlformats.org/officeDocument/2006/relationships/image" Target="../media/image439.png"/><Relationship Id="rId125" Type="http://schemas.openxmlformats.org/officeDocument/2006/relationships/customXml" Target="../ink/ink265.xml"/><Relationship Id="rId332" Type="http://schemas.openxmlformats.org/officeDocument/2006/relationships/image" Target="../media/image369.png"/><Relationship Id="rId637" Type="http://schemas.openxmlformats.org/officeDocument/2006/relationships/customXml" Target="../ink/ink521.xml"/><Relationship Id="rId276" Type="http://schemas.openxmlformats.org/officeDocument/2006/relationships/image" Target="../media/image341.png"/><Relationship Id="rId483" Type="http://schemas.openxmlformats.org/officeDocument/2006/relationships/customXml" Target="../ink/ink444.xml"/><Relationship Id="rId690" Type="http://schemas.openxmlformats.org/officeDocument/2006/relationships/image" Target="../media/image548.png"/><Relationship Id="rId704" Type="http://schemas.openxmlformats.org/officeDocument/2006/relationships/image" Target="../media/image555.png"/><Relationship Id="rId40" Type="http://schemas.openxmlformats.org/officeDocument/2006/relationships/image" Target="../media/image223.png"/><Relationship Id="rId136" Type="http://schemas.openxmlformats.org/officeDocument/2006/relationships/image" Target="../media/image271.png"/><Relationship Id="rId343" Type="http://schemas.openxmlformats.org/officeDocument/2006/relationships/customXml" Target="../ink/ink374.xml"/><Relationship Id="rId550" Type="http://schemas.openxmlformats.org/officeDocument/2006/relationships/image" Target="../media/image478.png"/><Relationship Id="rId203" Type="http://schemas.openxmlformats.org/officeDocument/2006/relationships/customXml" Target="../ink/ink304.xml"/><Relationship Id="rId648" Type="http://schemas.openxmlformats.org/officeDocument/2006/relationships/image" Target="../media/image527.png"/><Relationship Id="rId287" Type="http://schemas.openxmlformats.org/officeDocument/2006/relationships/customXml" Target="../ink/ink346.xml"/><Relationship Id="rId410" Type="http://schemas.openxmlformats.org/officeDocument/2006/relationships/image" Target="../media/image408.png"/><Relationship Id="rId494" Type="http://schemas.openxmlformats.org/officeDocument/2006/relationships/image" Target="../media/image450.png"/><Relationship Id="rId508" Type="http://schemas.openxmlformats.org/officeDocument/2006/relationships/image" Target="../media/image457.png"/><Relationship Id="rId715" Type="http://schemas.openxmlformats.org/officeDocument/2006/relationships/customXml" Target="../ink/ink560.xml"/><Relationship Id="rId147" Type="http://schemas.openxmlformats.org/officeDocument/2006/relationships/customXml" Target="../ink/ink276.xml"/><Relationship Id="rId354" Type="http://schemas.openxmlformats.org/officeDocument/2006/relationships/image" Target="../media/image380.png"/><Relationship Id="rId51" Type="http://schemas.openxmlformats.org/officeDocument/2006/relationships/customXml" Target="../ink/ink228.xml"/><Relationship Id="rId561" Type="http://schemas.openxmlformats.org/officeDocument/2006/relationships/customXml" Target="../ink/ink483.xml"/><Relationship Id="rId659" Type="http://schemas.openxmlformats.org/officeDocument/2006/relationships/customXml" Target="../ink/ink532.xml"/><Relationship Id="rId214" Type="http://schemas.openxmlformats.org/officeDocument/2006/relationships/image" Target="../media/image310.png"/><Relationship Id="rId298" Type="http://schemas.openxmlformats.org/officeDocument/2006/relationships/image" Target="../media/image352.png"/><Relationship Id="rId421" Type="http://schemas.openxmlformats.org/officeDocument/2006/relationships/customXml" Target="../ink/ink413.xml"/><Relationship Id="rId519" Type="http://schemas.openxmlformats.org/officeDocument/2006/relationships/customXml" Target="../ink/ink462.xml"/><Relationship Id="rId158" Type="http://schemas.openxmlformats.org/officeDocument/2006/relationships/image" Target="../media/image282.png"/><Relationship Id="rId726" Type="http://schemas.openxmlformats.org/officeDocument/2006/relationships/image" Target="../media/image566.png"/><Relationship Id="rId62" Type="http://schemas.openxmlformats.org/officeDocument/2006/relationships/image" Target="../media/image234.png"/><Relationship Id="rId365" Type="http://schemas.openxmlformats.org/officeDocument/2006/relationships/customXml" Target="../ink/ink385.xml"/><Relationship Id="rId572" Type="http://schemas.openxmlformats.org/officeDocument/2006/relationships/image" Target="../media/image489.png"/></Relationships>
</file>

<file path=ppt/slides/_rels/slide6.xml.rels><?xml version="1.0" encoding="UTF-8" standalone="yes"?>
<Relationships xmlns="http://schemas.openxmlformats.org/package/2006/relationships"><Relationship Id="rId8" Type="http://schemas.openxmlformats.org/officeDocument/2006/relationships/customXml" Target="../ink/ink580.xml"/><Relationship Id="rId13" Type="http://schemas.openxmlformats.org/officeDocument/2006/relationships/image" Target="../media/image584.png"/><Relationship Id="rId18" Type="http://schemas.openxmlformats.org/officeDocument/2006/relationships/customXml" Target="../ink/ink585.xml"/><Relationship Id="rId26" Type="http://schemas.openxmlformats.org/officeDocument/2006/relationships/customXml" Target="../ink/ink589.xml"/><Relationship Id="rId3" Type="http://schemas.openxmlformats.org/officeDocument/2006/relationships/image" Target="../media/image3.emf"/><Relationship Id="rId21" Type="http://schemas.openxmlformats.org/officeDocument/2006/relationships/image" Target="../media/image588.png"/><Relationship Id="rId7" Type="http://schemas.openxmlformats.org/officeDocument/2006/relationships/image" Target="../media/image581.png"/><Relationship Id="rId12" Type="http://schemas.openxmlformats.org/officeDocument/2006/relationships/customXml" Target="../ink/ink582.xml"/><Relationship Id="rId17" Type="http://schemas.openxmlformats.org/officeDocument/2006/relationships/image" Target="../media/image586.png"/><Relationship Id="rId25" Type="http://schemas.openxmlformats.org/officeDocument/2006/relationships/image" Target="../media/image590.png"/><Relationship Id="rId2" Type="http://schemas.openxmlformats.org/officeDocument/2006/relationships/notesSlide" Target="../notesSlides/notesSlide6.xml"/><Relationship Id="rId16" Type="http://schemas.openxmlformats.org/officeDocument/2006/relationships/customXml" Target="../ink/ink584.xml"/><Relationship Id="rId20" Type="http://schemas.openxmlformats.org/officeDocument/2006/relationships/customXml" Target="../ink/ink586.xml"/><Relationship Id="rId29" Type="http://schemas.openxmlformats.org/officeDocument/2006/relationships/image" Target="../media/image592.png"/><Relationship Id="rId1" Type="http://schemas.openxmlformats.org/officeDocument/2006/relationships/slideLayout" Target="../slideLayouts/slideLayout12.xml"/><Relationship Id="rId6" Type="http://schemas.openxmlformats.org/officeDocument/2006/relationships/customXml" Target="../ink/ink579.xml"/><Relationship Id="rId11" Type="http://schemas.openxmlformats.org/officeDocument/2006/relationships/image" Target="../media/image583.png"/><Relationship Id="rId24" Type="http://schemas.openxmlformats.org/officeDocument/2006/relationships/customXml" Target="../ink/ink588.xml"/><Relationship Id="rId5" Type="http://schemas.openxmlformats.org/officeDocument/2006/relationships/image" Target="../media/image580.png"/><Relationship Id="rId15" Type="http://schemas.openxmlformats.org/officeDocument/2006/relationships/image" Target="../media/image585.png"/><Relationship Id="rId23" Type="http://schemas.openxmlformats.org/officeDocument/2006/relationships/image" Target="../media/image589.png"/><Relationship Id="rId28" Type="http://schemas.openxmlformats.org/officeDocument/2006/relationships/customXml" Target="../ink/ink590.xml"/><Relationship Id="rId10" Type="http://schemas.openxmlformats.org/officeDocument/2006/relationships/customXml" Target="../ink/ink581.xml"/><Relationship Id="rId19" Type="http://schemas.openxmlformats.org/officeDocument/2006/relationships/image" Target="../media/image587.png"/><Relationship Id="rId31" Type="http://schemas.openxmlformats.org/officeDocument/2006/relationships/image" Target="../media/image593.png"/><Relationship Id="rId4" Type="http://schemas.openxmlformats.org/officeDocument/2006/relationships/customXml" Target="../ink/ink578.xml"/><Relationship Id="rId9" Type="http://schemas.openxmlformats.org/officeDocument/2006/relationships/image" Target="../media/image582.png"/><Relationship Id="rId14" Type="http://schemas.openxmlformats.org/officeDocument/2006/relationships/customXml" Target="../ink/ink583.xml"/><Relationship Id="rId22" Type="http://schemas.openxmlformats.org/officeDocument/2006/relationships/customXml" Target="../ink/ink587.xml"/><Relationship Id="rId27" Type="http://schemas.openxmlformats.org/officeDocument/2006/relationships/image" Target="../media/image591.png"/><Relationship Id="rId30" Type="http://schemas.openxmlformats.org/officeDocument/2006/relationships/customXml" Target="../ink/ink591.xml"/></Relationships>
</file>

<file path=ppt/slides/_rels/slide7.xml.rels><?xml version="1.0" encoding="UTF-8" standalone="yes"?>
<Relationships xmlns="http://schemas.openxmlformats.org/package/2006/relationships"><Relationship Id="rId117" Type="http://schemas.openxmlformats.org/officeDocument/2006/relationships/image" Target="../media/image651.png"/><Relationship Id="rId299" Type="http://schemas.openxmlformats.org/officeDocument/2006/relationships/image" Target="../media/image742.png"/><Relationship Id="rId21" Type="http://schemas.openxmlformats.org/officeDocument/2006/relationships/image" Target="../media/image603.png"/><Relationship Id="rId63" Type="http://schemas.openxmlformats.org/officeDocument/2006/relationships/image" Target="../media/image624.png"/><Relationship Id="rId159" Type="http://schemas.openxmlformats.org/officeDocument/2006/relationships/image" Target="../media/image672.png"/><Relationship Id="rId324" Type="http://schemas.openxmlformats.org/officeDocument/2006/relationships/customXml" Target="../ink/ink752.xml"/><Relationship Id="rId366" Type="http://schemas.openxmlformats.org/officeDocument/2006/relationships/customXml" Target="../ink/ink773.xml"/><Relationship Id="rId170" Type="http://schemas.openxmlformats.org/officeDocument/2006/relationships/customXml" Target="../ink/ink675.xml"/><Relationship Id="rId226" Type="http://schemas.openxmlformats.org/officeDocument/2006/relationships/customXml" Target="../ink/ink703.xml"/><Relationship Id="rId268" Type="http://schemas.openxmlformats.org/officeDocument/2006/relationships/customXml" Target="../ink/ink724.xml"/><Relationship Id="rId32" Type="http://schemas.openxmlformats.org/officeDocument/2006/relationships/customXml" Target="../ink/ink606.xml"/><Relationship Id="rId74" Type="http://schemas.openxmlformats.org/officeDocument/2006/relationships/customXml" Target="../ink/ink627.xml"/><Relationship Id="rId128" Type="http://schemas.openxmlformats.org/officeDocument/2006/relationships/customXml" Target="../ink/ink654.xml"/><Relationship Id="rId335" Type="http://schemas.openxmlformats.org/officeDocument/2006/relationships/image" Target="../media/image759.png"/><Relationship Id="rId377" Type="http://schemas.openxmlformats.org/officeDocument/2006/relationships/image" Target="../media/image780.png"/><Relationship Id="rId5" Type="http://schemas.openxmlformats.org/officeDocument/2006/relationships/image" Target="../media/image595.png"/><Relationship Id="rId181" Type="http://schemas.openxmlformats.org/officeDocument/2006/relationships/image" Target="../media/image683.png"/><Relationship Id="rId237" Type="http://schemas.openxmlformats.org/officeDocument/2006/relationships/image" Target="../media/image711.png"/><Relationship Id="rId402" Type="http://schemas.openxmlformats.org/officeDocument/2006/relationships/customXml" Target="../ink/ink791.xml"/><Relationship Id="rId279" Type="http://schemas.openxmlformats.org/officeDocument/2006/relationships/image" Target="../media/image732.png"/><Relationship Id="rId43" Type="http://schemas.openxmlformats.org/officeDocument/2006/relationships/image" Target="../media/image614.png"/><Relationship Id="rId139" Type="http://schemas.openxmlformats.org/officeDocument/2006/relationships/image" Target="../media/image662.png"/><Relationship Id="rId290" Type="http://schemas.openxmlformats.org/officeDocument/2006/relationships/customXml" Target="../ink/ink735.xml"/><Relationship Id="rId304" Type="http://schemas.openxmlformats.org/officeDocument/2006/relationships/customXml" Target="../ink/ink742.xml"/><Relationship Id="rId346" Type="http://schemas.openxmlformats.org/officeDocument/2006/relationships/customXml" Target="../ink/ink763.xml"/><Relationship Id="rId388" Type="http://schemas.openxmlformats.org/officeDocument/2006/relationships/customXml" Target="../ink/ink784.xml"/><Relationship Id="rId85" Type="http://schemas.openxmlformats.org/officeDocument/2006/relationships/image" Target="../media/image635.png"/><Relationship Id="rId150" Type="http://schemas.openxmlformats.org/officeDocument/2006/relationships/customXml" Target="../ink/ink665.xml"/><Relationship Id="rId192" Type="http://schemas.openxmlformats.org/officeDocument/2006/relationships/customXml" Target="../ink/ink686.xml"/><Relationship Id="rId206" Type="http://schemas.openxmlformats.org/officeDocument/2006/relationships/customXml" Target="../ink/ink693.xml"/><Relationship Id="rId413" Type="http://schemas.openxmlformats.org/officeDocument/2006/relationships/image" Target="../media/image798.png"/><Relationship Id="rId248" Type="http://schemas.openxmlformats.org/officeDocument/2006/relationships/customXml" Target="../ink/ink714.xml"/><Relationship Id="rId12" Type="http://schemas.openxmlformats.org/officeDocument/2006/relationships/customXml" Target="../ink/ink596.xml"/><Relationship Id="rId108" Type="http://schemas.openxmlformats.org/officeDocument/2006/relationships/customXml" Target="../ink/ink644.xml"/><Relationship Id="rId315" Type="http://schemas.openxmlformats.org/officeDocument/2006/relationships/image" Target="../media/image749.png"/><Relationship Id="rId357" Type="http://schemas.openxmlformats.org/officeDocument/2006/relationships/image" Target="../media/image770.png"/><Relationship Id="rId54" Type="http://schemas.openxmlformats.org/officeDocument/2006/relationships/customXml" Target="../ink/ink617.xml"/><Relationship Id="rId96" Type="http://schemas.openxmlformats.org/officeDocument/2006/relationships/customXml" Target="../ink/ink638.xml"/><Relationship Id="rId161" Type="http://schemas.openxmlformats.org/officeDocument/2006/relationships/image" Target="../media/image673.png"/><Relationship Id="rId217" Type="http://schemas.openxmlformats.org/officeDocument/2006/relationships/image" Target="../media/image701.png"/><Relationship Id="rId399" Type="http://schemas.openxmlformats.org/officeDocument/2006/relationships/image" Target="../media/image791.png"/><Relationship Id="rId259" Type="http://schemas.openxmlformats.org/officeDocument/2006/relationships/image" Target="../media/image722.png"/><Relationship Id="rId424" Type="http://schemas.openxmlformats.org/officeDocument/2006/relationships/customXml" Target="../ink/ink802.xml"/><Relationship Id="rId23" Type="http://schemas.openxmlformats.org/officeDocument/2006/relationships/image" Target="../media/image604.png"/><Relationship Id="rId119" Type="http://schemas.openxmlformats.org/officeDocument/2006/relationships/image" Target="../media/image652.png"/><Relationship Id="rId270" Type="http://schemas.openxmlformats.org/officeDocument/2006/relationships/customXml" Target="../ink/ink725.xml"/><Relationship Id="rId326" Type="http://schemas.openxmlformats.org/officeDocument/2006/relationships/customXml" Target="../ink/ink753.xml"/><Relationship Id="rId65" Type="http://schemas.openxmlformats.org/officeDocument/2006/relationships/image" Target="../media/image625.png"/><Relationship Id="rId130" Type="http://schemas.openxmlformats.org/officeDocument/2006/relationships/customXml" Target="../ink/ink655.xml"/><Relationship Id="rId368" Type="http://schemas.openxmlformats.org/officeDocument/2006/relationships/customXml" Target="../ink/ink774.xml"/><Relationship Id="rId172" Type="http://schemas.openxmlformats.org/officeDocument/2006/relationships/customXml" Target="../ink/ink676.xml"/><Relationship Id="rId228" Type="http://schemas.openxmlformats.org/officeDocument/2006/relationships/customXml" Target="../ink/ink704.xml"/><Relationship Id="rId281" Type="http://schemas.openxmlformats.org/officeDocument/2006/relationships/image" Target="../media/image733.png"/><Relationship Id="rId337" Type="http://schemas.openxmlformats.org/officeDocument/2006/relationships/image" Target="../media/image760.png"/><Relationship Id="rId34" Type="http://schemas.openxmlformats.org/officeDocument/2006/relationships/customXml" Target="../ink/ink607.xml"/><Relationship Id="rId76" Type="http://schemas.openxmlformats.org/officeDocument/2006/relationships/customXml" Target="../ink/ink628.xml"/><Relationship Id="rId141" Type="http://schemas.openxmlformats.org/officeDocument/2006/relationships/image" Target="../media/image663.png"/><Relationship Id="rId379" Type="http://schemas.openxmlformats.org/officeDocument/2006/relationships/image" Target="../media/image781.png"/><Relationship Id="rId7" Type="http://schemas.openxmlformats.org/officeDocument/2006/relationships/image" Target="../media/image596.png"/><Relationship Id="rId183" Type="http://schemas.openxmlformats.org/officeDocument/2006/relationships/image" Target="../media/image684.png"/><Relationship Id="rId239" Type="http://schemas.openxmlformats.org/officeDocument/2006/relationships/image" Target="../media/image712.png"/><Relationship Id="rId390" Type="http://schemas.openxmlformats.org/officeDocument/2006/relationships/customXml" Target="../ink/ink785.xml"/><Relationship Id="rId404" Type="http://schemas.openxmlformats.org/officeDocument/2006/relationships/customXml" Target="../ink/ink792.xml"/><Relationship Id="rId250" Type="http://schemas.openxmlformats.org/officeDocument/2006/relationships/customXml" Target="../ink/ink715.xml"/><Relationship Id="rId292" Type="http://schemas.openxmlformats.org/officeDocument/2006/relationships/customXml" Target="../ink/ink736.xml"/><Relationship Id="rId306" Type="http://schemas.openxmlformats.org/officeDocument/2006/relationships/customXml" Target="../ink/ink743.xml"/><Relationship Id="rId45" Type="http://schemas.openxmlformats.org/officeDocument/2006/relationships/image" Target="../media/image615.png"/><Relationship Id="rId87" Type="http://schemas.openxmlformats.org/officeDocument/2006/relationships/image" Target="../media/image636.png"/><Relationship Id="rId110" Type="http://schemas.openxmlformats.org/officeDocument/2006/relationships/customXml" Target="../ink/ink645.xml"/><Relationship Id="rId348" Type="http://schemas.openxmlformats.org/officeDocument/2006/relationships/customXml" Target="../ink/ink764.xml"/><Relationship Id="rId152" Type="http://schemas.openxmlformats.org/officeDocument/2006/relationships/customXml" Target="../ink/ink666.xml"/><Relationship Id="rId194" Type="http://schemas.openxmlformats.org/officeDocument/2006/relationships/customXml" Target="../ink/ink687.xml"/><Relationship Id="rId208" Type="http://schemas.openxmlformats.org/officeDocument/2006/relationships/customXml" Target="../ink/ink694.xml"/><Relationship Id="rId415" Type="http://schemas.openxmlformats.org/officeDocument/2006/relationships/image" Target="../media/image799.png"/><Relationship Id="rId261" Type="http://schemas.openxmlformats.org/officeDocument/2006/relationships/image" Target="../media/image723.png"/><Relationship Id="rId14" Type="http://schemas.openxmlformats.org/officeDocument/2006/relationships/customXml" Target="../ink/ink597.xml"/><Relationship Id="rId56" Type="http://schemas.openxmlformats.org/officeDocument/2006/relationships/customXml" Target="../ink/ink618.xml"/><Relationship Id="rId317" Type="http://schemas.openxmlformats.org/officeDocument/2006/relationships/image" Target="../media/image750.png"/><Relationship Id="rId359" Type="http://schemas.openxmlformats.org/officeDocument/2006/relationships/image" Target="../media/image771.png"/><Relationship Id="rId98" Type="http://schemas.openxmlformats.org/officeDocument/2006/relationships/customXml" Target="../ink/ink639.xml"/><Relationship Id="rId121" Type="http://schemas.openxmlformats.org/officeDocument/2006/relationships/image" Target="../media/image653.png"/><Relationship Id="rId163" Type="http://schemas.openxmlformats.org/officeDocument/2006/relationships/image" Target="../media/image674.png"/><Relationship Id="rId219" Type="http://schemas.openxmlformats.org/officeDocument/2006/relationships/image" Target="../media/image702.png"/><Relationship Id="rId370" Type="http://schemas.openxmlformats.org/officeDocument/2006/relationships/customXml" Target="../ink/ink775.xml"/><Relationship Id="rId230" Type="http://schemas.openxmlformats.org/officeDocument/2006/relationships/customXml" Target="../ink/ink705.xml"/><Relationship Id="rId25" Type="http://schemas.openxmlformats.org/officeDocument/2006/relationships/image" Target="../media/image605.png"/><Relationship Id="rId67" Type="http://schemas.openxmlformats.org/officeDocument/2006/relationships/image" Target="../media/image626.png"/><Relationship Id="rId272" Type="http://schemas.openxmlformats.org/officeDocument/2006/relationships/customXml" Target="../ink/ink726.xml"/><Relationship Id="rId328" Type="http://schemas.openxmlformats.org/officeDocument/2006/relationships/customXml" Target="../ink/ink754.xml"/><Relationship Id="rId132" Type="http://schemas.openxmlformats.org/officeDocument/2006/relationships/customXml" Target="../ink/ink656.xml"/><Relationship Id="rId174" Type="http://schemas.openxmlformats.org/officeDocument/2006/relationships/customXml" Target="../ink/ink677.xml"/><Relationship Id="rId381" Type="http://schemas.openxmlformats.org/officeDocument/2006/relationships/image" Target="../media/image782.png"/><Relationship Id="rId241" Type="http://schemas.openxmlformats.org/officeDocument/2006/relationships/image" Target="../media/image713.png"/><Relationship Id="rId36" Type="http://schemas.openxmlformats.org/officeDocument/2006/relationships/customXml" Target="../ink/ink608.xml"/><Relationship Id="rId283" Type="http://schemas.openxmlformats.org/officeDocument/2006/relationships/image" Target="../media/image734.png"/><Relationship Id="rId339" Type="http://schemas.openxmlformats.org/officeDocument/2006/relationships/image" Target="../media/image761.png"/><Relationship Id="rId78" Type="http://schemas.openxmlformats.org/officeDocument/2006/relationships/customXml" Target="../ink/ink629.xml"/><Relationship Id="rId101" Type="http://schemas.openxmlformats.org/officeDocument/2006/relationships/image" Target="../media/image643.png"/><Relationship Id="rId143" Type="http://schemas.openxmlformats.org/officeDocument/2006/relationships/image" Target="../media/image664.png"/><Relationship Id="rId185" Type="http://schemas.openxmlformats.org/officeDocument/2006/relationships/image" Target="../media/image685.png"/><Relationship Id="rId350" Type="http://schemas.openxmlformats.org/officeDocument/2006/relationships/customXml" Target="../ink/ink765.xml"/><Relationship Id="rId406" Type="http://schemas.openxmlformats.org/officeDocument/2006/relationships/customXml" Target="../ink/ink793.xml"/><Relationship Id="rId9" Type="http://schemas.openxmlformats.org/officeDocument/2006/relationships/image" Target="../media/image597.png"/><Relationship Id="rId210" Type="http://schemas.openxmlformats.org/officeDocument/2006/relationships/customXml" Target="../ink/ink695.xml"/><Relationship Id="rId392" Type="http://schemas.openxmlformats.org/officeDocument/2006/relationships/customXml" Target="../ink/ink786.xml"/><Relationship Id="rId252" Type="http://schemas.openxmlformats.org/officeDocument/2006/relationships/customXml" Target="../ink/ink716.xml"/><Relationship Id="rId294" Type="http://schemas.openxmlformats.org/officeDocument/2006/relationships/customXml" Target="../ink/ink737.xml"/><Relationship Id="rId308" Type="http://schemas.openxmlformats.org/officeDocument/2006/relationships/customXml" Target="../ink/ink744.xml"/><Relationship Id="rId47" Type="http://schemas.openxmlformats.org/officeDocument/2006/relationships/image" Target="../media/image616.png"/><Relationship Id="rId89" Type="http://schemas.openxmlformats.org/officeDocument/2006/relationships/image" Target="../media/image637.png"/><Relationship Id="rId112" Type="http://schemas.openxmlformats.org/officeDocument/2006/relationships/customXml" Target="../ink/ink646.xml"/><Relationship Id="rId154" Type="http://schemas.openxmlformats.org/officeDocument/2006/relationships/customXml" Target="../ink/ink667.xml"/><Relationship Id="rId361" Type="http://schemas.openxmlformats.org/officeDocument/2006/relationships/image" Target="../media/image772.png"/><Relationship Id="rId196" Type="http://schemas.openxmlformats.org/officeDocument/2006/relationships/customXml" Target="../ink/ink688.xml"/><Relationship Id="rId417" Type="http://schemas.openxmlformats.org/officeDocument/2006/relationships/image" Target="../media/image800.png"/><Relationship Id="rId16" Type="http://schemas.openxmlformats.org/officeDocument/2006/relationships/customXml" Target="../ink/ink598.xml"/><Relationship Id="rId221" Type="http://schemas.openxmlformats.org/officeDocument/2006/relationships/image" Target="../media/image703.png"/><Relationship Id="rId263" Type="http://schemas.openxmlformats.org/officeDocument/2006/relationships/image" Target="../media/image724.png"/><Relationship Id="rId319" Type="http://schemas.openxmlformats.org/officeDocument/2006/relationships/image" Target="../media/image751.png"/><Relationship Id="rId58" Type="http://schemas.openxmlformats.org/officeDocument/2006/relationships/customXml" Target="../ink/ink619.xml"/><Relationship Id="rId123" Type="http://schemas.openxmlformats.org/officeDocument/2006/relationships/image" Target="../media/image654.png"/><Relationship Id="rId330" Type="http://schemas.openxmlformats.org/officeDocument/2006/relationships/customXml" Target="../ink/ink755.xml"/><Relationship Id="rId165" Type="http://schemas.openxmlformats.org/officeDocument/2006/relationships/image" Target="../media/image675.png"/><Relationship Id="rId372" Type="http://schemas.openxmlformats.org/officeDocument/2006/relationships/customXml" Target="../ink/ink776.xml"/><Relationship Id="rId232" Type="http://schemas.openxmlformats.org/officeDocument/2006/relationships/customXml" Target="../ink/ink706.xml"/><Relationship Id="rId274" Type="http://schemas.openxmlformats.org/officeDocument/2006/relationships/customXml" Target="../ink/ink727.xml"/><Relationship Id="rId27" Type="http://schemas.openxmlformats.org/officeDocument/2006/relationships/image" Target="../media/image606.png"/><Relationship Id="rId69" Type="http://schemas.openxmlformats.org/officeDocument/2006/relationships/image" Target="../media/image627.png"/><Relationship Id="rId134" Type="http://schemas.openxmlformats.org/officeDocument/2006/relationships/customXml" Target="../ink/ink657.xml"/><Relationship Id="rId80" Type="http://schemas.openxmlformats.org/officeDocument/2006/relationships/customXml" Target="../ink/ink630.xml"/><Relationship Id="rId176" Type="http://schemas.openxmlformats.org/officeDocument/2006/relationships/customXml" Target="../ink/ink678.xml"/><Relationship Id="rId341" Type="http://schemas.openxmlformats.org/officeDocument/2006/relationships/image" Target="../media/image762.png"/><Relationship Id="rId383" Type="http://schemas.openxmlformats.org/officeDocument/2006/relationships/image" Target="../media/image783.png"/><Relationship Id="rId201" Type="http://schemas.openxmlformats.org/officeDocument/2006/relationships/image" Target="../media/image693.png"/><Relationship Id="rId243" Type="http://schemas.openxmlformats.org/officeDocument/2006/relationships/image" Target="../media/image714.png"/><Relationship Id="rId285" Type="http://schemas.openxmlformats.org/officeDocument/2006/relationships/image" Target="../media/image735.png"/><Relationship Id="rId38" Type="http://schemas.openxmlformats.org/officeDocument/2006/relationships/customXml" Target="../ink/ink609.xml"/><Relationship Id="rId103" Type="http://schemas.openxmlformats.org/officeDocument/2006/relationships/image" Target="../media/image644.png"/><Relationship Id="rId310" Type="http://schemas.openxmlformats.org/officeDocument/2006/relationships/customXml" Target="../ink/ink745.xml"/><Relationship Id="rId70" Type="http://schemas.openxmlformats.org/officeDocument/2006/relationships/customXml" Target="../ink/ink625.xml"/><Relationship Id="rId91" Type="http://schemas.openxmlformats.org/officeDocument/2006/relationships/image" Target="../media/image638.png"/><Relationship Id="rId145" Type="http://schemas.openxmlformats.org/officeDocument/2006/relationships/image" Target="../media/image665.png"/><Relationship Id="rId166" Type="http://schemas.openxmlformats.org/officeDocument/2006/relationships/customXml" Target="../ink/ink673.xml"/><Relationship Id="rId187" Type="http://schemas.openxmlformats.org/officeDocument/2006/relationships/image" Target="../media/image686.png"/><Relationship Id="rId331" Type="http://schemas.openxmlformats.org/officeDocument/2006/relationships/image" Target="../media/image757.png"/><Relationship Id="rId352" Type="http://schemas.openxmlformats.org/officeDocument/2006/relationships/customXml" Target="../ink/ink766.xml"/><Relationship Id="rId373" Type="http://schemas.openxmlformats.org/officeDocument/2006/relationships/image" Target="../media/image778.png"/><Relationship Id="rId394" Type="http://schemas.openxmlformats.org/officeDocument/2006/relationships/customXml" Target="../ink/ink787.xml"/><Relationship Id="rId408" Type="http://schemas.openxmlformats.org/officeDocument/2006/relationships/customXml" Target="../ink/ink794.xml"/><Relationship Id="rId1" Type="http://schemas.openxmlformats.org/officeDocument/2006/relationships/slideLayout" Target="../slideLayouts/slideLayout2.xml"/><Relationship Id="rId212" Type="http://schemas.openxmlformats.org/officeDocument/2006/relationships/customXml" Target="../ink/ink696.xml"/><Relationship Id="rId233" Type="http://schemas.openxmlformats.org/officeDocument/2006/relationships/image" Target="../media/image709.png"/><Relationship Id="rId254" Type="http://schemas.openxmlformats.org/officeDocument/2006/relationships/customXml" Target="../ink/ink717.xml"/><Relationship Id="rId28" Type="http://schemas.openxmlformats.org/officeDocument/2006/relationships/customXml" Target="../ink/ink604.xml"/><Relationship Id="rId49" Type="http://schemas.openxmlformats.org/officeDocument/2006/relationships/image" Target="../media/image617.png"/><Relationship Id="rId114" Type="http://schemas.openxmlformats.org/officeDocument/2006/relationships/customXml" Target="../ink/ink647.xml"/><Relationship Id="rId275" Type="http://schemas.openxmlformats.org/officeDocument/2006/relationships/image" Target="../media/image730.png"/><Relationship Id="rId296" Type="http://schemas.openxmlformats.org/officeDocument/2006/relationships/customXml" Target="../ink/ink738.xml"/><Relationship Id="rId300" Type="http://schemas.openxmlformats.org/officeDocument/2006/relationships/customXml" Target="../ink/ink740.xml"/><Relationship Id="rId60" Type="http://schemas.openxmlformats.org/officeDocument/2006/relationships/customXml" Target="../ink/ink620.xml"/><Relationship Id="rId81" Type="http://schemas.openxmlformats.org/officeDocument/2006/relationships/image" Target="../media/image633.png"/><Relationship Id="rId135" Type="http://schemas.openxmlformats.org/officeDocument/2006/relationships/image" Target="../media/image660.png"/><Relationship Id="rId156" Type="http://schemas.openxmlformats.org/officeDocument/2006/relationships/customXml" Target="../ink/ink668.xml"/><Relationship Id="rId177" Type="http://schemas.openxmlformats.org/officeDocument/2006/relationships/image" Target="../media/image681.png"/><Relationship Id="rId198" Type="http://schemas.openxmlformats.org/officeDocument/2006/relationships/customXml" Target="../ink/ink689.xml"/><Relationship Id="rId321" Type="http://schemas.openxmlformats.org/officeDocument/2006/relationships/image" Target="../media/image752.png"/><Relationship Id="rId342" Type="http://schemas.openxmlformats.org/officeDocument/2006/relationships/customXml" Target="../ink/ink761.xml"/><Relationship Id="rId363" Type="http://schemas.openxmlformats.org/officeDocument/2006/relationships/image" Target="../media/image773.png"/><Relationship Id="rId384" Type="http://schemas.openxmlformats.org/officeDocument/2006/relationships/customXml" Target="../ink/ink782.xml"/><Relationship Id="rId419" Type="http://schemas.openxmlformats.org/officeDocument/2006/relationships/image" Target="../media/image801.png"/><Relationship Id="rId202" Type="http://schemas.openxmlformats.org/officeDocument/2006/relationships/customXml" Target="../ink/ink691.xml"/><Relationship Id="rId223" Type="http://schemas.openxmlformats.org/officeDocument/2006/relationships/image" Target="../media/image704.png"/><Relationship Id="rId244" Type="http://schemas.openxmlformats.org/officeDocument/2006/relationships/customXml" Target="../ink/ink712.xml"/><Relationship Id="rId18" Type="http://schemas.openxmlformats.org/officeDocument/2006/relationships/customXml" Target="../ink/ink599.xml"/><Relationship Id="rId39" Type="http://schemas.openxmlformats.org/officeDocument/2006/relationships/image" Target="../media/image612.png"/><Relationship Id="rId265" Type="http://schemas.openxmlformats.org/officeDocument/2006/relationships/image" Target="../media/image725.png"/><Relationship Id="rId286" Type="http://schemas.openxmlformats.org/officeDocument/2006/relationships/customXml" Target="../ink/ink733.xml"/><Relationship Id="rId50" Type="http://schemas.openxmlformats.org/officeDocument/2006/relationships/customXml" Target="../ink/ink615.xml"/><Relationship Id="rId104" Type="http://schemas.openxmlformats.org/officeDocument/2006/relationships/customXml" Target="../ink/ink642.xml"/><Relationship Id="rId125" Type="http://schemas.openxmlformats.org/officeDocument/2006/relationships/image" Target="../media/image655.png"/><Relationship Id="rId146" Type="http://schemas.openxmlformats.org/officeDocument/2006/relationships/customXml" Target="../ink/ink663.xml"/><Relationship Id="rId167" Type="http://schemas.openxmlformats.org/officeDocument/2006/relationships/image" Target="../media/image676.png"/><Relationship Id="rId188" Type="http://schemas.openxmlformats.org/officeDocument/2006/relationships/customXml" Target="../ink/ink684.xml"/><Relationship Id="rId311" Type="http://schemas.openxmlformats.org/officeDocument/2006/relationships/image" Target="../media/image116.png"/><Relationship Id="rId332" Type="http://schemas.openxmlformats.org/officeDocument/2006/relationships/customXml" Target="../ink/ink756.xml"/><Relationship Id="rId353" Type="http://schemas.openxmlformats.org/officeDocument/2006/relationships/image" Target="../media/image768.png"/><Relationship Id="rId374" Type="http://schemas.openxmlformats.org/officeDocument/2006/relationships/customXml" Target="../ink/ink777.xml"/><Relationship Id="rId395" Type="http://schemas.openxmlformats.org/officeDocument/2006/relationships/image" Target="../media/image789.png"/><Relationship Id="rId409" Type="http://schemas.openxmlformats.org/officeDocument/2006/relationships/image" Target="../media/image796.png"/><Relationship Id="rId71" Type="http://schemas.openxmlformats.org/officeDocument/2006/relationships/image" Target="../media/image628.png"/><Relationship Id="rId92" Type="http://schemas.openxmlformats.org/officeDocument/2006/relationships/customXml" Target="../ink/ink636.xml"/><Relationship Id="rId213" Type="http://schemas.openxmlformats.org/officeDocument/2006/relationships/image" Target="../media/image699.png"/><Relationship Id="rId234" Type="http://schemas.openxmlformats.org/officeDocument/2006/relationships/customXml" Target="../ink/ink707.xml"/><Relationship Id="rId420" Type="http://schemas.openxmlformats.org/officeDocument/2006/relationships/customXml" Target="../ink/ink800.xml"/><Relationship Id="rId2" Type="http://schemas.openxmlformats.org/officeDocument/2006/relationships/notesSlide" Target="../notesSlides/notesSlide7.xml"/><Relationship Id="rId29" Type="http://schemas.openxmlformats.org/officeDocument/2006/relationships/image" Target="../media/image607.png"/><Relationship Id="rId255" Type="http://schemas.openxmlformats.org/officeDocument/2006/relationships/image" Target="../media/image720.png"/><Relationship Id="rId276" Type="http://schemas.openxmlformats.org/officeDocument/2006/relationships/customXml" Target="../ink/ink728.xml"/><Relationship Id="rId297" Type="http://schemas.openxmlformats.org/officeDocument/2006/relationships/image" Target="../media/image741.png"/><Relationship Id="rId40" Type="http://schemas.openxmlformats.org/officeDocument/2006/relationships/customXml" Target="../ink/ink610.xml"/><Relationship Id="rId115" Type="http://schemas.openxmlformats.org/officeDocument/2006/relationships/image" Target="../media/image650.png"/><Relationship Id="rId136" Type="http://schemas.openxmlformats.org/officeDocument/2006/relationships/customXml" Target="../ink/ink658.xml"/><Relationship Id="rId157" Type="http://schemas.openxmlformats.org/officeDocument/2006/relationships/image" Target="../media/image671.png"/><Relationship Id="rId178" Type="http://schemas.openxmlformats.org/officeDocument/2006/relationships/customXml" Target="../ink/ink679.xml"/><Relationship Id="rId301" Type="http://schemas.openxmlformats.org/officeDocument/2006/relationships/image" Target="../media/image743.png"/><Relationship Id="rId322" Type="http://schemas.openxmlformats.org/officeDocument/2006/relationships/customXml" Target="../ink/ink751.xml"/><Relationship Id="rId343" Type="http://schemas.openxmlformats.org/officeDocument/2006/relationships/image" Target="../media/image763.png"/><Relationship Id="rId364" Type="http://schemas.openxmlformats.org/officeDocument/2006/relationships/customXml" Target="../ink/ink772.xml"/><Relationship Id="rId61" Type="http://schemas.openxmlformats.org/officeDocument/2006/relationships/image" Target="../media/image623.png"/><Relationship Id="rId82" Type="http://schemas.openxmlformats.org/officeDocument/2006/relationships/customXml" Target="../ink/ink631.xml"/><Relationship Id="rId199" Type="http://schemas.openxmlformats.org/officeDocument/2006/relationships/image" Target="../media/image692.png"/><Relationship Id="rId203" Type="http://schemas.openxmlformats.org/officeDocument/2006/relationships/image" Target="../media/image694.png"/><Relationship Id="rId385" Type="http://schemas.openxmlformats.org/officeDocument/2006/relationships/image" Target="../media/image784.png"/><Relationship Id="rId19" Type="http://schemas.openxmlformats.org/officeDocument/2006/relationships/image" Target="../media/image602.png"/><Relationship Id="rId224" Type="http://schemas.openxmlformats.org/officeDocument/2006/relationships/customXml" Target="../ink/ink702.xml"/><Relationship Id="rId245" Type="http://schemas.openxmlformats.org/officeDocument/2006/relationships/image" Target="../media/image715.png"/><Relationship Id="rId266" Type="http://schemas.openxmlformats.org/officeDocument/2006/relationships/customXml" Target="../ink/ink723.xml"/><Relationship Id="rId287" Type="http://schemas.openxmlformats.org/officeDocument/2006/relationships/image" Target="../media/image736.png"/><Relationship Id="rId410" Type="http://schemas.openxmlformats.org/officeDocument/2006/relationships/customXml" Target="../ink/ink795.xml"/><Relationship Id="rId30" Type="http://schemas.openxmlformats.org/officeDocument/2006/relationships/customXml" Target="../ink/ink605.xml"/><Relationship Id="rId105" Type="http://schemas.openxmlformats.org/officeDocument/2006/relationships/image" Target="../media/image645.png"/><Relationship Id="rId126" Type="http://schemas.openxmlformats.org/officeDocument/2006/relationships/customXml" Target="../ink/ink653.xml"/><Relationship Id="rId147" Type="http://schemas.openxmlformats.org/officeDocument/2006/relationships/image" Target="../media/image666.png"/><Relationship Id="rId168" Type="http://schemas.openxmlformats.org/officeDocument/2006/relationships/customXml" Target="../ink/ink674.xml"/><Relationship Id="rId312" Type="http://schemas.openxmlformats.org/officeDocument/2006/relationships/customXml" Target="../ink/ink746.xml"/><Relationship Id="rId333" Type="http://schemas.openxmlformats.org/officeDocument/2006/relationships/image" Target="../media/image758.png"/><Relationship Id="rId354" Type="http://schemas.openxmlformats.org/officeDocument/2006/relationships/customXml" Target="../ink/ink767.xml"/><Relationship Id="rId51" Type="http://schemas.openxmlformats.org/officeDocument/2006/relationships/image" Target="../media/image618.png"/><Relationship Id="rId72" Type="http://schemas.openxmlformats.org/officeDocument/2006/relationships/customXml" Target="../ink/ink626.xml"/><Relationship Id="rId93" Type="http://schemas.openxmlformats.org/officeDocument/2006/relationships/image" Target="../media/image639.png"/><Relationship Id="rId189" Type="http://schemas.openxmlformats.org/officeDocument/2006/relationships/image" Target="../media/image687.png"/><Relationship Id="rId375" Type="http://schemas.openxmlformats.org/officeDocument/2006/relationships/image" Target="../media/image779.png"/><Relationship Id="rId396" Type="http://schemas.openxmlformats.org/officeDocument/2006/relationships/customXml" Target="../ink/ink788.xml"/><Relationship Id="rId3" Type="http://schemas.openxmlformats.org/officeDocument/2006/relationships/image" Target="../media/image4.wmf"/><Relationship Id="rId214" Type="http://schemas.openxmlformats.org/officeDocument/2006/relationships/customXml" Target="../ink/ink697.xml"/><Relationship Id="rId235" Type="http://schemas.openxmlformats.org/officeDocument/2006/relationships/image" Target="../media/image710.png"/><Relationship Id="rId256" Type="http://schemas.openxmlformats.org/officeDocument/2006/relationships/customXml" Target="../ink/ink718.xml"/><Relationship Id="rId277" Type="http://schemas.openxmlformats.org/officeDocument/2006/relationships/image" Target="../media/image731.png"/><Relationship Id="rId298" Type="http://schemas.openxmlformats.org/officeDocument/2006/relationships/customXml" Target="../ink/ink739.xml"/><Relationship Id="rId400" Type="http://schemas.openxmlformats.org/officeDocument/2006/relationships/customXml" Target="../ink/ink790.xml"/><Relationship Id="rId421" Type="http://schemas.openxmlformats.org/officeDocument/2006/relationships/image" Target="../media/image802.png"/><Relationship Id="rId116" Type="http://schemas.openxmlformats.org/officeDocument/2006/relationships/customXml" Target="../ink/ink648.xml"/><Relationship Id="rId137" Type="http://schemas.openxmlformats.org/officeDocument/2006/relationships/image" Target="../media/image661.png"/><Relationship Id="rId158" Type="http://schemas.openxmlformats.org/officeDocument/2006/relationships/customXml" Target="../ink/ink669.xml"/><Relationship Id="rId302" Type="http://schemas.openxmlformats.org/officeDocument/2006/relationships/customXml" Target="../ink/ink741.xml"/><Relationship Id="rId323" Type="http://schemas.openxmlformats.org/officeDocument/2006/relationships/image" Target="../media/image753.png"/><Relationship Id="rId344" Type="http://schemas.openxmlformats.org/officeDocument/2006/relationships/customXml" Target="../ink/ink762.xml"/><Relationship Id="rId20" Type="http://schemas.openxmlformats.org/officeDocument/2006/relationships/customXml" Target="../ink/ink600.xml"/><Relationship Id="rId41" Type="http://schemas.openxmlformats.org/officeDocument/2006/relationships/image" Target="../media/image613.png"/><Relationship Id="rId62" Type="http://schemas.openxmlformats.org/officeDocument/2006/relationships/customXml" Target="../ink/ink621.xml"/><Relationship Id="rId83" Type="http://schemas.openxmlformats.org/officeDocument/2006/relationships/image" Target="../media/image634.png"/><Relationship Id="rId179" Type="http://schemas.openxmlformats.org/officeDocument/2006/relationships/image" Target="../media/image682.png"/><Relationship Id="rId365" Type="http://schemas.openxmlformats.org/officeDocument/2006/relationships/image" Target="../media/image774.png"/><Relationship Id="rId386" Type="http://schemas.openxmlformats.org/officeDocument/2006/relationships/customXml" Target="../ink/ink783.xml"/><Relationship Id="rId190" Type="http://schemas.openxmlformats.org/officeDocument/2006/relationships/customXml" Target="../ink/ink685.xml"/><Relationship Id="rId204" Type="http://schemas.openxmlformats.org/officeDocument/2006/relationships/customXml" Target="../ink/ink692.xml"/><Relationship Id="rId225" Type="http://schemas.openxmlformats.org/officeDocument/2006/relationships/image" Target="../media/image705.png"/><Relationship Id="rId246" Type="http://schemas.openxmlformats.org/officeDocument/2006/relationships/customXml" Target="../ink/ink713.xml"/><Relationship Id="rId267" Type="http://schemas.openxmlformats.org/officeDocument/2006/relationships/image" Target="../media/image726.png"/><Relationship Id="rId288" Type="http://schemas.openxmlformats.org/officeDocument/2006/relationships/customXml" Target="../ink/ink734.xml"/><Relationship Id="rId411" Type="http://schemas.openxmlformats.org/officeDocument/2006/relationships/image" Target="../media/image797.png"/><Relationship Id="rId106" Type="http://schemas.openxmlformats.org/officeDocument/2006/relationships/customXml" Target="../ink/ink643.xml"/><Relationship Id="rId127" Type="http://schemas.openxmlformats.org/officeDocument/2006/relationships/image" Target="../media/image656.png"/><Relationship Id="rId313" Type="http://schemas.openxmlformats.org/officeDocument/2006/relationships/image" Target="../media/image748.png"/><Relationship Id="rId10" Type="http://schemas.openxmlformats.org/officeDocument/2006/relationships/customXml" Target="../ink/ink595.xml"/><Relationship Id="rId31" Type="http://schemas.openxmlformats.org/officeDocument/2006/relationships/image" Target="../media/image608.png"/><Relationship Id="rId52" Type="http://schemas.openxmlformats.org/officeDocument/2006/relationships/customXml" Target="../ink/ink616.xml"/><Relationship Id="rId73" Type="http://schemas.openxmlformats.org/officeDocument/2006/relationships/image" Target="../media/image629.png"/><Relationship Id="rId94" Type="http://schemas.openxmlformats.org/officeDocument/2006/relationships/customXml" Target="../ink/ink637.xml"/><Relationship Id="rId148" Type="http://schemas.openxmlformats.org/officeDocument/2006/relationships/customXml" Target="../ink/ink664.xml"/><Relationship Id="rId169" Type="http://schemas.openxmlformats.org/officeDocument/2006/relationships/image" Target="../media/image677.png"/><Relationship Id="rId334" Type="http://schemas.openxmlformats.org/officeDocument/2006/relationships/customXml" Target="../ink/ink757.xml"/><Relationship Id="rId355" Type="http://schemas.openxmlformats.org/officeDocument/2006/relationships/image" Target="../media/image769.png"/><Relationship Id="rId376" Type="http://schemas.openxmlformats.org/officeDocument/2006/relationships/customXml" Target="../ink/ink778.xml"/><Relationship Id="rId397" Type="http://schemas.openxmlformats.org/officeDocument/2006/relationships/image" Target="../media/image790.png"/><Relationship Id="rId4" Type="http://schemas.openxmlformats.org/officeDocument/2006/relationships/customXml" Target="../ink/ink592.xml"/><Relationship Id="rId180" Type="http://schemas.openxmlformats.org/officeDocument/2006/relationships/customXml" Target="../ink/ink680.xml"/><Relationship Id="rId215" Type="http://schemas.openxmlformats.org/officeDocument/2006/relationships/image" Target="../media/image700.png"/><Relationship Id="rId236" Type="http://schemas.openxmlformats.org/officeDocument/2006/relationships/customXml" Target="../ink/ink708.xml"/><Relationship Id="rId257" Type="http://schemas.openxmlformats.org/officeDocument/2006/relationships/image" Target="../media/image721.png"/><Relationship Id="rId278" Type="http://schemas.openxmlformats.org/officeDocument/2006/relationships/customXml" Target="../ink/ink729.xml"/><Relationship Id="rId401" Type="http://schemas.openxmlformats.org/officeDocument/2006/relationships/image" Target="../media/image792.png"/><Relationship Id="rId422" Type="http://schemas.openxmlformats.org/officeDocument/2006/relationships/customXml" Target="../ink/ink801.xml"/><Relationship Id="rId303" Type="http://schemas.openxmlformats.org/officeDocument/2006/relationships/image" Target="../media/image744.png"/><Relationship Id="rId42" Type="http://schemas.openxmlformats.org/officeDocument/2006/relationships/customXml" Target="../ink/ink611.xml"/><Relationship Id="rId84" Type="http://schemas.openxmlformats.org/officeDocument/2006/relationships/customXml" Target="../ink/ink632.xml"/><Relationship Id="rId138" Type="http://schemas.openxmlformats.org/officeDocument/2006/relationships/customXml" Target="../ink/ink659.xml"/><Relationship Id="rId345" Type="http://schemas.openxmlformats.org/officeDocument/2006/relationships/image" Target="../media/image764.png"/><Relationship Id="rId387" Type="http://schemas.openxmlformats.org/officeDocument/2006/relationships/image" Target="../media/image785.png"/><Relationship Id="rId191" Type="http://schemas.openxmlformats.org/officeDocument/2006/relationships/image" Target="../media/image688.png"/><Relationship Id="rId205" Type="http://schemas.openxmlformats.org/officeDocument/2006/relationships/image" Target="../media/image695.png"/><Relationship Id="rId247" Type="http://schemas.openxmlformats.org/officeDocument/2006/relationships/image" Target="../media/image716.png"/><Relationship Id="rId412" Type="http://schemas.openxmlformats.org/officeDocument/2006/relationships/customXml" Target="../ink/ink796.xml"/><Relationship Id="rId107" Type="http://schemas.openxmlformats.org/officeDocument/2006/relationships/image" Target="../media/image646.png"/><Relationship Id="rId289" Type="http://schemas.openxmlformats.org/officeDocument/2006/relationships/image" Target="../media/image737.png"/><Relationship Id="rId11" Type="http://schemas.openxmlformats.org/officeDocument/2006/relationships/image" Target="../media/image598.png"/><Relationship Id="rId53" Type="http://schemas.openxmlformats.org/officeDocument/2006/relationships/image" Target="../media/image619.png"/><Relationship Id="rId149" Type="http://schemas.openxmlformats.org/officeDocument/2006/relationships/image" Target="../media/image667.png"/><Relationship Id="rId314" Type="http://schemas.openxmlformats.org/officeDocument/2006/relationships/customXml" Target="../ink/ink747.xml"/><Relationship Id="rId356" Type="http://schemas.openxmlformats.org/officeDocument/2006/relationships/customXml" Target="../ink/ink768.xml"/><Relationship Id="rId398" Type="http://schemas.openxmlformats.org/officeDocument/2006/relationships/customXml" Target="../ink/ink789.xml"/><Relationship Id="rId95" Type="http://schemas.openxmlformats.org/officeDocument/2006/relationships/image" Target="../media/image640.png"/><Relationship Id="rId160" Type="http://schemas.openxmlformats.org/officeDocument/2006/relationships/customXml" Target="../ink/ink670.xml"/><Relationship Id="rId216" Type="http://schemas.openxmlformats.org/officeDocument/2006/relationships/customXml" Target="../ink/ink698.xml"/><Relationship Id="rId423" Type="http://schemas.openxmlformats.org/officeDocument/2006/relationships/image" Target="../media/image803.png"/><Relationship Id="rId258" Type="http://schemas.openxmlformats.org/officeDocument/2006/relationships/customXml" Target="../ink/ink719.xml"/><Relationship Id="rId22" Type="http://schemas.openxmlformats.org/officeDocument/2006/relationships/customXml" Target="../ink/ink601.xml"/><Relationship Id="rId64" Type="http://schemas.openxmlformats.org/officeDocument/2006/relationships/customXml" Target="../ink/ink622.xml"/><Relationship Id="rId118" Type="http://schemas.openxmlformats.org/officeDocument/2006/relationships/customXml" Target="../ink/ink649.xml"/><Relationship Id="rId325" Type="http://schemas.openxmlformats.org/officeDocument/2006/relationships/image" Target="../media/image754.png"/><Relationship Id="rId367" Type="http://schemas.openxmlformats.org/officeDocument/2006/relationships/image" Target="../media/image775.png"/><Relationship Id="rId171" Type="http://schemas.openxmlformats.org/officeDocument/2006/relationships/image" Target="../media/image678.png"/><Relationship Id="rId227" Type="http://schemas.openxmlformats.org/officeDocument/2006/relationships/image" Target="../media/image706.png"/><Relationship Id="rId269" Type="http://schemas.openxmlformats.org/officeDocument/2006/relationships/image" Target="../media/image727.png"/><Relationship Id="rId33" Type="http://schemas.openxmlformats.org/officeDocument/2006/relationships/image" Target="../media/image609.png"/><Relationship Id="rId129" Type="http://schemas.openxmlformats.org/officeDocument/2006/relationships/image" Target="../media/image657.png"/><Relationship Id="rId280" Type="http://schemas.openxmlformats.org/officeDocument/2006/relationships/customXml" Target="../ink/ink730.xml"/><Relationship Id="rId336" Type="http://schemas.openxmlformats.org/officeDocument/2006/relationships/customXml" Target="../ink/ink758.xml"/><Relationship Id="rId75" Type="http://schemas.openxmlformats.org/officeDocument/2006/relationships/image" Target="../media/image630.png"/><Relationship Id="rId140" Type="http://schemas.openxmlformats.org/officeDocument/2006/relationships/customXml" Target="../ink/ink660.xml"/><Relationship Id="rId182" Type="http://schemas.openxmlformats.org/officeDocument/2006/relationships/customXml" Target="../ink/ink681.xml"/><Relationship Id="rId378" Type="http://schemas.openxmlformats.org/officeDocument/2006/relationships/customXml" Target="../ink/ink779.xml"/><Relationship Id="rId403" Type="http://schemas.openxmlformats.org/officeDocument/2006/relationships/image" Target="../media/image793.png"/><Relationship Id="rId6" Type="http://schemas.openxmlformats.org/officeDocument/2006/relationships/customXml" Target="../ink/ink593.xml"/><Relationship Id="rId238" Type="http://schemas.openxmlformats.org/officeDocument/2006/relationships/customXml" Target="../ink/ink709.xml"/><Relationship Id="rId291" Type="http://schemas.openxmlformats.org/officeDocument/2006/relationships/image" Target="../media/image738.png"/><Relationship Id="rId305" Type="http://schemas.openxmlformats.org/officeDocument/2006/relationships/image" Target="../media/image745.png"/><Relationship Id="rId347" Type="http://schemas.openxmlformats.org/officeDocument/2006/relationships/image" Target="../media/image765.png"/><Relationship Id="rId44" Type="http://schemas.openxmlformats.org/officeDocument/2006/relationships/customXml" Target="../ink/ink612.xml"/><Relationship Id="rId86" Type="http://schemas.openxmlformats.org/officeDocument/2006/relationships/customXml" Target="../ink/ink633.xml"/><Relationship Id="rId151" Type="http://schemas.openxmlformats.org/officeDocument/2006/relationships/image" Target="../media/image668.png"/><Relationship Id="rId389" Type="http://schemas.openxmlformats.org/officeDocument/2006/relationships/image" Target="../media/image786.png"/><Relationship Id="rId193" Type="http://schemas.openxmlformats.org/officeDocument/2006/relationships/image" Target="../media/image689.png"/><Relationship Id="rId207" Type="http://schemas.openxmlformats.org/officeDocument/2006/relationships/image" Target="../media/image696.png"/><Relationship Id="rId249" Type="http://schemas.openxmlformats.org/officeDocument/2006/relationships/image" Target="../media/image717.png"/><Relationship Id="rId414" Type="http://schemas.openxmlformats.org/officeDocument/2006/relationships/customXml" Target="../ink/ink797.xml"/><Relationship Id="rId13" Type="http://schemas.openxmlformats.org/officeDocument/2006/relationships/image" Target="../media/image599.png"/><Relationship Id="rId109" Type="http://schemas.openxmlformats.org/officeDocument/2006/relationships/image" Target="../media/image647.png"/><Relationship Id="rId260" Type="http://schemas.openxmlformats.org/officeDocument/2006/relationships/customXml" Target="../ink/ink720.xml"/><Relationship Id="rId316" Type="http://schemas.openxmlformats.org/officeDocument/2006/relationships/customXml" Target="../ink/ink748.xml"/><Relationship Id="rId55" Type="http://schemas.openxmlformats.org/officeDocument/2006/relationships/image" Target="../media/image620.png"/><Relationship Id="rId97" Type="http://schemas.openxmlformats.org/officeDocument/2006/relationships/image" Target="../media/image641.png"/><Relationship Id="rId120" Type="http://schemas.openxmlformats.org/officeDocument/2006/relationships/customXml" Target="../ink/ink650.xml"/><Relationship Id="rId358" Type="http://schemas.openxmlformats.org/officeDocument/2006/relationships/customXml" Target="../ink/ink769.xml"/><Relationship Id="rId162" Type="http://schemas.openxmlformats.org/officeDocument/2006/relationships/customXml" Target="../ink/ink671.xml"/><Relationship Id="rId218" Type="http://schemas.openxmlformats.org/officeDocument/2006/relationships/customXml" Target="../ink/ink699.xml"/><Relationship Id="rId425" Type="http://schemas.openxmlformats.org/officeDocument/2006/relationships/image" Target="../media/image804.png"/><Relationship Id="rId271" Type="http://schemas.openxmlformats.org/officeDocument/2006/relationships/image" Target="../media/image728.png"/><Relationship Id="rId24" Type="http://schemas.openxmlformats.org/officeDocument/2006/relationships/customXml" Target="../ink/ink602.xml"/><Relationship Id="rId66" Type="http://schemas.openxmlformats.org/officeDocument/2006/relationships/customXml" Target="../ink/ink623.xml"/><Relationship Id="rId131" Type="http://schemas.openxmlformats.org/officeDocument/2006/relationships/image" Target="../media/image658.png"/><Relationship Id="rId327" Type="http://schemas.openxmlformats.org/officeDocument/2006/relationships/image" Target="../media/image755.png"/><Relationship Id="rId369" Type="http://schemas.openxmlformats.org/officeDocument/2006/relationships/image" Target="../media/image776.png"/><Relationship Id="rId173" Type="http://schemas.openxmlformats.org/officeDocument/2006/relationships/image" Target="../media/image679.png"/><Relationship Id="rId229" Type="http://schemas.openxmlformats.org/officeDocument/2006/relationships/image" Target="../media/image707.png"/><Relationship Id="rId380" Type="http://schemas.openxmlformats.org/officeDocument/2006/relationships/customXml" Target="../ink/ink780.xml"/><Relationship Id="rId240" Type="http://schemas.openxmlformats.org/officeDocument/2006/relationships/customXml" Target="../ink/ink710.xml"/><Relationship Id="rId35" Type="http://schemas.openxmlformats.org/officeDocument/2006/relationships/image" Target="../media/image610.png"/><Relationship Id="rId77" Type="http://schemas.openxmlformats.org/officeDocument/2006/relationships/image" Target="../media/image631.png"/><Relationship Id="rId100" Type="http://schemas.openxmlformats.org/officeDocument/2006/relationships/customXml" Target="../ink/ink640.xml"/><Relationship Id="rId282" Type="http://schemas.openxmlformats.org/officeDocument/2006/relationships/customXml" Target="../ink/ink731.xml"/><Relationship Id="rId338" Type="http://schemas.openxmlformats.org/officeDocument/2006/relationships/customXml" Target="../ink/ink759.xml"/><Relationship Id="rId8" Type="http://schemas.openxmlformats.org/officeDocument/2006/relationships/customXml" Target="../ink/ink594.xml"/><Relationship Id="rId142" Type="http://schemas.openxmlformats.org/officeDocument/2006/relationships/customXml" Target="../ink/ink661.xml"/><Relationship Id="rId184" Type="http://schemas.openxmlformats.org/officeDocument/2006/relationships/customXml" Target="../ink/ink682.xml"/><Relationship Id="rId391" Type="http://schemas.openxmlformats.org/officeDocument/2006/relationships/image" Target="../media/image787.png"/><Relationship Id="rId405" Type="http://schemas.openxmlformats.org/officeDocument/2006/relationships/image" Target="../media/image794.png"/><Relationship Id="rId251" Type="http://schemas.openxmlformats.org/officeDocument/2006/relationships/image" Target="../media/image718.png"/><Relationship Id="rId46" Type="http://schemas.openxmlformats.org/officeDocument/2006/relationships/customXml" Target="../ink/ink613.xml"/><Relationship Id="rId293" Type="http://schemas.openxmlformats.org/officeDocument/2006/relationships/image" Target="../media/image739.png"/><Relationship Id="rId307" Type="http://schemas.openxmlformats.org/officeDocument/2006/relationships/image" Target="../media/image746.png"/><Relationship Id="rId349" Type="http://schemas.openxmlformats.org/officeDocument/2006/relationships/image" Target="../media/image766.png"/><Relationship Id="rId88" Type="http://schemas.openxmlformats.org/officeDocument/2006/relationships/customXml" Target="../ink/ink634.xml"/><Relationship Id="rId111" Type="http://schemas.openxmlformats.org/officeDocument/2006/relationships/image" Target="../media/image648.png"/><Relationship Id="rId153" Type="http://schemas.openxmlformats.org/officeDocument/2006/relationships/image" Target="../media/image669.png"/><Relationship Id="rId195" Type="http://schemas.openxmlformats.org/officeDocument/2006/relationships/image" Target="../media/image690.png"/><Relationship Id="rId209" Type="http://schemas.openxmlformats.org/officeDocument/2006/relationships/image" Target="../media/image697.png"/><Relationship Id="rId360" Type="http://schemas.openxmlformats.org/officeDocument/2006/relationships/customXml" Target="../ink/ink770.xml"/><Relationship Id="rId416" Type="http://schemas.openxmlformats.org/officeDocument/2006/relationships/customXml" Target="../ink/ink798.xml"/><Relationship Id="rId220" Type="http://schemas.openxmlformats.org/officeDocument/2006/relationships/customXml" Target="../ink/ink700.xml"/><Relationship Id="rId15" Type="http://schemas.openxmlformats.org/officeDocument/2006/relationships/image" Target="../media/image600.png"/><Relationship Id="rId57" Type="http://schemas.openxmlformats.org/officeDocument/2006/relationships/image" Target="../media/image621.png"/><Relationship Id="rId262" Type="http://schemas.openxmlformats.org/officeDocument/2006/relationships/customXml" Target="../ink/ink721.xml"/><Relationship Id="rId318" Type="http://schemas.openxmlformats.org/officeDocument/2006/relationships/customXml" Target="../ink/ink749.xml"/><Relationship Id="rId99" Type="http://schemas.openxmlformats.org/officeDocument/2006/relationships/image" Target="../media/image642.png"/><Relationship Id="rId122" Type="http://schemas.openxmlformats.org/officeDocument/2006/relationships/customXml" Target="../ink/ink651.xml"/><Relationship Id="rId164" Type="http://schemas.openxmlformats.org/officeDocument/2006/relationships/customXml" Target="../ink/ink672.xml"/><Relationship Id="rId371" Type="http://schemas.openxmlformats.org/officeDocument/2006/relationships/image" Target="../media/image777.png"/><Relationship Id="rId26" Type="http://schemas.openxmlformats.org/officeDocument/2006/relationships/customXml" Target="../ink/ink603.xml"/><Relationship Id="rId231" Type="http://schemas.openxmlformats.org/officeDocument/2006/relationships/image" Target="../media/image708.png"/><Relationship Id="rId273" Type="http://schemas.openxmlformats.org/officeDocument/2006/relationships/image" Target="../media/image729.png"/><Relationship Id="rId329" Type="http://schemas.openxmlformats.org/officeDocument/2006/relationships/image" Target="../media/image756.png"/><Relationship Id="rId68" Type="http://schemas.openxmlformats.org/officeDocument/2006/relationships/customXml" Target="../ink/ink624.xml"/><Relationship Id="rId133" Type="http://schemas.openxmlformats.org/officeDocument/2006/relationships/image" Target="../media/image659.png"/><Relationship Id="rId175" Type="http://schemas.openxmlformats.org/officeDocument/2006/relationships/image" Target="../media/image680.png"/><Relationship Id="rId340" Type="http://schemas.openxmlformats.org/officeDocument/2006/relationships/customXml" Target="../ink/ink760.xml"/><Relationship Id="rId200" Type="http://schemas.openxmlformats.org/officeDocument/2006/relationships/customXml" Target="../ink/ink690.xml"/><Relationship Id="rId382" Type="http://schemas.openxmlformats.org/officeDocument/2006/relationships/customXml" Target="../ink/ink781.xml"/><Relationship Id="rId242" Type="http://schemas.openxmlformats.org/officeDocument/2006/relationships/customXml" Target="../ink/ink711.xml"/><Relationship Id="rId284" Type="http://schemas.openxmlformats.org/officeDocument/2006/relationships/customXml" Target="../ink/ink732.xml"/><Relationship Id="rId37" Type="http://schemas.openxmlformats.org/officeDocument/2006/relationships/image" Target="../media/image611.png"/><Relationship Id="rId79" Type="http://schemas.openxmlformats.org/officeDocument/2006/relationships/image" Target="../media/image632.png"/><Relationship Id="rId102" Type="http://schemas.openxmlformats.org/officeDocument/2006/relationships/customXml" Target="../ink/ink641.xml"/><Relationship Id="rId144" Type="http://schemas.openxmlformats.org/officeDocument/2006/relationships/customXml" Target="../ink/ink662.xml"/><Relationship Id="rId90" Type="http://schemas.openxmlformats.org/officeDocument/2006/relationships/customXml" Target="../ink/ink635.xml"/><Relationship Id="rId186" Type="http://schemas.openxmlformats.org/officeDocument/2006/relationships/customXml" Target="../ink/ink683.xml"/><Relationship Id="rId351" Type="http://schemas.openxmlformats.org/officeDocument/2006/relationships/image" Target="../media/image767.png"/><Relationship Id="rId393" Type="http://schemas.openxmlformats.org/officeDocument/2006/relationships/image" Target="../media/image788.png"/><Relationship Id="rId407" Type="http://schemas.openxmlformats.org/officeDocument/2006/relationships/image" Target="../media/image795.png"/><Relationship Id="rId211" Type="http://schemas.openxmlformats.org/officeDocument/2006/relationships/image" Target="../media/image698.png"/><Relationship Id="rId253" Type="http://schemas.openxmlformats.org/officeDocument/2006/relationships/image" Target="../media/image719.png"/><Relationship Id="rId295" Type="http://schemas.openxmlformats.org/officeDocument/2006/relationships/image" Target="../media/image740.png"/><Relationship Id="rId309" Type="http://schemas.openxmlformats.org/officeDocument/2006/relationships/image" Target="../media/image747.png"/><Relationship Id="rId48" Type="http://schemas.openxmlformats.org/officeDocument/2006/relationships/customXml" Target="../ink/ink614.xml"/><Relationship Id="rId113" Type="http://schemas.openxmlformats.org/officeDocument/2006/relationships/image" Target="../media/image649.png"/><Relationship Id="rId320" Type="http://schemas.openxmlformats.org/officeDocument/2006/relationships/customXml" Target="../ink/ink750.xml"/><Relationship Id="rId155" Type="http://schemas.openxmlformats.org/officeDocument/2006/relationships/image" Target="../media/image670.png"/><Relationship Id="rId197" Type="http://schemas.openxmlformats.org/officeDocument/2006/relationships/image" Target="../media/image691.png"/><Relationship Id="rId362" Type="http://schemas.openxmlformats.org/officeDocument/2006/relationships/customXml" Target="../ink/ink771.xml"/><Relationship Id="rId418" Type="http://schemas.openxmlformats.org/officeDocument/2006/relationships/customXml" Target="../ink/ink799.xml"/><Relationship Id="rId222" Type="http://schemas.openxmlformats.org/officeDocument/2006/relationships/customXml" Target="../ink/ink701.xml"/><Relationship Id="rId264" Type="http://schemas.openxmlformats.org/officeDocument/2006/relationships/customXml" Target="../ink/ink722.xml"/><Relationship Id="rId17" Type="http://schemas.openxmlformats.org/officeDocument/2006/relationships/image" Target="../media/image601.png"/><Relationship Id="rId59" Type="http://schemas.openxmlformats.org/officeDocument/2006/relationships/image" Target="../media/image622.png"/><Relationship Id="rId124" Type="http://schemas.openxmlformats.org/officeDocument/2006/relationships/customXml" Target="../ink/ink652.xml"/></Relationships>
</file>

<file path=ppt/slides/_rels/slide8.xml.rels><?xml version="1.0" encoding="UTF-8" standalone="yes"?>
<Relationships xmlns="http://schemas.openxmlformats.org/package/2006/relationships"><Relationship Id="rId117" Type="http://schemas.openxmlformats.org/officeDocument/2006/relationships/customXml" Target="../ink/ink860.xml"/><Relationship Id="rId299" Type="http://schemas.openxmlformats.org/officeDocument/2006/relationships/customXml" Target="../ink/ink951.xml"/><Relationship Id="rId21" Type="http://schemas.openxmlformats.org/officeDocument/2006/relationships/customXml" Target="../ink/ink812.xml"/><Relationship Id="rId63" Type="http://schemas.openxmlformats.org/officeDocument/2006/relationships/customXml" Target="../ink/ink833.xml"/><Relationship Id="rId159" Type="http://schemas.openxmlformats.org/officeDocument/2006/relationships/customXml" Target="../ink/ink881.xml"/><Relationship Id="rId324" Type="http://schemas.openxmlformats.org/officeDocument/2006/relationships/customXml" Target="../ink/ink964.xml"/><Relationship Id="rId366" Type="http://schemas.openxmlformats.org/officeDocument/2006/relationships/customXml" Target="../ink/ink985.xml"/><Relationship Id="rId170" Type="http://schemas.openxmlformats.org/officeDocument/2006/relationships/image" Target="../media/image887.png"/><Relationship Id="rId226" Type="http://schemas.openxmlformats.org/officeDocument/2006/relationships/image" Target="../media/image915.png"/><Relationship Id="rId268" Type="http://schemas.openxmlformats.org/officeDocument/2006/relationships/image" Target="../media/image936.png"/><Relationship Id="rId32" Type="http://schemas.openxmlformats.org/officeDocument/2006/relationships/image" Target="../media/image819.png"/><Relationship Id="rId74" Type="http://schemas.openxmlformats.org/officeDocument/2006/relationships/image" Target="../media/image840.png"/><Relationship Id="rId128" Type="http://schemas.openxmlformats.org/officeDocument/2006/relationships/image" Target="../media/image727.png"/><Relationship Id="rId335" Type="http://schemas.openxmlformats.org/officeDocument/2006/relationships/image" Target="../media/image969.png"/><Relationship Id="rId377" Type="http://schemas.openxmlformats.org/officeDocument/2006/relationships/image" Target="../media/image990.png"/><Relationship Id="rId5" Type="http://schemas.openxmlformats.org/officeDocument/2006/relationships/customXml" Target="../ink/ink804.xml"/><Relationship Id="rId181" Type="http://schemas.openxmlformats.org/officeDocument/2006/relationships/customXml" Target="../ink/ink892.xml"/><Relationship Id="rId237" Type="http://schemas.openxmlformats.org/officeDocument/2006/relationships/customXml" Target="../ink/ink920.xml"/><Relationship Id="rId279" Type="http://schemas.openxmlformats.org/officeDocument/2006/relationships/customXml" Target="../ink/ink941.xml"/><Relationship Id="rId43" Type="http://schemas.openxmlformats.org/officeDocument/2006/relationships/customXml" Target="../ink/ink823.xml"/><Relationship Id="rId139" Type="http://schemas.openxmlformats.org/officeDocument/2006/relationships/customXml" Target="../ink/ink871.xml"/><Relationship Id="rId290" Type="http://schemas.openxmlformats.org/officeDocument/2006/relationships/image" Target="../media/image947.png"/><Relationship Id="rId304" Type="http://schemas.openxmlformats.org/officeDocument/2006/relationships/customXml" Target="../ink/ink954.xml"/><Relationship Id="rId346" Type="http://schemas.openxmlformats.org/officeDocument/2006/relationships/customXml" Target="../ink/ink975.xml"/><Relationship Id="rId388" Type="http://schemas.openxmlformats.org/officeDocument/2006/relationships/customXml" Target="../ink/ink996.xml"/><Relationship Id="rId85" Type="http://schemas.openxmlformats.org/officeDocument/2006/relationships/customXml" Target="../ink/ink844.xml"/><Relationship Id="rId150" Type="http://schemas.openxmlformats.org/officeDocument/2006/relationships/image" Target="../media/image877.png"/><Relationship Id="rId192" Type="http://schemas.openxmlformats.org/officeDocument/2006/relationships/image" Target="../media/image898.png"/><Relationship Id="rId206" Type="http://schemas.openxmlformats.org/officeDocument/2006/relationships/image" Target="../media/image905.png"/><Relationship Id="rId248" Type="http://schemas.openxmlformats.org/officeDocument/2006/relationships/image" Target="../media/image926.png"/><Relationship Id="rId12" Type="http://schemas.openxmlformats.org/officeDocument/2006/relationships/image" Target="../media/image809.png"/><Relationship Id="rId108" Type="http://schemas.openxmlformats.org/officeDocument/2006/relationships/image" Target="../media/image857.png"/><Relationship Id="rId315" Type="http://schemas.openxmlformats.org/officeDocument/2006/relationships/image" Target="../media/image959.png"/><Relationship Id="rId357" Type="http://schemas.openxmlformats.org/officeDocument/2006/relationships/image" Target="../media/image980.png"/><Relationship Id="rId54" Type="http://schemas.openxmlformats.org/officeDocument/2006/relationships/image" Target="../media/image830.png"/><Relationship Id="rId96" Type="http://schemas.openxmlformats.org/officeDocument/2006/relationships/image" Target="../media/image851.png"/><Relationship Id="rId161" Type="http://schemas.openxmlformats.org/officeDocument/2006/relationships/customXml" Target="../ink/ink882.xml"/><Relationship Id="rId217" Type="http://schemas.openxmlformats.org/officeDocument/2006/relationships/customXml" Target="../ink/ink910.xml"/><Relationship Id="rId259" Type="http://schemas.openxmlformats.org/officeDocument/2006/relationships/customXml" Target="../ink/ink931.xml"/><Relationship Id="rId23" Type="http://schemas.openxmlformats.org/officeDocument/2006/relationships/customXml" Target="../ink/ink813.xml"/><Relationship Id="rId119" Type="http://schemas.openxmlformats.org/officeDocument/2006/relationships/customXml" Target="../ink/ink861.xml"/><Relationship Id="rId270" Type="http://schemas.openxmlformats.org/officeDocument/2006/relationships/image" Target="../media/image937.png"/><Relationship Id="rId326" Type="http://schemas.openxmlformats.org/officeDocument/2006/relationships/customXml" Target="../ink/ink965.xml"/><Relationship Id="rId65" Type="http://schemas.openxmlformats.org/officeDocument/2006/relationships/customXml" Target="../ink/ink834.xml"/><Relationship Id="rId130" Type="http://schemas.openxmlformats.org/officeDocument/2006/relationships/image" Target="../media/image867.png"/><Relationship Id="rId368" Type="http://schemas.openxmlformats.org/officeDocument/2006/relationships/customXml" Target="../ink/ink986.xml"/><Relationship Id="rId172" Type="http://schemas.openxmlformats.org/officeDocument/2006/relationships/image" Target="../media/image888.png"/><Relationship Id="rId228" Type="http://schemas.openxmlformats.org/officeDocument/2006/relationships/image" Target="../media/image916.png"/><Relationship Id="rId281" Type="http://schemas.openxmlformats.org/officeDocument/2006/relationships/customXml" Target="../ink/ink942.xml"/><Relationship Id="rId337" Type="http://schemas.openxmlformats.org/officeDocument/2006/relationships/image" Target="../media/image970.png"/><Relationship Id="rId34" Type="http://schemas.openxmlformats.org/officeDocument/2006/relationships/image" Target="../media/image820.png"/><Relationship Id="rId76" Type="http://schemas.openxmlformats.org/officeDocument/2006/relationships/image" Target="../media/image841.png"/><Relationship Id="rId141" Type="http://schemas.openxmlformats.org/officeDocument/2006/relationships/customXml" Target="../ink/ink872.xml"/><Relationship Id="rId379" Type="http://schemas.openxmlformats.org/officeDocument/2006/relationships/image" Target="../media/image991.png"/><Relationship Id="rId7" Type="http://schemas.openxmlformats.org/officeDocument/2006/relationships/customXml" Target="../ink/ink805.xml"/><Relationship Id="rId183" Type="http://schemas.openxmlformats.org/officeDocument/2006/relationships/customXml" Target="../ink/ink893.xml"/><Relationship Id="rId239" Type="http://schemas.openxmlformats.org/officeDocument/2006/relationships/customXml" Target="../ink/ink921.xml"/><Relationship Id="rId390" Type="http://schemas.openxmlformats.org/officeDocument/2006/relationships/customXml" Target="../ink/ink997.xml"/><Relationship Id="rId250" Type="http://schemas.openxmlformats.org/officeDocument/2006/relationships/image" Target="../media/image927.png"/><Relationship Id="rId292" Type="http://schemas.openxmlformats.org/officeDocument/2006/relationships/image" Target="../media/image948.png"/><Relationship Id="rId306" Type="http://schemas.openxmlformats.org/officeDocument/2006/relationships/customXml" Target="../ink/ink955.xml"/><Relationship Id="rId45" Type="http://schemas.openxmlformats.org/officeDocument/2006/relationships/customXml" Target="../ink/ink824.xml"/><Relationship Id="rId87" Type="http://schemas.openxmlformats.org/officeDocument/2006/relationships/customXml" Target="../ink/ink845.xml"/><Relationship Id="rId110" Type="http://schemas.openxmlformats.org/officeDocument/2006/relationships/image" Target="../media/image858.png"/><Relationship Id="rId348" Type="http://schemas.openxmlformats.org/officeDocument/2006/relationships/customXml" Target="../ink/ink976.xml"/><Relationship Id="rId152" Type="http://schemas.openxmlformats.org/officeDocument/2006/relationships/image" Target="../media/image878.png"/><Relationship Id="rId194" Type="http://schemas.openxmlformats.org/officeDocument/2006/relationships/image" Target="../media/image899.png"/><Relationship Id="rId208" Type="http://schemas.openxmlformats.org/officeDocument/2006/relationships/image" Target="../media/image906.png"/><Relationship Id="rId261" Type="http://schemas.openxmlformats.org/officeDocument/2006/relationships/customXml" Target="../ink/ink932.xml"/><Relationship Id="rId14" Type="http://schemas.openxmlformats.org/officeDocument/2006/relationships/image" Target="../media/image810.png"/><Relationship Id="rId56" Type="http://schemas.openxmlformats.org/officeDocument/2006/relationships/image" Target="../media/image831.png"/><Relationship Id="rId317" Type="http://schemas.openxmlformats.org/officeDocument/2006/relationships/image" Target="../media/image960.png"/><Relationship Id="rId359" Type="http://schemas.openxmlformats.org/officeDocument/2006/relationships/image" Target="../media/image981.png"/><Relationship Id="rId98" Type="http://schemas.openxmlformats.org/officeDocument/2006/relationships/image" Target="../media/image852.png"/><Relationship Id="rId121" Type="http://schemas.openxmlformats.org/officeDocument/2006/relationships/customXml" Target="../ink/ink862.xml"/><Relationship Id="rId163" Type="http://schemas.openxmlformats.org/officeDocument/2006/relationships/customXml" Target="../ink/ink883.xml"/><Relationship Id="rId219" Type="http://schemas.openxmlformats.org/officeDocument/2006/relationships/customXml" Target="../ink/ink911.xml"/><Relationship Id="rId370" Type="http://schemas.openxmlformats.org/officeDocument/2006/relationships/customXml" Target="../ink/ink987.xml"/><Relationship Id="rId230" Type="http://schemas.openxmlformats.org/officeDocument/2006/relationships/image" Target="../media/image917.png"/><Relationship Id="rId25" Type="http://schemas.openxmlformats.org/officeDocument/2006/relationships/customXml" Target="../ink/ink814.xml"/><Relationship Id="rId67" Type="http://schemas.openxmlformats.org/officeDocument/2006/relationships/customXml" Target="../ink/ink835.xml"/><Relationship Id="rId272" Type="http://schemas.openxmlformats.org/officeDocument/2006/relationships/image" Target="../media/image938.png"/><Relationship Id="rId328" Type="http://schemas.openxmlformats.org/officeDocument/2006/relationships/customXml" Target="../ink/ink966.xml"/><Relationship Id="rId132" Type="http://schemas.openxmlformats.org/officeDocument/2006/relationships/image" Target="../media/image868.png"/><Relationship Id="rId174" Type="http://schemas.openxmlformats.org/officeDocument/2006/relationships/image" Target="../media/image889.png"/><Relationship Id="rId381" Type="http://schemas.openxmlformats.org/officeDocument/2006/relationships/image" Target="../media/image992.png"/><Relationship Id="rId241" Type="http://schemas.openxmlformats.org/officeDocument/2006/relationships/customXml" Target="../ink/ink922.xml"/><Relationship Id="rId36" Type="http://schemas.openxmlformats.org/officeDocument/2006/relationships/image" Target="../media/image821.png"/><Relationship Id="rId283" Type="http://schemas.openxmlformats.org/officeDocument/2006/relationships/customXml" Target="../ink/ink943.xml"/><Relationship Id="rId339" Type="http://schemas.openxmlformats.org/officeDocument/2006/relationships/image" Target="../media/image971.png"/><Relationship Id="rId78" Type="http://schemas.openxmlformats.org/officeDocument/2006/relationships/image" Target="../media/image842.png"/><Relationship Id="rId101" Type="http://schemas.openxmlformats.org/officeDocument/2006/relationships/customXml" Target="../ink/ink852.xml"/><Relationship Id="rId143" Type="http://schemas.openxmlformats.org/officeDocument/2006/relationships/customXml" Target="../ink/ink873.xml"/><Relationship Id="rId185" Type="http://schemas.openxmlformats.org/officeDocument/2006/relationships/customXml" Target="../ink/ink894.xml"/><Relationship Id="rId350" Type="http://schemas.openxmlformats.org/officeDocument/2006/relationships/customXml" Target="../ink/ink977.xml"/><Relationship Id="rId9" Type="http://schemas.openxmlformats.org/officeDocument/2006/relationships/customXml" Target="../ink/ink806.xml"/><Relationship Id="rId210" Type="http://schemas.openxmlformats.org/officeDocument/2006/relationships/image" Target="../media/image907.png"/><Relationship Id="rId392" Type="http://schemas.openxmlformats.org/officeDocument/2006/relationships/customXml" Target="../ink/ink998.xml"/><Relationship Id="rId252" Type="http://schemas.openxmlformats.org/officeDocument/2006/relationships/image" Target="../media/image928.png"/><Relationship Id="rId294" Type="http://schemas.openxmlformats.org/officeDocument/2006/relationships/image" Target="../media/image949.png"/><Relationship Id="rId308" Type="http://schemas.openxmlformats.org/officeDocument/2006/relationships/customXml" Target="../ink/ink956.xml"/><Relationship Id="rId47" Type="http://schemas.openxmlformats.org/officeDocument/2006/relationships/customXml" Target="../ink/ink825.xml"/><Relationship Id="rId89" Type="http://schemas.openxmlformats.org/officeDocument/2006/relationships/customXml" Target="../ink/ink846.xml"/><Relationship Id="rId112" Type="http://schemas.openxmlformats.org/officeDocument/2006/relationships/image" Target="../media/image859.png"/><Relationship Id="rId154" Type="http://schemas.openxmlformats.org/officeDocument/2006/relationships/image" Target="../media/image879.png"/><Relationship Id="rId361" Type="http://schemas.openxmlformats.org/officeDocument/2006/relationships/image" Target="../media/image982.png"/><Relationship Id="rId196" Type="http://schemas.openxmlformats.org/officeDocument/2006/relationships/image" Target="../media/image900.png"/><Relationship Id="rId200" Type="http://schemas.openxmlformats.org/officeDocument/2006/relationships/image" Target="../media/image902.png"/><Relationship Id="rId382" Type="http://schemas.openxmlformats.org/officeDocument/2006/relationships/customXml" Target="../ink/ink993.xml"/><Relationship Id="rId16" Type="http://schemas.openxmlformats.org/officeDocument/2006/relationships/image" Target="../media/image811.png"/><Relationship Id="rId221" Type="http://schemas.openxmlformats.org/officeDocument/2006/relationships/customXml" Target="../ink/ink912.xml"/><Relationship Id="rId242" Type="http://schemas.openxmlformats.org/officeDocument/2006/relationships/image" Target="../media/image923.png"/><Relationship Id="rId263" Type="http://schemas.openxmlformats.org/officeDocument/2006/relationships/customXml" Target="../ink/ink933.xml"/><Relationship Id="rId284" Type="http://schemas.openxmlformats.org/officeDocument/2006/relationships/image" Target="../media/image944.png"/><Relationship Id="rId319" Type="http://schemas.openxmlformats.org/officeDocument/2006/relationships/image" Target="../media/image961.png"/><Relationship Id="rId37" Type="http://schemas.openxmlformats.org/officeDocument/2006/relationships/customXml" Target="../ink/ink820.xml"/><Relationship Id="rId58" Type="http://schemas.openxmlformats.org/officeDocument/2006/relationships/image" Target="../media/image832.png"/><Relationship Id="rId79" Type="http://schemas.openxmlformats.org/officeDocument/2006/relationships/customXml" Target="../ink/ink841.xml"/><Relationship Id="rId102" Type="http://schemas.openxmlformats.org/officeDocument/2006/relationships/image" Target="../media/image854.png"/><Relationship Id="rId123" Type="http://schemas.openxmlformats.org/officeDocument/2006/relationships/customXml" Target="../ink/ink863.xml"/><Relationship Id="rId144" Type="http://schemas.openxmlformats.org/officeDocument/2006/relationships/image" Target="../media/image874.png"/><Relationship Id="rId330" Type="http://schemas.openxmlformats.org/officeDocument/2006/relationships/customXml" Target="../ink/ink967.xml"/><Relationship Id="rId90" Type="http://schemas.openxmlformats.org/officeDocument/2006/relationships/image" Target="../media/image848.png"/><Relationship Id="rId165" Type="http://schemas.openxmlformats.org/officeDocument/2006/relationships/customXml" Target="../ink/ink884.xml"/><Relationship Id="rId186" Type="http://schemas.openxmlformats.org/officeDocument/2006/relationships/image" Target="../media/image895.png"/><Relationship Id="rId351" Type="http://schemas.openxmlformats.org/officeDocument/2006/relationships/image" Target="../media/image977.png"/><Relationship Id="rId372" Type="http://schemas.openxmlformats.org/officeDocument/2006/relationships/customXml" Target="../ink/ink988.xml"/><Relationship Id="rId211" Type="http://schemas.openxmlformats.org/officeDocument/2006/relationships/customXml" Target="../ink/ink907.xml"/><Relationship Id="rId232" Type="http://schemas.openxmlformats.org/officeDocument/2006/relationships/image" Target="../media/image918.png"/><Relationship Id="rId253" Type="http://schemas.openxmlformats.org/officeDocument/2006/relationships/customXml" Target="../ink/ink928.xml"/><Relationship Id="rId274" Type="http://schemas.openxmlformats.org/officeDocument/2006/relationships/image" Target="../media/image939.png"/><Relationship Id="rId295" Type="http://schemas.openxmlformats.org/officeDocument/2006/relationships/customXml" Target="../ink/ink949.xml"/><Relationship Id="rId309" Type="http://schemas.openxmlformats.org/officeDocument/2006/relationships/image" Target="../media/image956.png"/><Relationship Id="rId27" Type="http://schemas.openxmlformats.org/officeDocument/2006/relationships/customXml" Target="../ink/ink815.xml"/><Relationship Id="rId48" Type="http://schemas.openxmlformats.org/officeDocument/2006/relationships/image" Target="../media/image827.png"/><Relationship Id="rId69" Type="http://schemas.openxmlformats.org/officeDocument/2006/relationships/customXml" Target="../ink/ink836.xml"/><Relationship Id="rId113" Type="http://schemas.openxmlformats.org/officeDocument/2006/relationships/customXml" Target="../ink/ink858.xml"/><Relationship Id="rId134" Type="http://schemas.openxmlformats.org/officeDocument/2006/relationships/image" Target="../media/image869.png"/><Relationship Id="rId320" Type="http://schemas.openxmlformats.org/officeDocument/2006/relationships/customXml" Target="../ink/ink962.xml"/><Relationship Id="rId80" Type="http://schemas.openxmlformats.org/officeDocument/2006/relationships/image" Target="../media/image843.png"/><Relationship Id="rId155" Type="http://schemas.openxmlformats.org/officeDocument/2006/relationships/customXml" Target="../ink/ink879.xml"/><Relationship Id="rId176" Type="http://schemas.openxmlformats.org/officeDocument/2006/relationships/image" Target="../media/image890.png"/><Relationship Id="rId197" Type="http://schemas.openxmlformats.org/officeDocument/2006/relationships/customXml" Target="../ink/ink900.xml"/><Relationship Id="rId341" Type="http://schemas.openxmlformats.org/officeDocument/2006/relationships/image" Target="../media/image972.png"/><Relationship Id="rId362" Type="http://schemas.openxmlformats.org/officeDocument/2006/relationships/customXml" Target="../ink/ink983.xml"/><Relationship Id="rId383" Type="http://schemas.openxmlformats.org/officeDocument/2006/relationships/image" Target="../media/image993.png"/><Relationship Id="rId201" Type="http://schemas.openxmlformats.org/officeDocument/2006/relationships/customXml" Target="../ink/ink902.xml"/><Relationship Id="rId222" Type="http://schemas.openxmlformats.org/officeDocument/2006/relationships/image" Target="../media/image913.png"/><Relationship Id="rId243" Type="http://schemas.openxmlformats.org/officeDocument/2006/relationships/customXml" Target="../ink/ink923.xml"/><Relationship Id="rId264" Type="http://schemas.openxmlformats.org/officeDocument/2006/relationships/image" Target="../media/image934.png"/><Relationship Id="rId285" Type="http://schemas.openxmlformats.org/officeDocument/2006/relationships/customXml" Target="../ink/ink944.xml"/><Relationship Id="rId17" Type="http://schemas.openxmlformats.org/officeDocument/2006/relationships/customXml" Target="../ink/ink810.xml"/><Relationship Id="rId38" Type="http://schemas.openxmlformats.org/officeDocument/2006/relationships/image" Target="../media/image822.png"/><Relationship Id="rId59" Type="http://schemas.openxmlformats.org/officeDocument/2006/relationships/customXml" Target="../ink/ink831.xml"/><Relationship Id="rId103" Type="http://schemas.openxmlformats.org/officeDocument/2006/relationships/customXml" Target="../ink/ink853.xml"/><Relationship Id="rId124" Type="http://schemas.openxmlformats.org/officeDocument/2006/relationships/image" Target="../media/image865.png"/><Relationship Id="rId310" Type="http://schemas.openxmlformats.org/officeDocument/2006/relationships/customXml" Target="../ink/ink957.xml"/><Relationship Id="rId70" Type="http://schemas.openxmlformats.org/officeDocument/2006/relationships/image" Target="../media/image838.png"/><Relationship Id="rId91" Type="http://schemas.openxmlformats.org/officeDocument/2006/relationships/customXml" Target="../ink/ink847.xml"/><Relationship Id="rId145" Type="http://schemas.openxmlformats.org/officeDocument/2006/relationships/customXml" Target="../ink/ink874.xml"/><Relationship Id="rId166" Type="http://schemas.openxmlformats.org/officeDocument/2006/relationships/image" Target="../media/image885.png"/><Relationship Id="rId187" Type="http://schemas.openxmlformats.org/officeDocument/2006/relationships/customXml" Target="../ink/ink895.xml"/><Relationship Id="rId331" Type="http://schemas.openxmlformats.org/officeDocument/2006/relationships/image" Target="../media/image967.png"/><Relationship Id="rId352" Type="http://schemas.openxmlformats.org/officeDocument/2006/relationships/customXml" Target="../ink/ink978.xml"/><Relationship Id="rId373" Type="http://schemas.openxmlformats.org/officeDocument/2006/relationships/image" Target="../media/image988.png"/><Relationship Id="rId1" Type="http://schemas.openxmlformats.org/officeDocument/2006/relationships/slideLayout" Target="../slideLayouts/slideLayout2.xml"/><Relationship Id="rId212" Type="http://schemas.openxmlformats.org/officeDocument/2006/relationships/image" Target="../media/image908.png"/><Relationship Id="rId233" Type="http://schemas.openxmlformats.org/officeDocument/2006/relationships/customXml" Target="../ink/ink918.xml"/><Relationship Id="rId254" Type="http://schemas.openxmlformats.org/officeDocument/2006/relationships/image" Target="../media/image929.png"/><Relationship Id="rId28" Type="http://schemas.openxmlformats.org/officeDocument/2006/relationships/image" Target="../media/image817.png"/><Relationship Id="rId49" Type="http://schemas.openxmlformats.org/officeDocument/2006/relationships/customXml" Target="../ink/ink826.xml"/><Relationship Id="rId114" Type="http://schemas.openxmlformats.org/officeDocument/2006/relationships/image" Target="../media/image860.png"/><Relationship Id="rId275" Type="http://schemas.openxmlformats.org/officeDocument/2006/relationships/customXml" Target="../ink/ink939.xml"/><Relationship Id="rId296" Type="http://schemas.openxmlformats.org/officeDocument/2006/relationships/image" Target="../media/image950.png"/><Relationship Id="rId300" Type="http://schemas.openxmlformats.org/officeDocument/2006/relationships/image" Target="../media/image952.png"/><Relationship Id="rId60" Type="http://schemas.openxmlformats.org/officeDocument/2006/relationships/image" Target="../media/image833.png"/><Relationship Id="rId81" Type="http://schemas.openxmlformats.org/officeDocument/2006/relationships/customXml" Target="../ink/ink842.xml"/><Relationship Id="rId135" Type="http://schemas.openxmlformats.org/officeDocument/2006/relationships/customXml" Target="../ink/ink869.xml"/><Relationship Id="rId156" Type="http://schemas.openxmlformats.org/officeDocument/2006/relationships/image" Target="../media/image880.png"/><Relationship Id="rId177" Type="http://schemas.openxmlformats.org/officeDocument/2006/relationships/customXml" Target="../ink/ink890.xml"/><Relationship Id="rId198" Type="http://schemas.openxmlformats.org/officeDocument/2006/relationships/image" Target="../media/image901.png"/><Relationship Id="rId321" Type="http://schemas.openxmlformats.org/officeDocument/2006/relationships/image" Target="../media/image962.png"/><Relationship Id="rId342" Type="http://schemas.openxmlformats.org/officeDocument/2006/relationships/customXml" Target="../ink/ink973.xml"/><Relationship Id="rId363" Type="http://schemas.openxmlformats.org/officeDocument/2006/relationships/image" Target="../media/image983.png"/><Relationship Id="rId384" Type="http://schemas.openxmlformats.org/officeDocument/2006/relationships/customXml" Target="../ink/ink994.xml"/><Relationship Id="rId202" Type="http://schemas.openxmlformats.org/officeDocument/2006/relationships/image" Target="../media/image903.png"/><Relationship Id="rId223" Type="http://schemas.openxmlformats.org/officeDocument/2006/relationships/customXml" Target="../ink/ink913.xml"/><Relationship Id="rId244" Type="http://schemas.openxmlformats.org/officeDocument/2006/relationships/image" Target="../media/image924.png"/><Relationship Id="rId18" Type="http://schemas.openxmlformats.org/officeDocument/2006/relationships/image" Target="../media/image812.png"/><Relationship Id="rId39" Type="http://schemas.openxmlformats.org/officeDocument/2006/relationships/customXml" Target="../ink/ink821.xml"/><Relationship Id="rId265" Type="http://schemas.openxmlformats.org/officeDocument/2006/relationships/customXml" Target="../ink/ink934.xml"/><Relationship Id="rId286" Type="http://schemas.openxmlformats.org/officeDocument/2006/relationships/image" Target="../media/image945.png"/><Relationship Id="rId50" Type="http://schemas.openxmlformats.org/officeDocument/2006/relationships/image" Target="../media/image828.png"/><Relationship Id="rId104" Type="http://schemas.openxmlformats.org/officeDocument/2006/relationships/image" Target="../media/image855.png"/><Relationship Id="rId125" Type="http://schemas.openxmlformats.org/officeDocument/2006/relationships/customXml" Target="../ink/ink864.xml"/><Relationship Id="rId146" Type="http://schemas.openxmlformats.org/officeDocument/2006/relationships/image" Target="../media/image875.png"/><Relationship Id="rId167" Type="http://schemas.openxmlformats.org/officeDocument/2006/relationships/customXml" Target="../ink/ink885.xml"/><Relationship Id="rId188" Type="http://schemas.openxmlformats.org/officeDocument/2006/relationships/image" Target="../media/image896.png"/><Relationship Id="rId311" Type="http://schemas.openxmlformats.org/officeDocument/2006/relationships/image" Target="../media/image957.png"/><Relationship Id="rId332" Type="http://schemas.openxmlformats.org/officeDocument/2006/relationships/customXml" Target="../ink/ink968.xml"/><Relationship Id="rId353" Type="http://schemas.openxmlformats.org/officeDocument/2006/relationships/image" Target="../media/image978.png"/><Relationship Id="rId374" Type="http://schemas.openxmlformats.org/officeDocument/2006/relationships/customXml" Target="../ink/ink989.xml"/><Relationship Id="rId71" Type="http://schemas.openxmlformats.org/officeDocument/2006/relationships/customXml" Target="../ink/ink837.xml"/><Relationship Id="rId92" Type="http://schemas.openxmlformats.org/officeDocument/2006/relationships/image" Target="../media/image849.png"/><Relationship Id="rId213" Type="http://schemas.openxmlformats.org/officeDocument/2006/relationships/customXml" Target="../ink/ink908.xml"/><Relationship Id="rId234" Type="http://schemas.openxmlformats.org/officeDocument/2006/relationships/image" Target="../media/image919.png"/><Relationship Id="rId2" Type="http://schemas.openxmlformats.org/officeDocument/2006/relationships/notesSlide" Target="../notesSlides/notesSlide8.xml"/><Relationship Id="rId29" Type="http://schemas.openxmlformats.org/officeDocument/2006/relationships/customXml" Target="../ink/ink816.xml"/><Relationship Id="rId255" Type="http://schemas.openxmlformats.org/officeDocument/2006/relationships/customXml" Target="../ink/ink929.xml"/><Relationship Id="rId276" Type="http://schemas.openxmlformats.org/officeDocument/2006/relationships/image" Target="../media/image940.png"/><Relationship Id="rId297" Type="http://schemas.openxmlformats.org/officeDocument/2006/relationships/customXml" Target="../ink/ink950.xml"/><Relationship Id="rId40" Type="http://schemas.openxmlformats.org/officeDocument/2006/relationships/image" Target="../media/image823.png"/><Relationship Id="rId115" Type="http://schemas.openxmlformats.org/officeDocument/2006/relationships/customXml" Target="../ink/ink859.xml"/><Relationship Id="rId136" Type="http://schemas.openxmlformats.org/officeDocument/2006/relationships/image" Target="../media/image870.png"/><Relationship Id="rId157" Type="http://schemas.openxmlformats.org/officeDocument/2006/relationships/customXml" Target="../ink/ink880.xml"/><Relationship Id="rId178" Type="http://schemas.openxmlformats.org/officeDocument/2006/relationships/image" Target="../media/image891.png"/><Relationship Id="rId301" Type="http://schemas.openxmlformats.org/officeDocument/2006/relationships/customXml" Target="../ink/ink952.xml"/><Relationship Id="rId322" Type="http://schemas.openxmlformats.org/officeDocument/2006/relationships/customXml" Target="../ink/ink963.xml"/><Relationship Id="rId343" Type="http://schemas.openxmlformats.org/officeDocument/2006/relationships/image" Target="../media/image973.png"/><Relationship Id="rId364" Type="http://schemas.openxmlformats.org/officeDocument/2006/relationships/customXml" Target="../ink/ink984.xml"/><Relationship Id="rId61" Type="http://schemas.openxmlformats.org/officeDocument/2006/relationships/customXml" Target="../ink/ink832.xml"/><Relationship Id="rId82" Type="http://schemas.openxmlformats.org/officeDocument/2006/relationships/image" Target="../media/image844.png"/><Relationship Id="rId199" Type="http://schemas.openxmlformats.org/officeDocument/2006/relationships/customXml" Target="../ink/ink901.xml"/><Relationship Id="rId203" Type="http://schemas.openxmlformats.org/officeDocument/2006/relationships/customXml" Target="../ink/ink903.xml"/><Relationship Id="rId385" Type="http://schemas.openxmlformats.org/officeDocument/2006/relationships/image" Target="../media/image994.png"/><Relationship Id="rId19" Type="http://schemas.openxmlformats.org/officeDocument/2006/relationships/customXml" Target="../ink/ink811.xml"/><Relationship Id="rId224" Type="http://schemas.openxmlformats.org/officeDocument/2006/relationships/image" Target="../media/image914.png"/><Relationship Id="rId245" Type="http://schemas.openxmlformats.org/officeDocument/2006/relationships/customXml" Target="../ink/ink924.xml"/><Relationship Id="rId266" Type="http://schemas.openxmlformats.org/officeDocument/2006/relationships/image" Target="../media/image935.png"/><Relationship Id="rId287" Type="http://schemas.openxmlformats.org/officeDocument/2006/relationships/customXml" Target="../ink/ink945.xml"/><Relationship Id="rId30" Type="http://schemas.openxmlformats.org/officeDocument/2006/relationships/image" Target="../media/image818.png"/><Relationship Id="rId105" Type="http://schemas.openxmlformats.org/officeDocument/2006/relationships/customXml" Target="../ink/ink854.xml"/><Relationship Id="rId126" Type="http://schemas.openxmlformats.org/officeDocument/2006/relationships/image" Target="../media/image866.png"/><Relationship Id="rId147" Type="http://schemas.openxmlformats.org/officeDocument/2006/relationships/customXml" Target="../ink/ink875.xml"/><Relationship Id="rId168" Type="http://schemas.openxmlformats.org/officeDocument/2006/relationships/image" Target="../media/image886.png"/><Relationship Id="rId312" Type="http://schemas.openxmlformats.org/officeDocument/2006/relationships/customXml" Target="../ink/ink958.xml"/><Relationship Id="rId333" Type="http://schemas.openxmlformats.org/officeDocument/2006/relationships/image" Target="../media/image968.png"/><Relationship Id="rId354" Type="http://schemas.openxmlformats.org/officeDocument/2006/relationships/customXml" Target="../ink/ink979.xml"/><Relationship Id="rId51" Type="http://schemas.openxmlformats.org/officeDocument/2006/relationships/customXml" Target="../ink/ink827.xml"/><Relationship Id="rId72" Type="http://schemas.openxmlformats.org/officeDocument/2006/relationships/image" Target="../media/image839.png"/><Relationship Id="rId93" Type="http://schemas.openxmlformats.org/officeDocument/2006/relationships/customXml" Target="../ink/ink848.xml"/><Relationship Id="rId189" Type="http://schemas.openxmlformats.org/officeDocument/2006/relationships/customXml" Target="../ink/ink896.xml"/><Relationship Id="rId375" Type="http://schemas.openxmlformats.org/officeDocument/2006/relationships/image" Target="../media/image989.png"/><Relationship Id="rId3" Type="http://schemas.openxmlformats.org/officeDocument/2006/relationships/customXml" Target="../ink/ink803.xml"/><Relationship Id="rId214" Type="http://schemas.openxmlformats.org/officeDocument/2006/relationships/image" Target="../media/image909.png"/><Relationship Id="rId235" Type="http://schemas.openxmlformats.org/officeDocument/2006/relationships/customXml" Target="../ink/ink919.xml"/><Relationship Id="rId256" Type="http://schemas.openxmlformats.org/officeDocument/2006/relationships/image" Target="../media/image930.png"/><Relationship Id="rId277" Type="http://schemas.openxmlformats.org/officeDocument/2006/relationships/customXml" Target="../ink/ink940.xml"/><Relationship Id="rId298" Type="http://schemas.openxmlformats.org/officeDocument/2006/relationships/image" Target="../media/image951.png"/><Relationship Id="rId116" Type="http://schemas.openxmlformats.org/officeDocument/2006/relationships/image" Target="../media/image861.png"/><Relationship Id="rId137" Type="http://schemas.openxmlformats.org/officeDocument/2006/relationships/customXml" Target="../ink/ink870.xml"/><Relationship Id="rId158" Type="http://schemas.openxmlformats.org/officeDocument/2006/relationships/image" Target="../media/image881.png"/><Relationship Id="rId302" Type="http://schemas.openxmlformats.org/officeDocument/2006/relationships/image" Target="../media/image953.png"/><Relationship Id="rId323" Type="http://schemas.openxmlformats.org/officeDocument/2006/relationships/image" Target="../media/image963.png"/><Relationship Id="rId344" Type="http://schemas.openxmlformats.org/officeDocument/2006/relationships/customXml" Target="../ink/ink974.xml"/><Relationship Id="rId20" Type="http://schemas.openxmlformats.org/officeDocument/2006/relationships/image" Target="../media/image813.png"/><Relationship Id="rId41" Type="http://schemas.openxmlformats.org/officeDocument/2006/relationships/customXml" Target="../ink/ink822.xml"/><Relationship Id="rId62" Type="http://schemas.openxmlformats.org/officeDocument/2006/relationships/image" Target="../media/image834.png"/><Relationship Id="rId83" Type="http://schemas.openxmlformats.org/officeDocument/2006/relationships/customXml" Target="../ink/ink843.xml"/><Relationship Id="rId179" Type="http://schemas.openxmlformats.org/officeDocument/2006/relationships/customXml" Target="../ink/ink891.xml"/><Relationship Id="rId365" Type="http://schemas.openxmlformats.org/officeDocument/2006/relationships/image" Target="../media/image984.png"/><Relationship Id="rId386" Type="http://schemas.openxmlformats.org/officeDocument/2006/relationships/customXml" Target="../ink/ink995.xml"/><Relationship Id="rId190" Type="http://schemas.openxmlformats.org/officeDocument/2006/relationships/image" Target="../media/image897.png"/><Relationship Id="rId204" Type="http://schemas.openxmlformats.org/officeDocument/2006/relationships/image" Target="../media/image904.png"/><Relationship Id="rId225" Type="http://schemas.openxmlformats.org/officeDocument/2006/relationships/customXml" Target="../ink/ink914.xml"/><Relationship Id="rId246" Type="http://schemas.openxmlformats.org/officeDocument/2006/relationships/image" Target="../media/image925.png"/><Relationship Id="rId267" Type="http://schemas.openxmlformats.org/officeDocument/2006/relationships/customXml" Target="../ink/ink935.xml"/><Relationship Id="rId288" Type="http://schemas.openxmlformats.org/officeDocument/2006/relationships/image" Target="../media/image946.png"/><Relationship Id="rId106" Type="http://schemas.openxmlformats.org/officeDocument/2006/relationships/image" Target="../media/image856.png"/><Relationship Id="rId127" Type="http://schemas.openxmlformats.org/officeDocument/2006/relationships/customXml" Target="../ink/ink865.xml"/><Relationship Id="rId313" Type="http://schemas.openxmlformats.org/officeDocument/2006/relationships/image" Target="../media/image958.png"/><Relationship Id="rId10" Type="http://schemas.openxmlformats.org/officeDocument/2006/relationships/image" Target="../media/image808.png"/><Relationship Id="rId31" Type="http://schemas.openxmlformats.org/officeDocument/2006/relationships/customXml" Target="../ink/ink817.xml"/><Relationship Id="rId52" Type="http://schemas.openxmlformats.org/officeDocument/2006/relationships/image" Target="../media/image829.png"/><Relationship Id="rId73" Type="http://schemas.openxmlformats.org/officeDocument/2006/relationships/customXml" Target="../ink/ink838.xml"/><Relationship Id="rId94" Type="http://schemas.openxmlformats.org/officeDocument/2006/relationships/image" Target="../media/image850.png"/><Relationship Id="rId148" Type="http://schemas.openxmlformats.org/officeDocument/2006/relationships/image" Target="../media/image876.png"/><Relationship Id="rId169" Type="http://schemas.openxmlformats.org/officeDocument/2006/relationships/customXml" Target="../ink/ink886.xml"/><Relationship Id="rId334" Type="http://schemas.openxmlformats.org/officeDocument/2006/relationships/customXml" Target="../ink/ink969.xml"/><Relationship Id="rId355" Type="http://schemas.openxmlformats.org/officeDocument/2006/relationships/image" Target="../media/image979.png"/><Relationship Id="rId376" Type="http://schemas.openxmlformats.org/officeDocument/2006/relationships/customXml" Target="../ink/ink990.xml"/><Relationship Id="rId4" Type="http://schemas.openxmlformats.org/officeDocument/2006/relationships/image" Target="../media/image805.png"/><Relationship Id="rId180" Type="http://schemas.openxmlformats.org/officeDocument/2006/relationships/image" Target="../media/image892.png"/><Relationship Id="rId215" Type="http://schemas.openxmlformats.org/officeDocument/2006/relationships/customXml" Target="../ink/ink909.xml"/><Relationship Id="rId236" Type="http://schemas.openxmlformats.org/officeDocument/2006/relationships/image" Target="../media/image920.png"/><Relationship Id="rId257" Type="http://schemas.openxmlformats.org/officeDocument/2006/relationships/customXml" Target="../ink/ink930.xml"/><Relationship Id="rId278" Type="http://schemas.openxmlformats.org/officeDocument/2006/relationships/image" Target="../media/image941.png"/><Relationship Id="rId303" Type="http://schemas.openxmlformats.org/officeDocument/2006/relationships/customXml" Target="../ink/ink953.xml"/><Relationship Id="rId42" Type="http://schemas.openxmlformats.org/officeDocument/2006/relationships/image" Target="../media/image824.png"/><Relationship Id="rId84" Type="http://schemas.openxmlformats.org/officeDocument/2006/relationships/image" Target="../media/image845.png"/><Relationship Id="rId138" Type="http://schemas.openxmlformats.org/officeDocument/2006/relationships/image" Target="../media/image871.png"/><Relationship Id="rId345" Type="http://schemas.openxmlformats.org/officeDocument/2006/relationships/image" Target="../media/image974.png"/><Relationship Id="rId387" Type="http://schemas.openxmlformats.org/officeDocument/2006/relationships/image" Target="../media/image995.png"/><Relationship Id="rId191" Type="http://schemas.openxmlformats.org/officeDocument/2006/relationships/customXml" Target="../ink/ink897.xml"/><Relationship Id="rId205" Type="http://schemas.openxmlformats.org/officeDocument/2006/relationships/customXml" Target="../ink/ink904.xml"/><Relationship Id="rId247" Type="http://schemas.openxmlformats.org/officeDocument/2006/relationships/customXml" Target="../ink/ink925.xml"/><Relationship Id="rId107" Type="http://schemas.openxmlformats.org/officeDocument/2006/relationships/customXml" Target="../ink/ink855.xml"/><Relationship Id="rId289" Type="http://schemas.openxmlformats.org/officeDocument/2006/relationships/customXml" Target="../ink/ink946.xml"/><Relationship Id="rId11" Type="http://schemas.openxmlformats.org/officeDocument/2006/relationships/customXml" Target="../ink/ink807.xml"/><Relationship Id="rId53" Type="http://schemas.openxmlformats.org/officeDocument/2006/relationships/customXml" Target="../ink/ink828.xml"/><Relationship Id="rId149" Type="http://schemas.openxmlformats.org/officeDocument/2006/relationships/customXml" Target="../ink/ink876.xml"/><Relationship Id="rId314" Type="http://schemas.openxmlformats.org/officeDocument/2006/relationships/customXml" Target="../ink/ink959.xml"/><Relationship Id="rId356" Type="http://schemas.openxmlformats.org/officeDocument/2006/relationships/customXml" Target="../ink/ink980.xml"/><Relationship Id="rId95" Type="http://schemas.openxmlformats.org/officeDocument/2006/relationships/customXml" Target="../ink/ink849.xml"/><Relationship Id="rId160" Type="http://schemas.openxmlformats.org/officeDocument/2006/relationships/image" Target="../media/image882.png"/><Relationship Id="rId216" Type="http://schemas.openxmlformats.org/officeDocument/2006/relationships/image" Target="../media/image910.png"/><Relationship Id="rId258" Type="http://schemas.openxmlformats.org/officeDocument/2006/relationships/image" Target="../media/image931.png"/><Relationship Id="rId22" Type="http://schemas.openxmlformats.org/officeDocument/2006/relationships/image" Target="../media/image814.png"/><Relationship Id="rId64" Type="http://schemas.openxmlformats.org/officeDocument/2006/relationships/image" Target="../media/image835.png"/><Relationship Id="rId118" Type="http://schemas.openxmlformats.org/officeDocument/2006/relationships/image" Target="../media/image862.png"/><Relationship Id="rId325" Type="http://schemas.openxmlformats.org/officeDocument/2006/relationships/image" Target="../media/image964.png"/><Relationship Id="rId367" Type="http://schemas.openxmlformats.org/officeDocument/2006/relationships/image" Target="../media/image985.png"/><Relationship Id="rId171" Type="http://schemas.openxmlformats.org/officeDocument/2006/relationships/customXml" Target="../ink/ink887.xml"/><Relationship Id="rId227" Type="http://schemas.openxmlformats.org/officeDocument/2006/relationships/customXml" Target="../ink/ink915.xml"/><Relationship Id="rId269" Type="http://schemas.openxmlformats.org/officeDocument/2006/relationships/customXml" Target="../ink/ink936.xml"/><Relationship Id="rId33" Type="http://schemas.openxmlformats.org/officeDocument/2006/relationships/customXml" Target="../ink/ink818.xml"/><Relationship Id="rId129" Type="http://schemas.openxmlformats.org/officeDocument/2006/relationships/customXml" Target="../ink/ink866.xml"/><Relationship Id="rId280" Type="http://schemas.openxmlformats.org/officeDocument/2006/relationships/image" Target="../media/image942.png"/><Relationship Id="rId336" Type="http://schemas.openxmlformats.org/officeDocument/2006/relationships/customXml" Target="../ink/ink970.xml"/><Relationship Id="rId75" Type="http://schemas.openxmlformats.org/officeDocument/2006/relationships/customXml" Target="../ink/ink839.xml"/><Relationship Id="rId140" Type="http://schemas.openxmlformats.org/officeDocument/2006/relationships/image" Target="../media/image872.png"/><Relationship Id="rId182" Type="http://schemas.openxmlformats.org/officeDocument/2006/relationships/image" Target="../media/image893.png"/><Relationship Id="rId378" Type="http://schemas.openxmlformats.org/officeDocument/2006/relationships/customXml" Target="../ink/ink991.xml"/><Relationship Id="rId6" Type="http://schemas.openxmlformats.org/officeDocument/2006/relationships/image" Target="../media/image806.png"/><Relationship Id="rId238" Type="http://schemas.openxmlformats.org/officeDocument/2006/relationships/image" Target="../media/image921.png"/><Relationship Id="rId291" Type="http://schemas.openxmlformats.org/officeDocument/2006/relationships/customXml" Target="../ink/ink947.xml"/><Relationship Id="rId305" Type="http://schemas.openxmlformats.org/officeDocument/2006/relationships/image" Target="../media/image954.png"/><Relationship Id="rId347" Type="http://schemas.openxmlformats.org/officeDocument/2006/relationships/image" Target="../media/image975.png"/><Relationship Id="rId44" Type="http://schemas.openxmlformats.org/officeDocument/2006/relationships/image" Target="../media/image825.png"/><Relationship Id="rId86" Type="http://schemas.openxmlformats.org/officeDocument/2006/relationships/image" Target="../media/image846.png"/><Relationship Id="rId151" Type="http://schemas.openxmlformats.org/officeDocument/2006/relationships/customXml" Target="../ink/ink877.xml"/><Relationship Id="rId389" Type="http://schemas.openxmlformats.org/officeDocument/2006/relationships/image" Target="../media/image996.png"/><Relationship Id="rId193" Type="http://schemas.openxmlformats.org/officeDocument/2006/relationships/customXml" Target="../ink/ink898.xml"/><Relationship Id="rId207" Type="http://schemas.openxmlformats.org/officeDocument/2006/relationships/customXml" Target="../ink/ink905.xml"/><Relationship Id="rId249" Type="http://schemas.openxmlformats.org/officeDocument/2006/relationships/customXml" Target="../ink/ink926.xml"/><Relationship Id="rId13" Type="http://schemas.openxmlformats.org/officeDocument/2006/relationships/customXml" Target="../ink/ink808.xml"/><Relationship Id="rId109" Type="http://schemas.openxmlformats.org/officeDocument/2006/relationships/customXml" Target="../ink/ink856.xml"/><Relationship Id="rId260" Type="http://schemas.openxmlformats.org/officeDocument/2006/relationships/image" Target="../media/image932.png"/><Relationship Id="rId316" Type="http://schemas.openxmlformats.org/officeDocument/2006/relationships/customXml" Target="../ink/ink960.xml"/><Relationship Id="rId55" Type="http://schemas.openxmlformats.org/officeDocument/2006/relationships/customXml" Target="../ink/ink829.xml"/><Relationship Id="rId97" Type="http://schemas.openxmlformats.org/officeDocument/2006/relationships/customXml" Target="../ink/ink850.xml"/><Relationship Id="rId120" Type="http://schemas.openxmlformats.org/officeDocument/2006/relationships/image" Target="../media/image863.png"/><Relationship Id="rId358" Type="http://schemas.openxmlformats.org/officeDocument/2006/relationships/customXml" Target="../ink/ink981.xml"/><Relationship Id="rId162" Type="http://schemas.openxmlformats.org/officeDocument/2006/relationships/image" Target="../media/image883.png"/><Relationship Id="rId218" Type="http://schemas.openxmlformats.org/officeDocument/2006/relationships/image" Target="../media/image911.png"/><Relationship Id="rId271" Type="http://schemas.openxmlformats.org/officeDocument/2006/relationships/customXml" Target="../ink/ink937.xml"/><Relationship Id="rId24" Type="http://schemas.openxmlformats.org/officeDocument/2006/relationships/image" Target="../media/image815.png"/><Relationship Id="rId66" Type="http://schemas.openxmlformats.org/officeDocument/2006/relationships/image" Target="../media/image836.png"/><Relationship Id="rId131" Type="http://schemas.openxmlformats.org/officeDocument/2006/relationships/customXml" Target="../ink/ink867.xml"/><Relationship Id="rId327" Type="http://schemas.openxmlformats.org/officeDocument/2006/relationships/image" Target="../media/image965.png"/><Relationship Id="rId369" Type="http://schemas.openxmlformats.org/officeDocument/2006/relationships/image" Target="../media/image986.png"/><Relationship Id="rId173" Type="http://schemas.openxmlformats.org/officeDocument/2006/relationships/customXml" Target="../ink/ink888.xml"/><Relationship Id="rId229" Type="http://schemas.openxmlformats.org/officeDocument/2006/relationships/customXml" Target="../ink/ink916.xml"/><Relationship Id="rId380" Type="http://schemas.openxmlformats.org/officeDocument/2006/relationships/customXml" Target="../ink/ink992.xml"/><Relationship Id="rId240" Type="http://schemas.openxmlformats.org/officeDocument/2006/relationships/image" Target="../media/image922.png"/><Relationship Id="rId35" Type="http://schemas.openxmlformats.org/officeDocument/2006/relationships/customXml" Target="../ink/ink819.xml"/><Relationship Id="rId77" Type="http://schemas.openxmlformats.org/officeDocument/2006/relationships/customXml" Target="../ink/ink840.xml"/><Relationship Id="rId100" Type="http://schemas.openxmlformats.org/officeDocument/2006/relationships/image" Target="../media/image853.png"/><Relationship Id="rId282" Type="http://schemas.openxmlformats.org/officeDocument/2006/relationships/image" Target="../media/image943.png"/><Relationship Id="rId338" Type="http://schemas.openxmlformats.org/officeDocument/2006/relationships/customXml" Target="../ink/ink971.xml"/><Relationship Id="rId8" Type="http://schemas.openxmlformats.org/officeDocument/2006/relationships/image" Target="../media/image807.png"/><Relationship Id="rId142" Type="http://schemas.openxmlformats.org/officeDocument/2006/relationships/image" Target="../media/image873.png"/><Relationship Id="rId184" Type="http://schemas.openxmlformats.org/officeDocument/2006/relationships/image" Target="../media/image894.png"/><Relationship Id="rId391" Type="http://schemas.openxmlformats.org/officeDocument/2006/relationships/image" Target="../media/image997.png"/><Relationship Id="rId251" Type="http://schemas.openxmlformats.org/officeDocument/2006/relationships/customXml" Target="../ink/ink927.xml"/><Relationship Id="rId46" Type="http://schemas.openxmlformats.org/officeDocument/2006/relationships/image" Target="../media/image826.png"/><Relationship Id="rId293" Type="http://schemas.openxmlformats.org/officeDocument/2006/relationships/customXml" Target="../ink/ink948.xml"/><Relationship Id="rId307" Type="http://schemas.openxmlformats.org/officeDocument/2006/relationships/image" Target="../media/image955.png"/><Relationship Id="rId349" Type="http://schemas.openxmlformats.org/officeDocument/2006/relationships/image" Target="../media/image976.png"/><Relationship Id="rId88" Type="http://schemas.openxmlformats.org/officeDocument/2006/relationships/image" Target="../media/image847.png"/><Relationship Id="rId111" Type="http://schemas.openxmlformats.org/officeDocument/2006/relationships/customXml" Target="../ink/ink857.xml"/><Relationship Id="rId153" Type="http://schemas.openxmlformats.org/officeDocument/2006/relationships/customXml" Target="../ink/ink878.xml"/><Relationship Id="rId195" Type="http://schemas.openxmlformats.org/officeDocument/2006/relationships/customXml" Target="../ink/ink899.xml"/><Relationship Id="rId209" Type="http://schemas.openxmlformats.org/officeDocument/2006/relationships/customXml" Target="../ink/ink906.xml"/><Relationship Id="rId360" Type="http://schemas.openxmlformats.org/officeDocument/2006/relationships/customXml" Target="../ink/ink982.xml"/><Relationship Id="rId220" Type="http://schemas.openxmlformats.org/officeDocument/2006/relationships/image" Target="../media/image912.png"/><Relationship Id="rId15" Type="http://schemas.openxmlformats.org/officeDocument/2006/relationships/customXml" Target="../ink/ink809.xml"/><Relationship Id="rId57" Type="http://schemas.openxmlformats.org/officeDocument/2006/relationships/customXml" Target="../ink/ink830.xml"/><Relationship Id="rId262" Type="http://schemas.openxmlformats.org/officeDocument/2006/relationships/image" Target="../media/image933.png"/><Relationship Id="rId318" Type="http://schemas.openxmlformats.org/officeDocument/2006/relationships/customXml" Target="../ink/ink961.xml"/><Relationship Id="rId99" Type="http://schemas.openxmlformats.org/officeDocument/2006/relationships/customXml" Target="../ink/ink851.xml"/><Relationship Id="rId122" Type="http://schemas.openxmlformats.org/officeDocument/2006/relationships/image" Target="../media/image864.png"/><Relationship Id="rId164" Type="http://schemas.openxmlformats.org/officeDocument/2006/relationships/image" Target="../media/image884.png"/><Relationship Id="rId371" Type="http://schemas.openxmlformats.org/officeDocument/2006/relationships/image" Target="../media/image987.png"/><Relationship Id="rId26" Type="http://schemas.openxmlformats.org/officeDocument/2006/relationships/image" Target="../media/image816.png"/><Relationship Id="rId231" Type="http://schemas.openxmlformats.org/officeDocument/2006/relationships/customXml" Target="../ink/ink917.xml"/><Relationship Id="rId273" Type="http://schemas.openxmlformats.org/officeDocument/2006/relationships/customXml" Target="../ink/ink938.xml"/><Relationship Id="rId329" Type="http://schemas.openxmlformats.org/officeDocument/2006/relationships/image" Target="../media/image966.png"/><Relationship Id="rId68" Type="http://schemas.openxmlformats.org/officeDocument/2006/relationships/image" Target="../media/image837.png"/><Relationship Id="rId133" Type="http://schemas.openxmlformats.org/officeDocument/2006/relationships/customXml" Target="../ink/ink868.xml"/><Relationship Id="rId175" Type="http://schemas.openxmlformats.org/officeDocument/2006/relationships/customXml" Target="../ink/ink889.xml"/><Relationship Id="rId340" Type="http://schemas.openxmlformats.org/officeDocument/2006/relationships/customXml" Target="../ink/ink97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93096"/>
            <a:ext cx="6191157" cy="833718"/>
          </a:xfrm>
        </p:spPr>
        <p:txBody>
          <a:bodyPr>
            <a:noAutofit/>
          </a:bodyPr>
          <a:lstStyle/>
          <a:p>
            <a:r>
              <a:rPr lang="en-US" sz="5400" dirty="0">
                <a:effectLst>
                  <a:outerShdw blurRad="38100" dist="38100" dir="2700000" algn="tl">
                    <a:srgbClr val="000000">
                      <a:alpha val="43137"/>
                    </a:srgbClr>
                  </a:outerShdw>
                </a:effectLst>
              </a:rPr>
              <a:t>Chapter 2</a:t>
            </a:r>
          </a:p>
        </p:txBody>
      </p:sp>
      <p:sp>
        <p:nvSpPr>
          <p:cNvPr id="11" name="Text Placeholder 10"/>
          <p:cNvSpPr>
            <a:spLocks noGrp="1"/>
          </p:cNvSpPr>
          <p:nvPr>
            <p:ph type="body" sz="half" idx="2"/>
          </p:nvPr>
        </p:nvSpPr>
        <p:spPr>
          <a:xfrm>
            <a:off x="533400" y="5157192"/>
            <a:ext cx="8610600" cy="838200"/>
          </a:xfrm>
        </p:spPr>
        <p:txBody>
          <a:bodyPr>
            <a:normAutofit/>
          </a:bodyPr>
          <a:lstStyle/>
          <a:p>
            <a:r>
              <a:rPr lang="en-US" sz="4400" dirty="0"/>
              <a:t>Performance Issues</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a:xfrm>
            <a:off x="498474" y="484094"/>
            <a:ext cx="7556313" cy="1344706"/>
          </a:xfrm>
        </p:spPr>
        <p:txBody>
          <a:bodyPr/>
          <a:lstStyle/>
          <a:p>
            <a:pPr>
              <a:spcBef>
                <a:spcPts val="600"/>
              </a:spcBef>
              <a:spcAft>
                <a:spcPts val="600"/>
              </a:spcAft>
            </a:pPr>
            <a:r>
              <a:rPr lang="en-GB" dirty="0">
                <a:effectLst>
                  <a:outerShdw blurRad="38100" dist="38100" dir="2700000" algn="tl">
                    <a:srgbClr val="000000">
                      <a:alpha val="43137"/>
                    </a:srgbClr>
                  </a:outerShdw>
                </a:effectLst>
              </a:rPr>
              <a:t>Many Integrated Core (MIC)</a:t>
            </a:r>
            <a:br>
              <a:rPr lang="en-GB" dirty="0">
                <a:effectLst>
                  <a:outerShdw blurRad="38100" dist="38100" dir="2700000" algn="tl">
                    <a:srgbClr val="000000">
                      <a:alpha val="43137"/>
                    </a:srgbClr>
                  </a:outerShdw>
                </a:effectLst>
              </a:rPr>
            </a:br>
            <a:r>
              <a:rPr lang="en-GB"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Graphics Processing Unit (GPU)</a:t>
            </a:r>
            <a:br>
              <a:rPr lang="en-US" dirty="0"/>
            </a:br>
            <a:endParaRPr lang="en-GB" dirty="0"/>
          </a:p>
        </p:txBody>
      </p:sp>
      <p:sp>
        <p:nvSpPr>
          <p:cNvPr id="103429" name="Rectangle 5"/>
          <p:cNvSpPr>
            <a:spLocks noGrp="1" noChangeArrowheads="1"/>
          </p:cNvSpPr>
          <p:nvPr>
            <p:ph sz="half" idx="2"/>
          </p:nvPr>
        </p:nvSpPr>
        <p:spPr/>
        <p:txBody>
          <a:bodyPr/>
          <a:lstStyle/>
          <a:p>
            <a:r>
              <a:rPr lang="en-GB" dirty="0"/>
              <a:t>Leap in performance as well as the challenges in developing software to exploit such a large number of cores</a:t>
            </a:r>
          </a:p>
          <a:p>
            <a:r>
              <a:rPr lang="en-GB" dirty="0"/>
              <a:t>The multicore and MIC strategy involves a homogeneous collection of general purpose processors on a single chip</a:t>
            </a:r>
          </a:p>
          <a:p>
            <a:endParaRPr lang="en-GB" dirty="0"/>
          </a:p>
          <a:p>
            <a:endParaRPr lang="en-GB" dirty="0"/>
          </a:p>
        </p:txBody>
      </p:sp>
      <p:sp>
        <p:nvSpPr>
          <p:cNvPr id="16" name="Content Placeholder 15"/>
          <p:cNvSpPr>
            <a:spLocks noGrp="1"/>
          </p:cNvSpPr>
          <p:nvPr>
            <p:ph sz="quarter" idx="4"/>
          </p:nvPr>
        </p:nvSpPr>
        <p:spPr>
          <a:xfrm>
            <a:off x="4399878" y="2447365"/>
            <a:ext cx="3753522" cy="4182035"/>
          </a:xfrm>
        </p:spPr>
        <p:txBody>
          <a:bodyPr>
            <a:normAutofit/>
          </a:bodyPr>
          <a:lstStyle/>
          <a:p>
            <a:r>
              <a:rPr lang="en-US" dirty="0"/>
              <a:t>Core designed to perform </a:t>
            </a:r>
            <a:r>
              <a:rPr lang="en-US" dirty="0">
                <a:solidFill>
                  <a:srgbClr val="FF0000"/>
                </a:solidFill>
              </a:rPr>
              <a:t>parallel operations on graphics data</a:t>
            </a:r>
          </a:p>
          <a:p>
            <a:r>
              <a:rPr lang="en-US" dirty="0"/>
              <a:t>Traditionally found on a plug-in graphics card, it is used to encode and render 2D and 3D graphics as well as process video</a:t>
            </a:r>
          </a:p>
          <a:p>
            <a:r>
              <a:rPr lang="en-US" dirty="0"/>
              <a:t>Used as </a:t>
            </a:r>
            <a:r>
              <a:rPr lang="en-US" dirty="0">
                <a:solidFill>
                  <a:srgbClr val="FF0000"/>
                </a:solidFill>
              </a:rPr>
              <a:t>vector processors </a:t>
            </a:r>
            <a:r>
              <a:rPr lang="en-US" dirty="0"/>
              <a:t>for a variety of applications that require repetitive computations</a:t>
            </a:r>
          </a:p>
        </p:txBody>
      </p:sp>
      <p:sp>
        <p:nvSpPr>
          <p:cNvPr id="5" name="Text Placeholder 4"/>
          <p:cNvSpPr>
            <a:spLocks noGrp="1"/>
          </p:cNvSpPr>
          <p:nvPr>
            <p:ph type="body" idx="1"/>
          </p:nvPr>
        </p:nvSpPr>
        <p:spPr/>
        <p:txBody>
          <a:bodyPr/>
          <a:lstStyle/>
          <a:p>
            <a:r>
              <a:rPr lang="en-US" dirty="0"/>
              <a:t>MIC	</a:t>
            </a:r>
            <a:endParaRPr lang="en-US" sz="3000" dirty="0">
              <a:solidFill>
                <a:schemeClr val="accent1"/>
              </a:solidFill>
            </a:endParaRPr>
          </a:p>
        </p:txBody>
      </p:sp>
      <p:sp>
        <p:nvSpPr>
          <p:cNvPr id="15" name="Text Placeholder 14"/>
          <p:cNvSpPr>
            <a:spLocks noGrp="1"/>
          </p:cNvSpPr>
          <p:nvPr>
            <p:ph type="body" sz="quarter" idx="3"/>
          </p:nvPr>
        </p:nvSpPr>
        <p:spPr/>
        <p:txBody>
          <a:bodyPr/>
          <a:lstStyle/>
          <a:p>
            <a:r>
              <a:rPr lang="en-US" dirty="0"/>
              <a:t>GPU</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478591-CC66-544C-9E91-FF244094FAED}"/>
                  </a:ext>
                </a:extLst>
              </p14:cNvPr>
              <p14:cNvContentPartPr/>
              <p14:nvPr/>
            </p14:nvContentPartPr>
            <p14:xfrm>
              <a:off x="812636" y="4683053"/>
              <a:ext cx="1608840" cy="23760"/>
            </p14:xfrm>
          </p:contentPart>
        </mc:Choice>
        <mc:Fallback xmlns="">
          <p:pic>
            <p:nvPicPr>
              <p:cNvPr id="3" name="Ink 2">
                <a:extLst>
                  <a:ext uri="{FF2B5EF4-FFF2-40B4-BE49-F238E27FC236}">
                    <a16:creationId xmlns:a16="http://schemas.microsoft.com/office/drawing/2014/main" id="{61478591-CC66-544C-9E91-FF244094FAED}"/>
                  </a:ext>
                </a:extLst>
              </p:cNvPr>
              <p:cNvPicPr/>
              <p:nvPr/>
            </p:nvPicPr>
            <p:blipFill>
              <a:blip r:embed="rId4"/>
              <a:stretch>
                <a:fillRect/>
              </a:stretch>
            </p:blipFill>
            <p:spPr>
              <a:xfrm>
                <a:off x="805076" y="4675493"/>
                <a:ext cx="1623960" cy="38880"/>
              </a:xfrm>
              <a:prstGeom prst="rect">
                <a:avLst/>
              </a:prstGeom>
            </p:spPr>
          </p:pic>
        </mc:Fallback>
      </mc:AlternateContent>
      <p:grpSp>
        <p:nvGrpSpPr>
          <p:cNvPr id="22" name="Group 21">
            <a:extLst>
              <a:ext uri="{FF2B5EF4-FFF2-40B4-BE49-F238E27FC236}">
                <a16:creationId xmlns:a16="http://schemas.microsoft.com/office/drawing/2014/main" id="{61B0D219-89F2-624A-B977-508573FF2AC5}"/>
              </a:ext>
            </a:extLst>
          </p:cNvPr>
          <p:cNvGrpSpPr/>
          <p:nvPr/>
        </p:nvGrpSpPr>
        <p:grpSpPr>
          <a:xfrm>
            <a:off x="495836" y="4634093"/>
            <a:ext cx="1658880" cy="1362240"/>
            <a:chOff x="495836" y="4634093"/>
            <a:chExt cx="1658880" cy="13622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0ADF567-D130-9A48-A7A3-7C1565B4A1E6}"/>
                    </a:ext>
                  </a:extLst>
                </p14:cNvPr>
                <p14:cNvContentPartPr/>
                <p14:nvPr/>
              </p14:nvContentPartPr>
              <p14:xfrm>
                <a:off x="495836" y="4634093"/>
                <a:ext cx="230040" cy="1078200"/>
              </p14:xfrm>
            </p:contentPart>
          </mc:Choice>
          <mc:Fallback xmlns="">
            <p:pic>
              <p:nvPicPr>
                <p:cNvPr id="4" name="Ink 3">
                  <a:extLst>
                    <a:ext uri="{FF2B5EF4-FFF2-40B4-BE49-F238E27FC236}">
                      <a16:creationId xmlns:a16="http://schemas.microsoft.com/office/drawing/2014/main" id="{D0ADF567-D130-9A48-A7A3-7C1565B4A1E6}"/>
                    </a:ext>
                  </a:extLst>
                </p:cNvPr>
                <p:cNvPicPr/>
                <p:nvPr/>
              </p:nvPicPr>
              <p:blipFill>
                <a:blip r:embed="rId6"/>
                <a:stretch>
                  <a:fillRect/>
                </a:stretch>
              </p:blipFill>
              <p:spPr>
                <a:xfrm>
                  <a:off x="488276" y="4626893"/>
                  <a:ext cx="244800" cy="109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7DB303A-2894-1643-A436-6623732F5CA1}"/>
                    </a:ext>
                  </a:extLst>
                </p14:cNvPr>
                <p14:cNvContentPartPr/>
                <p14:nvPr/>
              </p14:nvContentPartPr>
              <p14:xfrm>
                <a:off x="844316" y="5845853"/>
                <a:ext cx="142560" cy="130680"/>
              </p14:xfrm>
            </p:contentPart>
          </mc:Choice>
          <mc:Fallback xmlns="">
            <p:pic>
              <p:nvPicPr>
                <p:cNvPr id="6" name="Ink 5">
                  <a:extLst>
                    <a:ext uri="{FF2B5EF4-FFF2-40B4-BE49-F238E27FC236}">
                      <a16:creationId xmlns:a16="http://schemas.microsoft.com/office/drawing/2014/main" id="{97DB303A-2894-1643-A436-6623732F5CA1}"/>
                    </a:ext>
                  </a:extLst>
                </p:cNvPr>
                <p:cNvPicPr/>
                <p:nvPr/>
              </p:nvPicPr>
              <p:blipFill>
                <a:blip r:embed="rId8"/>
                <a:stretch>
                  <a:fillRect/>
                </a:stretch>
              </p:blipFill>
              <p:spPr>
                <a:xfrm>
                  <a:off x="836756" y="5838293"/>
                  <a:ext cx="157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7975D51-2A66-9C4E-AF2C-6DFF8E1611C4}"/>
                    </a:ext>
                  </a:extLst>
                </p14:cNvPr>
                <p14:cNvContentPartPr/>
                <p14:nvPr/>
              </p14:nvContentPartPr>
              <p14:xfrm>
                <a:off x="1071116" y="5878253"/>
                <a:ext cx="114480" cy="110520"/>
              </p14:xfrm>
            </p:contentPart>
          </mc:Choice>
          <mc:Fallback xmlns="">
            <p:pic>
              <p:nvPicPr>
                <p:cNvPr id="7" name="Ink 6">
                  <a:extLst>
                    <a:ext uri="{FF2B5EF4-FFF2-40B4-BE49-F238E27FC236}">
                      <a16:creationId xmlns:a16="http://schemas.microsoft.com/office/drawing/2014/main" id="{A7975D51-2A66-9C4E-AF2C-6DFF8E1611C4}"/>
                    </a:ext>
                  </a:extLst>
                </p:cNvPr>
                <p:cNvPicPr/>
                <p:nvPr/>
              </p:nvPicPr>
              <p:blipFill>
                <a:blip r:embed="rId10"/>
                <a:stretch>
                  <a:fillRect/>
                </a:stretch>
              </p:blipFill>
              <p:spPr>
                <a:xfrm>
                  <a:off x="1063556" y="5870693"/>
                  <a:ext cx="129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1EDF668F-71A9-FF45-B2C8-747AB70398AD}"/>
                    </a:ext>
                  </a:extLst>
                </p14:cNvPr>
                <p14:cNvContentPartPr/>
                <p14:nvPr/>
              </p14:nvContentPartPr>
              <p14:xfrm>
                <a:off x="1275236" y="5761613"/>
                <a:ext cx="7920" cy="226080"/>
              </p14:xfrm>
            </p:contentPart>
          </mc:Choice>
          <mc:Fallback xmlns="">
            <p:pic>
              <p:nvPicPr>
                <p:cNvPr id="9" name="Ink 8">
                  <a:extLst>
                    <a:ext uri="{FF2B5EF4-FFF2-40B4-BE49-F238E27FC236}">
                      <a16:creationId xmlns:a16="http://schemas.microsoft.com/office/drawing/2014/main" id="{1EDF668F-71A9-FF45-B2C8-747AB70398AD}"/>
                    </a:ext>
                  </a:extLst>
                </p:cNvPr>
                <p:cNvPicPr/>
                <p:nvPr/>
              </p:nvPicPr>
              <p:blipFill>
                <a:blip r:embed="rId12"/>
                <a:stretch>
                  <a:fillRect/>
                </a:stretch>
              </p:blipFill>
              <p:spPr>
                <a:xfrm>
                  <a:off x="1267676" y="5754053"/>
                  <a:ext cx="230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A9A295E0-8591-AF43-A508-6FBB64393962}"/>
                    </a:ext>
                  </a:extLst>
                </p14:cNvPr>
                <p14:cNvContentPartPr/>
                <p14:nvPr/>
              </p14:nvContentPartPr>
              <p14:xfrm>
                <a:off x="1400516" y="5787893"/>
                <a:ext cx="9360" cy="208080"/>
              </p14:xfrm>
            </p:contentPart>
          </mc:Choice>
          <mc:Fallback xmlns="">
            <p:pic>
              <p:nvPicPr>
                <p:cNvPr id="10" name="Ink 9">
                  <a:extLst>
                    <a:ext uri="{FF2B5EF4-FFF2-40B4-BE49-F238E27FC236}">
                      <a16:creationId xmlns:a16="http://schemas.microsoft.com/office/drawing/2014/main" id="{A9A295E0-8591-AF43-A508-6FBB64393962}"/>
                    </a:ext>
                  </a:extLst>
                </p:cNvPr>
                <p:cNvPicPr/>
                <p:nvPr/>
              </p:nvPicPr>
              <p:blipFill>
                <a:blip r:embed="rId14"/>
                <a:stretch>
                  <a:fillRect/>
                </a:stretch>
              </p:blipFill>
              <p:spPr>
                <a:xfrm>
                  <a:off x="1392956" y="5780333"/>
                  <a:ext cx="244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50E2B32A-0FE8-564A-8514-76026BBAD1DB}"/>
                    </a:ext>
                  </a:extLst>
                </p14:cNvPr>
                <p14:cNvContentPartPr/>
                <p14:nvPr/>
              </p14:nvContentPartPr>
              <p14:xfrm>
                <a:off x="1320596" y="5867093"/>
                <a:ext cx="150840" cy="125280"/>
              </p14:xfrm>
            </p:contentPart>
          </mc:Choice>
          <mc:Fallback xmlns="">
            <p:pic>
              <p:nvPicPr>
                <p:cNvPr id="11" name="Ink 10">
                  <a:extLst>
                    <a:ext uri="{FF2B5EF4-FFF2-40B4-BE49-F238E27FC236}">
                      <a16:creationId xmlns:a16="http://schemas.microsoft.com/office/drawing/2014/main" id="{50E2B32A-0FE8-564A-8514-76026BBAD1DB}"/>
                    </a:ext>
                  </a:extLst>
                </p:cNvPr>
                <p:cNvPicPr/>
                <p:nvPr/>
              </p:nvPicPr>
              <p:blipFill>
                <a:blip r:embed="rId16"/>
                <a:stretch>
                  <a:fillRect/>
                </a:stretch>
              </p:blipFill>
              <p:spPr>
                <a:xfrm>
                  <a:off x="1313036" y="5859533"/>
                  <a:ext cx="1659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DFDC7198-EC3D-1E45-B84D-03750A904CD9}"/>
                    </a:ext>
                  </a:extLst>
                </p14:cNvPr>
                <p14:cNvContentPartPr/>
                <p14:nvPr/>
              </p14:nvContentPartPr>
              <p14:xfrm>
                <a:off x="1481516" y="5736053"/>
                <a:ext cx="10080" cy="9360"/>
              </p14:xfrm>
            </p:contentPart>
          </mc:Choice>
          <mc:Fallback xmlns="">
            <p:pic>
              <p:nvPicPr>
                <p:cNvPr id="12" name="Ink 11">
                  <a:extLst>
                    <a:ext uri="{FF2B5EF4-FFF2-40B4-BE49-F238E27FC236}">
                      <a16:creationId xmlns:a16="http://schemas.microsoft.com/office/drawing/2014/main" id="{DFDC7198-EC3D-1E45-B84D-03750A904CD9}"/>
                    </a:ext>
                  </a:extLst>
                </p:cNvPr>
                <p:cNvPicPr/>
                <p:nvPr/>
              </p:nvPicPr>
              <p:blipFill>
                <a:blip r:embed="rId18"/>
                <a:stretch>
                  <a:fillRect/>
                </a:stretch>
              </p:blipFill>
              <p:spPr>
                <a:xfrm>
                  <a:off x="1473956" y="5728493"/>
                  <a:ext cx="25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9F01459-A4DC-9C4F-9F59-C185F30169B7}"/>
                    </a:ext>
                  </a:extLst>
                </p14:cNvPr>
                <p14:cNvContentPartPr/>
                <p14:nvPr/>
              </p14:nvContentPartPr>
              <p14:xfrm>
                <a:off x="1554236" y="5868533"/>
                <a:ext cx="62280" cy="127800"/>
              </p14:xfrm>
            </p:contentPart>
          </mc:Choice>
          <mc:Fallback xmlns="">
            <p:pic>
              <p:nvPicPr>
                <p:cNvPr id="14" name="Ink 13">
                  <a:extLst>
                    <a:ext uri="{FF2B5EF4-FFF2-40B4-BE49-F238E27FC236}">
                      <a16:creationId xmlns:a16="http://schemas.microsoft.com/office/drawing/2014/main" id="{49F01459-A4DC-9C4F-9F59-C185F30169B7}"/>
                    </a:ext>
                  </a:extLst>
                </p:cNvPr>
                <p:cNvPicPr/>
                <p:nvPr/>
              </p:nvPicPr>
              <p:blipFill>
                <a:blip r:embed="rId20"/>
                <a:stretch>
                  <a:fillRect/>
                </a:stretch>
              </p:blipFill>
              <p:spPr>
                <a:xfrm>
                  <a:off x="1546676" y="5860973"/>
                  <a:ext cx="77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12EF821D-A739-8246-B47B-595B4A0B77C2}"/>
                    </a:ext>
                  </a:extLst>
                </p14:cNvPr>
                <p14:cNvContentPartPr/>
                <p14:nvPr/>
              </p14:nvContentPartPr>
              <p14:xfrm>
                <a:off x="1630556" y="5917493"/>
                <a:ext cx="105840" cy="66600"/>
              </p14:xfrm>
            </p:contentPart>
          </mc:Choice>
          <mc:Fallback xmlns="">
            <p:pic>
              <p:nvPicPr>
                <p:cNvPr id="17" name="Ink 16">
                  <a:extLst>
                    <a:ext uri="{FF2B5EF4-FFF2-40B4-BE49-F238E27FC236}">
                      <a16:creationId xmlns:a16="http://schemas.microsoft.com/office/drawing/2014/main" id="{12EF821D-A739-8246-B47B-595B4A0B77C2}"/>
                    </a:ext>
                  </a:extLst>
                </p:cNvPr>
                <p:cNvPicPr/>
                <p:nvPr/>
              </p:nvPicPr>
              <p:blipFill>
                <a:blip r:embed="rId22"/>
                <a:stretch>
                  <a:fillRect/>
                </a:stretch>
              </p:blipFill>
              <p:spPr>
                <a:xfrm>
                  <a:off x="1622996" y="5909933"/>
                  <a:ext cx="120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2D9AEC24-6FF3-1044-B5B6-F0E9CD62CA56}"/>
                    </a:ext>
                  </a:extLst>
                </p14:cNvPr>
                <p14:cNvContentPartPr/>
                <p14:nvPr/>
              </p14:nvContentPartPr>
              <p14:xfrm>
                <a:off x="1794716" y="5895173"/>
                <a:ext cx="96840" cy="74880"/>
              </p14:xfrm>
            </p:contentPart>
          </mc:Choice>
          <mc:Fallback xmlns="">
            <p:pic>
              <p:nvPicPr>
                <p:cNvPr id="19" name="Ink 18">
                  <a:extLst>
                    <a:ext uri="{FF2B5EF4-FFF2-40B4-BE49-F238E27FC236}">
                      <a16:creationId xmlns:a16="http://schemas.microsoft.com/office/drawing/2014/main" id="{2D9AEC24-6FF3-1044-B5B6-F0E9CD62CA56}"/>
                    </a:ext>
                  </a:extLst>
                </p:cNvPr>
                <p:cNvPicPr/>
                <p:nvPr/>
              </p:nvPicPr>
              <p:blipFill>
                <a:blip r:embed="rId24"/>
                <a:stretch>
                  <a:fillRect/>
                </a:stretch>
              </p:blipFill>
              <p:spPr>
                <a:xfrm>
                  <a:off x="1787156" y="5887613"/>
                  <a:ext cx="111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1F8AA29E-D3E0-2849-81CA-5FAD20315549}"/>
                    </a:ext>
                  </a:extLst>
                </p14:cNvPr>
                <p14:cNvContentPartPr/>
                <p14:nvPr/>
              </p14:nvContentPartPr>
              <p14:xfrm>
                <a:off x="1890836" y="5868533"/>
                <a:ext cx="68400" cy="118440"/>
              </p14:xfrm>
            </p:contentPart>
          </mc:Choice>
          <mc:Fallback xmlns="">
            <p:pic>
              <p:nvPicPr>
                <p:cNvPr id="20" name="Ink 19">
                  <a:extLst>
                    <a:ext uri="{FF2B5EF4-FFF2-40B4-BE49-F238E27FC236}">
                      <a16:creationId xmlns:a16="http://schemas.microsoft.com/office/drawing/2014/main" id="{1F8AA29E-D3E0-2849-81CA-5FAD20315549}"/>
                    </a:ext>
                  </a:extLst>
                </p:cNvPr>
                <p:cNvPicPr/>
                <p:nvPr/>
              </p:nvPicPr>
              <p:blipFill>
                <a:blip r:embed="rId26"/>
                <a:stretch>
                  <a:fillRect/>
                </a:stretch>
              </p:blipFill>
              <p:spPr>
                <a:xfrm>
                  <a:off x="1883276" y="5860973"/>
                  <a:ext cx="83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FE3F584-AD34-254B-8D98-785E496411CC}"/>
                    </a:ext>
                  </a:extLst>
                </p14:cNvPr>
                <p14:cNvContentPartPr/>
                <p14:nvPr/>
              </p14:nvContentPartPr>
              <p14:xfrm>
                <a:off x="2051396" y="5841533"/>
                <a:ext cx="103320" cy="145440"/>
              </p14:xfrm>
            </p:contentPart>
          </mc:Choice>
          <mc:Fallback xmlns="">
            <p:pic>
              <p:nvPicPr>
                <p:cNvPr id="21" name="Ink 20">
                  <a:extLst>
                    <a:ext uri="{FF2B5EF4-FFF2-40B4-BE49-F238E27FC236}">
                      <a16:creationId xmlns:a16="http://schemas.microsoft.com/office/drawing/2014/main" id="{7FE3F584-AD34-254B-8D98-785E496411CC}"/>
                    </a:ext>
                  </a:extLst>
                </p:cNvPr>
                <p:cNvPicPr/>
                <p:nvPr/>
              </p:nvPicPr>
              <p:blipFill>
                <a:blip r:embed="rId28"/>
                <a:stretch>
                  <a:fillRect/>
                </a:stretch>
              </p:blipFill>
              <p:spPr>
                <a:xfrm>
                  <a:off x="2043836" y="5833973"/>
                  <a:ext cx="118440" cy="16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9884DAC4-B499-6E48-BC0A-843188D71794}"/>
                  </a:ext>
                </a:extLst>
              </p14:cNvPr>
              <p14:cNvContentPartPr/>
              <p14:nvPr/>
            </p14:nvContentPartPr>
            <p14:xfrm>
              <a:off x="4833836" y="3012293"/>
              <a:ext cx="2885040" cy="111600"/>
            </p14:xfrm>
          </p:contentPart>
        </mc:Choice>
        <mc:Fallback xmlns="">
          <p:pic>
            <p:nvPicPr>
              <p:cNvPr id="23" name="Ink 22">
                <a:extLst>
                  <a:ext uri="{FF2B5EF4-FFF2-40B4-BE49-F238E27FC236}">
                    <a16:creationId xmlns:a16="http://schemas.microsoft.com/office/drawing/2014/main" id="{9884DAC4-B499-6E48-BC0A-843188D71794}"/>
                  </a:ext>
                </a:extLst>
              </p:cNvPr>
              <p:cNvPicPr/>
              <p:nvPr/>
            </p:nvPicPr>
            <p:blipFill>
              <a:blip r:embed="rId30"/>
              <a:stretch>
                <a:fillRect/>
              </a:stretch>
            </p:blipFill>
            <p:spPr>
              <a:xfrm>
                <a:off x="4826276" y="3004733"/>
                <a:ext cx="2900160" cy="12672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04800" y="1905000"/>
            <a:ext cx="3255264" cy="1162050"/>
          </a:xfrm>
        </p:spPr>
        <p:txBody>
          <a:bodyPr>
            <a:noAutofit/>
          </a:bodyPr>
          <a:lstStyle/>
          <a:p>
            <a:pPr algn="ctr"/>
            <a:r>
              <a:rPr lang="en-GB" sz="4400" dirty="0">
                <a:effectLst>
                  <a:outerShdw blurRad="38100" dist="38100" dir="2700000" algn="tl">
                    <a:srgbClr val="000000">
                      <a:alpha val="43137"/>
                    </a:srgbClr>
                  </a:outerShdw>
                </a:effectLst>
              </a:rPr>
              <a:t>Amdahl’s Law</a:t>
            </a:r>
          </a:p>
        </p:txBody>
      </p:sp>
      <p:sp>
        <p:nvSpPr>
          <p:cNvPr id="120835" name="Rectangle 3"/>
          <p:cNvSpPr>
            <a:spLocks noGrp="1" noChangeArrowheads="1"/>
          </p:cNvSpPr>
          <p:nvPr>
            <p:ph idx="1"/>
          </p:nvPr>
        </p:nvSpPr>
        <p:spPr>
          <a:xfrm>
            <a:off x="4168775" y="457200"/>
            <a:ext cx="4597399" cy="6096000"/>
          </a:xfrm>
        </p:spPr>
        <p:txBody>
          <a:bodyPr>
            <a:normAutofit/>
          </a:bodyPr>
          <a:lstStyle/>
          <a:p>
            <a:r>
              <a:rPr lang="en-GB" dirty="0"/>
              <a:t>Gene Amdahl</a:t>
            </a:r>
          </a:p>
          <a:p>
            <a:r>
              <a:rPr lang="en-GB" dirty="0"/>
              <a:t>Deals with the potential speedup of a program using multiple processors compared to a single processor</a:t>
            </a:r>
          </a:p>
          <a:p>
            <a:r>
              <a:rPr lang="en-GB" dirty="0"/>
              <a:t>Illustrates the problems facing industry in the development of multi-core machines</a:t>
            </a:r>
          </a:p>
          <a:p>
            <a:pPr lvl="1"/>
            <a:r>
              <a:rPr lang="en-GB" dirty="0"/>
              <a:t>Software must be adapted to a highly parallel execution environment to exploit the power of parallel processing</a:t>
            </a:r>
          </a:p>
          <a:p>
            <a:r>
              <a:rPr lang="en-GB" dirty="0"/>
              <a:t>Can be generalized to evaluate and design technical improvement in a computer system</a:t>
            </a:r>
          </a:p>
          <a:p>
            <a:endParaRPr lang="en-GB" dirty="0"/>
          </a:p>
          <a:p>
            <a:endParaRPr lang="en-GB" dirty="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914400" y="4267200"/>
            <a:ext cx="2010551" cy="1981200"/>
          </a:xfrm>
          <a:prstGeom prst="rect">
            <a:avLst/>
          </a:prstGeom>
        </p:spPr>
      </p:pic>
      <p:sp>
        <p:nvSpPr>
          <p:cNvPr id="2" name="Footer Placeholder 1"/>
          <p:cNvSpPr>
            <a:spLocks noGrp="1"/>
          </p:cNvSpPr>
          <p:nvPr>
            <p:ph type="ftr" sz="quarter" idx="11"/>
          </p:nvPr>
        </p:nvSpPr>
        <p:spPr>
          <a:xfrm>
            <a:off x="3859305" y="6492875"/>
            <a:ext cx="5284695" cy="365125"/>
          </a:xfrm>
        </p:spPr>
        <p:txBody>
          <a:bodyPr/>
          <a:lstStyle/>
          <a:p>
            <a:pPr algn="r"/>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5874EB9-5C3F-8A46-AA87-9A2EEFAADD15}"/>
                  </a:ext>
                </a:extLst>
              </p14:cNvPr>
              <p14:cNvContentPartPr/>
              <p14:nvPr/>
            </p14:nvContentPartPr>
            <p14:xfrm>
              <a:off x="6881110" y="5118480"/>
              <a:ext cx="30960" cy="1382760"/>
            </p14:xfrm>
          </p:contentPart>
        </mc:Choice>
        <mc:Fallback xmlns="">
          <p:pic>
            <p:nvPicPr>
              <p:cNvPr id="3" name="Ink 2">
                <a:extLst>
                  <a:ext uri="{FF2B5EF4-FFF2-40B4-BE49-F238E27FC236}">
                    <a16:creationId xmlns:a16="http://schemas.microsoft.com/office/drawing/2014/main" id="{45874EB9-5C3F-8A46-AA87-9A2EEFAADD15}"/>
                  </a:ext>
                </a:extLst>
              </p:cNvPr>
              <p:cNvPicPr/>
              <p:nvPr/>
            </p:nvPicPr>
            <p:blipFill>
              <a:blip r:embed="rId5"/>
              <a:stretch>
                <a:fillRect/>
              </a:stretch>
            </p:blipFill>
            <p:spPr>
              <a:xfrm>
                <a:off x="6873550" y="5110920"/>
                <a:ext cx="45720" cy="139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E7A7D571-67F2-DB46-9C40-95E3564B20D2}"/>
                  </a:ext>
                </a:extLst>
              </p14:cNvPr>
              <p14:cNvContentPartPr/>
              <p14:nvPr/>
            </p14:nvContentPartPr>
            <p14:xfrm>
              <a:off x="6901630" y="5121000"/>
              <a:ext cx="1386360" cy="38160"/>
            </p14:xfrm>
          </p:contentPart>
        </mc:Choice>
        <mc:Fallback xmlns="">
          <p:pic>
            <p:nvPicPr>
              <p:cNvPr id="5" name="Ink 4">
                <a:extLst>
                  <a:ext uri="{FF2B5EF4-FFF2-40B4-BE49-F238E27FC236}">
                    <a16:creationId xmlns:a16="http://schemas.microsoft.com/office/drawing/2014/main" id="{E7A7D571-67F2-DB46-9C40-95E3564B20D2}"/>
                  </a:ext>
                </a:extLst>
              </p:cNvPr>
              <p:cNvPicPr/>
              <p:nvPr/>
            </p:nvPicPr>
            <p:blipFill>
              <a:blip r:embed="rId7"/>
              <a:stretch>
                <a:fillRect/>
              </a:stretch>
            </p:blipFill>
            <p:spPr>
              <a:xfrm>
                <a:off x="6894070" y="5113440"/>
                <a:ext cx="1401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24D70B5-783D-9948-9D0F-29D412802D38}"/>
                  </a:ext>
                </a:extLst>
              </p14:cNvPr>
              <p14:cNvContentPartPr/>
              <p14:nvPr/>
            </p14:nvContentPartPr>
            <p14:xfrm>
              <a:off x="8190070" y="5124960"/>
              <a:ext cx="61920" cy="1396800"/>
            </p14:xfrm>
          </p:contentPart>
        </mc:Choice>
        <mc:Fallback xmlns="">
          <p:pic>
            <p:nvPicPr>
              <p:cNvPr id="6" name="Ink 5">
                <a:extLst>
                  <a:ext uri="{FF2B5EF4-FFF2-40B4-BE49-F238E27FC236}">
                    <a16:creationId xmlns:a16="http://schemas.microsoft.com/office/drawing/2014/main" id="{424D70B5-783D-9948-9D0F-29D412802D38}"/>
                  </a:ext>
                </a:extLst>
              </p:cNvPr>
              <p:cNvPicPr/>
              <p:nvPr/>
            </p:nvPicPr>
            <p:blipFill>
              <a:blip r:embed="rId9"/>
              <a:stretch>
                <a:fillRect/>
              </a:stretch>
            </p:blipFill>
            <p:spPr>
              <a:xfrm>
                <a:off x="8182510" y="5117400"/>
                <a:ext cx="77040" cy="1411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7DE2F8D4-B526-9741-B3DF-CAD77445E806}"/>
                  </a:ext>
                </a:extLst>
              </p14:cNvPr>
              <p14:cNvContentPartPr/>
              <p14:nvPr/>
            </p14:nvContentPartPr>
            <p14:xfrm>
              <a:off x="6894430" y="6458760"/>
              <a:ext cx="1429200" cy="76680"/>
            </p14:xfrm>
          </p:contentPart>
        </mc:Choice>
        <mc:Fallback xmlns="">
          <p:pic>
            <p:nvPicPr>
              <p:cNvPr id="7" name="Ink 6">
                <a:extLst>
                  <a:ext uri="{FF2B5EF4-FFF2-40B4-BE49-F238E27FC236}">
                    <a16:creationId xmlns:a16="http://schemas.microsoft.com/office/drawing/2014/main" id="{7DE2F8D4-B526-9741-B3DF-CAD77445E806}"/>
                  </a:ext>
                </a:extLst>
              </p:cNvPr>
              <p:cNvPicPr/>
              <p:nvPr/>
            </p:nvPicPr>
            <p:blipFill>
              <a:blip r:embed="rId11"/>
              <a:stretch>
                <a:fillRect/>
              </a:stretch>
            </p:blipFill>
            <p:spPr>
              <a:xfrm>
                <a:off x="6887230" y="6451200"/>
                <a:ext cx="1443960" cy="91800"/>
              </a:xfrm>
              <a:prstGeom prst="rect">
                <a:avLst/>
              </a:prstGeom>
            </p:spPr>
          </p:pic>
        </mc:Fallback>
      </mc:AlternateContent>
      <p:grpSp>
        <p:nvGrpSpPr>
          <p:cNvPr id="16" name="Group 15">
            <a:extLst>
              <a:ext uri="{FF2B5EF4-FFF2-40B4-BE49-F238E27FC236}">
                <a16:creationId xmlns:a16="http://schemas.microsoft.com/office/drawing/2014/main" id="{D869B7DE-A585-4049-BBC4-FA47CD2F1E52}"/>
              </a:ext>
            </a:extLst>
          </p:cNvPr>
          <p:cNvGrpSpPr/>
          <p:nvPr/>
        </p:nvGrpSpPr>
        <p:grpSpPr>
          <a:xfrm>
            <a:off x="7171990" y="4971240"/>
            <a:ext cx="972000" cy="194760"/>
            <a:chOff x="7171990" y="4971240"/>
            <a:chExt cx="972000" cy="19476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6A9B2F86-1E8B-494D-8C66-9FD37A00E826}"/>
                    </a:ext>
                  </a:extLst>
                </p14:cNvPr>
                <p14:cNvContentPartPr/>
                <p14:nvPr/>
              </p14:nvContentPartPr>
              <p14:xfrm>
                <a:off x="7181710" y="4973760"/>
                <a:ext cx="3240" cy="163440"/>
              </p14:xfrm>
            </p:contentPart>
          </mc:Choice>
          <mc:Fallback xmlns="">
            <p:pic>
              <p:nvPicPr>
                <p:cNvPr id="8" name="Ink 7">
                  <a:extLst>
                    <a:ext uri="{FF2B5EF4-FFF2-40B4-BE49-F238E27FC236}">
                      <a16:creationId xmlns:a16="http://schemas.microsoft.com/office/drawing/2014/main" id="{6A9B2F86-1E8B-494D-8C66-9FD37A00E826}"/>
                    </a:ext>
                  </a:extLst>
                </p:cNvPr>
                <p:cNvPicPr/>
                <p:nvPr/>
              </p:nvPicPr>
              <p:blipFill>
                <a:blip r:embed="rId13"/>
                <a:stretch>
                  <a:fillRect/>
                </a:stretch>
              </p:blipFill>
              <p:spPr>
                <a:xfrm>
                  <a:off x="7174510" y="4966200"/>
                  <a:ext cx="183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F838B8E-F402-5946-A354-6E908D24DC19}"/>
                    </a:ext>
                  </a:extLst>
                </p14:cNvPr>
                <p14:cNvContentPartPr/>
                <p14:nvPr/>
              </p14:nvContentPartPr>
              <p14:xfrm>
                <a:off x="7171990" y="4974840"/>
                <a:ext cx="67680" cy="72000"/>
              </p14:xfrm>
            </p:contentPart>
          </mc:Choice>
          <mc:Fallback xmlns="">
            <p:pic>
              <p:nvPicPr>
                <p:cNvPr id="9" name="Ink 8">
                  <a:extLst>
                    <a:ext uri="{FF2B5EF4-FFF2-40B4-BE49-F238E27FC236}">
                      <a16:creationId xmlns:a16="http://schemas.microsoft.com/office/drawing/2014/main" id="{CF838B8E-F402-5946-A354-6E908D24DC19}"/>
                    </a:ext>
                  </a:extLst>
                </p:cNvPr>
                <p:cNvPicPr/>
                <p:nvPr/>
              </p:nvPicPr>
              <p:blipFill>
                <a:blip r:embed="rId15"/>
                <a:stretch>
                  <a:fillRect/>
                </a:stretch>
              </p:blipFill>
              <p:spPr>
                <a:xfrm>
                  <a:off x="7164430" y="4967280"/>
                  <a:ext cx="82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D8D83C2F-64C2-6843-B7A1-D7DABF24433E}"/>
                    </a:ext>
                  </a:extLst>
                </p14:cNvPr>
                <p14:cNvContentPartPr/>
                <p14:nvPr/>
              </p14:nvContentPartPr>
              <p14:xfrm>
                <a:off x="7265230" y="4999320"/>
                <a:ext cx="77400" cy="69480"/>
              </p14:xfrm>
            </p:contentPart>
          </mc:Choice>
          <mc:Fallback xmlns="">
            <p:pic>
              <p:nvPicPr>
                <p:cNvPr id="10" name="Ink 9">
                  <a:extLst>
                    <a:ext uri="{FF2B5EF4-FFF2-40B4-BE49-F238E27FC236}">
                      <a16:creationId xmlns:a16="http://schemas.microsoft.com/office/drawing/2014/main" id="{D8D83C2F-64C2-6843-B7A1-D7DABF24433E}"/>
                    </a:ext>
                  </a:extLst>
                </p:cNvPr>
                <p:cNvPicPr/>
                <p:nvPr/>
              </p:nvPicPr>
              <p:blipFill>
                <a:blip r:embed="rId17"/>
                <a:stretch>
                  <a:fillRect/>
                </a:stretch>
              </p:blipFill>
              <p:spPr>
                <a:xfrm>
                  <a:off x="7257670" y="4991760"/>
                  <a:ext cx="92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AA1F8CA1-CE15-C141-9064-67F780D3AD44}"/>
                    </a:ext>
                  </a:extLst>
                </p14:cNvPr>
                <p14:cNvContentPartPr/>
                <p14:nvPr/>
              </p14:nvContentPartPr>
              <p14:xfrm>
                <a:off x="7360630" y="4986360"/>
                <a:ext cx="114840" cy="69480"/>
              </p14:xfrm>
            </p:contentPart>
          </mc:Choice>
          <mc:Fallback xmlns="">
            <p:pic>
              <p:nvPicPr>
                <p:cNvPr id="11" name="Ink 10">
                  <a:extLst>
                    <a:ext uri="{FF2B5EF4-FFF2-40B4-BE49-F238E27FC236}">
                      <a16:creationId xmlns:a16="http://schemas.microsoft.com/office/drawing/2014/main" id="{AA1F8CA1-CE15-C141-9064-67F780D3AD44}"/>
                    </a:ext>
                  </a:extLst>
                </p:cNvPr>
                <p:cNvPicPr/>
                <p:nvPr/>
              </p:nvPicPr>
              <p:blipFill>
                <a:blip r:embed="rId19"/>
                <a:stretch>
                  <a:fillRect/>
                </a:stretch>
              </p:blipFill>
              <p:spPr>
                <a:xfrm>
                  <a:off x="7353070" y="4979160"/>
                  <a:ext cx="1299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C6CB17EB-833A-6549-9B80-48C468D3C843}"/>
                    </a:ext>
                  </a:extLst>
                </p14:cNvPr>
                <p14:cNvContentPartPr/>
                <p14:nvPr/>
              </p14:nvContentPartPr>
              <p14:xfrm>
                <a:off x="7520110" y="4971240"/>
                <a:ext cx="99360" cy="194760"/>
              </p14:xfrm>
            </p:contentPart>
          </mc:Choice>
          <mc:Fallback xmlns="">
            <p:pic>
              <p:nvPicPr>
                <p:cNvPr id="12" name="Ink 11">
                  <a:extLst>
                    <a:ext uri="{FF2B5EF4-FFF2-40B4-BE49-F238E27FC236}">
                      <a16:creationId xmlns:a16="http://schemas.microsoft.com/office/drawing/2014/main" id="{C6CB17EB-833A-6549-9B80-48C468D3C843}"/>
                    </a:ext>
                  </a:extLst>
                </p:cNvPr>
                <p:cNvPicPr/>
                <p:nvPr/>
              </p:nvPicPr>
              <p:blipFill>
                <a:blip r:embed="rId21"/>
                <a:stretch>
                  <a:fillRect/>
                </a:stretch>
              </p:blipFill>
              <p:spPr>
                <a:xfrm>
                  <a:off x="7512550" y="4963680"/>
                  <a:ext cx="1141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11760BC5-3686-2144-BA6A-4402D77A06A4}"/>
                    </a:ext>
                  </a:extLst>
                </p14:cNvPr>
                <p14:cNvContentPartPr/>
                <p14:nvPr/>
              </p14:nvContentPartPr>
              <p14:xfrm>
                <a:off x="7659790" y="4986000"/>
                <a:ext cx="88560" cy="68760"/>
              </p14:xfrm>
            </p:contentPart>
          </mc:Choice>
          <mc:Fallback xmlns="">
            <p:pic>
              <p:nvPicPr>
                <p:cNvPr id="13" name="Ink 12">
                  <a:extLst>
                    <a:ext uri="{FF2B5EF4-FFF2-40B4-BE49-F238E27FC236}">
                      <a16:creationId xmlns:a16="http://schemas.microsoft.com/office/drawing/2014/main" id="{11760BC5-3686-2144-BA6A-4402D77A06A4}"/>
                    </a:ext>
                  </a:extLst>
                </p:cNvPr>
                <p:cNvPicPr/>
                <p:nvPr/>
              </p:nvPicPr>
              <p:blipFill>
                <a:blip r:embed="rId23"/>
                <a:stretch>
                  <a:fillRect/>
                </a:stretch>
              </p:blipFill>
              <p:spPr>
                <a:xfrm>
                  <a:off x="7652230" y="4978440"/>
                  <a:ext cx="1036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F13A1870-3A2B-B143-90B6-1328101FFC15}"/>
                    </a:ext>
                  </a:extLst>
                </p14:cNvPr>
                <p14:cNvContentPartPr/>
                <p14:nvPr/>
              </p14:nvContentPartPr>
              <p14:xfrm>
                <a:off x="7799830" y="4979520"/>
                <a:ext cx="121680" cy="59400"/>
              </p14:xfrm>
            </p:contentPart>
          </mc:Choice>
          <mc:Fallback xmlns="">
            <p:pic>
              <p:nvPicPr>
                <p:cNvPr id="14" name="Ink 13">
                  <a:extLst>
                    <a:ext uri="{FF2B5EF4-FFF2-40B4-BE49-F238E27FC236}">
                      <a16:creationId xmlns:a16="http://schemas.microsoft.com/office/drawing/2014/main" id="{F13A1870-3A2B-B143-90B6-1328101FFC15}"/>
                    </a:ext>
                  </a:extLst>
                </p:cNvPr>
                <p:cNvPicPr/>
                <p:nvPr/>
              </p:nvPicPr>
              <p:blipFill>
                <a:blip r:embed="rId25"/>
                <a:stretch>
                  <a:fillRect/>
                </a:stretch>
              </p:blipFill>
              <p:spPr>
                <a:xfrm>
                  <a:off x="7792270" y="4971960"/>
                  <a:ext cx="136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D74A1F31-EDEC-0145-BE23-37E6F256FB20}"/>
                    </a:ext>
                  </a:extLst>
                </p14:cNvPr>
                <p14:cNvContentPartPr/>
                <p14:nvPr/>
              </p14:nvContentPartPr>
              <p14:xfrm>
                <a:off x="7979110" y="4983840"/>
                <a:ext cx="164880" cy="63360"/>
              </p14:xfrm>
            </p:contentPart>
          </mc:Choice>
          <mc:Fallback xmlns="">
            <p:pic>
              <p:nvPicPr>
                <p:cNvPr id="15" name="Ink 14">
                  <a:extLst>
                    <a:ext uri="{FF2B5EF4-FFF2-40B4-BE49-F238E27FC236}">
                      <a16:creationId xmlns:a16="http://schemas.microsoft.com/office/drawing/2014/main" id="{D74A1F31-EDEC-0145-BE23-37E6F256FB20}"/>
                    </a:ext>
                  </a:extLst>
                </p:cNvPr>
                <p:cNvPicPr/>
                <p:nvPr/>
              </p:nvPicPr>
              <p:blipFill>
                <a:blip r:embed="rId27"/>
                <a:stretch>
                  <a:fillRect/>
                </a:stretch>
              </p:blipFill>
              <p:spPr>
                <a:xfrm>
                  <a:off x="7971910" y="4976280"/>
                  <a:ext cx="180000" cy="78480"/>
                </a:xfrm>
                <a:prstGeom prst="rect">
                  <a:avLst/>
                </a:prstGeom>
              </p:spPr>
            </p:pic>
          </mc:Fallback>
        </mc:AlternateContent>
      </p:grpSp>
      <p:grpSp>
        <p:nvGrpSpPr>
          <p:cNvPr id="31" name="Group 30">
            <a:extLst>
              <a:ext uri="{FF2B5EF4-FFF2-40B4-BE49-F238E27FC236}">
                <a16:creationId xmlns:a16="http://schemas.microsoft.com/office/drawing/2014/main" id="{FD472975-D3C4-4243-A45B-6FF2D6929DC3}"/>
              </a:ext>
            </a:extLst>
          </p:cNvPr>
          <p:cNvGrpSpPr/>
          <p:nvPr/>
        </p:nvGrpSpPr>
        <p:grpSpPr>
          <a:xfrm>
            <a:off x="7382950" y="6088680"/>
            <a:ext cx="39600" cy="338040"/>
            <a:chOff x="7382950" y="6088680"/>
            <a:chExt cx="39600" cy="338040"/>
          </a:xfrm>
        </p:grpSpPr>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9E8AF62F-3580-3C40-AFDB-2259658E4C21}"/>
                    </a:ext>
                  </a:extLst>
                </p14:cNvPr>
                <p14:cNvContentPartPr/>
                <p14:nvPr/>
              </p14:nvContentPartPr>
              <p14:xfrm>
                <a:off x="7398430" y="6088680"/>
                <a:ext cx="4680" cy="13680"/>
              </p14:xfrm>
            </p:contentPart>
          </mc:Choice>
          <mc:Fallback xmlns="">
            <p:pic>
              <p:nvPicPr>
                <p:cNvPr id="26" name="Ink 25">
                  <a:extLst>
                    <a:ext uri="{FF2B5EF4-FFF2-40B4-BE49-F238E27FC236}">
                      <a16:creationId xmlns:a16="http://schemas.microsoft.com/office/drawing/2014/main" id="{9E8AF62F-3580-3C40-AFDB-2259658E4C21}"/>
                    </a:ext>
                  </a:extLst>
                </p:cNvPr>
                <p:cNvPicPr/>
                <p:nvPr/>
              </p:nvPicPr>
              <p:blipFill>
                <a:blip r:embed="rId29"/>
                <a:stretch>
                  <a:fillRect/>
                </a:stretch>
              </p:blipFill>
              <p:spPr>
                <a:xfrm>
                  <a:off x="7390870" y="6081120"/>
                  <a:ext cx="19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26461A49-4EC5-D248-9911-C249F8B2EC82}"/>
                    </a:ext>
                  </a:extLst>
                </p14:cNvPr>
                <p14:cNvContentPartPr/>
                <p14:nvPr/>
              </p14:nvContentPartPr>
              <p14:xfrm>
                <a:off x="7382950" y="6169320"/>
                <a:ext cx="12240" cy="28440"/>
              </p14:xfrm>
            </p:contentPart>
          </mc:Choice>
          <mc:Fallback xmlns="">
            <p:pic>
              <p:nvPicPr>
                <p:cNvPr id="27" name="Ink 26">
                  <a:extLst>
                    <a:ext uri="{FF2B5EF4-FFF2-40B4-BE49-F238E27FC236}">
                      <a16:creationId xmlns:a16="http://schemas.microsoft.com/office/drawing/2014/main" id="{26461A49-4EC5-D248-9911-C249F8B2EC82}"/>
                    </a:ext>
                  </a:extLst>
                </p:cNvPr>
                <p:cNvPicPr/>
                <p:nvPr/>
              </p:nvPicPr>
              <p:blipFill>
                <a:blip r:embed="rId31"/>
                <a:stretch>
                  <a:fillRect/>
                </a:stretch>
              </p:blipFill>
              <p:spPr>
                <a:xfrm>
                  <a:off x="7375390" y="6161760"/>
                  <a:ext cx="27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C2DB3D2D-468E-0F4A-BB34-D5C39D9141F9}"/>
                    </a:ext>
                  </a:extLst>
                </p14:cNvPr>
                <p14:cNvContentPartPr/>
                <p14:nvPr/>
              </p14:nvContentPartPr>
              <p14:xfrm>
                <a:off x="7411030" y="6269040"/>
                <a:ext cx="1800" cy="10080"/>
              </p14:xfrm>
            </p:contentPart>
          </mc:Choice>
          <mc:Fallback xmlns="">
            <p:pic>
              <p:nvPicPr>
                <p:cNvPr id="28" name="Ink 27">
                  <a:extLst>
                    <a:ext uri="{FF2B5EF4-FFF2-40B4-BE49-F238E27FC236}">
                      <a16:creationId xmlns:a16="http://schemas.microsoft.com/office/drawing/2014/main" id="{C2DB3D2D-468E-0F4A-BB34-D5C39D9141F9}"/>
                    </a:ext>
                  </a:extLst>
                </p:cNvPr>
                <p:cNvPicPr/>
                <p:nvPr/>
              </p:nvPicPr>
              <p:blipFill>
                <a:blip r:embed="rId33"/>
                <a:stretch>
                  <a:fillRect/>
                </a:stretch>
              </p:blipFill>
              <p:spPr>
                <a:xfrm>
                  <a:off x="7403470" y="6261480"/>
                  <a:ext cx="16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B568CD42-075E-844A-B379-DCBB8B1903D6}"/>
                    </a:ext>
                  </a:extLst>
                </p14:cNvPr>
                <p14:cNvContentPartPr/>
                <p14:nvPr/>
              </p14:nvContentPartPr>
              <p14:xfrm>
                <a:off x="7421470" y="6353640"/>
                <a:ext cx="360" cy="7560"/>
              </p14:xfrm>
            </p:contentPart>
          </mc:Choice>
          <mc:Fallback xmlns="">
            <p:pic>
              <p:nvPicPr>
                <p:cNvPr id="29" name="Ink 28">
                  <a:extLst>
                    <a:ext uri="{FF2B5EF4-FFF2-40B4-BE49-F238E27FC236}">
                      <a16:creationId xmlns:a16="http://schemas.microsoft.com/office/drawing/2014/main" id="{B568CD42-075E-844A-B379-DCBB8B1903D6}"/>
                    </a:ext>
                  </a:extLst>
                </p:cNvPr>
                <p:cNvPicPr/>
                <p:nvPr/>
              </p:nvPicPr>
              <p:blipFill>
                <a:blip r:embed="rId35"/>
                <a:stretch>
                  <a:fillRect/>
                </a:stretch>
              </p:blipFill>
              <p:spPr>
                <a:xfrm>
                  <a:off x="7413910" y="6346080"/>
                  <a:ext cx="15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7465E523-ECAB-B547-8CC8-BC94D744D68B}"/>
                    </a:ext>
                  </a:extLst>
                </p14:cNvPr>
                <p14:cNvContentPartPr/>
                <p14:nvPr/>
              </p14:nvContentPartPr>
              <p14:xfrm>
                <a:off x="7421470" y="6416640"/>
                <a:ext cx="1080" cy="10080"/>
              </p14:xfrm>
            </p:contentPart>
          </mc:Choice>
          <mc:Fallback xmlns="">
            <p:pic>
              <p:nvPicPr>
                <p:cNvPr id="30" name="Ink 29">
                  <a:extLst>
                    <a:ext uri="{FF2B5EF4-FFF2-40B4-BE49-F238E27FC236}">
                      <a16:creationId xmlns:a16="http://schemas.microsoft.com/office/drawing/2014/main" id="{7465E523-ECAB-B547-8CC8-BC94D744D68B}"/>
                    </a:ext>
                  </a:extLst>
                </p:cNvPr>
                <p:cNvPicPr/>
                <p:nvPr/>
              </p:nvPicPr>
              <p:blipFill>
                <a:blip r:embed="rId37"/>
                <a:stretch>
                  <a:fillRect/>
                </a:stretch>
              </p:blipFill>
              <p:spPr>
                <a:xfrm>
                  <a:off x="7413910" y="6409080"/>
                  <a:ext cx="16200" cy="25200"/>
                </a:xfrm>
                <a:prstGeom prst="rect">
                  <a:avLst/>
                </a:prstGeom>
              </p:spPr>
            </p:pic>
          </mc:Fallback>
        </mc:AlternateContent>
      </p:grpSp>
      <p:grpSp>
        <p:nvGrpSpPr>
          <p:cNvPr id="47" name="Group 46">
            <a:extLst>
              <a:ext uri="{FF2B5EF4-FFF2-40B4-BE49-F238E27FC236}">
                <a16:creationId xmlns:a16="http://schemas.microsoft.com/office/drawing/2014/main" id="{5A1D04C9-6BF1-9D43-9872-85A1F6903AE8}"/>
              </a:ext>
            </a:extLst>
          </p:cNvPr>
          <p:cNvGrpSpPr/>
          <p:nvPr/>
        </p:nvGrpSpPr>
        <p:grpSpPr>
          <a:xfrm>
            <a:off x="5026030" y="5289480"/>
            <a:ext cx="255600" cy="818640"/>
            <a:chOff x="5026030" y="5289480"/>
            <a:chExt cx="255600" cy="818640"/>
          </a:xfrm>
        </p:grpSpPr>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C6A9763C-713E-6F44-9FAA-321DBE0426F1}"/>
                    </a:ext>
                  </a:extLst>
                </p14:cNvPr>
                <p14:cNvContentPartPr/>
                <p14:nvPr/>
              </p14:nvContentPartPr>
              <p14:xfrm>
                <a:off x="5057350" y="5289480"/>
                <a:ext cx="224280" cy="199080"/>
              </p14:xfrm>
            </p:contentPart>
          </mc:Choice>
          <mc:Fallback xmlns="">
            <p:pic>
              <p:nvPicPr>
                <p:cNvPr id="42" name="Ink 41">
                  <a:extLst>
                    <a:ext uri="{FF2B5EF4-FFF2-40B4-BE49-F238E27FC236}">
                      <a16:creationId xmlns:a16="http://schemas.microsoft.com/office/drawing/2014/main" id="{C6A9763C-713E-6F44-9FAA-321DBE0426F1}"/>
                    </a:ext>
                  </a:extLst>
                </p:cNvPr>
                <p:cNvPicPr/>
                <p:nvPr/>
              </p:nvPicPr>
              <p:blipFill>
                <a:blip r:embed="rId39"/>
                <a:stretch>
                  <a:fillRect/>
                </a:stretch>
              </p:blipFill>
              <p:spPr>
                <a:xfrm>
                  <a:off x="5049790" y="5281920"/>
                  <a:ext cx="239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CB241A59-E898-4449-B103-681C9C4370E5}"/>
                    </a:ext>
                  </a:extLst>
                </p14:cNvPr>
                <p14:cNvContentPartPr/>
                <p14:nvPr/>
              </p14:nvContentPartPr>
              <p14:xfrm>
                <a:off x="5188390" y="5511600"/>
                <a:ext cx="2520" cy="266760"/>
              </p14:xfrm>
            </p:contentPart>
          </mc:Choice>
          <mc:Fallback xmlns="">
            <p:pic>
              <p:nvPicPr>
                <p:cNvPr id="43" name="Ink 42">
                  <a:extLst>
                    <a:ext uri="{FF2B5EF4-FFF2-40B4-BE49-F238E27FC236}">
                      <a16:creationId xmlns:a16="http://schemas.microsoft.com/office/drawing/2014/main" id="{CB241A59-E898-4449-B103-681C9C4370E5}"/>
                    </a:ext>
                  </a:extLst>
                </p:cNvPr>
                <p:cNvPicPr/>
                <p:nvPr/>
              </p:nvPicPr>
              <p:blipFill>
                <a:blip r:embed="rId41"/>
                <a:stretch>
                  <a:fillRect/>
                </a:stretch>
              </p:blipFill>
              <p:spPr>
                <a:xfrm>
                  <a:off x="5180830" y="5504040"/>
                  <a:ext cx="176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F13152CF-FD65-C440-828E-45F3D4FAE18A}"/>
                    </a:ext>
                  </a:extLst>
                </p14:cNvPr>
                <p14:cNvContentPartPr/>
                <p14:nvPr/>
              </p14:nvContentPartPr>
              <p14:xfrm>
                <a:off x="5129710" y="5776200"/>
                <a:ext cx="39600" cy="45360"/>
              </p14:xfrm>
            </p:contentPart>
          </mc:Choice>
          <mc:Fallback xmlns="">
            <p:pic>
              <p:nvPicPr>
                <p:cNvPr id="44" name="Ink 43">
                  <a:extLst>
                    <a:ext uri="{FF2B5EF4-FFF2-40B4-BE49-F238E27FC236}">
                      <a16:creationId xmlns:a16="http://schemas.microsoft.com/office/drawing/2014/main" id="{F13152CF-FD65-C440-828E-45F3D4FAE18A}"/>
                    </a:ext>
                  </a:extLst>
                </p:cNvPr>
                <p:cNvPicPr/>
                <p:nvPr/>
              </p:nvPicPr>
              <p:blipFill>
                <a:blip r:embed="rId43"/>
                <a:stretch>
                  <a:fillRect/>
                </a:stretch>
              </p:blipFill>
              <p:spPr>
                <a:xfrm>
                  <a:off x="5122150" y="5768640"/>
                  <a:ext cx="54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23109F4C-00C3-FD44-9CCD-3C7C5FEC12CB}"/>
                    </a:ext>
                  </a:extLst>
                </p14:cNvPr>
                <p14:cNvContentPartPr/>
                <p14:nvPr/>
              </p14:nvContentPartPr>
              <p14:xfrm>
                <a:off x="5206750" y="5729400"/>
                <a:ext cx="61920" cy="81720"/>
              </p14:xfrm>
            </p:contentPart>
          </mc:Choice>
          <mc:Fallback xmlns="">
            <p:pic>
              <p:nvPicPr>
                <p:cNvPr id="45" name="Ink 44">
                  <a:extLst>
                    <a:ext uri="{FF2B5EF4-FFF2-40B4-BE49-F238E27FC236}">
                      <a16:creationId xmlns:a16="http://schemas.microsoft.com/office/drawing/2014/main" id="{23109F4C-00C3-FD44-9CCD-3C7C5FEC12CB}"/>
                    </a:ext>
                  </a:extLst>
                </p:cNvPr>
                <p:cNvPicPr/>
                <p:nvPr/>
              </p:nvPicPr>
              <p:blipFill>
                <a:blip r:embed="rId45"/>
                <a:stretch>
                  <a:fillRect/>
                </a:stretch>
              </p:blipFill>
              <p:spPr>
                <a:xfrm>
                  <a:off x="5199190" y="5721840"/>
                  <a:ext cx="770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FE519DAB-6241-414C-9629-613005060F4E}"/>
                    </a:ext>
                  </a:extLst>
                </p14:cNvPr>
                <p14:cNvContentPartPr/>
                <p14:nvPr/>
              </p14:nvContentPartPr>
              <p14:xfrm>
                <a:off x="5026030" y="5900400"/>
                <a:ext cx="249120" cy="207720"/>
              </p14:xfrm>
            </p:contentPart>
          </mc:Choice>
          <mc:Fallback xmlns="">
            <p:pic>
              <p:nvPicPr>
                <p:cNvPr id="46" name="Ink 45">
                  <a:extLst>
                    <a:ext uri="{FF2B5EF4-FFF2-40B4-BE49-F238E27FC236}">
                      <a16:creationId xmlns:a16="http://schemas.microsoft.com/office/drawing/2014/main" id="{FE519DAB-6241-414C-9629-613005060F4E}"/>
                    </a:ext>
                  </a:extLst>
                </p:cNvPr>
                <p:cNvPicPr/>
                <p:nvPr/>
              </p:nvPicPr>
              <p:blipFill>
                <a:blip r:embed="rId47"/>
                <a:stretch>
                  <a:fillRect/>
                </a:stretch>
              </p:blipFill>
              <p:spPr>
                <a:xfrm>
                  <a:off x="5018470" y="5892840"/>
                  <a:ext cx="264240" cy="222840"/>
                </a:xfrm>
                <a:prstGeom prst="rect">
                  <a:avLst/>
                </a:prstGeom>
              </p:spPr>
            </p:pic>
          </mc:Fallback>
        </mc:AlternateContent>
      </p:grpSp>
      <p:grpSp>
        <p:nvGrpSpPr>
          <p:cNvPr id="59" name="Group 58">
            <a:extLst>
              <a:ext uri="{FF2B5EF4-FFF2-40B4-BE49-F238E27FC236}">
                <a16:creationId xmlns:a16="http://schemas.microsoft.com/office/drawing/2014/main" id="{055A5493-F615-DD41-9B62-391FC3C4DBFF}"/>
              </a:ext>
            </a:extLst>
          </p:cNvPr>
          <p:cNvGrpSpPr/>
          <p:nvPr/>
        </p:nvGrpSpPr>
        <p:grpSpPr>
          <a:xfrm>
            <a:off x="5525350" y="5277960"/>
            <a:ext cx="1116720" cy="365400"/>
            <a:chOff x="5525350" y="5277960"/>
            <a:chExt cx="1116720" cy="365400"/>
          </a:xfrm>
        </p:grpSpPr>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7C8DDFC9-E559-EC4F-B664-E91F0A420C26}"/>
                    </a:ext>
                  </a:extLst>
                </p14:cNvPr>
                <p14:cNvContentPartPr/>
                <p14:nvPr/>
              </p14:nvContentPartPr>
              <p14:xfrm>
                <a:off x="5525350" y="5413320"/>
                <a:ext cx="104760" cy="144720"/>
              </p14:xfrm>
            </p:contentPart>
          </mc:Choice>
          <mc:Fallback xmlns="">
            <p:pic>
              <p:nvPicPr>
                <p:cNvPr id="48" name="Ink 47">
                  <a:extLst>
                    <a:ext uri="{FF2B5EF4-FFF2-40B4-BE49-F238E27FC236}">
                      <a16:creationId xmlns:a16="http://schemas.microsoft.com/office/drawing/2014/main" id="{7C8DDFC9-E559-EC4F-B664-E91F0A420C26}"/>
                    </a:ext>
                  </a:extLst>
                </p:cNvPr>
                <p:cNvPicPr/>
                <p:nvPr/>
              </p:nvPicPr>
              <p:blipFill>
                <a:blip r:embed="rId49"/>
                <a:stretch>
                  <a:fillRect/>
                </a:stretch>
              </p:blipFill>
              <p:spPr>
                <a:xfrm>
                  <a:off x="5517790" y="5405760"/>
                  <a:ext cx="119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6117426A-1300-9347-BBA8-A069193EE352}"/>
                    </a:ext>
                  </a:extLst>
                </p14:cNvPr>
                <p14:cNvContentPartPr/>
                <p14:nvPr/>
              </p14:nvContentPartPr>
              <p14:xfrm>
                <a:off x="5650990" y="5445720"/>
                <a:ext cx="73080" cy="102240"/>
              </p14:xfrm>
            </p:contentPart>
          </mc:Choice>
          <mc:Fallback xmlns="">
            <p:pic>
              <p:nvPicPr>
                <p:cNvPr id="49" name="Ink 48">
                  <a:extLst>
                    <a:ext uri="{FF2B5EF4-FFF2-40B4-BE49-F238E27FC236}">
                      <a16:creationId xmlns:a16="http://schemas.microsoft.com/office/drawing/2014/main" id="{6117426A-1300-9347-BBA8-A069193EE352}"/>
                    </a:ext>
                  </a:extLst>
                </p:cNvPr>
                <p:cNvPicPr/>
                <p:nvPr/>
              </p:nvPicPr>
              <p:blipFill>
                <a:blip r:embed="rId51"/>
                <a:stretch>
                  <a:fillRect/>
                </a:stretch>
              </p:blipFill>
              <p:spPr>
                <a:xfrm>
                  <a:off x="5643430" y="5438160"/>
                  <a:ext cx="88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9E2CA321-6992-3044-B0E7-9325F849B36C}"/>
                    </a:ext>
                  </a:extLst>
                </p14:cNvPr>
                <p14:cNvContentPartPr/>
                <p14:nvPr/>
              </p14:nvContentPartPr>
              <p14:xfrm>
                <a:off x="5769430" y="5446800"/>
                <a:ext cx="93600" cy="196560"/>
              </p14:xfrm>
            </p:contentPart>
          </mc:Choice>
          <mc:Fallback xmlns="">
            <p:pic>
              <p:nvPicPr>
                <p:cNvPr id="50" name="Ink 49">
                  <a:extLst>
                    <a:ext uri="{FF2B5EF4-FFF2-40B4-BE49-F238E27FC236}">
                      <a16:creationId xmlns:a16="http://schemas.microsoft.com/office/drawing/2014/main" id="{9E2CA321-6992-3044-B0E7-9325F849B36C}"/>
                    </a:ext>
                  </a:extLst>
                </p:cNvPr>
                <p:cNvPicPr/>
                <p:nvPr/>
              </p:nvPicPr>
              <p:blipFill>
                <a:blip r:embed="rId53"/>
                <a:stretch>
                  <a:fillRect/>
                </a:stretch>
              </p:blipFill>
              <p:spPr>
                <a:xfrm>
                  <a:off x="5761870" y="5439600"/>
                  <a:ext cx="108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BC02D122-E2A7-CF4C-BCED-A248270E96A0}"/>
                    </a:ext>
                  </a:extLst>
                </p14:cNvPr>
                <p14:cNvContentPartPr/>
                <p14:nvPr/>
              </p14:nvContentPartPr>
              <p14:xfrm>
                <a:off x="5923510" y="5451120"/>
                <a:ext cx="80280" cy="107640"/>
              </p14:xfrm>
            </p:contentPart>
          </mc:Choice>
          <mc:Fallback xmlns="">
            <p:pic>
              <p:nvPicPr>
                <p:cNvPr id="51" name="Ink 50">
                  <a:extLst>
                    <a:ext uri="{FF2B5EF4-FFF2-40B4-BE49-F238E27FC236}">
                      <a16:creationId xmlns:a16="http://schemas.microsoft.com/office/drawing/2014/main" id="{BC02D122-E2A7-CF4C-BCED-A248270E96A0}"/>
                    </a:ext>
                  </a:extLst>
                </p:cNvPr>
                <p:cNvPicPr/>
                <p:nvPr/>
              </p:nvPicPr>
              <p:blipFill>
                <a:blip r:embed="rId55"/>
                <a:stretch>
                  <a:fillRect/>
                </a:stretch>
              </p:blipFill>
              <p:spPr>
                <a:xfrm>
                  <a:off x="5915950" y="5443560"/>
                  <a:ext cx="95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293292D7-C712-C84C-816C-B2B9622ACD05}"/>
                    </a:ext>
                  </a:extLst>
                </p14:cNvPr>
                <p14:cNvContentPartPr/>
                <p14:nvPr/>
              </p14:nvContentPartPr>
              <p14:xfrm>
                <a:off x="6060670" y="5436360"/>
                <a:ext cx="86040" cy="110880"/>
              </p14:xfrm>
            </p:contentPart>
          </mc:Choice>
          <mc:Fallback xmlns="">
            <p:pic>
              <p:nvPicPr>
                <p:cNvPr id="52" name="Ink 51">
                  <a:extLst>
                    <a:ext uri="{FF2B5EF4-FFF2-40B4-BE49-F238E27FC236}">
                      <a16:creationId xmlns:a16="http://schemas.microsoft.com/office/drawing/2014/main" id="{293292D7-C712-C84C-816C-B2B9622ACD05}"/>
                    </a:ext>
                  </a:extLst>
                </p:cNvPr>
                <p:cNvPicPr/>
                <p:nvPr/>
              </p:nvPicPr>
              <p:blipFill>
                <a:blip r:embed="rId57"/>
                <a:stretch>
                  <a:fillRect/>
                </a:stretch>
              </p:blipFill>
              <p:spPr>
                <a:xfrm>
                  <a:off x="6053110" y="5428800"/>
                  <a:ext cx="101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A4ED2F99-CFB6-7642-B56F-7EA6784AA8E6}"/>
                    </a:ext>
                  </a:extLst>
                </p14:cNvPr>
                <p14:cNvContentPartPr/>
                <p14:nvPr/>
              </p14:nvContentPartPr>
              <p14:xfrm>
                <a:off x="6172270" y="5441040"/>
                <a:ext cx="102600" cy="108360"/>
              </p14:xfrm>
            </p:contentPart>
          </mc:Choice>
          <mc:Fallback xmlns="">
            <p:pic>
              <p:nvPicPr>
                <p:cNvPr id="53" name="Ink 52">
                  <a:extLst>
                    <a:ext uri="{FF2B5EF4-FFF2-40B4-BE49-F238E27FC236}">
                      <a16:creationId xmlns:a16="http://schemas.microsoft.com/office/drawing/2014/main" id="{A4ED2F99-CFB6-7642-B56F-7EA6784AA8E6}"/>
                    </a:ext>
                  </a:extLst>
                </p:cNvPr>
                <p:cNvPicPr/>
                <p:nvPr/>
              </p:nvPicPr>
              <p:blipFill>
                <a:blip r:embed="rId59"/>
                <a:stretch>
                  <a:fillRect/>
                </a:stretch>
              </p:blipFill>
              <p:spPr>
                <a:xfrm>
                  <a:off x="6164710" y="5433480"/>
                  <a:ext cx="117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Ink 53">
                  <a:extLst>
                    <a:ext uri="{FF2B5EF4-FFF2-40B4-BE49-F238E27FC236}">
                      <a16:creationId xmlns:a16="http://schemas.microsoft.com/office/drawing/2014/main" id="{0B36C27A-5838-8D46-9738-5D124F5BE0A3}"/>
                    </a:ext>
                  </a:extLst>
                </p14:cNvPr>
                <p14:cNvContentPartPr/>
                <p14:nvPr/>
              </p14:nvContentPartPr>
              <p14:xfrm>
                <a:off x="6326350" y="5338440"/>
                <a:ext cx="4680" cy="195840"/>
              </p14:xfrm>
            </p:contentPart>
          </mc:Choice>
          <mc:Fallback xmlns="">
            <p:pic>
              <p:nvPicPr>
                <p:cNvPr id="54" name="Ink 53">
                  <a:extLst>
                    <a:ext uri="{FF2B5EF4-FFF2-40B4-BE49-F238E27FC236}">
                      <a16:creationId xmlns:a16="http://schemas.microsoft.com/office/drawing/2014/main" id="{0B36C27A-5838-8D46-9738-5D124F5BE0A3}"/>
                    </a:ext>
                  </a:extLst>
                </p:cNvPr>
                <p:cNvPicPr/>
                <p:nvPr/>
              </p:nvPicPr>
              <p:blipFill>
                <a:blip r:embed="rId61"/>
                <a:stretch>
                  <a:fillRect/>
                </a:stretch>
              </p:blipFill>
              <p:spPr>
                <a:xfrm>
                  <a:off x="6318790" y="5330880"/>
                  <a:ext cx="198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Ink 54">
                  <a:extLst>
                    <a:ext uri="{FF2B5EF4-FFF2-40B4-BE49-F238E27FC236}">
                      <a16:creationId xmlns:a16="http://schemas.microsoft.com/office/drawing/2014/main" id="{24F609FB-9D1E-7C4E-A43F-4A0F5C84D4B1}"/>
                    </a:ext>
                  </a:extLst>
                </p14:cNvPr>
                <p14:cNvContentPartPr/>
                <p14:nvPr/>
              </p14:nvContentPartPr>
              <p14:xfrm>
                <a:off x="6247150" y="5398560"/>
                <a:ext cx="158760" cy="132840"/>
              </p14:xfrm>
            </p:contentPart>
          </mc:Choice>
          <mc:Fallback xmlns="">
            <p:pic>
              <p:nvPicPr>
                <p:cNvPr id="55" name="Ink 54">
                  <a:extLst>
                    <a:ext uri="{FF2B5EF4-FFF2-40B4-BE49-F238E27FC236}">
                      <a16:creationId xmlns:a16="http://schemas.microsoft.com/office/drawing/2014/main" id="{24F609FB-9D1E-7C4E-A43F-4A0F5C84D4B1}"/>
                    </a:ext>
                  </a:extLst>
                </p:cNvPr>
                <p:cNvPicPr/>
                <p:nvPr/>
              </p:nvPicPr>
              <p:blipFill>
                <a:blip r:embed="rId63"/>
                <a:stretch>
                  <a:fillRect/>
                </a:stretch>
              </p:blipFill>
              <p:spPr>
                <a:xfrm>
                  <a:off x="6239590" y="5391000"/>
                  <a:ext cx="173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Ink 55">
                  <a:extLst>
                    <a:ext uri="{FF2B5EF4-FFF2-40B4-BE49-F238E27FC236}">
                      <a16:creationId xmlns:a16="http://schemas.microsoft.com/office/drawing/2014/main" id="{C7546A7F-68F1-7A4D-AE87-D5B91D2E84A8}"/>
                    </a:ext>
                  </a:extLst>
                </p14:cNvPr>
                <p14:cNvContentPartPr/>
                <p14:nvPr/>
              </p14:nvContentPartPr>
              <p14:xfrm>
                <a:off x="6403390" y="5317920"/>
                <a:ext cx="3960" cy="8640"/>
              </p14:xfrm>
            </p:contentPart>
          </mc:Choice>
          <mc:Fallback xmlns="">
            <p:pic>
              <p:nvPicPr>
                <p:cNvPr id="56" name="Ink 55">
                  <a:extLst>
                    <a:ext uri="{FF2B5EF4-FFF2-40B4-BE49-F238E27FC236}">
                      <a16:creationId xmlns:a16="http://schemas.microsoft.com/office/drawing/2014/main" id="{C7546A7F-68F1-7A4D-AE87-D5B91D2E84A8}"/>
                    </a:ext>
                  </a:extLst>
                </p:cNvPr>
                <p:cNvPicPr/>
                <p:nvPr/>
              </p:nvPicPr>
              <p:blipFill>
                <a:blip r:embed="rId65"/>
                <a:stretch>
                  <a:fillRect/>
                </a:stretch>
              </p:blipFill>
              <p:spPr>
                <a:xfrm>
                  <a:off x="6395830" y="5310360"/>
                  <a:ext cx="19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3D9C45B1-9B6C-604F-B45C-9F9AD33F188A}"/>
                    </a:ext>
                  </a:extLst>
                </p14:cNvPr>
                <p14:cNvContentPartPr/>
                <p14:nvPr/>
              </p14:nvContentPartPr>
              <p14:xfrm>
                <a:off x="6443350" y="5411160"/>
                <a:ext cx="111600" cy="116640"/>
              </p14:xfrm>
            </p:contentPart>
          </mc:Choice>
          <mc:Fallback xmlns="">
            <p:pic>
              <p:nvPicPr>
                <p:cNvPr id="57" name="Ink 56">
                  <a:extLst>
                    <a:ext uri="{FF2B5EF4-FFF2-40B4-BE49-F238E27FC236}">
                      <a16:creationId xmlns:a16="http://schemas.microsoft.com/office/drawing/2014/main" id="{3D9C45B1-9B6C-604F-B45C-9F9AD33F188A}"/>
                    </a:ext>
                  </a:extLst>
                </p:cNvPr>
                <p:cNvPicPr/>
                <p:nvPr/>
              </p:nvPicPr>
              <p:blipFill>
                <a:blip r:embed="rId67"/>
                <a:stretch>
                  <a:fillRect/>
                </a:stretch>
              </p:blipFill>
              <p:spPr>
                <a:xfrm>
                  <a:off x="6435790" y="5403600"/>
                  <a:ext cx="126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Ink 57">
                  <a:extLst>
                    <a:ext uri="{FF2B5EF4-FFF2-40B4-BE49-F238E27FC236}">
                      <a16:creationId xmlns:a16="http://schemas.microsoft.com/office/drawing/2014/main" id="{B58525D7-8838-744B-9172-3A8B45BB830D}"/>
                    </a:ext>
                  </a:extLst>
                </p14:cNvPr>
                <p14:cNvContentPartPr/>
                <p14:nvPr/>
              </p14:nvContentPartPr>
              <p14:xfrm>
                <a:off x="6629830" y="5277960"/>
                <a:ext cx="12240" cy="228240"/>
              </p14:xfrm>
            </p:contentPart>
          </mc:Choice>
          <mc:Fallback xmlns="">
            <p:pic>
              <p:nvPicPr>
                <p:cNvPr id="58" name="Ink 57">
                  <a:extLst>
                    <a:ext uri="{FF2B5EF4-FFF2-40B4-BE49-F238E27FC236}">
                      <a16:creationId xmlns:a16="http://schemas.microsoft.com/office/drawing/2014/main" id="{B58525D7-8838-744B-9172-3A8B45BB830D}"/>
                    </a:ext>
                  </a:extLst>
                </p:cNvPr>
                <p:cNvPicPr/>
                <p:nvPr/>
              </p:nvPicPr>
              <p:blipFill>
                <a:blip r:embed="rId69"/>
                <a:stretch>
                  <a:fillRect/>
                </a:stretch>
              </p:blipFill>
              <p:spPr>
                <a:xfrm>
                  <a:off x="6622270" y="5270400"/>
                  <a:ext cx="27360" cy="243360"/>
                </a:xfrm>
                <a:prstGeom prst="rect">
                  <a:avLst/>
                </a:prstGeom>
              </p:spPr>
            </p:pic>
          </mc:Fallback>
        </mc:AlternateContent>
      </p:grpSp>
      <p:grpSp>
        <p:nvGrpSpPr>
          <p:cNvPr id="63" name="Group 62">
            <a:extLst>
              <a:ext uri="{FF2B5EF4-FFF2-40B4-BE49-F238E27FC236}">
                <a16:creationId xmlns:a16="http://schemas.microsoft.com/office/drawing/2014/main" id="{58D5C3F3-4BC0-8841-9517-851A3A067F94}"/>
              </a:ext>
            </a:extLst>
          </p:cNvPr>
          <p:cNvGrpSpPr/>
          <p:nvPr/>
        </p:nvGrpSpPr>
        <p:grpSpPr>
          <a:xfrm>
            <a:off x="4752070" y="5292720"/>
            <a:ext cx="153720" cy="194400"/>
            <a:chOff x="4752070" y="5292720"/>
            <a:chExt cx="153720" cy="194400"/>
          </a:xfrm>
        </p:grpSpPr>
        <mc:AlternateContent xmlns:mc="http://schemas.openxmlformats.org/markup-compatibility/2006" xmlns:p14="http://schemas.microsoft.com/office/powerpoint/2010/main">
          <mc:Choice Requires="p14">
            <p:contentPart p14:bwMode="auto" r:id="rId70">
              <p14:nvContentPartPr>
                <p14:cNvPr id="60" name="Ink 59">
                  <a:extLst>
                    <a:ext uri="{FF2B5EF4-FFF2-40B4-BE49-F238E27FC236}">
                      <a16:creationId xmlns:a16="http://schemas.microsoft.com/office/drawing/2014/main" id="{AB2D8137-C022-784A-A587-F7BBF585466B}"/>
                    </a:ext>
                  </a:extLst>
                </p14:cNvPr>
                <p14:cNvContentPartPr/>
                <p14:nvPr/>
              </p14:nvContentPartPr>
              <p14:xfrm>
                <a:off x="4786990" y="5292720"/>
                <a:ext cx="69840" cy="183960"/>
              </p14:xfrm>
            </p:contentPart>
          </mc:Choice>
          <mc:Fallback xmlns="">
            <p:pic>
              <p:nvPicPr>
                <p:cNvPr id="60" name="Ink 59">
                  <a:extLst>
                    <a:ext uri="{FF2B5EF4-FFF2-40B4-BE49-F238E27FC236}">
                      <a16:creationId xmlns:a16="http://schemas.microsoft.com/office/drawing/2014/main" id="{AB2D8137-C022-784A-A587-F7BBF585466B}"/>
                    </a:ext>
                  </a:extLst>
                </p:cNvPr>
                <p:cNvPicPr/>
                <p:nvPr/>
              </p:nvPicPr>
              <p:blipFill>
                <a:blip r:embed="rId71"/>
                <a:stretch>
                  <a:fillRect/>
                </a:stretch>
              </p:blipFill>
              <p:spPr>
                <a:xfrm>
                  <a:off x="4779430" y="5285160"/>
                  <a:ext cx="84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Ink 60">
                  <a:extLst>
                    <a:ext uri="{FF2B5EF4-FFF2-40B4-BE49-F238E27FC236}">
                      <a16:creationId xmlns:a16="http://schemas.microsoft.com/office/drawing/2014/main" id="{EF7FDA10-F7E2-164D-B0FB-02FA82C9F1DB}"/>
                    </a:ext>
                  </a:extLst>
                </p14:cNvPr>
                <p14:cNvContentPartPr/>
                <p14:nvPr/>
              </p14:nvContentPartPr>
              <p14:xfrm>
                <a:off x="4840270" y="5292720"/>
                <a:ext cx="65520" cy="194400"/>
              </p14:xfrm>
            </p:contentPart>
          </mc:Choice>
          <mc:Fallback xmlns="">
            <p:pic>
              <p:nvPicPr>
                <p:cNvPr id="61" name="Ink 60">
                  <a:extLst>
                    <a:ext uri="{FF2B5EF4-FFF2-40B4-BE49-F238E27FC236}">
                      <a16:creationId xmlns:a16="http://schemas.microsoft.com/office/drawing/2014/main" id="{EF7FDA10-F7E2-164D-B0FB-02FA82C9F1DB}"/>
                    </a:ext>
                  </a:extLst>
                </p:cNvPr>
                <p:cNvPicPr/>
                <p:nvPr/>
              </p:nvPicPr>
              <p:blipFill>
                <a:blip r:embed="rId73"/>
                <a:stretch>
                  <a:fillRect/>
                </a:stretch>
              </p:blipFill>
              <p:spPr>
                <a:xfrm>
                  <a:off x="4832710" y="5285160"/>
                  <a:ext cx="806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2" name="Ink 61">
                  <a:extLst>
                    <a:ext uri="{FF2B5EF4-FFF2-40B4-BE49-F238E27FC236}">
                      <a16:creationId xmlns:a16="http://schemas.microsoft.com/office/drawing/2014/main" id="{981BE950-D7D2-EB4F-A400-7C8486486B78}"/>
                    </a:ext>
                  </a:extLst>
                </p14:cNvPr>
                <p14:cNvContentPartPr/>
                <p14:nvPr/>
              </p14:nvContentPartPr>
              <p14:xfrm>
                <a:off x="4752070" y="5394240"/>
                <a:ext cx="115560" cy="25560"/>
              </p14:xfrm>
            </p:contentPart>
          </mc:Choice>
          <mc:Fallback xmlns="">
            <p:pic>
              <p:nvPicPr>
                <p:cNvPr id="62" name="Ink 61">
                  <a:extLst>
                    <a:ext uri="{FF2B5EF4-FFF2-40B4-BE49-F238E27FC236}">
                      <a16:creationId xmlns:a16="http://schemas.microsoft.com/office/drawing/2014/main" id="{981BE950-D7D2-EB4F-A400-7C8486486B78}"/>
                    </a:ext>
                  </a:extLst>
                </p:cNvPr>
                <p:cNvPicPr/>
                <p:nvPr/>
              </p:nvPicPr>
              <p:blipFill>
                <a:blip r:embed="rId75"/>
                <a:stretch>
                  <a:fillRect/>
                </a:stretch>
              </p:blipFill>
              <p:spPr>
                <a:xfrm>
                  <a:off x="4744510" y="5387040"/>
                  <a:ext cx="130680" cy="40680"/>
                </a:xfrm>
                <a:prstGeom prst="rect">
                  <a:avLst/>
                </a:prstGeom>
              </p:spPr>
            </p:pic>
          </mc:Fallback>
        </mc:AlternateContent>
      </p:grpSp>
      <p:grpSp>
        <p:nvGrpSpPr>
          <p:cNvPr id="120836" name="Group 120835">
            <a:extLst>
              <a:ext uri="{FF2B5EF4-FFF2-40B4-BE49-F238E27FC236}">
                <a16:creationId xmlns:a16="http://schemas.microsoft.com/office/drawing/2014/main" id="{F58DF83B-467E-634E-B628-F1EDA7E9140D}"/>
              </a:ext>
            </a:extLst>
          </p:cNvPr>
          <p:cNvGrpSpPr/>
          <p:nvPr/>
        </p:nvGrpSpPr>
        <p:grpSpPr>
          <a:xfrm>
            <a:off x="4741990" y="5807160"/>
            <a:ext cx="186840" cy="234720"/>
            <a:chOff x="4741990" y="5807160"/>
            <a:chExt cx="186840" cy="234720"/>
          </a:xfrm>
        </p:grpSpPr>
        <mc:AlternateContent xmlns:mc="http://schemas.openxmlformats.org/markup-compatibility/2006" xmlns:p14="http://schemas.microsoft.com/office/powerpoint/2010/main">
          <mc:Choice Requires="p14">
            <p:contentPart p14:bwMode="auto" r:id="rId76">
              <p14:nvContentPartPr>
                <p14:cNvPr id="120832" name="Ink 120831">
                  <a:extLst>
                    <a:ext uri="{FF2B5EF4-FFF2-40B4-BE49-F238E27FC236}">
                      <a16:creationId xmlns:a16="http://schemas.microsoft.com/office/drawing/2014/main" id="{63F8151C-0991-F44C-8D6A-74549F8DD6E2}"/>
                    </a:ext>
                  </a:extLst>
                </p14:cNvPr>
                <p14:cNvContentPartPr/>
                <p14:nvPr/>
              </p14:nvContentPartPr>
              <p14:xfrm>
                <a:off x="4787710" y="5888520"/>
                <a:ext cx="3240" cy="153360"/>
              </p14:xfrm>
            </p:contentPart>
          </mc:Choice>
          <mc:Fallback xmlns="">
            <p:pic>
              <p:nvPicPr>
                <p:cNvPr id="120832" name="Ink 120831">
                  <a:extLst>
                    <a:ext uri="{FF2B5EF4-FFF2-40B4-BE49-F238E27FC236}">
                      <a16:creationId xmlns:a16="http://schemas.microsoft.com/office/drawing/2014/main" id="{63F8151C-0991-F44C-8D6A-74549F8DD6E2}"/>
                    </a:ext>
                  </a:extLst>
                </p:cNvPr>
                <p:cNvPicPr/>
                <p:nvPr/>
              </p:nvPicPr>
              <p:blipFill>
                <a:blip r:embed="rId77"/>
                <a:stretch>
                  <a:fillRect/>
                </a:stretch>
              </p:blipFill>
              <p:spPr>
                <a:xfrm>
                  <a:off x="4780150" y="5880960"/>
                  <a:ext cx="18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0833" name="Ink 120832">
                  <a:extLst>
                    <a:ext uri="{FF2B5EF4-FFF2-40B4-BE49-F238E27FC236}">
                      <a16:creationId xmlns:a16="http://schemas.microsoft.com/office/drawing/2014/main" id="{13A7B475-92C0-734C-A188-EC57CF34BD69}"/>
                    </a:ext>
                  </a:extLst>
                </p14:cNvPr>
                <p14:cNvContentPartPr/>
                <p14:nvPr/>
              </p14:nvContentPartPr>
              <p14:xfrm>
                <a:off x="4741990" y="5807160"/>
                <a:ext cx="186840" cy="226800"/>
              </p14:xfrm>
            </p:contentPart>
          </mc:Choice>
          <mc:Fallback xmlns="">
            <p:pic>
              <p:nvPicPr>
                <p:cNvPr id="120833" name="Ink 120832">
                  <a:extLst>
                    <a:ext uri="{FF2B5EF4-FFF2-40B4-BE49-F238E27FC236}">
                      <a16:creationId xmlns:a16="http://schemas.microsoft.com/office/drawing/2014/main" id="{13A7B475-92C0-734C-A188-EC57CF34BD69}"/>
                    </a:ext>
                  </a:extLst>
                </p:cNvPr>
                <p:cNvPicPr/>
                <p:nvPr/>
              </p:nvPicPr>
              <p:blipFill>
                <a:blip r:embed="rId79"/>
                <a:stretch>
                  <a:fillRect/>
                </a:stretch>
              </p:blipFill>
              <p:spPr>
                <a:xfrm>
                  <a:off x="4734430" y="5799600"/>
                  <a:ext cx="20196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120847" name="Ink 120846">
                <a:extLst>
                  <a:ext uri="{FF2B5EF4-FFF2-40B4-BE49-F238E27FC236}">
                    <a16:creationId xmlns:a16="http://schemas.microsoft.com/office/drawing/2014/main" id="{534F70A4-D8B6-3541-A1BF-FD170AEE44F4}"/>
                  </a:ext>
                </a:extLst>
              </p14:cNvPr>
              <p14:cNvContentPartPr/>
              <p14:nvPr/>
            </p14:nvContentPartPr>
            <p14:xfrm>
              <a:off x="7269550" y="5325120"/>
              <a:ext cx="223200" cy="172800"/>
            </p14:xfrm>
          </p:contentPart>
        </mc:Choice>
        <mc:Fallback xmlns="">
          <p:pic>
            <p:nvPicPr>
              <p:cNvPr id="120847" name="Ink 120846">
                <a:extLst>
                  <a:ext uri="{FF2B5EF4-FFF2-40B4-BE49-F238E27FC236}">
                    <a16:creationId xmlns:a16="http://schemas.microsoft.com/office/drawing/2014/main" id="{534F70A4-D8B6-3541-A1BF-FD170AEE44F4}"/>
                  </a:ext>
                </a:extLst>
              </p:cNvPr>
              <p:cNvPicPr/>
              <p:nvPr/>
            </p:nvPicPr>
            <p:blipFill>
              <a:blip r:embed="rId81"/>
              <a:stretch>
                <a:fillRect/>
              </a:stretch>
            </p:blipFill>
            <p:spPr>
              <a:xfrm>
                <a:off x="7261990" y="5317560"/>
                <a:ext cx="238320" cy="187920"/>
              </a:xfrm>
              <a:prstGeom prst="rect">
                <a:avLst/>
              </a:prstGeom>
            </p:spPr>
          </p:pic>
        </mc:Fallback>
      </mc:AlternateContent>
      <p:grpSp>
        <p:nvGrpSpPr>
          <p:cNvPr id="120850" name="Group 120849">
            <a:extLst>
              <a:ext uri="{FF2B5EF4-FFF2-40B4-BE49-F238E27FC236}">
                <a16:creationId xmlns:a16="http://schemas.microsoft.com/office/drawing/2014/main" id="{379327E1-F90E-EF4E-8A1F-A9A497388719}"/>
              </a:ext>
            </a:extLst>
          </p:cNvPr>
          <p:cNvGrpSpPr/>
          <p:nvPr/>
        </p:nvGrpSpPr>
        <p:grpSpPr>
          <a:xfrm>
            <a:off x="7274230" y="5258520"/>
            <a:ext cx="1014480" cy="731160"/>
            <a:chOff x="7274230" y="5258520"/>
            <a:chExt cx="1014480" cy="731160"/>
          </a:xfrm>
        </p:grpSpPr>
        <mc:AlternateContent xmlns:mc="http://schemas.openxmlformats.org/markup-compatibility/2006" xmlns:p14="http://schemas.microsoft.com/office/powerpoint/2010/main">
          <mc:Choice Requires="p14">
            <p:contentPart p14:bwMode="auto" r:id="rId82">
              <p14:nvContentPartPr>
                <p14:cNvPr id="22" name="Ink 21">
                  <a:extLst>
                    <a:ext uri="{FF2B5EF4-FFF2-40B4-BE49-F238E27FC236}">
                      <a16:creationId xmlns:a16="http://schemas.microsoft.com/office/drawing/2014/main" id="{5ED576CA-6F33-D64F-9E9A-7F7C46AE7D55}"/>
                    </a:ext>
                  </a:extLst>
                </p14:cNvPr>
                <p14:cNvContentPartPr/>
                <p14:nvPr/>
              </p14:nvContentPartPr>
              <p14:xfrm>
                <a:off x="7392670" y="5751000"/>
                <a:ext cx="6120" cy="2520"/>
              </p14:xfrm>
            </p:contentPart>
          </mc:Choice>
          <mc:Fallback xmlns="">
            <p:pic>
              <p:nvPicPr>
                <p:cNvPr id="22" name="Ink 21">
                  <a:extLst>
                    <a:ext uri="{FF2B5EF4-FFF2-40B4-BE49-F238E27FC236}">
                      <a16:creationId xmlns:a16="http://schemas.microsoft.com/office/drawing/2014/main" id="{5ED576CA-6F33-D64F-9E9A-7F7C46AE7D55}"/>
                    </a:ext>
                  </a:extLst>
                </p:cNvPr>
                <p:cNvPicPr/>
                <p:nvPr/>
              </p:nvPicPr>
              <p:blipFill>
                <a:blip r:embed="rId83"/>
                <a:stretch>
                  <a:fillRect/>
                </a:stretch>
              </p:blipFill>
              <p:spPr>
                <a:xfrm>
                  <a:off x="7385110" y="5743440"/>
                  <a:ext cx="208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 name="Ink 22">
                  <a:extLst>
                    <a:ext uri="{FF2B5EF4-FFF2-40B4-BE49-F238E27FC236}">
                      <a16:creationId xmlns:a16="http://schemas.microsoft.com/office/drawing/2014/main" id="{00386F6F-4E8E-B84D-A6D0-B4EAAB334A43}"/>
                    </a:ext>
                  </a:extLst>
                </p14:cNvPr>
                <p14:cNvContentPartPr/>
                <p14:nvPr/>
              </p14:nvContentPartPr>
              <p14:xfrm>
                <a:off x="7399150" y="5843520"/>
                <a:ext cx="360" cy="360"/>
              </p14:xfrm>
            </p:contentPart>
          </mc:Choice>
          <mc:Fallback xmlns="">
            <p:pic>
              <p:nvPicPr>
                <p:cNvPr id="23" name="Ink 22">
                  <a:extLst>
                    <a:ext uri="{FF2B5EF4-FFF2-40B4-BE49-F238E27FC236}">
                      <a16:creationId xmlns:a16="http://schemas.microsoft.com/office/drawing/2014/main" id="{00386F6F-4E8E-B84D-A6D0-B4EAAB334A43}"/>
                    </a:ext>
                  </a:extLst>
                </p:cNvPr>
                <p:cNvPicPr/>
                <p:nvPr/>
              </p:nvPicPr>
              <p:blipFill>
                <a:blip r:embed="rId85"/>
                <a:stretch>
                  <a:fillRect/>
                </a:stretch>
              </p:blipFill>
              <p:spPr>
                <a:xfrm>
                  <a:off x="7391590" y="5835960"/>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4" name="Ink 23">
                  <a:extLst>
                    <a:ext uri="{FF2B5EF4-FFF2-40B4-BE49-F238E27FC236}">
                      <a16:creationId xmlns:a16="http://schemas.microsoft.com/office/drawing/2014/main" id="{EB7C3C33-A4B8-3749-9953-EB5B8A9A9177}"/>
                    </a:ext>
                  </a:extLst>
                </p14:cNvPr>
                <p14:cNvContentPartPr/>
                <p14:nvPr/>
              </p14:nvContentPartPr>
              <p14:xfrm>
                <a:off x="7411750" y="5919120"/>
                <a:ext cx="360" cy="360"/>
              </p14:xfrm>
            </p:contentPart>
          </mc:Choice>
          <mc:Fallback xmlns="">
            <p:pic>
              <p:nvPicPr>
                <p:cNvPr id="24" name="Ink 23">
                  <a:extLst>
                    <a:ext uri="{FF2B5EF4-FFF2-40B4-BE49-F238E27FC236}">
                      <a16:creationId xmlns:a16="http://schemas.microsoft.com/office/drawing/2014/main" id="{EB7C3C33-A4B8-3749-9953-EB5B8A9A9177}"/>
                    </a:ext>
                  </a:extLst>
                </p:cNvPr>
                <p:cNvPicPr/>
                <p:nvPr/>
              </p:nvPicPr>
              <p:blipFill>
                <a:blip r:embed="rId85"/>
                <a:stretch>
                  <a:fillRect/>
                </a:stretch>
              </p:blipFill>
              <p:spPr>
                <a:xfrm>
                  <a:off x="7404190" y="5911560"/>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5" name="Ink 24">
                  <a:extLst>
                    <a:ext uri="{FF2B5EF4-FFF2-40B4-BE49-F238E27FC236}">
                      <a16:creationId xmlns:a16="http://schemas.microsoft.com/office/drawing/2014/main" id="{06AFE9CC-BE9B-5943-BCC6-B1753EBB5937}"/>
                    </a:ext>
                  </a:extLst>
                </p14:cNvPr>
                <p14:cNvContentPartPr/>
                <p14:nvPr/>
              </p14:nvContentPartPr>
              <p14:xfrm>
                <a:off x="7410310" y="5980320"/>
                <a:ext cx="1080" cy="9360"/>
              </p14:xfrm>
            </p:contentPart>
          </mc:Choice>
          <mc:Fallback xmlns="">
            <p:pic>
              <p:nvPicPr>
                <p:cNvPr id="25" name="Ink 24">
                  <a:extLst>
                    <a:ext uri="{FF2B5EF4-FFF2-40B4-BE49-F238E27FC236}">
                      <a16:creationId xmlns:a16="http://schemas.microsoft.com/office/drawing/2014/main" id="{06AFE9CC-BE9B-5943-BCC6-B1753EBB5937}"/>
                    </a:ext>
                  </a:extLst>
                </p:cNvPr>
                <p:cNvPicPr/>
                <p:nvPr/>
              </p:nvPicPr>
              <p:blipFill>
                <a:blip r:embed="rId88"/>
                <a:stretch>
                  <a:fillRect/>
                </a:stretch>
              </p:blipFill>
              <p:spPr>
                <a:xfrm>
                  <a:off x="7402750" y="5972760"/>
                  <a:ext cx="162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Ink 16">
                  <a:extLst>
                    <a:ext uri="{FF2B5EF4-FFF2-40B4-BE49-F238E27FC236}">
                      <a16:creationId xmlns:a16="http://schemas.microsoft.com/office/drawing/2014/main" id="{A702F0EE-C6FE-3741-B783-5E85FEAB4641}"/>
                    </a:ext>
                  </a:extLst>
                </p14:cNvPr>
                <p14:cNvContentPartPr/>
                <p14:nvPr/>
              </p14:nvContentPartPr>
              <p14:xfrm>
                <a:off x="7402750" y="5258520"/>
                <a:ext cx="5400" cy="6480"/>
              </p14:xfrm>
            </p:contentPart>
          </mc:Choice>
          <mc:Fallback xmlns="">
            <p:pic>
              <p:nvPicPr>
                <p:cNvPr id="17" name="Ink 16">
                  <a:extLst>
                    <a:ext uri="{FF2B5EF4-FFF2-40B4-BE49-F238E27FC236}">
                      <a16:creationId xmlns:a16="http://schemas.microsoft.com/office/drawing/2014/main" id="{A702F0EE-C6FE-3741-B783-5E85FEAB4641}"/>
                    </a:ext>
                  </a:extLst>
                </p:cNvPr>
                <p:cNvPicPr/>
                <p:nvPr/>
              </p:nvPicPr>
              <p:blipFill>
                <a:blip r:embed="rId90"/>
                <a:stretch>
                  <a:fillRect/>
                </a:stretch>
              </p:blipFill>
              <p:spPr>
                <a:xfrm>
                  <a:off x="7395190" y="5250960"/>
                  <a:ext cx="20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8" name="Ink 17">
                  <a:extLst>
                    <a:ext uri="{FF2B5EF4-FFF2-40B4-BE49-F238E27FC236}">
                      <a16:creationId xmlns:a16="http://schemas.microsoft.com/office/drawing/2014/main" id="{A9BCE325-51FF-F545-A4C5-996CA13F5E40}"/>
                    </a:ext>
                  </a:extLst>
                </p14:cNvPr>
                <p14:cNvContentPartPr/>
                <p14:nvPr/>
              </p14:nvContentPartPr>
              <p14:xfrm>
                <a:off x="7378630" y="5352480"/>
                <a:ext cx="5400" cy="47160"/>
              </p14:xfrm>
            </p:contentPart>
          </mc:Choice>
          <mc:Fallback xmlns="">
            <p:pic>
              <p:nvPicPr>
                <p:cNvPr id="18" name="Ink 17">
                  <a:extLst>
                    <a:ext uri="{FF2B5EF4-FFF2-40B4-BE49-F238E27FC236}">
                      <a16:creationId xmlns:a16="http://schemas.microsoft.com/office/drawing/2014/main" id="{A9BCE325-51FF-F545-A4C5-996CA13F5E40}"/>
                    </a:ext>
                  </a:extLst>
                </p:cNvPr>
                <p:cNvPicPr/>
                <p:nvPr/>
              </p:nvPicPr>
              <p:blipFill>
                <a:blip r:embed="rId92"/>
                <a:stretch>
                  <a:fillRect/>
                </a:stretch>
              </p:blipFill>
              <p:spPr>
                <a:xfrm>
                  <a:off x="7371070" y="5344920"/>
                  <a:ext cx="20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 name="Ink 18">
                  <a:extLst>
                    <a:ext uri="{FF2B5EF4-FFF2-40B4-BE49-F238E27FC236}">
                      <a16:creationId xmlns:a16="http://schemas.microsoft.com/office/drawing/2014/main" id="{45CE6526-A04D-B448-8DB2-5E7627A28104}"/>
                    </a:ext>
                  </a:extLst>
                </p14:cNvPr>
                <p14:cNvContentPartPr/>
                <p14:nvPr/>
              </p14:nvContentPartPr>
              <p14:xfrm>
                <a:off x="7366750" y="5465880"/>
                <a:ext cx="360" cy="13680"/>
              </p14:xfrm>
            </p:contentPart>
          </mc:Choice>
          <mc:Fallback xmlns="">
            <p:pic>
              <p:nvPicPr>
                <p:cNvPr id="19" name="Ink 18">
                  <a:extLst>
                    <a:ext uri="{FF2B5EF4-FFF2-40B4-BE49-F238E27FC236}">
                      <a16:creationId xmlns:a16="http://schemas.microsoft.com/office/drawing/2014/main" id="{45CE6526-A04D-B448-8DB2-5E7627A28104}"/>
                    </a:ext>
                  </a:extLst>
                </p:cNvPr>
                <p:cNvPicPr/>
                <p:nvPr/>
              </p:nvPicPr>
              <p:blipFill>
                <a:blip r:embed="rId94"/>
                <a:stretch>
                  <a:fillRect/>
                </a:stretch>
              </p:blipFill>
              <p:spPr>
                <a:xfrm>
                  <a:off x="7359190" y="5458320"/>
                  <a:ext cx="15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 name="Ink 19">
                  <a:extLst>
                    <a:ext uri="{FF2B5EF4-FFF2-40B4-BE49-F238E27FC236}">
                      <a16:creationId xmlns:a16="http://schemas.microsoft.com/office/drawing/2014/main" id="{1B90194E-7A06-BB43-A91F-47245C64A036}"/>
                    </a:ext>
                  </a:extLst>
                </p14:cNvPr>
                <p14:cNvContentPartPr/>
                <p14:nvPr/>
              </p14:nvContentPartPr>
              <p14:xfrm>
                <a:off x="7365310" y="5564160"/>
                <a:ext cx="6120" cy="6120"/>
              </p14:xfrm>
            </p:contentPart>
          </mc:Choice>
          <mc:Fallback xmlns="">
            <p:pic>
              <p:nvPicPr>
                <p:cNvPr id="20" name="Ink 19">
                  <a:extLst>
                    <a:ext uri="{FF2B5EF4-FFF2-40B4-BE49-F238E27FC236}">
                      <a16:creationId xmlns:a16="http://schemas.microsoft.com/office/drawing/2014/main" id="{1B90194E-7A06-BB43-A91F-47245C64A036}"/>
                    </a:ext>
                  </a:extLst>
                </p:cNvPr>
                <p:cNvPicPr/>
                <p:nvPr/>
              </p:nvPicPr>
              <p:blipFill>
                <a:blip r:embed="rId96"/>
                <a:stretch>
                  <a:fillRect/>
                </a:stretch>
              </p:blipFill>
              <p:spPr>
                <a:xfrm>
                  <a:off x="7357750" y="5556600"/>
                  <a:ext cx="20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1" name="Ink 20">
                  <a:extLst>
                    <a:ext uri="{FF2B5EF4-FFF2-40B4-BE49-F238E27FC236}">
                      <a16:creationId xmlns:a16="http://schemas.microsoft.com/office/drawing/2014/main" id="{F2C25C01-8679-B640-A092-1EBD7504E910}"/>
                    </a:ext>
                  </a:extLst>
                </p14:cNvPr>
                <p14:cNvContentPartPr/>
                <p14:nvPr/>
              </p14:nvContentPartPr>
              <p14:xfrm>
                <a:off x="7367470" y="5647320"/>
                <a:ext cx="360" cy="3240"/>
              </p14:xfrm>
            </p:contentPart>
          </mc:Choice>
          <mc:Fallback xmlns="">
            <p:pic>
              <p:nvPicPr>
                <p:cNvPr id="21" name="Ink 20">
                  <a:extLst>
                    <a:ext uri="{FF2B5EF4-FFF2-40B4-BE49-F238E27FC236}">
                      <a16:creationId xmlns:a16="http://schemas.microsoft.com/office/drawing/2014/main" id="{F2C25C01-8679-B640-A092-1EBD7504E910}"/>
                    </a:ext>
                  </a:extLst>
                </p:cNvPr>
                <p:cNvPicPr/>
                <p:nvPr/>
              </p:nvPicPr>
              <p:blipFill>
                <a:blip r:embed="rId98"/>
                <a:stretch>
                  <a:fillRect/>
                </a:stretch>
              </p:blipFill>
              <p:spPr>
                <a:xfrm>
                  <a:off x="7359910" y="5639760"/>
                  <a:ext cx="15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4" name="Ink 33">
                  <a:extLst>
                    <a:ext uri="{FF2B5EF4-FFF2-40B4-BE49-F238E27FC236}">
                      <a16:creationId xmlns:a16="http://schemas.microsoft.com/office/drawing/2014/main" id="{21BDA12B-5E85-B749-A5FB-C9EF6066EBC6}"/>
                    </a:ext>
                  </a:extLst>
                </p14:cNvPr>
                <p14:cNvContentPartPr/>
                <p14:nvPr/>
              </p14:nvContentPartPr>
              <p14:xfrm>
                <a:off x="7500670" y="5375520"/>
                <a:ext cx="82440" cy="136440"/>
              </p14:xfrm>
            </p:contentPart>
          </mc:Choice>
          <mc:Fallback xmlns="">
            <p:pic>
              <p:nvPicPr>
                <p:cNvPr id="34" name="Ink 33">
                  <a:extLst>
                    <a:ext uri="{FF2B5EF4-FFF2-40B4-BE49-F238E27FC236}">
                      <a16:creationId xmlns:a16="http://schemas.microsoft.com/office/drawing/2014/main" id="{21BDA12B-5E85-B749-A5FB-C9EF6066EBC6}"/>
                    </a:ext>
                  </a:extLst>
                </p:cNvPr>
                <p:cNvPicPr/>
                <p:nvPr/>
              </p:nvPicPr>
              <p:blipFill>
                <a:blip r:embed="rId100"/>
                <a:stretch>
                  <a:fillRect/>
                </a:stretch>
              </p:blipFill>
              <p:spPr>
                <a:xfrm>
                  <a:off x="7493110" y="5367960"/>
                  <a:ext cx="975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Ink 34">
                  <a:extLst>
                    <a:ext uri="{FF2B5EF4-FFF2-40B4-BE49-F238E27FC236}">
                      <a16:creationId xmlns:a16="http://schemas.microsoft.com/office/drawing/2014/main" id="{FD4EE137-CA1D-804A-90A8-587CF32922C5}"/>
                    </a:ext>
                  </a:extLst>
                </p14:cNvPr>
                <p14:cNvContentPartPr/>
                <p14:nvPr/>
              </p14:nvContentPartPr>
              <p14:xfrm>
                <a:off x="7620550" y="5395680"/>
                <a:ext cx="78840" cy="131400"/>
              </p14:xfrm>
            </p:contentPart>
          </mc:Choice>
          <mc:Fallback xmlns="">
            <p:pic>
              <p:nvPicPr>
                <p:cNvPr id="35" name="Ink 34">
                  <a:extLst>
                    <a:ext uri="{FF2B5EF4-FFF2-40B4-BE49-F238E27FC236}">
                      <a16:creationId xmlns:a16="http://schemas.microsoft.com/office/drawing/2014/main" id="{FD4EE137-CA1D-804A-90A8-587CF32922C5}"/>
                    </a:ext>
                  </a:extLst>
                </p:cNvPr>
                <p:cNvPicPr/>
                <p:nvPr/>
              </p:nvPicPr>
              <p:blipFill>
                <a:blip r:embed="rId102"/>
                <a:stretch>
                  <a:fillRect/>
                </a:stretch>
              </p:blipFill>
              <p:spPr>
                <a:xfrm>
                  <a:off x="7612990" y="5388120"/>
                  <a:ext cx="93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6" name="Ink 35">
                  <a:extLst>
                    <a:ext uri="{FF2B5EF4-FFF2-40B4-BE49-F238E27FC236}">
                      <a16:creationId xmlns:a16="http://schemas.microsoft.com/office/drawing/2014/main" id="{3195B298-4084-7D47-9BFB-288A0156BF3B}"/>
                    </a:ext>
                  </a:extLst>
                </p14:cNvPr>
                <p14:cNvContentPartPr/>
                <p14:nvPr/>
              </p14:nvContentPartPr>
              <p14:xfrm>
                <a:off x="7729270" y="5439240"/>
                <a:ext cx="52920" cy="72720"/>
              </p14:xfrm>
            </p:contentPart>
          </mc:Choice>
          <mc:Fallback xmlns="">
            <p:pic>
              <p:nvPicPr>
                <p:cNvPr id="36" name="Ink 35">
                  <a:extLst>
                    <a:ext uri="{FF2B5EF4-FFF2-40B4-BE49-F238E27FC236}">
                      <a16:creationId xmlns:a16="http://schemas.microsoft.com/office/drawing/2014/main" id="{3195B298-4084-7D47-9BFB-288A0156BF3B}"/>
                    </a:ext>
                  </a:extLst>
                </p:cNvPr>
                <p:cNvPicPr/>
                <p:nvPr/>
              </p:nvPicPr>
              <p:blipFill>
                <a:blip r:embed="rId104"/>
                <a:stretch>
                  <a:fillRect/>
                </a:stretch>
              </p:blipFill>
              <p:spPr>
                <a:xfrm>
                  <a:off x="7721710" y="5431680"/>
                  <a:ext cx="68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7" name="Ink 36">
                  <a:extLst>
                    <a:ext uri="{FF2B5EF4-FFF2-40B4-BE49-F238E27FC236}">
                      <a16:creationId xmlns:a16="http://schemas.microsoft.com/office/drawing/2014/main" id="{8E6AC08F-341C-EC42-AA87-CBA3E73753DB}"/>
                    </a:ext>
                  </a:extLst>
                </p14:cNvPr>
                <p14:cNvContentPartPr/>
                <p14:nvPr/>
              </p14:nvContentPartPr>
              <p14:xfrm>
                <a:off x="7844830" y="5419800"/>
                <a:ext cx="4680" cy="92160"/>
              </p14:xfrm>
            </p:contentPart>
          </mc:Choice>
          <mc:Fallback xmlns="">
            <p:pic>
              <p:nvPicPr>
                <p:cNvPr id="37" name="Ink 36">
                  <a:extLst>
                    <a:ext uri="{FF2B5EF4-FFF2-40B4-BE49-F238E27FC236}">
                      <a16:creationId xmlns:a16="http://schemas.microsoft.com/office/drawing/2014/main" id="{8E6AC08F-341C-EC42-AA87-CBA3E73753DB}"/>
                    </a:ext>
                  </a:extLst>
                </p:cNvPr>
                <p:cNvPicPr/>
                <p:nvPr/>
              </p:nvPicPr>
              <p:blipFill>
                <a:blip r:embed="rId106"/>
                <a:stretch>
                  <a:fillRect/>
                </a:stretch>
              </p:blipFill>
              <p:spPr>
                <a:xfrm>
                  <a:off x="7837270" y="5412240"/>
                  <a:ext cx="19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8" name="Ink 37">
                  <a:extLst>
                    <a:ext uri="{FF2B5EF4-FFF2-40B4-BE49-F238E27FC236}">
                      <a16:creationId xmlns:a16="http://schemas.microsoft.com/office/drawing/2014/main" id="{B3E60F0B-8AEE-6B42-8CD1-31AC8C62B865}"/>
                    </a:ext>
                  </a:extLst>
                </p14:cNvPr>
                <p14:cNvContentPartPr/>
                <p14:nvPr/>
              </p14:nvContentPartPr>
              <p14:xfrm>
                <a:off x="7855990" y="5369760"/>
                <a:ext cx="360" cy="360"/>
              </p14:xfrm>
            </p:contentPart>
          </mc:Choice>
          <mc:Fallback xmlns="">
            <p:pic>
              <p:nvPicPr>
                <p:cNvPr id="38" name="Ink 37">
                  <a:extLst>
                    <a:ext uri="{FF2B5EF4-FFF2-40B4-BE49-F238E27FC236}">
                      <a16:creationId xmlns:a16="http://schemas.microsoft.com/office/drawing/2014/main" id="{B3E60F0B-8AEE-6B42-8CD1-31AC8C62B865}"/>
                    </a:ext>
                  </a:extLst>
                </p:cNvPr>
                <p:cNvPicPr/>
                <p:nvPr/>
              </p:nvPicPr>
              <p:blipFill>
                <a:blip r:embed="rId85"/>
                <a:stretch>
                  <a:fillRect/>
                </a:stretch>
              </p:blipFill>
              <p:spPr>
                <a:xfrm>
                  <a:off x="7848430" y="5362200"/>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9" name="Ink 38">
                  <a:extLst>
                    <a:ext uri="{FF2B5EF4-FFF2-40B4-BE49-F238E27FC236}">
                      <a16:creationId xmlns:a16="http://schemas.microsoft.com/office/drawing/2014/main" id="{6DBFEF9F-6DDA-C845-83DE-85CBA92BBC20}"/>
                    </a:ext>
                  </a:extLst>
                </p14:cNvPr>
                <p14:cNvContentPartPr/>
                <p14:nvPr/>
              </p14:nvContentPartPr>
              <p14:xfrm>
                <a:off x="7920430" y="5407560"/>
                <a:ext cx="128880" cy="108360"/>
              </p14:xfrm>
            </p:contentPart>
          </mc:Choice>
          <mc:Fallback xmlns="">
            <p:pic>
              <p:nvPicPr>
                <p:cNvPr id="39" name="Ink 38">
                  <a:extLst>
                    <a:ext uri="{FF2B5EF4-FFF2-40B4-BE49-F238E27FC236}">
                      <a16:creationId xmlns:a16="http://schemas.microsoft.com/office/drawing/2014/main" id="{6DBFEF9F-6DDA-C845-83DE-85CBA92BBC20}"/>
                    </a:ext>
                  </a:extLst>
                </p:cNvPr>
                <p:cNvPicPr/>
                <p:nvPr/>
              </p:nvPicPr>
              <p:blipFill>
                <a:blip r:embed="rId109"/>
                <a:stretch>
                  <a:fillRect/>
                </a:stretch>
              </p:blipFill>
              <p:spPr>
                <a:xfrm>
                  <a:off x="7912870" y="5400360"/>
                  <a:ext cx="1436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0" name="Ink 39">
                  <a:extLst>
                    <a:ext uri="{FF2B5EF4-FFF2-40B4-BE49-F238E27FC236}">
                      <a16:creationId xmlns:a16="http://schemas.microsoft.com/office/drawing/2014/main" id="{B5804429-DD1D-484F-AED3-5B578442AA47}"/>
                    </a:ext>
                  </a:extLst>
                </p14:cNvPr>
                <p14:cNvContentPartPr/>
                <p14:nvPr/>
              </p14:nvContentPartPr>
              <p14:xfrm>
                <a:off x="8108350" y="5318640"/>
                <a:ext cx="1800" cy="181080"/>
              </p14:xfrm>
            </p:contentPart>
          </mc:Choice>
          <mc:Fallback xmlns="">
            <p:pic>
              <p:nvPicPr>
                <p:cNvPr id="40" name="Ink 39">
                  <a:extLst>
                    <a:ext uri="{FF2B5EF4-FFF2-40B4-BE49-F238E27FC236}">
                      <a16:creationId xmlns:a16="http://schemas.microsoft.com/office/drawing/2014/main" id="{B5804429-DD1D-484F-AED3-5B578442AA47}"/>
                    </a:ext>
                  </a:extLst>
                </p:cNvPr>
                <p:cNvPicPr/>
                <p:nvPr/>
              </p:nvPicPr>
              <p:blipFill>
                <a:blip r:embed="rId111"/>
                <a:stretch>
                  <a:fillRect/>
                </a:stretch>
              </p:blipFill>
              <p:spPr>
                <a:xfrm>
                  <a:off x="8100790" y="5311080"/>
                  <a:ext cx="169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0837" name="Ink 120836">
                  <a:extLst>
                    <a:ext uri="{FF2B5EF4-FFF2-40B4-BE49-F238E27FC236}">
                      <a16:creationId xmlns:a16="http://schemas.microsoft.com/office/drawing/2014/main" id="{76C11B90-72D6-874F-9F21-30D94EB7C0AF}"/>
                    </a:ext>
                  </a:extLst>
                </p14:cNvPr>
                <p14:cNvContentPartPr/>
                <p14:nvPr/>
              </p14:nvContentPartPr>
              <p14:xfrm>
                <a:off x="7502470" y="5742000"/>
                <a:ext cx="16920" cy="160920"/>
              </p14:xfrm>
            </p:contentPart>
          </mc:Choice>
          <mc:Fallback xmlns="">
            <p:pic>
              <p:nvPicPr>
                <p:cNvPr id="120837" name="Ink 120836">
                  <a:extLst>
                    <a:ext uri="{FF2B5EF4-FFF2-40B4-BE49-F238E27FC236}">
                      <a16:creationId xmlns:a16="http://schemas.microsoft.com/office/drawing/2014/main" id="{76C11B90-72D6-874F-9F21-30D94EB7C0AF}"/>
                    </a:ext>
                  </a:extLst>
                </p:cNvPr>
                <p:cNvPicPr/>
                <p:nvPr/>
              </p:nvPicPr>
              <p:blipFill>
                <a:blip r:embed="rId113"/>
                <a:stretch>
                  <a:fillRect/>
                </a:stretch>
              </p:blipFill>
              <p:spPr>
                <a:xfrm>
                  <a:off x="7494910" y="5734440"/>
                  <a:ext cx="32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838" name="Ink 120837">
                  <a:extLst>
                    <a:ext uri="{FF2B5EF4-FFF2-40B4-BE49-F238E27FC236}">
                      <a16:creationId xmlns:a16="http://schemas.microsoft.com/office/drawing/2014/main" id="{10C0A14C-FD80-0749-A243-1074B5C417AB}"/>
                    </a:ext>
                  </a:extLst>
                </p14:cNvPr>
                <p14:cNvContentPartPr/>
                <p14:nvPr/>
              </p14:nvContentPartPr>
              <p14:xfrm>
                <a:off x="7461430" y="5736240"/>
                <a:ext cx="96480" cy="81720"/>
              </p14:xfrm>
            </p:contentPart>
          </mc:Choice>
          <mc:Fallback xmlns="">
            <p:pic>
              <p:nvPicPr>
                <p:cNvPr id="120838" name="Ink 120837">
                  <a:extLst>
                    <a:ext uri="{FF2B5EF4-FFF2-40B4-BE49-F238E27FC236}">
                      <a16:creationId xmlns:a16="http://schemas.microsoft.com/office/drawing/2014/main" id="{10C0A14C-FD80-0749-A243-1074B5C417AB}"/>
                    </a:ext>
                  </a:extLst>
                </p:cNvPr>
                <p:cNvPicPr/>
                <p:nvPr/>
              </p:nvPicPr>
              <p:blipFill>
                <a:blip r:embed="rId115"/>
                <a:stretch>
                  <a:fillRect/>
                </a:stretch>
              </p:blipFill>
              <p:spPr>
                <a:xfrm>
                  <a:off x="7453870" y="5728680"/>
                  <a:ext cx="1116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0839" name="Ink 120838">
                  <a:extLst>
                    <a:ext uri="{FF2B5EF4-FFF2-40B4-BE49-F238E27FC236}">
                      <a16:creationId xmlns:a16="http://schemas.microsoft.com/office/drawing/2014/main" id="{1E77ABE6-B5C3-264C-AC8C-A79915BD2F33}"/>
                    </a:ext>
                  </a:extLst>
                </p14:cNvPr>
                <p14:cNvContentPartPr/>
                <p14:nvPr/>
              </p14:nvContentPartPr>
              <p14:xfrm>
                <a:off x="7603270" y="5753880"/>
                <a:ext cx="101160" cy="95040"/>
              </p14:xfrm>
            </p:contentPart>
          </mc:Choice>
          <mc:Fallback xmlns="">
            <p:pic>
              <p:nvPicPr>
                <p:cNvPr id="120839" name="Ink 120838">
                  <a:extLst>
                    <a:ext uri="{FF2B5EF4-FFF2-40B4-BE49-F238E27FC236}">
                      <a16:creationId xmlns:a16="http://schemas.microsoft.com/office/drawing/2014/main" id="{1E77ABE6-B5C3-264C-AC8C-A79915BD2F33}"/>
                    </a:ext>
                  </a:extLst>
                </p:cNvPr>
                <p:cNvPicPr/>
                <p:nvPr/>
              </p:nvPicPr>
              <p:blipFill>
                <a:blip r:embed="rId117"/>
                <a:stretch>
                  <a:fillRect/>
                </a:stretch>
              </p:blipFill>
              <p:spPr>
                <a:xfrm>
                  <a:off x="7595710" y="5746320"/>
                  <a:ext cx="1162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0840" name="Ink 120839">
                  <a:extLst>
                    <a:ext uri="{FF2B5EF4-FFF2-40B4-BE49-F238E27FC236}">
                      <a16:creationId xmlns:a16="http://schemas.microsoft.com/office/drawing/2014/main" id="{45C1DA16-87DA-7C4A-8C32-1DB240C1FC4D}"/>
                    </a:ext>
                  </a:extLst>
                </p14:cNvPr>
                <p14:cNvContentPartPr/>
                <p14:nvPr/>
              </p14:nvContentPartPr>
              <p14:xfrm>
                <a:off x="7734670" y="5757480"/>
                <a:ext cx="61200" cy="83880"/>
              </p14:xfrm>
            </p:contentPart>
          </mc:Choice>
          <mc:Fallback xmlns="">
            <p:pic>
              <p:nvPicPr>
                <p:cNvPr id="120840" name="Ink 120839">
                  <a:extLst>
                    <a:ext uri="{FF2B5EF4-FFF2-40B4-BE49-F238E27FC236}">
                      <a16:creationId xmlns:a16="http://schemas.microsoft.com/office/drawing/2014/main" id="{45C1DA16-87DA-7C4A-8C32-1DB240C1FC4D}"/>
                    </a:ext>
                  </a:extLst>
                </p:cNvPr>
                <p:cNvPicPr/>
                <p:nvPr/>
              </p:nvPicPr>
              <p:blipFill>
                <a:blip r:embed="rId119"/>
                <a:stretch>
                  <a:fillRect/>
                </a:stretch>
              </p:blipFill>
              <p:spPr>
                <a:xfrm>
                  <a:off x="7727110" y="5749920"/>
                  <a:ext cx="76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0841" name="Ink 120840">
                  <a:extLst>
                    <a:ext uri="{FF2B5EF4-FFF2-40B4-BE49-F238E27FC236}">
                      <a16:creationId xmlns:a16="http://schemas.microsoft.com/office/drawing/2014/main" id="{2803B23B-C063-7640-93C6-60F12AA49F89}"/>
                    </a:ext>
                  </a:extLst>
                </p14:cNvPr>
                <p14:cNvContentPartPr/>
                <p14:nvPr/>
              </p14:nvContentPartPr>
              <p14:xfrm>
                <a:off x="7811710" y="5758920"/>
                <a:ext cx="115920" cy="88560"/>
              </p14:xfrm>
            </p:contentPart>
          </mc:Choice>
          <mc:Fallback xmlns="">
            <p:pic>
              <p:nvPicPr>
                <p:cNvPr id="120841" name="Ink 120840">
                  <a:extLst>
                    <a:ext uri="{FF2B5EF4-FFF2-40B4-BE49-F238E27FC236}">
                      <a16:creationId xmlns:a16="http://schemas.microsoft.com/office/drawing/2014/main" id="{2803B23B-C063-7640-93C6-60F12AA49F89}"/>
                    </a:ext>
                  </a:extLst>
                </p:cNvPr>
                <p:cNvPicPr/>
                <p:nvPr/>
              </p:nvPicPr>
              <p:blipFill>
                <a:blip r:embed="rId121"/>
                <a:stretch>
                  <a:fillRect/>
                </a:stretch>
              </p:blipFill>
              <p:spPr>
                <a:xfrm>
                  <a:off x="7804150" y="5751360"/>
                  <a:ext cx="131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0842" name="Ink 120841">
                  <a:extLst>
                    <a:ext uri="{FF2B5EF4-FFF2-40B4-BE49-F238E27FC236}">
                      <a16:creationId xmlns:a16="http://schemas.microsoft.com/office/drawing/2014/main" id="{1ED9F7FD-7CFF-9D4D-BAF9-07E743F3F86A}"/>
                    </a:ext>
                  </a:extLst>
                </p14:cNvPr>
                <p14:cNvContentPartPr/>
                <p14:nvPr/>
              </p14:nvContentPartPr>
              <p14:xfrm>
                <a:off x="7987750" y="5650200"/>
                <a:ext cx="2520" cy="169920"/>
              </p14:xfrm>
            </p:contentPart>
          </mc:Choice>
          <mc:Fallback xmlns="">
            <p:pic>
              <p:nvPicPr>
                <p:cNvPr id="120842" name="Ink 120841">
                  <a:extLst>
                    <a:ext uri="{FF2B5EF4-FFF2-40B4-BE49-F238E27FC236}">
                      <a16:creationId xmlns:a16="http://schemas.microsoft.com/office/drawing/2014/main" id="{1ED9F7FD-7CFF-9D4D-BAF9-07E743F3F86A}"/>
                    </a:ext>
                  </a:extLst>
                </p:cNvPr>
                <p:cNvPicPr/>
                <p:nvPr/>
              </p:nvPicPr>
              <p:blipFill>
                <a:blip r:embed="rId123"/>
                <a:stretch>
                  <a:fillRect/>
                </a:stretch>
              </p:blipFill>
              <p:spPr>
                <a:xfrm>
                  <a:off x="7980190" y="5642640"/>
                  <a:ext cx="17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0843" name="Ink 120842">
                  <a:extLst>
                    <a:ext uri="{FF2B5EF4-FFF2-40B4-BE49-F238E27FC236}">
                      <a16:creationId xmlns:a16="http://schemas.microsoft.com/office/drawing/2014/main" id="{82E53452-2886-8D4D-94E4-9F90A3661A2B}"/>
                    </a:ext>
                  </a:extLst>
                </p14:cNvPr>
                <p14:cNvContentPartPr/>
                <p14:nvPr/>
              </p14:nvContentPartPr>
              <p14:xfrm>
                <a:off x="8029870" y="5659920"/>
                <a:ext cx="1800" cy="192960"/>
              </p14:xfrm>
            </p:contentPart>
          </mc:Choice>
          <mc:Fallback xmlns="">
            <p:pic>
              <p:nvPicPr>
                <p:cNvPr id="120843" name="Ink 120842">
                  <a:extLst>
                    <a:ext uri="{FF2B5EF4-FFF2-40B4-BE49-F238E27FC236}">
                      <a16:creationId xmlns:a16="http://schemas.microsoft.com/office/drawing/2014/main" id="{82E53452-2886-8D4D-94E4-9F90A3661A2B}"/>
                    </a:ext>
                  </a:extLst>
                </p:cNvPr>
                <p:cNvPicPr/>
                <p:nvPr/>
              </p:nvPicPr>
              <p:blipFill>
                <a:blip r:embed="rId125"/>
                <a:stretch>
                  <a:fillRect/>
                </a:stretch>
              </p:blipFill>
              <p:spPr>
                <a:xfrm>
                  <a:off x="8022310" y="5652360"/>
                  <a:ext cx="16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0844" name="Ink 120843">
                  <a:extLst>
                    <a:ext uri="{FF2B5EF4-FFF2-40B4-BE49-F238E27FC236}">
                      <a16:creationId xmlns:a16="http://schemas.microsoft.com/office/drawing/2014/main" id="{4EE4864F-D878-3047-92EE-E2D80B3B5195}"/>
                    </a:ext>
                  </a:extLst>
                </p14:cNvPr>
                <p14:cNvContentPartPr/>
                <p14:nvPr/>
              </p14:nvContentPartPr>
              <p14:xfrm>
                <a:off x="8075950" y="5766480"/>
                <a:ext cx="90720" cy="70560"/>
              </p14:xfrm>
            </p:contentPart>
          </mc:Choice>
          <mc:Fallback xmlns="">
            <p:pic>
              <p:nvPicPr>
                <p:cNvPr id="120844" name="Ink 120843">
                  <a:extLst>
                    <a:ext uri="{FF2B5EF4-FFF2-40B4-BE49-F238E27FC236}">
                      <a16:creationId xmlns:a16="http://schemas.microsoft.com/office/drawing/2014/main" id="{4EE4864F-D878-3047-92EE-E2D80B3B5195}"/>
                    </a:ext>
                  </a:extLst>
                </p:cNvPr>
                <p:cNvPicPr/>
                <p:nvPr/>
              </p:nvPicPr>
              <p:blipFill>
                <a:blip r:embed="rId127"/>
                <a:stretch>
                  <a:fillRect/>
                </a:stretch>
              </p:blipFill>
              <p:spPr>
                <a:xfrm>
                  <a:off x="8068390" y="5758920"/>
                  <a:ext cx="105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0845" name="Ink 120844">
                  <a:extLst>
                    <a:ext uri="{FF2B5EF4-FFF2-40B4-BE49-F238E27FC236}">
                      <a16:creationId xmlns:a16="http://schemas.microsoft.com/office/drawing/2014/main" id="{4DE4C2B5-CC9C-D045-9141-E8A13857490D}"/>
                    </a:ext>
                  </a:extLst>
                </p14:cNvPr>
                <p14:cNvContentPartPr/>
                <p14:nvPr/>
              </p14:nvContentPartPr>
              <p14:xfrm>
                <a:off x="8262430" y="5659200"/>
                <a:ext cx="26280" cy="190080"/>
              </p14:xfrm>
            </p:contentPart>
          </mc:Choice>
          <mc:Fallback xmlns="">
            <p:pic>
              <p:nvPicPr>
                <p:cNvPr id="120845" name="Ink 120844">
                  <a:extLst>
                    <a:ext uri="{FF2B5EF4-FFF2-40B4-BE49-F238E27FC236}">
                      <a16:creationId xmlns:a16="http://schemas.microsoft.com/office/drawing/2014/main" id="{4DE4C2B5-CC9C-D045-9141-E8A13857490D}"/>
                    </a:ext>
                  </a:extLst>
                </p:cNvPr>
                <p:cNvPicPr/>
                <p:nvPr/>
              </p:nvPicPr>
              <p:blipFill>
                <a:blip r:embed="rId129"/>
                <a:stretch>
                  <a:fillRect/>
                </a:stretch>
              </p:blipFill>
              <p:spPr>
                <a:xfrm>
                  <a:off x="8254870" y="5651640"/>
                  <a:ext cx="41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0849" name="Ink 120848">
                  <a:extLst>
                    <a:ext uri="{FF2B5EF4-FFF2-40B4-BE49-F238E27FC236}">
                      <a16:creationId xmlns:a16="http://schemas.microsoft.com/office/drawing/2014/main" id="{BF804E9C-9B91-3640-95EE-C92CCAC7D674}"/>
                    </a:ext>
                  </a:extLst>
                </p14:cNvPr>
                <p14:cNvContentPartPr/>
                <p14:nvPr/>
              </p14:nvContentPartPr>
              <p14:xfrm>
                <a:off x="7274230" y="5655240"/>
                <a:ext cx="164160" cy="149760"/>
              </p14:xfrm>
            </p:contentPart>
          </mc:Choice>
          <mc:Fallback xmlns="">
            <p:pic>
              <p:nvPicPr>
                <p:cNvPr id="120849" name="Ink 120848">
                  <a:extLst>
                    <a:ext uri="{FF2B5EF4-FFF2-40B4-BE49-F238E27FC236}">
                      <a16:creationId xmlns:a16="http://schemas.microsoft.com/office/drawing/2014/main" id="{BF804E9C-9B91-3640-95EE-C92CCAC7D674}"/>
                    </a:ext>
                  </a:extLst>
                </p:cNvPr>
                <p:cNvPicPr/>
                <p:nvPr/>
              </p:nvPicPr>
              <p:blipFill>
                <a:blip r:embed="rId131"/>
                <a:stretch>
                  <a:fillRect/>
                </a:stretch>
              </p:blipFill>
              <p:spPr>
                <a:xfrm>
                  <a:off x="7266670" y="5647680"/>
                  <a:ext cx="179280" cy="164520"/>
                </a:xfrm>
                <a:prstGeom prst="rect">
                  <a:avLst/>
                </a:prstGeom>
              </p:spPr>
            </p:pic>
          </mc:Fallback>
        </mc:AlternateContent>
      </p:grpSp>
      <p:grpSp>
        <p:nvGrpSpPr>
          <p:cNvPr id="120856" name="Group 120855">
            <a:extLst>
              <a:ext uri="{FF2B5EF4-FFF2-40B4-BE49-F238E27FC236}">
                <a16:creationId xmlns:a16="http://schemas.microsoft.com/office/drawing/2014/main" id="{FB244000-F076-524B-9580-C32DF4628938}"/>
              </a:ext>
            </a:extLst>
          </p:cNvPr>
          <p:cNvGrpSpPr/>
          <p:nvPr/>
        </p:nvGrpSpPr>
        <p:grpSpPr>
          <a:xfrm>
            <a:off x="8271430" y="5258520"/>
            <a:ext cx="511200" cy="241920"/>
            <a:chOff x="8271430" y="5258520"/>
            <a:chExt cx="511200" cy="241920"/>
          </a:xfrm>
        </p:grpSpPr>
        <mc:AlternateContent xmlns:mc="http://schemas.openxmlformats.org/markup-compatibility/2006" xmlns:p14="http://schemas.microsoft.com/office/powerpoint/2010/main">
          <mc:Choice Requires="p14">
            <p:contentPart p14:bwMode="auto" r:id="rId132">
              <p14:nvContentPartPr>
                <p14:cNvPr id="120851" name="Ink 120850">
                  <a:extLst>
                    <a:ext uri="{FF2B5EF4-FFF2-40B4-BE49-F238E27FC236}">
                      <a16:creationId xmlns:a16="http://schemas.microsoft.com/office/drawing/2014/main" id="{F3C3A538-E487-C242-8F84-556126754A97}"/>
                    </a:ext>
                  </a:extLst>
                </p14:cNvPr>
                <p14:cNvContentPartPr/>
                <p14:nvPr/>
              </p14:nvContentPartPr>
              <p14:xfrm>
                <a:off x="8271430" y="5411880"/>
                <a:ext cx="173520" cy="27720"/>
              </p14:xfrm>
            </p:contentPart>
          </mc:Choice>
          <mc:Fallback xmlns="">
            <p:pic>
              <p:nvPicPr>
                <p:cNvPr id="120851" name="Ink 120850">
                  <a:extLst>
                    <a:ext uri="{FF2B5EF4-FFF2-40B4-BE49-F238E27FC236}">
                      <a16:creationId xmlns:a16="http://schemas.microsoft.com/office/drawing/2014/main" id="{F3C3A538-E487-C242-8F84-556126754A97}"/>
                    </a:ext>
                  </a:extLst>
                </p:cNvPr>
                <p:cNvPicPr/>
                <p:nvPr/>
              </p:nvPicPr>
              <p:blipFill>
                <a:blip r:embed="rId133"/>
                <a:stretch>
                  <a:fillRect/>
                </a:stretch>
              </p:blipFill>
              <p:spPr>
                <a:xfrm>
                  <a:off x="8263870" y="5404320"/>
                  <a:ext cx="188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0852" name="Ink 120851">
                  <a:extLst>
                    <a:ext uri="{FF2B5EF4-FFF2-40B4-BE49-F238E27FC236}">
                      <a16:creationId xmlns:a16="http://schemas.microsoft.com/office/drawing/2014/main" id="{C787976C-5086-4D48-91DB-E66D1859B886}"/>
                    </a:ext>
                  </a:extLst>
                </p14:cNvPr>
                <p14:cNvContentPartPr/>
                <p14:nvPr/>
              </p14:nvContentPartPr>
              <p14:xfrm>
                <a:off x="8385550" y="5370480"/>
                <a:ext cx="75240" cy="129960"/>
              </p14:xfrm>
            </p:contentPart>
          </mc:Choice>
          <mc:Fallback xmlns="">
            <p:pic>
              <p:nvPicPr>
                <p:cNvPr id="120852" name="Ink 120851">
                  <a:extLst>
                    <a:ext uri="{FF2B5EF4-FFF2-40B4-BE49-F238E27FC236}">
                      <a16:creationId xmlns:a16="http://schemas.microsoft.com/office/drawing/2014/main" id="{C787976C-5086-4D48-91DB-E66D1859B886}"/>
                    </a:ext>
                  </a:extLst>
                </p:cNvPr>
                <p:cNvPicPr/>
                <p:nvPr/>
              </p:nvPicPr>
              <p:blipFill>
                <a:blip r:embed="rId135"/>
                <a:stretch>
                  <a:fillRect/>
                </a:stretch>
              </p:blipFill>
              <p:spPr>
                <a:xfrm>
                  <a:off x="8377990" y="5362920"/>
                  <a:ext cx="90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0854" name="Ink 120853">
                  <a:extLst>
                    <a:ext uri="{FF2B5EF4-FFF2-40B4-BE49-F238E27FC236}">
                      <a16:creationId xmlns:a16="http://schemas.microsoft.com/office/drawing/2014/main" id="{2B17EE38-DE41-B249-AE19-8C9C23095222}"/>
                    </a:ext>
                  </a:extLst>
                </p14:cNvPr>
                <p14:cNvContentPartPr/>
                <p14:nvPr/>
              </p14:nvContentPartPr>
              <p14:xfrm>
                <a:off x="8611990" y="5330520"/>
                <a:ext cx="170640" cy="115200"/>
              </p14:xfrm>
            </p:contentPart>
          </mc:Choice>
          <mc:Fallback xmlns="">
            <p:pic>
              <p:nvPicPr>
                <p:cNvPr id="120854" name="Ink 120853">
                  <a:extLst>
                    <a:ext uri="{FF2B5EF4-FFF2-40B4-BE49-F238E27FC236}">
                      <a16:creationId xmlns:a16="http://schemas.microsoft.com/office/drawing/2014/main" id="{2B17EE38-DE41-B249-AE19-8C9C23095222}"/>
                    </a:ext>
                  </a:extLst>
                </p:cNvPr>
                <p:cNvPicPr/>
                <p:nvPr/>
              </p:nvPicPr>
              <p:blipFill>
                <a:blip r:embed="rId137"/>
                <a:stretch>
                  <a:fillRect/>
                </a:stretch>
              </p:blipFill>
              <p:spPr>
                <a:xfrm>
                  <a:off x="8604430" y="5322960"/>
                  <a:ext cx="185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855" name="Ink 120854">
                  <a:extLst>
                    <a:ext uri="{FF2B5EF4-FFF2-40B4-BE49-F238E27FC236}">
                      <a16:creationId xmlns:a16="http://schemas.microsoft.com/office/drawing/2014/main" id="{7D09FE7C-DA0E-624F-B749-07ADFB6EE245}"/>
                    </a:ext>
                  </a:extLst>
                </p14:cNvPr>
                <p14:cNvContentPartPr/>
                <p14:nvPr/>
              </p14:nvContentPartPr>
              <p14:xfrm>
                <a:off x="8649790" y="5258520"/>
                <a:ext cx="87120" cy="234360"/>
              </p14:xfrm>
            </p:contentPart>
          </mc:Choice>
          <mc:Fallback xmlns="">
            <p:pic>
              <p:nvPicPr>
                <p:cNvPr id="120855" name="Ink 120854">
                  <a:extLst>
                    <a:ext uri="{FF2B5EF4-FFF2-40B4-BE49-F238E27FC236}">
                      <a16:creationId xmlns:a16="http://schemas.microsoft.com/office/drawing/2014/main" id="{7D09FE7C-DA0E-624F-B749-07ADFB6EE245}"/>
                    </a:ext>
                  </a:extLst>
                </p:cNvPr>
                <p:cNvPicPr/>
                <p:nvPr/>
              </p:nvPicPr>
              <p:blipFill>
                <a:blip r:embed="rId139"/>
                <a:stretch>
                  <a:fillRect/>
                </a:stretch>
              </p:blipFill>
              <p:spPr>
                <a:xfrm>
                  <a:off x="8642230" y="5250960"/>
                  <a:ext cx="102240" cy="249480"/>
                </a:xfrm>
                <a:prstGeom prst="rect">
                  <a:avLst/>
                </a:prstGeom>
              </p:spPr>
            </p:pic>
          </mc:Fallback>
        </mc:AlternateContent>
      </p:grpSp>
      <p:grpSp>
        <p:nvGrpSpPr>
          <p:cNvPr id="120859" name="Group 120858">
            <a:extLst>
              <a:ext uri="{FF2B5EF4-FFF2-40B4-BE49-F238E27FC236}">
                <a16:creationId xmlns:a16="http://schemas.microsoft.com/office/drawing/2014/main" id="{15D14ED8-156C-8F41-A51C-87BB1CA93F2B}"/>
              </a:ext>
            </a:extLst>
          </p:cNvPr>
          <p:cNvGrpSpPr/>
          <p:nvPr/>
        </p:nvGrpSpPr>
        <p:grpSpPr>
          <a:xfrm>
            <a:off x="8387710" y="5694840"/>
            <a:ext cx="187560" cy="97200"/>
            <a:chOff x="8387710" y="5694840"/>
            <a:chExt cx="187560" cy="97200"/>
          </a:xfrm>
        </p:grpSpPr>
        <mc:AlternateContent xmlns:mc="http://schemas.openxmlformats.org/markup-compatibility/2006" xmlns:p14="http://schemas.microsoft.com/office/powerpoint/2010/main">
          <mc:Choice Requires="p14">
            <p:contentPart p14:bwMode="auto" r:id="rId140">
              <p14:nvContentPartPr>
                <p14:cNvPr id="120857" name="Ink 120856">
                  <a:extLst>
                    <a:ext uri="{FF2B5EF4-FFF2-40B4-BE49-F238E27FC236}">
                      <a16:creationId xmlns:a16="http://schemas.microsoft.com/office/drawing/2014/main" id="{D54E6B69-7205-BD46-A493-E0C298B87BEB}"/>
                    </a:ext>
                  </a:extLst>
                </p14:cNvPr>
                <p14:cNvContentPartPr/>
                <p14:nvPr/>
              </p14:nvContentPartPr>
              <p14:xfrm>
                <a:off x="8387710" y="5738400"/>
                <a:ext cx="138240" cy="30600"/>
              </p14:xfrm>
            </p:contentPart>
          </mc:Choice>
          <mc:Fallback xmlns="">
            <p:pic>
              <p:nvPicPr>
                <p:cNvPr id="120857" name="Ink 120856">
                  <a:extLst>
                    <a:ext uri="{FF2B5EF4-FFF2-40B4-BE49-F238E27FC236}">
                      <a16:creationId xmlns:a16="http://schemas.microsoft.com/office/drawing/2014/main" id="{D54E6B69-7205-BD46-A493-E0C298B87BEB}"/>
                    </a:ext>
                  </a:extLst>
                </p:cNvPr>
                <p:cNvPicPr/>
                <p:nvPr/>
              </p:nvPicPr>
              <p:blipFill>
                <a:blip r:embed="rId141"/>
                <a:stretch>
                  <a:fillRect/>
                </a:stretch>
              </p:blipFill>
              <p:spPr>
                <a:xfrm>
                  <a:off x="8380150" y="5730840"/>
                  <a:ext cx="153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0858" name="Ink 120857">
                  <a:extLst>
                    <a:ext uri="{FF2B5EF4-FFF2-40B4-BE49-F238E27FC236}">
                      <a16:creationId xmlns:a16="http://schemas.microsoft.com/office/drawing/2014/main" id="{6B7F6EBE-482F-FF40-896B-01854D479C29}"/>
                    </a:ext>
                  </a:extLst>
                </p14:cNvPr>
                <p14:cNvContentPartPr/>
                <p14:nvPr/>
              </p14:nvContentPartPr>
              <p14:xfrm>
                <a:off x="8464750" y="5694840"/>
                <a:ext cx="110520" cy="97200"/>
              </p14:xfrm>
            </p:contentPart>
          </mc:Choice>
          <mc:Fallback xmlns="">
            <p:pic>
              <p:nvPicPr>
                <p:cNvPr id="120858" name="Ink 120857">
                  <a:extLst>
                    <a:ext uri="{FF2B5EF4-FFF2-40B4-BE49-F238E27FC236}">
                      <a16:creationId xmlns:a16="http://schemas.microsoft.com/office/drawing/2014/main" id="{6B7F6EBE-482F-FF40-896B-01854D479C29}"/>
                    </a:ext>
                  </a:extLst>
                </p:cNvPr>
                <p:cNvPicPr/>
                <p:nvPr/>
              </p:nvPicPr>
              <p:blipFill>
                <a:blip r:embed="rId143"/>
                <a:stretch>
                  <a:fillRect/>
                </a:stretch>
              </p:blipFill>
              <p:spPr>
                <a:xfrm>
                  <a:off x="8457190" y="5687280"/>
                  <a:ext cx="125280" cy="11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20860" name="Ink 120859">
                <a:extLst>
                  <a:ext uri="{FF2B5EF4-FFF2-40B4-BE49-F238E27FC236}">
                    <a16:creationId xmlns:a16="http://schemas.microsoft.com/office/drawing/2014/main" id="{C5066385-370B-6A42-AF8C-5850152E4751}"/>
                  </a:ext>
                </a:extLst>
              </p14:cNvPr>
              <p14:cNvContentPartPr/>
              <p14:nvPr/>
            </p14:nvContentPartPr>
            <p14:xfrm>
              <a:off x="5780590" y="5891760"/>
              <a:ext cx="3960" cy="5400"/>
            </p14:xfrm>
          </p:contentPart>
        </mc:Choice>
        <mc:Fallback xmlns="">
          <p:pic>
            <p:nvPicPr>
              <p:cNvPr id="120860" name="Ink 120859">
                <a:extLst>
                  <a:ext uri="{FF2B5EF4-FFF2-40B4-BE49-F238E27FC236}">
                    <a16:creationId xmlns:a16="http://schemas.microsoft.com/office/drawing/2014/main" id="{C5066385-370B-6A42-AF8C-5850152E4751}"/>
                  </a:ext>
                </a:extLst>
              </p:cNvPr>
              <p:cNvPicPr/>
              <p:nvPr/>
            </p:nvPicPr>
            <p:blipFill>
              <a:blip r:embed="rId145"/>
              <a:stretch>
                <a:fillRect/>
              </a:stretch>
            </p:blipFill>
            <p:spPr>
              <a:xfrm>
                <a:off x="5773030" y="5884200"/>
                <a:ext cx="19080" cy="20520"/>
              </a:xfrm>
              <a:prstGeom prst="rect">
                <a:avLst/>
              </a:prstGeom>
            </p:spPr>
          </p:pic>
        </mc:Fallback>
      </mc:AlternateContent>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t="20131" b="26723"/>
          <a:stretch/>
        </p:blipFill>
        <p:spPr>
          <a:xfrm>
            <a:off x="15593" y="188640"/>
            <a:ext cx="9697158" cy="666936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ADE3458-67AC-2E4D-8157-9FCA2EC02CDC}"/>
                  </a:ext>
                </a:extLst>
              </p14:cNvPr>
              <p14:cNvContentPartPr/>
              <p14:nvPr/>
            </p14:nvContentPartPr>
            <p14:xfrm>
              <a:off x="4904710" y="608839"/>
              <a:ext cx="207000" cy="200520"/>
            </p14:xfrm>
          </p:contentPart>
        </mc:Choice>
        <mc:Fallback xmlns="">
          <p:pic>
            <p:nvPicPr>
              <p:cNvPr id="4" name="Ink 3">
                <a:extLst>
                  <a:ext uri="{FF2B5EF4-FFF2-40B4-BE49-F238E27FC236}">
                    <a16:creationId xmlns:a16="http://schemas.microsoft.com/office/drawing/2014/main" id="{FADE3458-67AC-2E4D-8157-9FCA2EC02CDC}"/>
                  </a:ext>
                </a:extLst>
              </p:cNvPr>
              <p:cNvPicPr/>
              <p:nvPr/>
            </p:nvPicPr>
            <p:blipFill>
              <a:blip r:embed="rId5"/>
              <a:stretch>
                <a:fillRect/>
              </a:stretch>
            </p:blipFill>
            <p:spPr>
              <a:xfrm>
                <a:off x="4897150" y="601279"/>
                <a:ext cx="222120" cy="215640"/>
              </a:xfrm>
              <a:prstGeom prst="rect">
                <a:avLst/>
              </a:prstGeom>
            </p:spPr>
          </p:pic>
        </mc:Fallback>
      </mc:AlternateContent>
      <p:grpSp>
        <p:nvGrpSpPr>
          <p:cNvPr id="25" name="Group 24">
            <a:extLst>
              <a:ext uri="{FF2B5EF4-FFF2-40B4-BE49-F238E27FC236}">
                <a16:creationId xmlns:a16="http://schemas.microsoft.com/office/drawing/2014/main" id="{8E45CE54-1672-5A49-8B3E-0FB11070406C}"/>
              </a:ext>
            </a:extLst>
          </p:cNvPr>
          <p:cNvGrpSpPr/>
          <p:nvPr/>
        </p:nvGrpSpPr>
        <p:grpSpPr>
          <a:xfrm>
            <a:off x="5270470" y="326239"/>
            <a:ext cx="763560" cy="366480"/>
            <a:chOff x="5270470" y="326239"/>
            <a:chExt cx="763560" cy="36648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8E43F94-C634-6347-AEE7-1741EF175FF6}"/>
                    </a:ext>
                  </a:extLst>
                </p14:cNvPr>
                <p14:cNvContentPartPr/>
                <p14:nvPr/>
              </p14:nvContentPartPr>
              <p14:xfrm>
                <a:off x="5270470" y="409759"/>
                <a:ext cx="124560" cy="174960"/>
              </p14:xfrm>
            </p:contentPart>
          </mc:Choice>
          <mc:Fallback xmlns="">
            <p:pic>
              <p:nvPicPr>
                <p:cNvPr id="5" name="Ink 4">
                  <a:extLst>
                    <a:ext uri="{FF2B5EF4-FFF2-40B4-BE49-F238E27FC236}">
                      <a16:creationId xmlns:a16="http://schemas.microsoft.com/office/drawing/2014/main" id="{28E43F94-C634-6347-AEE7-1741EF175FF6}"/>
                    </a:ext>
                  </a:extLst>
                </p:cNvPr>
                <p:cNvPicPr/>
                <p:nvPr/>
              </p:nvPicPr>
              <p:blipFill>
                <a:blip r:embed="rId7"/>
                <a:stretch>
                  <a:fillRect/>
                </a:stretch>
              </p:blipFill>
              <p:spPr>
                <a:xfrm>
                  <a:off x="5262910" y="402199"/>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B5CB51C-4DD8-A94A-B165-9C3FB55A37BB}"/>
                    </a:ext>
                  </a:extLst>
                </p14:cNvPr>
                <p14:cNvContentPartPr/>
                <p14:nvPr/>
              </p14:nvContentPartPr>
              <p14:xfrm>
                <a:off x="5453350" y="477079"/>
                <a:ext cx="12960" cy="120240"/>
              </p14:xfrm>
            </p:contentPart>
          </mc:Choice>
          <mc:Fallback xmlns="">
            <p:pic>
              <p:nvPicPr>
                <p:cNvPr id="7" name="Ink 6">
                  <a:extLst>
                    <a:ext uri="{FF2B5EF4-FFF2-40B4-BE49-F238E27FC236}">
                      <a16:creationId xmlns:a16="http://schemas.microsoft.com/office/drawing/2014/main" id="{EB5CB51C-4DD8-A94A-B165-9C3FB55A37BB}"/>
                    </a:ext>
                  </a:extLst>
                </p:cNvPr>
                <p:cNvPicPr/>
                <p:nvPr/>
              </p:nvPicPr>
              <p:blipFill>
                <a:blip r:embed="rId9"/>
                <a:stretch>
                  <a:fillRect/>
                </a:stretch>
              </p:blipFill>
              <p:spPr>
                <a:xfrm>
                  <a:off x="5445790" y="469519"/>
                  <a:ext cx="280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4FB005D-8759-554F-8156-6504A4556D65}"/>
                    </a:ext>
                  </a:extLst>
                </p14:cNvPr>
                <p14:cNvContentPartPr/>
                <p14:nvPr/>
              </p14:nvContentPartPr>
              <p14:xfrm>
                <a:off x="5468110" y="331279"/>
                <a:ext cx="1800" cy="3960"/>
              </p14:xfrm>
            </p:contentPart>
          </mc:Choice>
          <mc:Fallback xmlns="">
            <p:pic>
              <p:nvPicPr>
                <p:cNvPr id="8" name="Ink 7">
                  <a:extLst>
                    <a:ext uri="{FF2B5EF4-FFF2-40B4-BE49-F238E27FC236}">
                      <a16:creationId xmlns:a16="http://schemas.microsoft.com/office/drawing/2014/main" id="{E4FB005D-8759-554F-8156-6504A4556D65}"/>
                    </a:ext>
                  </a:extLst>
                </p:cNvPr>
                <p:cNvPicPr/>
                <p:nvPr/>
              </p:nvPicPr>
              <p:blipFill>
                <a:blip r:embed="rId11"/>
                <a:stretch>
                  <a:fillRect/>
                </a:stretch>
              </p:blipFill>
              <p:spPr>
                <a:xfrm>
                  <a:off x="5460550" y="323719"/>
                  <a:ext cx="16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7E1E8BC-134D-0840-9F26-5A4367319B16}"/>
                    </a:ext>
                  </a:extLst>
                </p14:cNvPr>
                <p14:cNvContentPartPr/>
                <p14:nvPr/>
              </p14:nvContentPartPr>
              <p14:xfrm>
                <a:off x="5509510" y="486799"/>
                <a:ext cx="106200" cy="99000"/>
              </p14:xfrm>
            </p:contentPart>
          </mc:Choice>
          <mc:Fallback xmlns="">
            <p:pic>
              <p:nvPicPr>
                <p:cNvPr id="10" name="Ink 9">
                  <a:extLst>
                    <a:ext uri="{FF2B5EF4-FFF2-40B4-BE49-F238E27FC236}">
                      <a16:creationId xmlns:a16="http://schemas.microsoft.com/office/drawing/2014/main" id="{27E1E8BC-134D-0840-9F26-5A4367319B16}"/>
                    </a:ext>
                  </a:extLst>
                </p:cNvPr>
                <p:cNvPicPr/>
                <p:nvPr/>
              </p:nvPicPr>
              <p:blipFill>
                <a:blip r:embed="rId13"/>
                <a:stretch>
                  <a:fillRect/>
                </a:stretch>
              </p:blipFill>
              <p:spPr>
                <a:xfrm>
                  <a:off x="5501950" y="479239"/>
                  <a:ext cx="1213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F07EEBF-25A9-C243-B522-716C5DEBF12D}"/>
                    </a:ext>
                  </a:extLst>
                </p14:cNvPr>
                <p14:cNvContentPartPr/>
                <p14:nvPr/>
              </p14:nvContentPartPr>
              <p14:xfrm>
                <a:off x="5648110" y="494719"/>
                <a:ext cx="129600" cy="198000"/>
              </p14:xfrm>
            </p:contentPart>
          </mc:Choice>
          <mc:Fallback xmlns="">
            <p:pic>
              <p:nvPicPr>
                <p:cNvPr id="11" name="Ink 10">
                  <a:extLst>
                    <a:ext uri="{FF2B5EF4-FFF2-40B4-BE49-F238E27FC236}">
                      <a16:creationId xmlns:a16="http://schemas.microsoft.com/office/drawing/2014/main" id="{8F07EEBF-25A9-C243-B522-716C5DEBF12D}"/>
                    </a:ext>
                  </a:extLst>
                </p:cNvPr>
                <p:cNvPicPr/>
                <p:nvPr/>
              </p:nvPicPr>
              <p:blipFill>
                <a:blip r:embed="rId15"/>
                <a:stretch>
                  <a:fillRect/>
                </a:stretch>
              </p:blipFill>
              <p:spPr>
                <a:xfrm>
                  <a:off x="5640550" y="487159"/>
                  <a:ext cx="144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5AF963F2-5CAB-AA45-983F-B83C3D834196}"/>
                    </a:ext>
                  </a:extLst>
                </p14:cNvPr>
                <p14:cNvContentPartPr/>
                <p14:nvPr/>
              </p14:nvContentPartPr>
              <p14:xfrm>
                <a:off x="5822710" y="326239"/>
                <a:ext cx="10800" cy="239400"/>
              </p14:xfrm>
            </p:contentPart>
          </mc:Choice>
          <mc:Fallback xmlns="">
            <p:pic>
              <p:nvPicPr>
                <p:cNvPr id="12" name="Ink 11">
                  <a:extLst>
                    <a:ext uri="{FF2B5EF4-FFF2-40B4-BE49-F238E27FC236}">
                      <a16:creationId xmlns:a16="http://schemas.microsoft.com/office/drawing/2014/main" id="{5AF963F2-5CAB-AA45-983F-B83C3D834196}"/>
                    </a:ext>
                  </a:extLst>
                </p:cNvPr>
                <p:cNvPicPr/>
                <p:nvPr/>
              </p:nvPicPr>
              <p:blipFill>
                <a:blip r:embed="rId17"/>
                <a:stretch>
                  <a:fillRect/>
                </a:stretch>
              </p:blipFill>
              <p:spPr>
                <a:xfrm>
                  <a:off x="5815150" y="318679"/>
                  <a:ext cx="259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9D8E615E-AA8A-E145-BC4E-B6F6D31D1BA2}"/>
                    </a:ext>
                  </a:extLst>
                </p14:cNvPr>
                <p14:cNvContentPartPr/>
                <p14:nvPr/>
              </p14:nvContentPartPr>
              <p14:xfrm>
                <a:off x="5887150" y="469159"/>
                <a:ext cx="146880" cy="110880"/>
              </p14:xfrm>
            </p:contentPart>
          </mc:Choice>
          <mc:Fallback xmlns="">
            <p:pic>
              <p:nvPicPr>
                <p:cNvPr id="13" name="Ink 12">
                  <a:extLst>
                    <a:ext uri="{FF2B5EF4-FFF2-40B4-BE49-F238E27FC236}">
                      <a16:creationId xmlns:a16="http://schemas.microsoft.com/office/drawing/2014/main" id="{9D8E615E-AA8A-E145-BC4E-B6F6D31D1BA2}"/>
                    </a:ext>
                  </a:extLst>
                </p:cNvPr>
                <p:cNvPicPr/>
                <p:nvPr/>
              </p:nvPicPr>
              <p:blipFill>
                <a:blip r:embed="rId19"/>
                <a:stretch>
                  <a:fillRect/>
                </a:stretch>
              </p:blipFill>
              <p:spPr>
                <a:xfrm>
                  <a:off x="5879590" y="461599"/>
                  <a:ext cx="162000" cy="126000"/>
                </a:xfrm>
                <a:prstGeom prst="rect">
                  <a:avLst/>
                </a:prstGeom>
              </p:spPr>
            </p:pic>
          </mc:Fallback>
        </mc:AlternateContent>
      </p:grpSp>
      <p:grpSp>
        <p:nvGrpSpPr>
          <p:cNvPr id="24" name="Group 23">
            <a:extLst>
              <a:ext uri="{FF2B5EF4-FFF2-40B4-BE49-F238E27FC236}">
                <a16:creationId xmlns:a16="http://schemas.microsoft.com/office/drawing/2014/main" id="{4FD3EB90-C6EF-4B4B-9982-0C4F7EF18224}"/>
              </a:ext>
            </a:extLst>
          </p:cNvPr>
          <p:cNvGrpSpPr/>
          <p:nvPr/>
        </p:nvGrpSpPr>
        <p:grpSpPr>
          <a:xfrm>
            <a:off x="6212230" y="433519"/>
            <a:ext cx="1302120" cy="232200"/>
            <a:chOff x="6212230" y="433519"/>
            <a:chExt cx="1302120" cy="23220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50D4647A-9B8E-A941-9BE5-A1F220EDAD93}"/>
                    </a:ext>
                  </a:extLst>
                </p14:cNvPr>
                <p14:cNvContentPartPr/>
                <p14:nvPr/>
              </p14:nvContentPartPr>
              <p14:xfrm>
                <a:off x="6212230" y="447559"/>
                <a:ext cx="21600" cy="218160"/>
              </p14:xfrm>
            </p:contentPart>
          </mc:Choice>
          <mc:Fallback xmlns="">
            <p:pic>
              <p:nvPicPr>
                <p:cNvPr id="14" name="Ink 13">
                  <a:extLst>
                    <a:ext uri="{FF2B5EF4-FFF2-40B4-BE49-F238E27FC236}">
                      <a16:creationId xmlns:a16="http://schemas.microsoft.com/office/drawing/2014/main" id="{50D4647A-9B8E-A941-9BE5-A1F220EDAD93}"/>
                    </a:ext>
                  </a:extLst>
                </p:cNvPr>
                <p:cNvPicPr/>
                <p:nvPr/>
              </p:nvPicPr>
              <p:blipFill>
                <a:blip r:embed="rId21"/>
                <a:stretch>
                  <a:fillRect/>
                </a:stretch>
              </p:blipFill>
              <p:spPr>
                <a:xfrm>
                  <a:off x="6204670" y="439999"/>
                  <a:ext cx="367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363B8A06-CF46-384E-A704-303C74A4A4BF}"/>
                    </a:ext>
                  </a:extLst>
                </p14:cNvPr>
                <p14:cNvContentPartPr/>
                <p14:nvPr/>
              </p14:nvContentPartPr>
              <p14:xfrm>
                <a:off x="6216910" y="455119"/>
                <a:ext cx="110880" cy="101880"/>
              </p14:xfrm>
            </p:contentPart>
          </mc:Choice>
          <mc:Fallback xmlns="">
            <p:pic>
              <p:nvPicPr>
                <p:cNvPr id="15" name="Ink 14">
                  <a:extLst>
                    <a:ext uri="{FF2B5EF4-FFF2-40B4-BE49-F238E27FC236}">
                      <a16:creationId xmlns:a16="http://schemas.microsoft.com/office/drawing/2014/main" id="{363B8A06-CF46-384E-A704-303C74A4A4BF}"/>
                    </a:ext>
                  </a:extLst>
                </p:cNvPr>
                <p:cNvPicPr/>
                <p:nvPr/>
              </p:nvPicPr>
              <p:blipFill>
                <a:blip r:embed="rId23"/>
                <a:stretch>
                  <a:fillRect/>
                </a:stretch>
              </p:blipFill>
              <p:spPr>
                <a:xfrm>
                  <a:off x="6209350" y="447559"/>
                  <a:ext cx="1260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6120E9CE-A3FE-0E4B-828E-8F4B31138831}"/>
                    </a:ext>
                  </a:extLst>
                </p14:cNvPr>
                <p14:cNvContentPartPr/>
                <p14:nvPr/>
              </p14:nvContentPartPr>
              <p14:xfrm>
                <a:off x="6353710" y="470599"/>
                <a:ext cx="118080" cy="104040"/>
              </p14:xfrm>
            </p:contentPart>
          </mc:Choice>
          <mc:Fallback xmlns="">
            <p:pic>
              <p:nvPicPr>
                <p:cNvPr id="16" name="Ink 15">
                  <a:extLst>
                    <a:ext uri="{FF2B5EF4-FFF2-40B4-BE49-F238E27FC236}">
                      <a16:creationId xmlns:a16="http://schemas.microsoft.com/office/drawing/2014/main" id="{6120E9CE-A3FE-0E4B-828E-8F4B31138831}"/>
                    </a:ext>
                  </a:extLst>
                </p:cNvPr>
                <p:cNvPicPr/>
                <p:nvPr/>
              </p:nvPicPr>
              <p:blipFill>
                <a:blip r:embed="rId25"/>
                <a:stretch>
                  <a:fillRect/>
                </a:stretch>
              </p:blipFill>
              <p:spPr>
                <a:xfrm>
                  <a:off x="6346150" y="463039"/>
                  <a:ext cx="133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227EEE25-6402-464A-BF66-74A3430C2FD7}"/>
                    </a:ext>
                  </a:extLst>
                </p14:cNvPr>
                <p14:cNvContentPartPr/>
                <p14:nvPr/>
              </p14:nvContentPartPr>
              <p14:xfrm>
                <a:off x="6501310" y="469159"/>
                <a:ext cx="106560" cy="92520"/>
              </p14:xfrm>
            </p:contentPart>
          </mc:Choice>
          <mc:Fallback xmlns="">
            <p:pic>
              <p:nvPicPr>
                <p:cNvPr id="17" name="Ink 16">
                  <a:extLst>
                    <a:ext uri="{FF2B5EF4-FFF2-40B4-BE49-F238E27FC236}">
                      <a16:creationId xmlns:a16="http://schemas.microsoft.com/office/drawing/2014/main" id="{227EEE25-6402-464A-BF66-74A3430C2FD7}"/>
                    </a:ext>
                  </a:extLst>
                </p:cNvPr>
                <p:cNvPicPr/>
                <p:nvPr/>
              </p:nvPicPr>
              <p:blipFill>
                <a:blip r:embed="rId27"/>
                <a:stretch>
                  <a:fillRect/>
                </a:stretch>
              </p:blipFill>
              <p:spPr>
                <a:xfrm>
                  <a:off x="6493750" y="461599"/>
                  <a:ext cx="1213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58452A48-C5AE-B045-81AB-0589CC697AE8}"/>
                    </a:ext>
                  </a:extLst>
                </p14:cNvPr>
                <p14:cNvContentPartPr/>
                <p14:nvPr/>
              </p14:nvContentPartPr>
              <p14:xfrm>
                <a:off x="6646030" y="467719"/>
                <a:ext cx="128160" cy="99720"/>
              </p14:xfrm>
            </p:contentPart>
          </mc:Choice>
          <mc:Fallback xmlns="">
            <p:pic>
              <p:nvPicPr>
                <p:cNvPr id="18" name="Ink 17">
                  <a:extLst>
                    <a:ext uri="{FF2B5EF4-FFF2-40B4-BE49-F238E27FC236}">
                      <a16:creationId xmlns:a16="http://schemas.microsoft.com/office/drawing/2014/main" id="{58452A48-C5AE-B045-81AB-0589CC697AE8}"/>
                    </a:ext>
                  </a:extLst>
                </p:cNvPr>
                <p:cNvPicPr/>
                <p:nvPr/>
              </p:nvPicPr>
              <p:blipFill>
                <a:blip r:embed="rId29"/>
                <a:stretch>
                  <a:fillRect/>
                </a:stretch>
              </p:blipFill>
              <p:spPr>
                <a:xfrm>
                  <a:off x="6638470" y="460159"/>
                  <a:ext cx="1432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E0303D53-E821-0C4F-BAEA-788F40B3C000}"/>
                    </a:ext>
                  </a:extLst>
                </p14:cNvPr>
                <p14:cNvContentPartPr/>
                <p14:nvPr/>
              </p14:nvContentPartPr>
              <p14:xfrm>
                <a:off x="6800830" y="458719"/>
                <a:ext cx="90360" cy="97200"/>
              </p14:xfrm>
            </p:contentPart>
          </mc:Choice>
          <mc:Fallback xmlns="">
            <p:pic>
              <p:nvPicPr>
                <p:cNvPr id="19" name="Ink 18">
                  <a:extLst>
                    <a:ext uri="{FF2B5EF4-FFF2-40B4-BE49-F238E27FC236}">
                      <a16:creationId xmlns:a16="http://schemas.microsoft.com/office/drawing/2014/main" id="{E0303D53-E821-0C4F-BAEA-788F40B3C000}"/>
                    </a:ext>
                  </a:extLst>
                </p:cNvPr>
                <p:cNvPicPr/>
                <p:nvPr/>
              </p:nvPicPr>
              <p:blipFill>
                <a:blip r:embed="rId31"/>
                <a:stretch>
                  <a:fillRect/>
                </a:stretch>
              </p:blipFill>
              <p:spPr>
                <a:xfrm>
                  <a:off x="6793270" y="451159"/>
                  <a:ext cx="1054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E4D5C316-26FF-CB49-8E9C-0F7BCEC0ECE5}"/>
                    </a:ext>
                  </a:extLst>
                </p14:cNvPr>
                <p14:cNvContentPartPr/>
                <p14:nvPr/>
              </p14:nvContentPartPr>
              <p14:xfrm>
                <a:off x="6971110" y="433519"/>
                <a:ext cx="101160" cy="123120"/>
              </p14:xfrm>
            </p:contentPart>
          </mc:Choice>
          <mc:Fallback xmlns="">
            <p:pic>
              <p:nvPicPr>
                <p:cNvPr id="20" name="Ink 19">
                  <a:extLst>
                    <a:ext uri="{FF2B5EF4-FFF2-40B4-BE49-F238E27FC236}">
                      <a16:creationId xmlns:a16="http://schemas.microsoft.com/office/drawing/2014/main" id="{E4D5C316-26FF-CB49-8E9C-0F7BCEC0ECE5}"/>
                    </a:ext>
                  </a:extLst>
                </p:cNvPr>
                <p:cNvPicPr/>
                <p:nvPr/>
              </p:nvPicPr>
              <p:blipFill>
                <a:blip r:embed="rId33"/>
                <a:stretch>
                  <a:fillRect/>
                </a:stretch>
              </p:blipFill>
              <p:spPr>
                <a:xfrm>
                  <a:off x="6963550" y="425959"/>
                  <a:ext cx="116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E59FCE21-7DA4-C94D-BECD-3CF27614E946}"/>
                    </a:ext>
                  </a:extLst>
                </p14:cNvPr>
                <p14:cNvContentPartPr/>
                <p14:nvPr/>
              </p14:nvContentPartPr>
              <p14:xfrm>
                <a:off x="7102510" y="444679"/>
                <a:ext cx="92880" cy="119520"/>
              </p14:xfrm>
            </p:contentPart>
          </mc:Choice>
          <mc:Fallback xmlns="">
            <p:pic>
              <p:nvPicPr>
                <p:cNvPr id="21" name="Ink 20">
                  <a:extLst>
                    <a:ext uri="{FF2B5EF4-FFF2-40B4-BE49-F238E27FC236}">
                      <a16:creationId xmlns:a16="http://schemas.microsoft.com/office/drawing/2014/main" id="{E59FCE21-7DA4-C94D-BECD-3CF27614E946}"/>
                    </a:ext>
                  </a:extLst>
                </p:cNvPr>
                <p:cNvPicPr/>
                <p:nvPr/>
              </p:nvPicPr>
              <p:blipFill>
                <a:blip r:embed="rId35"/>
                <a:stretch>
                  <a:fillRect/>
                </a:stretch>
              </p:blipFill>
              <p:spPr>
                <a:xfrm>
                  <a:off x="7095310" y="437119"/>
                  <a:ext cx="108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173E1280-51FE-8A47-831E-6E553C04ED6D}"/>
                    </a:ext>
                  </a:extLst>
                </p14:cNvPr>
                <p14:cNvContentPartPr/>
                <p14:nvPr/>
              </p14:nvContentPartPr>
              <p14:xfrm>
                <a:off x="7234990" y="462319"/>
                <a:ext cx="112320" cy="78120"/>
              </p14:xfrm>
            </p:contentPart>
          </mc:Choice>
          <mc:Fallback xmlns="">
            <p:pic>
              <p:nvPicPr>
                <p:cNvPr id="22" name="Ink 21">
                  <a:extLst>
                    <a:ext uri="{FF2B5EF4-FFF2-40B4-BE49-F238E27FC236}">
                      <a16:creationId xmlns:a16="http://schemas.microsoft.com/office/drawing/2014/main" id="{173E1280-51FE-8A47-831E-6E553C04ED6D}"/>
                    </a:ext>
                  </a:extLst>
                </p:cNvPr>
                <p:cNvPicPr/>
                <p:nvPr/>
              </p:nvPicPr>
              <p:blipFill>
                <a:blip r:embed="rId37"/>
                <a:stretch>
                  <a:fillRect/>
                </a:stretch>
              </p:blipFill>
              <p:spPr>
                <a:xfrm>
                  <a:off x="7227430" y="454759"/>
                  <a:ext cx="127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1B72D9FD-090C-0D42-843D-BD066BE5F23D}"/>
                    </a:ext>
                  </a:extLst>
                </p14:cNvPr>
                <p14:cNvContentPartPr/>
                <p14:nvPr/>
              </p14:nvContentPartPr>
              <p14:xfrm>
                <a:off x="7359190" y="485359"/>
                <a:ext cx="155160" cy="90000"/>
              </p14:xfrm>
            </p:contentPart>
          </mc:Choice>
          <mc:Fallback xmlns="">
            <p:pic>
              <p:nvPicPr>
                <p:cNvPr id="23" name="Ink 22">
                  <a:extLst>
                    <a:ext uri="{FF2B5EF4-FFF2-40B4-BE49-F238E27FC236}">
                      <a16:creationId xmlns:a16="http://schemas.microsoft.com/office/drawing/2014/main" id="{1B72D9FD-090C-0D42-843D-BD066BE5F23D}"/>
                    </a:ext>
                  </a:extLst>
                </p:cNvPr>
                <p:cNvPicPr/>
                <p:nvPr/>
              </p:nvPicPr>
              <p:blipFill>
                <a:blip r:embed="rId39"/>
                <a:stretch>
                  <a:fillRect/>
                </a:stretch>
              </p:blipFill>
              <p:spPr>
                <a:xfrm>
                  <a:off x="7351630" y="477799"/>
                  <a:ext cx="170280" cy="105120"/>
                </a:xfrm>
                <a:prstGeom prst="rect">
                  <a:avLst/>
                </a:prstGeom>
              </p:spPr>
            </p:pic>
          </mc:Fallback>
        </mc:AlternateContent>
      </p:grpSp>
      <p:grpSp>
        <p:nvGrpSpPr>
          <p:cNvPr id="30" name="Group 29">
            <a:extLst>
              <a:ext uri="{FF2B5EF4-FFF2-40B4-BE49-F238E27FC236}">
                <a16:creationId xmlns:a16="http://schemas.microsoft.com/office/drawing/2014/main" id="{FF3758D0-AB18-E141-8B79-4E1A20C2B576}"/>
              </a:ext>
            </a:extLst>
          </p:cNvPr>
          <p:cNvGrpSpPr/>
          <p:nvPr/>
        </p:nvGrpSpPr>
        <p:grpSpPr>
          <a:xfrm>
            <a:off x="5611750" y="3151159"/>
            <a:ext cx="327240" cy="338400"/>
            <a:chOff x="5611750" y="3151159"/>
            <a:chExt cx="327240" cy="338400"/>
          </a:xfrm>
        </p:grpSpPr>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AB4C740F-9F12-A14E-9DC2-1DFC6FDE9CBF}"/>
                    </a:ext>
                  </a:extLst>
                </p14:cNvPr>
                <p14:cNvContentPartPr/>
                <p14:nvPr/>
              </p14:nvContentPartPr>
              <p14:xfrm>
                <a:off x="5734150" y="3151159"/>
                <a:ext cx="184680" cy="338400"/>
              </p14:xfrm>
            </p:contentPart>
          </mc:Choice>
          <mc:Fallback xmlns="">
            <p:pic>
              <p:nvPicPr>
                <p:cNvPr id="26" name="Ink 25">
                  <a:extLst>
                    <a:ext uri="{FF2B5EF4-FFF2-40B4-BE49-F238E27FC236}">
                      <a16:creationId xmlns:a16="http://schemas.microsoft.com/office/drawing/2014/main" id="{AB4C740F-9F12-A14E-9DC2-1DFC6FDE9CBF}"/>
                    </a:ext>
                  </a:extLst>
                </p:cNvPr>
                <p:cNvPicPr/>
                <p:nvPr/>
              </p:nvPicPr>
              <p:blipFill>
                <a:blip r:embed="rId41"/>
                <a:stretch>
                  <a:fillRect/>
                </a:stretch>
              </p:blipFill>
              <p:spPr>
                <a:xfrm>
                  <a:off x="5726590" y="3143599"/>
                  <a:ext cx="1998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AEC19C56-F98B-E14D-8C19-16580E57D6BB}"/>
                    </a:ext>
                  </a:extLst>
                </p14:cNvPr>
                <p14:cNvContentPartPr/>
                <p14:nvPr/>
              </p14:nvContentPartPr>
              <p14:xfrm>
                <a:off x="5611750" y="3327199"/>
                <a:ext cx="161640" cy="10800"/>
              </p14:xfrm>
            </p:contentPart>
          </mc:Choice>
          <mc:Fallback xmlns="">
            <p:pic>
              <p:nvPicPr>
                <p:cNvPr id="27" name="Ink 26">
                  <a:extLst>
                    <a:ext uri="{FF2B5EF4-FFF2-40B4-BE49-F238E27FC236}">
                      <a16:creationId xmlns:a16="http://schemas.microsoft.com/office/drawing/2014/main" id="{AEC19C56-F98B-E14D-8C19-16580E57D6BB}"/>
                    </a:ext>
                  </a:extLst>
                </p:cNvPr>
                <p:cNvPicPr/>
                <p:nvPr/>
              </p:nvPicPr>
              <p:blipFill>
                <a:blip r:embed="rId43"/>
                <a:stretch>
                  <a:fillRect/>
                </a:stretch>
              </p:blipFill>
              <p:spPr>
                <a:xfrm>
                  <a:off x="5604190" y="3319999"/>
                  <a:ext cx="1767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E1F61752-D1AE-414C-BAF9-00ED9BBAF3F6}"/>
                    </a:ext>
                  </a:extLst>
                </p14:cNvPr>
                <p14:cNvContentPartPr/>
                <p14:nvPr/>
              </p14:nvContentPartPr>
              <p14:xfrm>
                <a:off x="5926750" y="3313519"/>
                <a:ext cx="7920" cy="7920"/>
              </p14:xfrm>
            </p:contentPart>
          </mc:Choice>
          <mc:Fallback xmlns="">
            <p:pic>
              <p:nvPicPr>
                <p:cNvPr id="28" name="Ink 27">
                  <a:extLst>
                    <a:ext uri="{FF2B5EF4-FFF2-40B4-BE49-F238E27FC236}">
                      <a16:creationId xmlns:a16="http://schemas.microsoft.com/office/drawing/2014/main" id="{E1F61752-D1AE-414C-BAF9-00ED9BBAF3F6}"/>
                    </a:ext>
                  </a:extLst>
                </p:cNvPr>
                <p:cNvPicPr/>
                <p:nvPr/>
              </p:nvPicPr>
              <p:blipFill>
                <a:blip r:embed="rId45"/>
                <a:stretch>
                  <a:fillRect/>
                </a:stretch>
              </p:blipFill>
              <p:spPr>
                <a:xfrm>
                  <a:off x="5919550" y="3305959"/>
                  <a:ext cx="23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B4E3C787-90DA-9B40-A129-A34406CF77A2}"/>
                    </a:ext>
                  </a:extLst>
                </p14:cNvPr>
                <p14:cNvContentPartPr/>
                <p14:nvPr/>
              </p14:nvContentPartPr>
              <p14:xfrm>
                <a:off x="5928190" y="3374359"/>
                <a:ext cx="10800" cy="7920"/>
              </p14:xfrm>
            </p:contentPart>
          </mc:Choice>
          <mc:Fallback xmlns="">
            <p:pic>
              <p:nvPicPr>
                <p:cNvPr id="29" name="Ink 28">
                  <a:extLst>
                    <a:ext uri="{FF2B5EF4-FFF2-40B4-BE49-F238E27FC236}">
                      <a16:creationId xmlns:a16="http://schemas.microsoft.com/office/drawing/2014/main" id="{B4E3C787-90DA-9B40-A129-A34406CF77A2}"/>
                    </a:ext>
                  </a:extLst>
                </p:cNvPr>
                <p:cNvPicPr/>
                <p:nvPr/>
              </p:nvPicPr>
              <p:blipFill>
                <a:blip r:embed="rId47"/>
                <a:stretch>
                  <a:fillRect/>
                </a:stretch>
              </p:blipFill>
              <p:spPr>
                <a:xfrm>
                  <a:off x="5920990" y="3366799"/>
                  <a:ext cx="25920" cy="23040"/>
                </a:xfrm>
                <a:prstGeom prst="rect">
                  <a:avLst/>
                </a:prstGeom>
              </p:spPr>
            </p:pic>
          </mc:Fallback>
        </mc:AlternateContent>
      </p:grpSp>
      <p:grpSp>
        <p:nvGrpSpPr>
          <p:cNvPr id="51" name="Group 50">
            <a:extLst>
              <a:ext uri="{FF2B5EF4-FFF2-40B4-BE49-F238E27FC236}">
                <a16:creationId xmlns:a16="http://schemas.microsoft.com/office/drawing/2014/main" id="{B505CEDE-5779-9E42-B5FC-9F23B6EDFF05}"/>
              </a:ext>
            </a:extLst>
          </p:cNvPr>
          <p:cNvGrpSpPr/>
          <p:nvPr/>
        </p:nvGrpSpPr>
        <p:grpSpPr>
          <a:xfrm>
            <a:off x="6181270" y="3045679"/>
            <a:ext cx="2018160" cy="432720"/>
            <a:chOff x="6181270" y="3045679"/>
            <a:chExt cx="2018160" cy="432720"/>
          </a:xfrm>
        </p:grpSpPr>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6C9A215C-4061-4441-A777-C751EC8B4CA4}"/>
                    </a:ext>
                  </a:extLst>
                </p14:cNvPr>
                <p14:cNvContentPartPr/>
                <p14:nvPr/>
              </p14:nvContentPartPr>
              <p14:xfrm>
                <a:off x="6228790" y="3286879"/>
                <a:ext cx="7560" cy="191520"/>
              </p14:xfrm>
            </p:contentPart>
          </mc:Choice>
          <mc:Fallback xmlns="">
            <p:pic>
              <p:nvPicPr>
                <p:cNvPr id="31" name="Ink 30">
                  <a:extLst>
                    <a:ext uri="{FF2B5EF4-FFF2-40B4-BE49-F238E27FC236}">
                      <a16:creationId xmlns:a16="http://schemas.microsoft.com/office/drawing/2014/main" id="{6C9A215C-4061-4441-A777-C751EC8B4CA4}"/>
                    </a:ext>
                  </a:extLst>
                </p:cNvPr>
                <p:cNvPicPr/>
                <p:nvPr/>
              </p:nvPicPr>
              <p:blipFill>
                <a:blip r:embed="rId49"/>
                <a:stretch>
                  <a:fillRect/>
                </a:stretch>
              </p:blipFill>
              <p:spPr>
                <a:xfrm>
                  <a:off x="6221230" y="3279319"/>
                  <a:ext cx="22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2E6BA076-F26A-CE4D-ACF7-A51786C7AF34}"/>
                    </a:ext>
                  </a:extLst>
                </p14:cNvPr>
                <p14:cNvContentPartPr/>
                <p14:nvPr/>
              </p14:nvContentPartPr>
              <p14:xfrm>
                <a:off x="6181270" y="3259519"/>
                <a:ext cx="134640" cy="101160"/>
              </p14:xfrm>
            </p:contentPart>
          </mc:Choice>
          <mc:Fallback xmlns="">
            <p:pic>
              <p:nvPicPr>
                <p:cNvPr id="32" name="Ink 31">
                  <a:extLst>
                    <a:ext uri="{FF2B5EF4-FFF2-40B4-BE49-F238E27FC236}">
                      <a16:creationId xmlns:a16="http://schemas.microsoft.com/office/drawing/2014/main" id="{2E6BA076-F26A-CE4D-ACF7-A51786C7AF34}"/>
                    </a:ext>
                  </a:extLst>
                </p:cNvPr>
                <p:cNvPicPr/>
                <p:nvPr/>
              </p:nvPicPr>
              <p:blipFill>
                <a:blip r:embed="rId51"/>
                <a:stretch>
                  <a:fillRect/>
                </a:stretch>
              </p:blipFill>
              <p:spPr>
                <a:xfrm>
                  <a:off x="6173710" y="3251959"/>
                  <a:ext cx="1497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E5A39ED6-858C-0F46-9BF1-2B5757B83478}"/>
                    </a:ext>
                  </a:extLst>
                </p14:cNvPr>
                <p14:cNvContentPartPr/>
                <p14:nvPr/>
              </p14:nvContentPartPr>
              <p14:xfrm>
                <a:off x="6320590" y="3295519"/>
                <a:ext cx="138960" cy="76320"/>
              </p14:xfrm>
            </p:contentPart>
          </mc:Choice>
          <mc:Fallback xmlns="">
            <p:pic>
              <p:nvPicPr>
                <p:cNvPr id="36" name="Ink 35">
                  <a:extLst>
                    <a:ext uri="{FF2B5EF4-FFF2-40B4-BE49-F238E27FC236}">
                      <a16:creationId xmlns:a16="http://schemas.microsoft.com/office/drawing/2014/main" id="{E5A39ED6-858C-0F46-9BF1-2B5757B83478}"/>
                    </a:ext>
                  </a:extLst>
                </p:cNvPr>
                <p:cNvPicPr/>
                <p:nvPr/>
              </p:nvPicPr>
              <p:blipFill>
                <a:blip r:embed="rId53"/>
                <a:stretch>
                  <a:fillRect/>
                </a:stretch>
              </p:blipFill>
              <p:spPr>
                <a:xfrm>
                  <a:off x="6313030" y="3287959"/>
                  <a:ext cx="1540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FF9920EF-739D-CD46-BC3B-7E69B2B8C344}"/>
                    </a:ext>
                  </a:extLst>
                </p14:cNvPr>
                <p14:cNvContentPartPr/>
                <p14:nvPr/>
              </p14:nvContentPartPr>
              <p14:xfrm>
                <a:off x="6503470" y="3251599"/>
                <a:ext cx="82440" cy="86400"/>
              </p14:xfrm>
            </p:contentPart>
          </mc:Choice>
          <mc:Fallback xmlns="">
            <p:pic>
              <p:nvPicPr>
                <p:cNvPr id="37" name="Ink 36">
                  <a:extLst>
                    <a:ext uri="{FF2B5EF4-FFF2-40B4-BE49-F238E27FC236}">
                      <a16:creationId xmlns:a16="http://schemas.microsoft.com/office/drawing/2014/main" id="{FF9920EF-739D-CD46-BC3B-7E69B2B8C344}"/>
                    </a:ext>
                  </a:extLst>
                </p:cNvPr>
                <p:cNvPicPr/>
                <p:nvPr/>
              </p:nvPicPr>
              <p:blipFill>
                <a:blip r:embed="rId55"/>
                <a:stretch>
                  <a:fillRect/>
                </a:stretch>
              </p:blipFill>
              <p:spPr>
                <a:xfrm>
                  <a:off x="6495910" y="3244039"/>
                  <a:ext cx="97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4411EDA9-D2FA-BC4E-B8F7-F453256B6A89}"/>
                    </a:ext>
                  </a:extLst>
                </p14:cNvPr>
                <p14:cNvContentPartPr/>
                <p14:nvPr/>
              </p14:nvContentPartPr>
              <p14:xfrm>
                <a:off x="6640990" y="3254479"/>
                <a:ext cx="115920" cy="71280"/>
              </p14:xfrm>
            </p:contentPart>
          </mc:Choice>
          <mc:Fallback xmlns="">
            <p:pic>
              <p:nvPicPr>
                <p:cNvPr id="38" name="Ink 37">
                  <a:extLst>
                    <a:ext uri="{FF2B5EF4-FFF2-40B4-BE49-F238E27FC236}">
                      <a16:creationId xmlns:a16="http://schemas.microsoft.com/office/drawing/2014/main" id="{4411EDA9-D2FA-BC4E-B8F7-F453256B6A89}"/>
                    </a:ext>
                  </a:extLst>
                </p:cNvPr>
                <p:cNvPicPr/>
                <p:nvPr/>
              </p:nvPicPr>
              <p:blipFill>
                <a:blip r:embed="rId57"/>
                <a:stretch>
                  <a:fillRect/>
                </a:stretch>
              </p:blipFill>
              <p:spPr>
                <a:xfrm>
                  <a:off x="6633790" y="3246919"/>
                  <a:ext cx="1306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36D27178-FFAE-2942-8F32-27AAB6EDCD95}"/>
                    </a:ext>
                  </a:extLst>
                </p14:cNvPr>
                <p14:cNvContentPartPr/>
                <p14:nvPr/>
              </p14:nvContentPartPr>
              <p14:xfrm>
                <a:off x="6855190" y="3094639"/>
                <a:ext cx="5400" cy="213480"/>
              </p14:xfrm>
            </p:contentPart>
          </mc:Choice>
          <mc:Fallback xmlns="">
            <p:pic>
              <p:nvPicPr>
                <p:cNvPr id="39" name="Ink 38">
                  <a:extLst>
                    <a:ext uri="{FF2B5EF4-FFF2-40B4-BE49-F238E27FC236}">
                      <a16:creationId xmlns:a16="http://schemas.microsoft.com/office/drawing/2014/main" id="{36D27178-FFAE-2942-8F32-27AAB6EDCD95}"/>
                    </a:ext>
                  </a:extLst>
                </p:cNvPr>
                <p:cNvPicPr/>
                <p:nvPr/>
              </p:nvPicPr>
              <p:blipFill>
                <a:blip r:embed="rId59"/>
                <a:stretch>
                  <a:fillRect/>
                </a:stretch>
              </p:blipFill>
              <p:spPr>
                <a:xfrm>
                  <a:off x="6847990" y="3087079"/>
                  <a:ext cx="201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5EB3D5FC-F952-7D4E-A6F3-B59CD7666935}"/>
                    </a:ext>
                  </a:extLst>
                </p14:cNvPr>
                <p14:cNvContentPartPr/>
                <p14:nvPr/>
              </p14:nvContentPartPr>
              <p14:xfrm>
                <a:off x="6927550" y="3088519"/>
                <a:ext cx="4680" cy="249840"/>
              </p14:xfrm>
            </p:contentPart>
          </mc:Choice>
          <mc:Fallback xmlns="">
            <p:pic>
              <p:nvPicPr>
                <p:cNvPr id="40" name="Ink 39">
                  <a:extLst>
                    <a:ext uri="{FF2B5EF4-FFF2-40B4-BE49-F238E27FC236}">
                      <a16:creationId xmlns:a16="http://schemas.microsoft.com/office/drawing/2014/main" id="{5EB3D5FC-F952-7D4E-A6F3-B59CD7666935}"/>
                    </a:ext>
                  </a:extLst>
                </p:cNvPr>
                <p:cNvPicPr/>
                <p:nvPr/>
              </p:nvPicPr>
              <p:blipFill>
                <a:blip r:embed="rId61"/>
                <a:stretch>
                  <a:fillRect/>
                </a:stretch>
              </p:blipFill>
              <p:spPr>
                <a:xfrm>
                  <a:off x="6919990" y="3080959"/>
                  <a:ext cx="198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296CEB56-E93D-2A40-A25D-895B97EBDA8C}"/>
                    </a:ext>
                  </a:extLst>
                </p14:cNvPr>
                <p14:cNvContentPartPr/>
                <p14:nvPr/>
              </p14:nvContentPartPr>
              <p14:xfrm>
                <a:off x="6980470" y="3217759"/>
                <a:ext cx="126720" cy="90360"/>
              </p14:xfrm>
            </p:contentPart>
          </mc:Choice>
          <mc:Fallback xmlns="">
            <p:pic>
              <p:nvPicPr>
                <p:cNvPr id="41" name="Ink 40">
                  <a:extLst>
                    <a:ext uri="{FF2B5EF4-FFF2-40B4-BE49-F238E27FC236}">
                      <a16:creationId xmlns:a16="http://schemas.microsoft.com/office/drawing/2014/main" id="{296CEB56-E93D-2A40-A25D-895B97EBDA8C}"/>
                    </a:ext>
                  </a:extLst>
                </p:cNvPr>
                <p:cNvPicPr/>
                <p:nvPr/>
              </p:nvPicPr>
              <p:blipFill>
                <a:blip r:embed="rId63"/>
                <a:stretch>
                  <a:fillRect/>
                </a:stretch>
              </p:blipFill>
              <p:spPr>
                <a:xfrm>
                  <a:off x="6972910" y="3210559"/>
                  <a:ext cx="141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B0B174AA-536F-3C4D-8FCA-F34B5D461AE6}"/>
                    </a:ext>
                  </a:extLst>
                </p14:cNvPr>
                <p14:cNvContentPartPr/>
                <p14:nvPr/>
              </p14:nvContentPartPr>
              <p14:xfrm>
                <a:off x="7131310" y="3073039"/>
                <a:ext cx="22680" cy="240840"/>
              </p14:xfrm>
            </p:contentPart>
          </mc:Choice>
          <mc:Fallback xmlns="">
            <p:pic>
              <p:nvPicPr>
                <p:cNvPr id="42" name="Ink 41">
                  <a:extLst>
                    <a:ext uri="{FF2B5EF4-FFF2-40B4-BE49-F238E27FC236}">
                      <a16:creationId xmlns:a16="http://schemas.microsoft.com/office/drawing/2014/main" id="{B0B174AA-536F-3C4D-8FCA-F34B5D461AE6}"/>
                    </a:ext>
                  </a:extLst>
                </p:cNvPr>
                <p:cNvPicPr/>
                <p:nvPr/>
              </p:nvPicPr>
              <p:blipFill>
                <a:blip r:embed="rId65"/>
                <a:stretch>
                  <a:fillRect/>
                </a:stretch>
              </p:blipFill>
              <p:spPr>
                <a:xfrm>
                  <a:off x="7123750" y="3065479"/>
                  <a:ext cx="37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11068BF6-449C-2446-ABF0-66DCD86250FF}"/>
                    </a:ext>
                  </a:extLst>
                </p14:cNvPr>
                <p14:cNvContentPartPr/>
                <p14:nvPr/>
              </p14:nvContentPartPr>
              <p14:xfrm>
                <a:off x="7245790" y="3239719"/>
                <a:ext cx="6840" cy="83160"/>
              </p14:xfrm>
            </p:contentPart>
          </mc:Choice>
          <mc:Fallback xmlns="">
            <p:pic>
              <p:nvPicPr>
                <p:cNvPr id="43" name="Ink 42">
                  <a:extLst>
                    <a:ext uri="{FF2B5EF4-FFF2-40B4-BE49-F238E27FC236}">
                      <a16:creationId xmlns:a16="http://schemas.microsoft.com/office/drawing/2014/main" id="{11068BF6-449C-2446-ABF0-66DCD86250FF}"/>
                    </a:ext>
                  </a:extLst>
                </p:cNvPr>
                <p:cNvPicPr/>
                <p:nvPr/>
              </p:nvPicPr>
              <p:blipFill>
                <a:blip r:embed="rId67"/>
                <a:stretch>
                  <a:fillRect/>
                </a:stretch>
              </p:blipFill>
              <p:spPr>
                <a:xfrm>
                  <a:off x="7238230" y="3232159"/>
                  <a:ext cx="21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A7797A50-A7A7-4247-8643-984261549716}"/>
                    </a:ext>
                  </a:extLst>
                </p14:cNvPr>
                <p14:cNvContentPartPr/>
                <p14:nvPr/>
              </p14:nvContentPartPr>
              <p14:xfrm>
                <a:off x="7265230" y="3151519"/>
                <a:ext cx="1800" cy="1080"/>
              </p14:xfrm>
            </p:contentPart>
          </mc:Choice>
          <mc:Fallback xmlns="">
            <p:pic>
              <p:nvPicPr>
                <p:cNvPr id="44" name="Ink 43">
                  <a:extLst>
                    <a:ext uri="{FF2B5EF4-FFF2-40B4-BE49-F238E27FC236}">
                      <a16:creationId xmlns:a16="http://schemas.microsoft.com/office/drawing/2014/main" id="{A7797A50-A7A7-4247-8643-984261549716}"/>
                    </a:ext>
                  </a:extLst>
                </p:cNvPr>
                <p:cNvPicPr/>
                <p:nvPr/>
              </p:nvPicPr>
              <p:blipFill>
                <a:blip r:embed="rId69"/>
                <a:stretch>
                  <a:fillRect/>
                </a:stretch>
              </p:blipFill>
              <p:spPr>
                <a:xfrm>
                  <a:off x="7257670" y="3143959"/>
                  <a:ext cx="169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AC8F169B-4D65-674F-81B1-70D360C3BFEF}"/>
                    </a:ext>
                  </a:extLst>
                </p14:cNvPr>
                <p14:cNvContentPartPr/>
                <p14:nvPr/>
              </p14:nvContentPartPr>
              <p14:xfrm>
                <a:off x="7377190" y="3234319"/>
                <a:ext cx="360" cy="360"/>
              </p14:xfrm>
            </p:contentPart>
          </mc:Choice>
          <mc:Fallback xmlns="">
            <p:pic>
              <p:nvPicPr>
                <p:cNvPr id="45" name="Ink 44">
                  <a:extLst>
                    <a:ext uri="{FF2B5EF4-FFF2-40B4-BE49-F238E27FC236}">
                      <a16:creationId xmlns:a16="http://schemas.microsoft.com/office/drawing/2014/main" id="{AC8F169B-4D65-674F-81B1-70D360C3BFEF}"/>
                    </a:ext>
                  </a:extLst>
                </p:cNvPr>
                <p:cNvPicPr/>
                <p:nvPr/>
              </p:nvPicPr>
              <p:blipFill>
                <a:blip r:embed="rId71"/>
                <a:stretch>
                  <a:fillRect/>
                </a:stretch>
              </p:blipFill>
              <p:spPr>
                <a:xfrm>
                  <a:off x="7369630" y="3226759"/>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DB12333F-5633-4148-9676-90E2AD89F880}"/>
                    </a:ext>
                  </a:extLst>
                </p14:cNvPr>
                <p14:cNvContentPartPr/>
                <p14:nvPr/>
              </p14:nvContentPartPr>
              <p14:xfrm>
                <a:off x="7366750" y="3213439"/>
                <a:ext cx="105480" cy="112680"/>
              </p14:xfrm>
            </p:contentPart>
          </mc:Choice>
          <mc:Fallback xmlns="">
            <p:pic>
              <p:nvPicPr>
                <p:cNvPr id="46" name="Ink 45">
                  <a:extLst>
                    <a:ext uri="{FF2B5EF4-FFF2-40B4-BE49-F238E27FC236}">
                      <a16:creationId xmlns:a16="http://schemas.microsoft.com/office/drawing/2014/main" id="{DB12333F-5633-4148-9676-90E2AD89F880}"/>
                    </a:ext>
                  </a:extLst>
                </p:cNvPr>
                <p:cNvPicPr/>
                <p:nvPr/>
              </p:nvPicPr>
              <p:blipFill>
                <a:blip r:embed="rId73"/>
                <a:stretch>
                  <a:fillRect/>
                </a:stretch>
              </p:blipFill>
              <p:spPr>
                <a:xfrm>
                  <a:off x="7359190" y="3205879"/>
                  <a:ext cx="120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AAAD7057-526C-1844-9602-C40AFE8DA063}"/>
                    </a:ext>
                  </a:extLst>
                </p14:cNvPr>
                <p14:cNvContentPartPr/>
                <p14:nvPr/>
              </p14:nvContentPartPr>
              <p14:xfrm>
                <a:off x="7541350" y="3228559"/>
                <a:ext cx="142560" cy="77400"/>
              </p14:xfrm>
            </p:contentPart>
          </mc:Choice>
          <mc:Fallback xmlns="">
            <p:pic>
              <p:nvPicPr>
                <p:cNvPr id="47" name="Ink 46">
                  <a:extLst>
                    <a:ext uri="{FF2B5EF4-FFF2-40B4-BE49-F238E27FC236}">
                      <a16:creationId xmlns:a16="http://schemas.microsoft.com/office/drawing/2014/main" id="{AAAD7057-526C-1844-9602-C40AFE8DA063}"/>
                    </a:ext>
                  </a:extLst>
                </p:cNvPr>
                <p:cNvPicPr/>
                <p:nvPr/>
              </p:nvPicPr>
              <p:blipFill>
                <a:blip r:embed="rId75"/>
                <a:stretch>
                  <a:fillRect/>
                </a:stretch>
              </p:blipFill>
              <p:spPr>
                <a:xfrm>
                  <a:off x="7533790" y="3220999"/>
                  <a:ext cx="1576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6F6A0067-9FCD-DB4F-B2F6-56B8D81AD655}"/>
                    </a:ext>
                  </a:extLst>
                </p14:cNvPr>
                <p14:cNvContentPartPr/>
                <p14:nvPr/>
              </p14:nvContentPartPr>
              <p14:xfrm>
                <a:off x="7751590" y="3096799"/>
                <a:ext cx="119880" cy="219600"/>
              </p14:xfrm>
            </p:contentPart>
          </mc:Choice>
          <mc:Fallback xmlns="">
            <p:pic>
              <p:nvPicPr>
                <p:cNvPr id="48" name="Ink 47">
                  <a:extLst>
                    <a:ext uri="{FF2B5EF4-FFF2-40B4-BE49-F238E27FC236}">
                      <a16:creationId xmlns:a16="http://schemas.microsoft.com/office/drawing/2014/main" id="{6F6A0067-9FCD-DB4F-B2F6-56B8D81AD655}"/>
                    </a:ext>
                  </a:extLst>
                </p:cNvPr>
                <p:cNvPicPr/>
                <p:nvPr/>
              </p:nvPicPr>
              <p:blipFill>
                <a:blip r:embed="rId77"/>
                <a:stretch>
                  <a:fillRect/>
                </a:stretch>
              </p:blipFill>
              <p:spPr>
                <a:xfrm>
                  <a:off x="7744030" y="3089239"/>
                  <a:ext cx="135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32CD0407-F12E-3746-8D18-04B274C819F4}"/>
                    </a:ext>
                  </a:extLst>
                </p14:cNvPr>
                <p14:cNvContentPartPr/>
                <p14:nvPr/>
              </p14:nvContentPartPr>
              <p14:xfrm>
                <a:off x="7948510" y="3045679"/>
                <a:ext cx="18000" cy="245520"/>
              </p14:xfrm>
            </p:contentPart>
          </mc:Choice>
          <mc:Fallback xmlns="">
            <p:pic>
              <p:nvPicPr>
                <p:cNvPr id="49" name="Ink 48">
                  <a:extLst>
                    <a:ext uri="{FF2B5EF4-FFF2-40B4-BE49-F238E27FC236}">
                      <a16:creationId xmlns:a16="http://schemas.microsoft.com/office/drawing/2014/main" id="{32CD0407-F12E-3746-8D18-04B274C819F4}"/>
                    </a:ext>
                  </a:extLst>
                </p:cNvPr>
                <p:cNvPicPr/>
                <p:nvPr/>
              </p:nvPicPr>
              <p:blipFill>
                <a:blip r:embed="rId79"/>
                <a:stretch>
                  <a:fillRect/>
                </a:stretch>
              </p:blipFill>
              <p:spPr>
                <a:xfrm>
                  <a:off x="7940950" y="3038119"/>
                  <a:ext cx="327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B276E1EB-F1B1-9041-AAD2-33B0BD125296}"/>
                    </a:ext>
                  </a:extLst>
                </p14:cNvPr>
                <p14:cNvContentPartPr/>
                <p14:nvPr/>
              </p14:nvContentPartPr>
              <p14:xfrm>
                <a:off x="8016910" y="3173839"/>
                <a:ext cx="182520" cy="106560"/>
              </p14:xfrm>
            </p:contentPart>
          </mc:Choice>
          <mc:Fallback xmlns="">
            <p:pic>
              <p:nvPicPr>
                <p:cNvPr id="50" name="Ink 49">
                  <a:extLst>
                    <a:ext uri="{FF2B5EF4-FFF2-40B4-BE49-F238E27FC236}">
                      <a16:creationId xmlns:a16="http://schemas.microsoft.com/office/drawing/2014/main" id="{B276E1EB-F1B1-9041-AAD2-33B0BD125296}"/>
                    </a:ext>
                  </a:extLst>
                </p:cNvPr>
                <p:cNvPicPr/>
                <p:nvPr/>
              </p:nvPicPr>
              <p:blipFill>
                <a:blip r:embed="rId81"/>
                <a:stretch>
                  <a:fillRect/>
                </a:stretch>
              </p:blipFill>
              <p:spPr>
                <a:xfrm>
                  <a:off x="8009710" y="3166639"/>
                  <a:ext cx="197640" cy="121680"/>
                </a:xfrm>
                <a:prstGeom prst="rect">
                  <a:avLst/>
                </a:prstGeom>
              </p:spPr>
            </p:pic>
          </mc:Fallback>
        </mc:AlternateContent>
      </p:grpSp>
      <p:grpSp>
        <p:nvGrpSpPr>
          <p:cNvPr id="66" name="Group 65">
            <a:extLst>
              <a:ext uri="{FF2B5EF4-FFF2-40B4-BE49-F238E27FC236}">
                <a16:creationId xmlns:a16="http://schemas.microsoft.com/office/drawing/2014/main" id="{010B161A-DDE1-1B4C-91C1-28A742A7231F}"/>
              </a:ext>
            </a:extLst>
          </p:cNvPr>
          <p:cNvGrpSpPr/>
          <p:nvPr/>
        </p:nvGrpSpPr>
        <p:grpSpPr>
          <a:xfrm>
            <a:off x="7137070" y="3516919"/>
            <a:ext cx="1106640" cy="319680"/>
            <a:chOff x="7137070" y="3516919"/>
            <a:chExt cx="1106640" cy="319680"/>
          </a:xfrm>
        </p:grpSpPr>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4C3EF83A-5ADD-2A43-9856-DEEBF856E532}"/>
                    </a:ext>
                  </a:extLst>
                </p14:cNvPr>
                <p14:cNvContentPartPr/>
                <p14:nvPr/>
              </p14:nvContentPartPr>
              <p14:xfrm>
                <a:off x="7181710" y="3530599"/>
                <a:ext cx="168840" cy="306000"/>
              </p14:xfrm>
            </p:contentPart>
          </mc:Choice>
          <mc:Fallback xmlns="">
            <p:pic>
              <p:nvPicPr>
                <p:cNvPr id="52" name="Ink 51">
                  <a:extLst>
                    <a:ext uri="{FF2B5EF4-FFF2-40B4-BE49-F238E27FC236}">
                      <a16:creationId xmlns:a16="http://schemas.microsoft.com/office/drawing/2014/main" id="{4C3EF83A-5ADD-2A43-9856-DEEBF856E532}"/>
                    </a:ext>
                  </a:extLst>
                </p:cNvPr>
                <p:cNvPicPr/>
                <p:nvPr/>
              </p:nvPicPr>
              <p:blipFill>
                <a:blip r:embed="rId83"/>
                <a:stretch>
                  <a:fillRect/>
                </a:stretch>
              </p:blipFill>
              <p:spPr>
                <a:xfrm>
                  <a:off x="7174150" y="3523039"/>
                  <a:ext cx="1836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77AA69CE-67A6-914E-B3F4-DCE22AE79361}"/>
                    </a:ext>
                  </a:extLst>
                </p14:cNvPr>
                <p14:cNvContentPartPr/>
                <p14:nvPr/>
              </p14:nvContentPartPr>
              <p14:xfrm>
                <a:off x="7137070" y="3672079"/>
                <a:ext cx="163440" cy="29160"/>
              </p14:xfrm>
            </p:contentPart>
          </mc:Choice>
          <mc:Fallback xmlns="">
            <p:pic>
              <p:nvPicPr>
                <p:cNvPr id="53" name="Ink 52">
                  <a:extLst>
                    <a:ext uri="{FF2B5EF4-FFF2-40B4-BE49-F238E27FC236}">
                      <a16:creationId xmlns:a16="http://schemas.microsoft.com/office/drawing/2014/main" id="{77AA69CE-67A6-914E-B3F4-DCE22AE79361}"/>
                    </a:ext>
                  </a:extLst>
                </p:cNvPr>
                <p:cNvPicPr/>
                <p:nvPr/>
              </p:nvPicPr>
              <p:blipFill>
                <a:blip r:embed="rId85"/>
                <a:stretch>
                  <a:fillRect/>
                </a:stretch>
              </p:blipFill>
              <p:spPr>
                <a:xfrm>
                  <a:off x="7129510" y="3664519"/>
                  <a:ext cx="1785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00C1BFB7-289D-D241-B633-C8DE1883C853}"/>
                    </a:ext>
                  </a:extLst>
                </p14:cNvPr>
                <p14:cNvContentPartPr/>
                <p14:nvPr/>
              </p14:nvContentPartPr>
              <p14:xfrm>
                <a:off x="7353430" y="3669199"/>
                <a:ext cx="98640" cy="87480"/>
              </p14:xfrm>
            </p:contentPart>
          </mc:Choice>
          <mc:Fallback xmlns="">
            <p:pic>
              <p:nvPicPr>
                <p:cNvPr id="54" name="Ink 53">
                  <a:extLst>
                    <a:ext uri="{FF2B5EF4-FFF2-40B4-BE49-F238E27FC236}">
                      <a16:creationId xmlns:a16="http://schemas.microsoft.com/office/drawing/2014/main" id="{00C1BFB7-289D-D241-B633-C8DE1883C853}"/>
                    </a:ext>
                  </a:extLst>
                </p:cNvPr>
                <p:cNvPicPr/>
                <p:nvPr/>
              </p:nvPicPr>
              <p:blipFill>
                <a:blip r:embed="rId87"/>
                <a:stretch>
                  <a:fillRect/>
                </a:stretch>
              </p:blipFill>
              <p:spPr>
                <a:xfrm>
                  <a:off x="7345870" y="3661639"/>
                  <a:ext cx="113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6C99F8D5-CE1B-9F41-9A15-A3C04653C3CB}"/>
                    </a:ext>
                  </a:extLst>
                </p14:cNvPr>
                <p14:cNvContentPartPr/>
                <p14:nvPr/>
              </p14:nvContentPartPr>
              <p14:xfrm>
                <a:off x="7447390" y="3679999"/>
                <a:ext cx="142560" cy="77400"/>
              </p14:xfrm>
            </p:contentPart>
          </mc:Choice>
          <mc:Fallback xmlns="">
            <p:pic>
              <p:nvPicPr>
                <p:cNvPr id="55" name="Ink 54">
                  <a:extLst>
                    <a:ext uri="{FF2B5EF4-FFF2-40B4-BE49-F238E27FC236}">
                      <a16:creationId xmlns:a16="http://schemas.microsoft.com/office/drawing/2014/main" id="{6C99F8D5-CE1B-9F41-9A15-A3C04653C3CB}"/>
                    </a:ext>
                  </a:extLst>
                </p:cNvPr>
                <p:cNvPicPr/>
                <p:nvPr/>
              </p:nvPicPr>
              <p:blipFill>
                <a:blip r:embed="rId89"/>
                <a:stretch>
                  <a:fillRect/>
                </a:stretch>
              </p:blipFill>
              <p:spPr>
                <a:xfrm>
                  <a:off x="7439830" y="3672439"/>
                  <a:ext cx="1576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A70E4EB3-3770-294F-8AAE-738949496DD2}"/>
                    </a:ext>
                  </a:extLst>
                </p14:cNvPr>
                <p14:cNvContentPartPr/>
                <p14:nvPr/>
              </p14:nvContentPartPr>
              <p14:xfrm>
                <a:off x="7628830" y="3669919"/>
                <a:ext cx="92880" cy="81720"/>
              </p14:xfrm>
            </p:contentPart>
          </mc:Choice>
          <mc:Fallback xmlns="">
            <p:pic>
              <p:nvPicPr>
                <p:cNvPr id="56" name="Ink 55">
                  <a:extLst>
                    <a:ext uri="{FF2B5EF4-FFF2-40B4-BE49-F238E27FC236}">
                      <a16:creationId xmlns:a16="http://schemas.microsoft.com/office/drawing/2014/main" id="{A70E4EB3-3770-294F-8AAE-738949496DD2}"/>
                    </a:ext>
                  </a:extLst>
                </p:cNvPr>
                <p:cNvPicPr/>
                <p:nvPr/>
              </p:nvPicPr>
              <p:blipFill>
                <a:blip r:embed="rId91"/>
                <a:stretch>
                  <a:fillRect/>
                </a:stretch>
              </p:blipFill>
              <p:spPr>
                <a:xfrm>
                  <a:off x="7621270" y="3662359"/>
                  <a:ext cx="1080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A1268C0A-7081-1546-872C-417EDAF35FD6}"/>
                    </a:ext>
                  </a:extLst>
                </p14:cNvPr>
                <p14:cNvContentPartPr/>
                <p14:nvPr/>
              </p14:nvContentPartPr>
              <p14:xfrm>
                <a:off x="7829350" y="3522319"/>
                <a:ext cx="10800" cy="213480"/>
              </p14:xfrm>
            </p:contentPart>
          </mc:Choice>
          <mc:Fallback xmlns="">
            <p:pic>
              <p:nvPicPr>
                <p:cNvPr id="57" name="Ink 56">
                  <a:extLst>
                    <a:ext uri="{FF2B5EF4-FFF2-40B4-BE49-F238E27FC236}">
                      <a16:creationId xmlns:a16="http://schemas.microsoft.com/office/drawing/2014/main" id="{A1268C0A-7081-1546-872C-417EDAF35FD6}"/>
                    </a:ext>
                  </a:extLst>
                </p:cNvPr>
                <p:cNvPicPr/>
                <p:nvPr/>
              </p:nvPicPr>
              <p:blipFill>
                <a:blip r:embed="rId93"/>
                <a:stretch>
                  <a:fillRect/>
                </a:stretch>
              </p:blipFill>
              <p:spPr>
                <a:xfrm>
                  <a:off x="7821790" y="3514759"/>
                  <a:ext cx="259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2AEEC57C-437B-D243-9899-015254A8A3A5}"/>
                    </a:ext>
                  </a:extLst>
                </p14:cNvPr>
                <p14:cNvContentPartPr/>
                <p14:nvPr/>
              </p14:nvContentPartPr>
              <p14:xfrm>
                <a:off x="7720630" y="3639319"/>
                <a:ext cx="183960" cy="115200"/>
              </p14:xfrm>
            </p:contentPart>
          </mc:Choice>
          <mc:Fallback xmlns="">
            <p:pic>
              <p:nvPicPr>
                <p:cNvPr id="58" name="Ink 57">
                  <a:extLst>
                    <a:ext uri="{FF2B5EF4-FFF2-40B4-BE49-F238E27FC236}">
                      <a16:creationId xmlns:a16="http://schemas.microsoft.com/office/drawing/2014/main" id="{2AEEC57C-437B-D243-9899-015254A8A3A5}"/>
                    </a:ext>
                  </a:extLst>
                </p:cNvPr>
                <p:cNvPicPr/>
                <p:nvPr/>
              </p:nvPicPr>
              <p:blipFill>
                <a:blip r:embed="rId95"/>
                <a:stretch>
                  <a:fillRect/>
                </a:stretch>
              </p:blipFill>
              <p:spPr>
                <a:xfrm>
                  <a:off x="7713070" y="3631759"/>
                  <a:ext cx="1990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E8F0E0BE-0C59-3E45-97B7-08125AC97C61}"/>
                    </a:ext>
                  </a:extLst>
                </p14:cNvPr>
                <p14:cNvContentPartPr/>
                <p14:nvPr/>
              </p14:nvContentPartPr>
              <p14:xfrm>
                <a:off x="7919710" y="3516919"/>
                <a:ext cx="2520" cy="11160"/>
              </p14:xfrm>
            </p:contentPart>
          </mc:Choice>
          <mc:Fallback xmlns="">
            <p:pic>
              <p:nvPicPr>
                <p:cNvPr id="59" name="Ink 58">
                  <a:extLst>
                    <a:ext uri="{FF2B5EF4-FFF2-40B4-BE49-F238E27FC236}">
                      <a16:creationId xmlns:a16="http://schemas.microsoft.com/office/drawing/2014/main" id="{E8F0E0BE-0C59-3E45-97B7-08125AC97C61}"/>
                    </a:ext>
                  </a:extLst>
                </p:cNvPr>
                <p:cNvPicPr/>
                <p:nvPr/>
              </p:nvPicPr>
              <p:blipFill>
                <a:blip r:embed="rId97"/>
                <a:stretch>
                  <a:fillRect/>
                </a:stretch>
              </p:blipFill>
              <p:spPr>
                <a:xfrm>
                  <a:off x="7912150" y="3509359"/>
                  <a:ext cx="17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112752D9-B3D0-A042-BB4B-EAA050B28EFD}"/>
                    </a:ext>
                  </a:extLst>
                </p14:cNvPr>
                <p14:cNvContentPartPr/>
                <p14:nvPr/>
              </p14:nvContentPartPr>
              <p14:xfrm>
                <a:off x="7947790" y="3634999"/>
                <a:ext cx="112320" cy="81360"/>
              </p14:xfrm>
            </p:contentPart>
          </mc:Choice>
          <mc:Fallback xmlns="">
            <p:pic>
              <p:nvPicPr>
                <p:cNvPr id="60" name="Ink 59">
                  <a:extLst>
                    <a:ext uri="{FF2B5EF4-FFF2-40B4-BE49-F238E27FC236}">
                      <a16:creationId xmlns:a16="http://schemas.microsoft.com/office/drawing/2014/main" id="{112752D9-B3D0-A042-BB4B-EAA050B28EFD}"/>
                    </a:ext>
                  </a:extLst>
                </p:cNvPr>
                <p:cNvPicPr/>
                <p:nvPr/>
              </p:nvPicPr>
              <p:blipFill>
                <a:blip r:embed="rId99"/>
                <a:stretch>
                  <a:fillRect/>
                </a:stretch>
              </p:blipFill>
              <p:spPr>
                <a:xfrm>
                  <a:off x="7940230" y="3627439"/>
                  <a:ext cx="127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9687E02C-FBF8-1843-8DA8-D8A6EADC1D69}"/>
                    </a:ext>
                  </a:extLst>
                </p14:cNvPr>
                <p14:cNvContentPartPr/>
                <p14:nvPr/>
              </p14:nvContentPartPr>
              <p14:xfrm>
                <a:off x="8084230" y="3643279"/>
                <a:ext cx="159480" cy="93240"/>
              </p14:xfrm>
            </p:contentPart>
          </mc:Choice>
          <mc:Fallback xmlns="">
            <p:pic>
              <p:nvPicPr>
                <p:cNvPr id="61" name="Ink 60">
                  <a:extLst>
                    <a:ext uri="{FF2B5EF4-FFF2-40B4-BE49-F238E27FC236}">
                      <a16:creationId xmlns:a16="http://schemas.microsoft.com/office/drawing/2014/main" id="{9687E02C-FBF8-1843-8DA8-D8A6EADC1D69}"/>
                    </a:ext>
                  </a:extLst>
                </p:cNvPr>
                <p:cNvPicPr/>
                <p:nvPr/>
              </p:nvPicPr>
              <p:blipFill>
                <a:blip r:embed="rId101"/>
                <a:stretch>
                  <a:fillRect/>
                </a:stretch>
              </p:blipFill>
              <p:spPr>
                <a:xfrm>
                  <a:off x="8076670" y="3635719"/>
                  <a:ext cx="174600" cy="108360"/>
                </a:xfrm>
                <a:prstGeom prst="rect">
                  <a:avLst/>
                </a:prstGeom>
              </p:spPr>
            </p:pic>
          </mc:Fallback>
        </mc:AlternateContent>
      </p:grpSp>
      <p:grpSp>
        <p:nvGrpSpPr>
          <p:cNvPr id="65" name="Group 64">
            <a:extLst>
              <a:ext uri="{FF2B5EF4-FFF2-40B4-BE49-F238E27FC236}">
                <a16:creationId xmlns:a16="http://schemas.microsoft.com/office/drawing/2014/main" id="{8AF450E0-FC77-FA4D-9FF9-9166C02AE704}"/>
              </a:ext>
            </a:extLst>
          </p:cNvPr>
          <p:cNvGrpSpPr/>
          <p:nvPr/>
        </p:nvGrpSpPr>
        <p:grpSpPr>
          <a:xfrm>
            <a:off x="8419030" y="3493879"/>
            <a:ext cx="323640" cy="266760"/>
            <a:chOff x="8419030" y="3493879"/>
            <a:chExt cx="323640" cy="266760"/>
          </a:xfrm>
        </p:grpSpPr>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94542C3D-7F82-0543-A569-F8F46127B24F}"/>
                    </a:ext>
                  </a:extLst>
                </p14:cNvPr>
                <p14:cNvContentPartPr/>
                <p14:nvPr/>
              </p14:nvContentPartPr>
              <p14:xfrm>
                <a:off x="8419030" y="3630319"/>
                <a:ext cx="107640" cy="64440"/>
              </p14:xfrm>
            </p:contentPart>
          </mc:Choice>
          <mc:Fallback xmlns="">
            <p:pic>
              <p:nvPicPr>
                <p:cNvPr id="62" name="Ink 61">
                  <a:extLst>
                    <a:ext uri="{FF2B5EF4-FFF2-40B4-BE49-F238E27FC236}">
                      <a16:creationId xmlns:a16="http://schemas.microsoft.com/office/drawing/2014/main" id="{94542C3D-7F82-0543-A569-F8F46127B24F}"/>
                    </a:ext>
                  </a:extLst>
                </p:cNvPr>
                <p:cNvPicPr/>
                <p:nvPr/>
              </p:nvPicPr>
              <p:blipFill>
                <a:blip r:embed="rId103"/>
                <a:stretch>
                  <a:fillRect/>
                </a:stretch>
              </p:blipFill>
              <p:spPr>
                <a:xfrm>
                  <a:off x="8411470" y="3622759"/>
                  <a:ext cx="122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F5C811F1-9C68-954A-9E43-F533BE481417}"/>
                    </a:ext>
                  </a:extLst>
                </p14:cNvPr>
                <p14:cNvContentPartPr/>
                <p14:nvPr/>
              </p14:nvContentPartPr>
              <p14:xfrm>
                <a:off x="8590750" y="3493879"/>
                <a:ext cx="151920" cy="266760"/>
              </p14:xfrm>
            </p:contentPart>
          </mc:Choice>
          <mc:Fallback xmlns="">
            <p:pic>
              <p:nvPicPr>
                <p:cNvPr id="63" name="Ink 62">
                  <a:extLst>
                    <a:ext uri="{FF2B5EF4-FFF2-40B4-BE49-F238E27FC236}">
                      <a16:creationId xmlns:a16="http://schemas.microsoft.com/office/drawing/2014/main" id="{F5C811F1-9C68-954A-9E43-F533BE481417}"/>
                    </a:ext>
                  </a:extLst>
                </p:cNvPr>
                <p:cNvPicPr/>
                <p:nvPr/>
              </p:nvPicPr>
              <p:blipFill>
                <a:blip r:embed="rId105"/>
                <a:stretch>
                  <a:fillRect/>
                </a:stretch>
              </p:blipFill>
              <p:spPr>
                <a:xfrm>
                  <a:off x="8583190" y="3486319"/>
                  <a:ext cx="1670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529E153A-B7B4-EA4E-AD1D-3ADF2376CB91}"/>
                    </a:ext>
                  </a:extLst>
                </p14:cNvPr>
                <p14:cNvContentPartPr/>
                <p14:nvPr/>
              </p14:nvContentPartPr>
              <p14:xfrm>
                <a:off x="8549710" y="3664879"/>
                <a:ext cx="45720" cy="6840"/>
              </p14:xfrm>
            </p:contentPart>
          </mc:Choice>
          <mc:Fallback xmlns="">
            <p:pic>
              <p:nvPicPr>
                <p:cNvPr id="64" name="Ink 63">
                  <a:extLst>
                    <a:ext uri="{FF2B5EF4-FFF2-40B4-BE49-F238E27FC236}">
                      <a16:creationId xmlns:a16="http://schemas.microsoft.com/office/drawing/2014/main" id="{529E153A-B7B4-EA4E-AD1D-3ADF2376CB91}"/>
                    </a:ext>
                  </a:extLst>
                </p:cNvPr>
                <p:cNvPicPr/>
                <p:nvPr/>
              </p:nvPicPr>
              <p:blipFill>
                <a:blip r:embed="rId107"/>
                <a:stretch>
                  <a:fillRect/>
                </a:stretch>
              </p:blipFill>
              <p:spPr>
                <a:xfrm>
                  <a:off x="8542150" y="3657319"/>
                  <a:ext cx="60480" cy="21960"/>
                </a:xfrm>
                <a:prstGeom prst="rect">
                  <a:avLst/>
                </a:prstGeom>
              </p:spPr>
            </p:pic>
          </mc:Fallback>
        </mc:AlternateContent>
      </p:grpSp>
      <p:grpSp>
        <p:nvGrpSpPr>
          <p:cNvPr id="75" name="Group 74">
            <a:extLst>
              <a:ext uri="{FF2B5EF4-FFF2-40B4-BE49-F238E27FC236}">
                <a16:creationId xmlns:a16="http://schemas.microsoft.com/office/drawing/2014/main" id="{4B4BB8D3-AE67-C24E-9422-89700221C2AB}"/>
              </a:ext>
            </a:extLst>
          </p:cNvPr>
          <p:cNvGrpSpPr/>
          <p:nvPr/>
        </p:nvGrpSpPr>
        <p:grpSpPr>
          <a:xfrm>
            <a:off x="7369990" y="3987439"/>
            <a:ext cx="1149120" cy="246240"/>
            <a:chOff x="7369990" y="3987439"/>
            <a:chExt cx="1149120" cy="246240"/>
          </a:xfrm>
        </p:grpSpPr>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BED6B8D8-F4D8-244F-91E2-37123E5C3B1C}"/>
                    </a:ext>
                  </a:extLst>
                </p14:cNvPr>
                <p14:cNvContentPartPr/>
                <p14:nvPr/>
              </p14:nvContentPartPr>
              <p14:xfrm>
                <a:off x="7413910" y="4044319"/>
                <a:ext cx="29880" cy="142920"/>
              </p14:xfrm>
            </p:contentPart>
          </mc:Choice>
          <mc:Fallback xmlns="">
            <p:pic>
              <p:nvPicPr>
                <p:cNvPr id="67" name="Ink 66">
                  <a:extLst>
                    <a:ext uri="{FF2B5EF4-FFF2-40B4-BE49-F238E27FC236}">
                      <a16:creationId xmlns:a16="http://schemas.microsoft.com/office/drawing/2014/main" id="{BED6B8D8-F4D8-244F-91E2-37123E5C3B1C}"/>
                    </a:ext>
                  </a:extLst>
                </p:cNvPr>
                <p:cNvPicPr/>
                <p:nvPr/>
              </p:nvPicPr>
              <p:blipFill>
                <a:blip r:embed="rId109"/>
                <a:stretch>
                  <a:fillRect/>
                </a:stretch>
              </p:blipFill>
              <p:spPr>
                <a:xfrm>
                  <a:off x="7406350" y="4037119"/>
                  <a:ext cx="45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CEF3A99C-1DF4-D142-A07A-F6509ACBE936}"/>
                    </a:ext>
                  </a:extLst>
                </p14:cNvPr>
                <p14:cNvContentPartPr/>
                <p14:nvPr/>
              </p14:nvContentPartPr>
              <p14:xfrm>
                <a:off x="7369990" y="3987439"/>
                <a:ext cx="112680" cy="87120"/>
              </p14:xfrm>
            </p:contentPart>
          </mc:Choice>
          <mc:Fallback xmlns="">
            <p:pic>
              <p:nvPicPr>
                <p:cNvPr id="68" name="Ink 67">
                  <a:extLst>
                    <a:ext uri="{FF2B5EF4-FFF2-40B4-BE49-F238E27FC236}">
                      <a16:creationId xmlns:a16="http://schemas.microsoft.com/office/drawing/2014/main" id="{CEF3A99C-1DF4-D142-A07A-F6509ACBE936}"/>
                    </a:ext>
                  </a:extLst>
                </p:cNvPr>
                <p:cNvPicPr/>
                <p:nvPr/>
              </p:nvPicPr>
              <p:blipFill>
                <a:blip r:embed="rId111"/>
                <a:stretch>
                  <a:fillRect/>
                </a:stretch>
              </p:blipFill>
              <p:spPr>
                <a:xfrm>
                  <a:off x="7362430" y="3979879"/>
                  <a:ext cx="127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CACBA409-BB5C-8C4A-A2BB-74C756692B06}"/>
                    </a:ext>
                  </a:extLst>
                </p14:cNvPr>
                <p14:cNvContentPartPr/>
                <p14:nvPr/>
              </p14:nvContentPartPr>
              <p14:xfrm>
                <a:off x="7523710" y="4011559"/>
                <a:ext cx="94320" cy="72000"/>
              </p14:xfrm>
            </p:contentPart>
          </mc:Choice>
          <mc:Fallback xmlns="">
            <p:pic>
              <p:nvPicPr>
                <p:cNvPr id="69" name="Ink 68">
                  <a:extLst>
                    <a:ext uri="{FF2B5EF4-FFF2-40B4-BE49-F238E27FC236}">
                      <a16:creationId xmlns:a16="http://schemas.microsoft.com/office/drawing/2014/main" id="{CACBA409-BB5C-8C4A-A2BB-74C756692B06}"/>
                    </a:ext>
                  </a:extLst>
                </p:cNvPr>
                <p:cNvPicPr/>
                <p:nvPr/>
              </p:nvPicPr>
              <p:blipFill>
                <a:blip r:embed="rId113"/>
                <a:stretch>
                  <a:fillRect/>
                </a:stretch>
              </p:blipFill>
              <p:spPr>
                <a:xfrm>
                  <a:off x="7516150" y="4003999"/>
                  <a:ext cx="109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AAAE053D-FC3D-D949-A460-B2C5686D2938}"/>
                    </a:ext>
                  </a:extLst>
                </p14:cNvPr>
                <p14:cNvContentPartPr/>
                <p14:nvPr/>
              </p14:nvContentPartPr>
              <p14:xfrm>
                <a:off x="7672750" y="4021999"/>
                <a:ext cx="94680" cy="78120"/>
              </p14:xfrm>
            </p:contentPart>
          </mc:Choice>
          <mc:Fallback xmlns="">
            <p:pic>
              <p:nvPicPr>
                <p:cNvPr id="70" name="Ink 69">
                  <a:extLst>
                    <a:ext uri="{FF2B5EF4-FFF2-40B4-BE49-F238E27FC236}">
                      <a16:creationId xmlns:a16="http://schemas.microsoft.com/office/drawing/2014/main" id="{AAAE053D-FC3D-D949-A460-B2C5686D2938}"/>
                    </a:ext>
                  </a:extLst>
                </p:cNvPr>
                <p:cNvPicPr/>
                <p:nvPr/>
              </p:nvPicPr>
              <p:blipFill>
                <a:blip r:embed="rId115"/>
                <a:stretch>
                  <a:fillRect/>
                </a:stretch>
              </p:blipFill>
              <p:spPr>
                <a:xfrm>
                  <a:off x="7665190" y="4014439"/>
                  <a:ext cx="109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7A60789F-A6A1-AA41-8741-728278B4CC0D}"/>
                    </a:ext>
                  </a:extLst>
                </p14:cNvPr>
                <p14:cNvContentPartPr/>
                <p14:nvPr/>
              </p14:nvContentPartPr>
              <p14:xfrm>
                <a:off x="7828990" y="4003639"/>
                <a:ext cx="148320" cy="230040"/>
              </p14:xfrm>
            </p:contentPart>
          </mc:Choice>
          <mc:Fallback xmlns="">
            <p:pic>
              <p:nvPicPr>
                <p:cNvPr id="71" name="Ink 70">
                  <a:extLst>
                    <a:ext uri="{FF2B5EF4-FFF2-40B4-BE49-F238E27FC236}">
                      <a16:creationId xmlns:a16="http://schemas.microsoft.com/office/drawing/2014/main" id="{7A60789F-A6A1-AA41-8741-728278B4CC0D}"/>
                    </a:ext>
                  </a:extLst>
                </p:cNvPr>
                <p:cNvPicPr/>
                <p:nvPr/>
              </p:nvPicPr>
              <p:blipFill>
                <a:blip r:embed="rId117"/>
                <a:stretch>
                  <a:fillRect/>
                </a:stretch>
              </p:blipFill>
              <p:spPr>
                <a:xfrm>
                  <a:off x="7821790" y="3996079"/>
                  <a:ext cx="1634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50AB0A14-2E4D-6A4F-991D-CDC6BB01BB43}"/>
                    </a:ext>
                  </a:extLst>
                </p14:cNvPr>
                <p14:cNvContentPartPr/>
                <p14:nvPr/>
              </p14:nvContentPartPr>
              <p14:xfrm>
                <a:off x="8030590" y="4020199"/>
                <a:ext cx="103320" cy="64800"/>
              </p14:xfrm>
            </p:contentPart>
          </mc:Choice>
          <mc:Fallback xmlns="">
            <p:pic>
              <p:nvPicPr>
                <p:cNvPr id="72" name="Ink 71">
                  <a:extLst>
                    <a:ext uri="{FF2B5EF4-FFF2-40B4-BE49-F238E27FC236}">
                      <a16:creationId xmlns:a16="http://schemas.microsoft.com/office/drawing/2014/main" id="{50AB0A14-2E4D-6A4F-991D-CDC6BB01BB43}"/>
                    </a:ext>
                  </a:extLst>
                </p:cNvPr>
                <p:cNvPicPr/>
                <p:nvPr/>
              </p:nvPicPr>
              <p:blipFill>
                <a:blip r:embed="rId119"/>
                <a:stretch>
                  <a:fillRect/>
                </a:stretch>
              </p:blipFill>
              <p:spPr>
                <a:xfrm>
                  <a:off x="8023030" y="4012999"/>
                  <a:ext cx="118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E0504C60-E85D-7442-8563-C30AD7304D03}"/>
                    </a:ext>
                  </a:extLst>
                </p14:cNvPr>
                <p14:cNvContentPartPr/>
                <p14:nvPr/>
              </p14:nvContentPartPr>
              <p14:xfrm>
                <a:off x="8124190" y="4024519"/>
                <a:ext cx="119880" cy="61200"/>
              </p14:xfrm>
            </p:contentPart>
          </mc:Choice>
          <mc:Fallback xmlns="">
            <p:pic>
              <p:nvPicPr>
                <p:cNvPr id="73" name="Ink 72">
                  <a:extLst>
                    <a:ext uri="{FF2B5EF4-FFF2-40B4-BE49-F238E27FC236}">
                      <a16:creationId xmlns:a16="http://schemas.microsoft.com/office/drawing/2014/main" id="{E0504C60-E85D-7442-8563-C30AD7304D03}"/>
                    </a:ext>
                  </a:extLst>
                </p:cNvPr>
                <p:cNvPicPr/>
                <p:nvPr/>
              </p:nvPicPr>
              <p:blipFill>
                <a:blip r:embed="rId121"/>
                <a:stretch>
                  <a:fillRect/>
                </a:stretch>
              </p:blipFill>
              <p:spPr>
                <a:xfrm>
                  <a:off x="8116630" y="4016959"/>
                  <a:ext cx="1346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57447D71-C968-AD47-8817-531888970BA8}"/>
                    </a:ext>
                  </a:extLst>
                </p14:cNvPr>
                <p14:cNvContentPartPr/>
                <p14:nvPr/>
              </p14:nvContentPartPr>
              <p14:xfrm>
                <a:off x="8295190" y="4014079"/>
                <a:ext cx="223920" cy="93600"/>
              </p14:xfrm>
            </p:contentPart>
          </mc:Choice>
          <mc:Fallback xmlns="">
            <p:pic>
              <p:nvPicPr>
                <p:cNvPr id="74" name="Ink 73">
                  <a:extLst>
                    <a:ext uri="{FF2B5EF4-FFF2-40B4-BE49-F238E27FC236}">
                      <a16:creationId xmlns:a16="http://schemas.microsoft.com/office/drawing/2014/main" id="{57447D71-C968-AD47-8817-531888970BA8}"/>
                    </a:ext>
                  </a:extLst>
                </p:cNvPr>
                <p:cNvPicPr/>
                <p:nvPr/>
              </p:nvPicPr>
              <p:blipFill>
                <a:blip r:embed="rId123"/>
                <a:stretch>
                  <a:fillRect/>
                </a:stretch>
              </p:blipFill>
              <p:spPr>
                <a:xfrm>
                  <a:off x="8287630" y="4006519"/>
                  <a:ext cx="239040" cy="10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5F8FFE94-34CA-6040-B1BA-810F122FCD42}"/>
                  </a:ext>
                </a:extLst>
              </p14:cNvPr>
              <p14:cNvContentPartPr/>
              <p14:nvPr/>
            </p14:nvContentPartPr>
            <p14:xfrm>
              <a:off x="3574150" y="4170679"/>
              <a:ext cx="623880" cy="231840"/>
            </p14:xfrm>
          </p:contentPart>
        </mc:Choice>
        <mc:Fallback xmlns="">
          <p:pic>
            <p:nvPicPr>
              <p:cNvPr id="76" name="Ink 75">
                <a:extLst>
                  <a:ext uri="{FF2B5EF4-FFF2-40B4-BE49-F238E27FC236}">
                    <a16:creationId xmlns:a16="http://schemas.microsoft.com/office/drawing/2014/main" id="{5F8FFE94-34CA-6040-B1BA-810F122FCD42}"/>
                  </a:ext>
                </a:extLst>
              </p:cNvPr>
              <p:cNvPicPr/>
              <p:nvPr/>
            </p:nvPicPr>
            <p:blipFill>
              <a:blip r:embed="rId125"/>
              <a:stretch>
                <a:fillRect/>
              </a:stretch>
            </p:blipFill>
            <p:spPr>
              <a:xfrm>
                <a:off x="3566590" y="4163119"/>
                <a:ext cx="639000" cy="246960"/>
              </a:xfrm>
              <a:prstGeom prst="rect">
                <a:avLst/>
              </a:prstGeom>
            </p:spPr>
          </p:pic>
        </mc:Fallback>
      </mc:AlternateContent>
      <p:grpSp>
        <p:nvGrpSpPr>
          <p:cNvPr id="87" name="Group 86">
            <a:extLst>
              <a:ext uri="{FF2B5EF4-FFF2-40B4-BE49-F238E27FC236}">
                <a16:creationId xmlns:a16="http://schemas.microsoft.com/office/drawing/2014/main" id="{249DE17B-3EA0-3841-AF8B-1B01B635C736}"/>
              </a:ext>
            </a:extLst>
          </p:cNvPr>
          <p:cNvGrpSpPr/>
          <p:nvPr/>
        </p:nvGrpSpPr>
        <p:grpSpPr>
          <a:xfrm>
            <a:off x="4421950" y="4085359"/>
            <a:ext cx="1198440" cy="276120"/>
            <a:chOff x="4421950" y="4085359"/>
            <a:chExt cx="1198440" cy="276120"/>
          </a:xfrm>
        </p:grpSpPr>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9746DB30-5387-0944-9B93-D819E62ADA0C}"/>
                    </a:ext>
                  </a:extLst>
                </p14:cNvPr>
                <p14:cNvContentPartPr/>
                <p14:nvPr/>
              </p14:nvContentPartPr>
              <p14:xfrm>
                <a:off x="4429510" y="4112719"/>
                <a:ext cx="12240" cy="248760"/>
              </p14:xfrm>
            </p:contentPart>
          </mc:Choice>
          <mc:Fallback xmlns="">
            <p:pic>
              <p:nvPicPr>
                <p:cNvPr id="77" name="Ink 76">
                  <a:extLst>
                    <a:ext uri="{FF2B5EF4-FFF2-40B4-BE49-F238E27FC236}">
                      <a16:creationId xmlns:a16="http://schemas.microsoft.com/office/drawing/2014/main" id="{9746DB30-5387-0944-9B93-D819E62ADA0C}"/>
                    </a:ext>
                  </a:extLst>
                </p:cNvPr>
                <p:cNvPicPr/>
                <p:nvPr/>
              </p:nvPicPr>
              <p:blipFill>
                <a:blip r:embed="rId127"/>
                <a:stretch>
                  <a:fillRect/>
                </a:stretch>
              </p:blipFill>
              <p:spPr>
                <a:xfrm>
                  <a:off x="4421950" y="4105159"/>
                  <a:ext cx="273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2886EB77-5EE0-F04B-A9EA-7F5E5275EFE0}"/>
                    </a:ext>
                  </a:extLst>
                </p14:cNvPr>
                <p14:cNvContentPartPr/>
                <p14:nvPr/>
              </p14:nvContentPartPr>
              <p14:xfrm>
                <a:off x="4421950" y="4126759"/>
                <a:ext cx="102600" cy="95400"/>
              </p14:xfrm>
            </p:contentPart>
          </mc:Choice>
          <mc:Fallback xmlns="">
            <p:pic>
              <p:nvPicPr>
                <p:cNvPr id="78" name="Ink 77">
                  <a:extLst>
                    <a:ext uri="{FF2B5EF4-FFF2-40B4-BE49-F238E27FC236}">
                      <a16:creationId xmlns:a16="http://schemas.microsoft.com/office/drawing/2014/main" id="{2886EB77-5EE0-F04B-A9EA-7F5E5275EFE0}"/>
                    </a:ext>
                  </a:extLst>
                </p:cNvPr>
                <p:cNvPicPr/>
                <p:nvPr/>
              </p:nvPicPr>
              <p:blipFill>
                <a:blip r:embed="rId129"/>
                <a:stretch>
                  <a:fillRect/>
                </a:stretch>
              </p:blipFill>
              <p:spPr>
                <a:xfrm>
                  <a:off x="4414390" y="4119199"/>
                  <a:ext cx="1177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B98132FA-62A3-BC4D-8FFE-7D1F5E6A7FB3}"/>
                    </a:ext>
                  </a:extLst>
                </p14:cNvPr>
                <p14:cNvContentPartPr/>
                <p14:nvPr/>
              </p14:nvContentPartPr>
              <p14:xfrm>
                <a:off x="4524190" y="4141879"/>
                <a:ext cx="113040" cy="98640"/>
              </p14:xfrm>
            </p:contentPart>
          </mc:Choice>
          <mc:Fallback xmlns="">
            <p:pic>
              <p:nvPicPr>
                <p:cNvPr id="79" name="Ink 78">
                  <a:extLst>
                    <a:ext uri="{FF2B5EF4-FFF2-40B4-BE49-F238E27FC236}">
                      <a16:creationId xmlns:a16="http://schemas.microsoft.com/office/drawing/2014/main" id="{B98132FA-62A3-BC4D-8FFE-7D1F5E6A7FB3}"/>
                    </a:ext>
                  </a:extLst>
                </p:cNvPr>
                <p:cNvPicPr/>
                <p:nvPr/>
              </p:nvPicPr>
              <p:blipFill>
                <a:blip r:embed="rId131"/>
                <a:stretch>
                  <a:fillRect/>
                </a:stretch>
              </p:blipFill>
              <p:spPr>
                <a:xfrm>
                  <a:off x="4516630" y="4134319"/>
                  <a:ext cx="128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08421110-CCCA-9746-B65B-35963D2A316B}"/>
                    </a:ext>
                  </a:extLst>
                </p14:cNvPr>
                <p14:cNvContentPartPr/>
                <p14:nvPr/>
              </p14:nvContentPartPr>
              <p14:xfrm>
                <a:off x="4645150" y="4140079"/>
                <a:ext cx="88920" cy="80280"/>
              </p14:xfrm>
            </p:contentPart>
          </mc:Choice>
          <mc:Fallback xmlns="">
            <p:pic>
              <p:nvPicPr>
                <p:cNvPr id="80" name="Ink 79">
                  <a:extLst>
                    <a:ext uri="{FF2B5EF4-FFF2-40B4-BE49-F238E27FC236}">
                      <a16:creationId xmlns:a16="http://schemas.microsoft.com/office/drawing/2014/main" id="{08421110-CCCA-9746-B65B-35963D2A316B}"/>
                    </a:ext>
                  </a:extLst>
                </p:cNvPr>
                <p:cNvPicPr/>
                <p:nvPr/>
              </p:nvPicPr>
              <p:blipFill>
                <a:blip r:embed="rId133"/>
                <a:stretch>
                  <a:fillRect/>
                </a:stretch>
              </p:blipFill>
              <p:spPr>
                <a:xfrm>
                  <a:off x="4637590" y="4132519"/>
                  <a:ext cx="104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F2D9DF97-0EF9-A145-9BA9-AF84F490BAEB}"/>
                    </a:ext>
                  </a:extLst>
                </p14:cNvPr>
                <p14:cNvContentPartPr/>
                <p14:nvPr/>
              </p14:nvContentPartPr>
              <p14:xfrm>
                <a:off x="4769350" y="4115599"/>
                <a:ext cx="95760" cy="99720"/>
              </p14:xfrm>
            </p:contentPart>
          </mc:Choice>
          <mc:Fallback xmlns="">
            <p:pic>
              <p:nvPicPr>
                <p:cNvPr id="81" name="Ink 80">
                  <a:extLst>
                    <a:ext uri="{FF2B5EF4-FFF2-40B4-BE49-F238E27FC236}">
                      <a16:creationId xmlns:a16="http://schemas.microsoft.com/office/drawing/2014/main" id="{F2D9DF97-0EF9-A145-9BA9-AF84F490BAEB}"/>
                    </a:ext>
                  </a:extLst>
                </p:cNvPr>
                <p:cNvPicPr/>
                <p:nvPr/>
              </p:nvPicPr>
              <p:blipFill>
                <a:blip r:embed="rId135"/>
                <a:stretch>
                  <a:fillRect/>
                </a:stretch>
              </p:blipFill>
              <p:spPr>
                <a:xfrm>
                  <a:off x="4761790" y="4108039"/>
                  <a:ext cx="110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FA3E3095-228E-C043-9574-C34EAFCD0007}"/>
                    </a:ext>
                  </a:extLst>
                </p14:cNvPr>
                <p14:cNvContentPartPr/>
                <p14:nvPr/>
              </p14:nvContentPartPr>
              <p14:xfrm>
                <a:off x="4885630" y="4109479"/>
                <a:ext cx="118800" cy="98280"/>
              </p14:xfrm>
            </p:contentPart>
          </mc:Choice>
          <mc:Fallback xmlns="">
            <p:pic>
              <p:nvPicPr>
                <p:cNvPr id="82" name="Ink 81">
                  <a:extLst>
                    <a:ext uri="{FF2B5EF4-FFF2-40B4-BE49-F238E27FC236}">
                      <a16:creationId xmlns:a16="http://schemas.microsoft.com/office/drawing/2014/main" id="{FA3E3095-228E-C043-9574-C34EAFCD0007}"/>
                    </a:ext>
                  </a:extLst>
                </p:cNvPr>
                <p:cNvPicPr/>
                <p:nvPr/>
              </p:nvPicPr>
              <p:blipFill>
                <a:blip r:embed="rId137"/>
                <a:stretch>
                  <a:fillRect/>
                </a:stretch>
              </p:blipFill>
              <p:spPr>
                <a:xfrm>
                  <a:off x="4878430" y="4101919"/>
                  <a:ext cx="133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a16="http://schemas.microsoft.com/office/drawing/2014/main" id="{DCC31C3E-D90E-7047-B9AB-3DE2CD0622E8}"/>
                    </a:ext>
                  </a:extLst>
                </p14:cNvPr>
                <p14:cNvContentPartPr/>
                <p14:nvPr/>
              </p14:nvContentPartPr>
              <p14:xfrm>
                <a:off x="5063830" y="4085359"/>
                <a:ext cx="90720" cy="122400"/>
              </p14:xfrm>
            </p:contentPart>
          </mc:Choice>
          <mc:Fallback xmlns="">
            <p:pic>
              <p:nvPicPr>
                <p:cNvPr id="83" name="Ink 82">
                  <a:extLst>
                    <a:ext uri="{FF2B5EF4-FFF2-40B4-BE49-F238E27FC236}">
                      <a16:creationId xmlns:a16="http://schemas.microsoft.com/office/drawing/2014/main" id="{DCC31C3E-D90E-7047-B9AB-3DE2CD0622E8}"/>
                    </a:ext>
                  </a:extLst>
                </p:cNvPr>
                <p:cNvPicPr/>
                <p:nvPr/>
              </p:nvPicPr>
              <p:blipFill>
                <a:blip r:embed="rId139"/>
                <a:stretch>
                  <a:fillRect/>
                </a:stretch>
              </p:blipFill>
              <p:spPr>
                <a:xfrm>
                  <a:off x="5056270" y="4077799"/>
                  <a:ext cx="105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E659D45D-775F-8845-A325-5ADAD346D592}"/>
                    </a:ext>
                  </a:extLst>
                </p14:cNvPr>
                <p14:cNvContentPartPr/>
                <p14:nvPr/>
              </p14:nvContentPartPr>
              <p14:xfrm>
                <a:off x="5215750" y="4110199"/>
                <a:ext cx="95040" cy="119520"/>
              </p14:xfrm>
            </p:contentPart>
          </mc:Choice>
          <mc:Fallback xmlns="">
            <p:pic>
              <p:nvPicPr>
                <p:cNvPr id="84" name="Ink 83">
                  <a:extLst>
                    <a:ext uri="{FF2B5EF4-FFF2-40B4-BE49-F238E27FC236}">
                      <a16:creationId xmlns:a16="http://schemas.microsoft.com/office/drawing/2014/main" id="{E659D45D-775F-8845-A325-5ADAD346D592}"/>
                    </a:ext>
                  </a:extLst>
                </p:cNvPr>
                <p:cNvPicPr/>
                <p:nvPr/>
              </p:nvPicPr>
              <p:blipFill>
                <a:blip r:embed="rId141"/>
                <a:stretch>
                  <a:fillRect/>
                </a:stretch>
              </p:blipFill>
              <p:spPr>
                <a:xfrm>
                  <a:off x="5208190" y="4102639"/>
                  <a:ext cx="110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32137133-AF2F-EA4D-9B8C-8A1AA71C08B1}"/>
                    </a:ext>
                  </a:extLst>
                </p14:cNvPr>
                <p14:cNvContentPartPr/>
                <p14:nvPr/>
              </p14:nvContentPartPr>
              <p14:xfrm>
                <a:off x="5362270" y="4131079"/>
                <a:ext cx="116280" cy="76320"/>
              </p14:xfrm>
            </p:contentPart>
          </mc:Choice>
          <mc:Fallback xmlns="">
            <p:pic>
              <p:nvPicPr>
                <p:cNvPr id="85" name="Ink 84">
                  <a:extLst>
                    <a:ext uri="{FF2B5EF4-FFF2-40B4-BE49-F238E27FC236}">
                      <a16:creationId xmlns:a16="http://schemas.microsoft.com/office/drawing/2014/main" id="{32137133-AF2F-EA4D-9B8C-8A1AA71C08B1}"/>
                    </a:ext>
                  </a:extLst>
                </p:cNvPr>
                <p:cNvPicPr/>
                <p:nvPr/>
              </p:nvPicPr>
              <p:blipFill>
                <a:blip r:embed="rId143"/>
                <a:stretch>
                  <a:fillRect/>
                </a:stretch>
              </p:blipFill>
              <p:spPr>
                <a:xfrm>
                  <a:off x="5354710" y="4123519"/>
                  <a:ext cx="1314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0237B7EE-9CA2-5D42-B439-FB65CE4D17EC}"/>
                    </a:ext>
                  </a:extLst>
                </p14:cNvPr>
                <p14:cNvContentPartPr/>
                <p14:nvPr/>
              </p14:nvContentPartPr>
              <p14:xfrm>
                <a:off x="5517790" y="4121359"/>
                <a:ext cx="102600" cy="87120"/>
              </p14:xfrm>
            </p:contentPart>
          </mc:Choice>
          <mc:Fallback xmlns="">
            <p:pic>
              <p:nvPicPr>
                <p:cNvPr id="86" name="Ink 85">
                  <a:extLst>
                    <a:ext uri="{FF2B5EF4-FFF2-40B4-BE49-F238E27FC236}">
                      <a16:creationId xmlns:a16="http://schemas.microsoft.com/office/drawing/2014/main" id="{0237B7EE-9CA2-5D42-B439-FB65CE4D17EC}"/>
                    </a:ext>
                  </a:extLst>
                </p:cNvPr>
                <p:cNvPicPr/>
                <p:nvPr/>
              </p:nvPicPr>
              <p:blipFill>
                <a:blip r:embed="rId145"/>
                <a:stretch>
                  <a:fillRect/>
                </a:stretch>
              </p:blipFill>
              <p:spPr>
                <a:xfrm>
                  <a:off x="5510230" y="4113799"/>
                  <a:ext cx="117720" cy="102240"/>
                </a:xfrm>
                <a:prstGeom prst="rect">
                  <a:avLst/>
                </a:prstGeom>
              </p:spPr>
            </p:pic>
          </mc:Fallback>
        </mc:AlternateContent>
      </p:grpSp>
      <p:grpSp>
        <p:nvGrpSpPr>
          <p:cNvPr id="94" name="Group 93">
            <a:extLst>
              <a:ext uri="{FF2B5EF4-FFF2-40B4-BE49-F238E27FC236}">
                <a16:creationId xmlns:a16="http://schemas.microsoft.com/office/drawing/2014/main" id="{18839CBB-29BC-FC44-B8A8-03B77255E79A}"/>
              </a:ext>
            </a:extLst>
          </p:cNvPr>
          <p:cNvGrpSpPr/>
          <p:nvPr/>
        </p:nvGrpSpPr>
        <p:grpSpPr>
          <a:xfrm>
            <a:off x="4447150" y="3761719"/>
            <a:ext cx="987120" cy="227520"/>
            <a:chOff x="4447150" y="3761719"/>
            <a:chExt cx="987120" cy="227520"/>
          </a:xfrm>
        </p:grpSpPr>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415F1EBB-2BA6-C148-813B-C860FD094C12}"/>
                    </a:ext>
                  </a:extLst>
                </p14:cNvPr>
                <p14:cNvContentPartPr/>
                <p14:nvPr/>
              </p14:nvContentPartPr>
              <p14:xfrm>
                <a:off x="4447150" y="3908599"/>
                <a:ext cx="78840" cy="80640"/>
              </p14:xfrm>
            </p:contentPart>
          </mc:Choice>
          <mc:Fallback xmlns="">
            <p:pic>
              <p:nvPicPr>
                <p:cNvPr id="88" name="Ink 87">
                  <a:extLst>
                    <a:ext uri="{FF2B5EF4-FFF2-40B4-BE49-F238E27FC236}">
                      <a16:creationId xmlns:a16="http://schemas.microsoft.com/office/drawing/2014/main" id="{415F1EBB-2BA6-C148-813B-C860FD094C12}"/>
                    </a:ext>
                  </a:extLst>
                </p:cNvPr>
                <p:cNvPicPr/>
                <p:nvPr/>
              </p:nvPicPr>
              <p:blipFill>
                <a:blip r:embed="rId147"/>
                <a:stretch>
                  <a:fillRect/>
                </a:stretch>
              </p:blipFill>
              <p:spPr>
                <a:xfrm>
                  <a:off x="4439590" y="3901039"/>
                  <a:ext cx="93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1D13D288-4FE4-F24C-8A83-01B764FDA727}"/>
                    </a:ext>
                  </a:extLst>
                </p14:cNvPr>
                <p14:cNvContentPartPr/>
                <p14:nvPr/>
              </p14:nvContentPartPr>
              <p14:xfrm>
                <a:off x="4593670" y="3896719"/>
                <a:ext cx="105480" cy="80640"/>
              </p14:xfrm>
            </p:contentPart>
          </mc:Choice>
          <mc:Fallback xmlns="">
            <p:pic>
              <p:nvPicPr>
                <p:cNvPr id="89" name="Ink 88">
                  <a:extLst>
                    <a:ext uri="{FF2B5EF4-FFF2-40B4-BE49-F238E27FC236}">
                      <a16:creationId xmlns:a16="http://schemas.microsoft.com/office/drawing/2014/main" id="{1D13D288-4FE4-F24C-8A83-01B764FDA727}"/>
                    </a:ext>
                  </a:extLst>
                </p:cNvPr>
                <p:cNvPicPr/>
                <p:nvPr/>
              </p:nvPicPr>
              <p:blipFill>
                <a:blip r:embed="rId149"/>
                <a:stretch>
                  <a:fillRect/>
                </a:stretch>
              </p:blipFill>
              <p:spPr>
                <a:xfrm>
                  <a:off x="4586110" y="3889159"/>
                  <a:ext cx="120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Ink 89">
                  <a:extLst>
                    <a:ext uri="{FF2B5EF4-FFF2-40B4-BE49-F238E27FC236}">
                      <a16:creationId xmlns:a16="http://schemas.microsoft.com/office/drawing/2014/main" id="{1E97C691-7090-5F4B-800B-4A0C7C970298}"/>
                    </a:ext>
                  </a:extLst>
                </p14:cNvPr>
                <p14:cNvContentPartPr/>
                <p14:nvPr/>
              </p14:nvContentPartPr>
              <p14:xfrm>
                <a:off x="4772230" y="3890599"/>
                <a:ext cx="157320" cy="72360"/>
              </p14:xfrm>
            </p:contentPart>
          </mc:Choice>
          <mc:Fallback xmlns="">
            <p:pic>
              <p:nvPicPr>
                <p:cNvPr id="90" name="Ink 89">
                  <a:extLst>
                    <a:ext uri="{FF2B5EF4-FFF2-40B4-BE49-F238E27FC236}">
                      <a16:creationId xmlns:a16="http://schemas.microsoft.com/office/drawing/2014/main" id="{1E97C691-7090-5F4B-800B-4A0C7C970298}"/>
                    </a:ext>
                  </a:extLst>
                </p:cNvPr>
                <p:cNvPicPr/>
                <p:nvPr/>
              </p:nvPicPr>
              <p:blipFill>
                <a:blip r:embed="rId151"/>
                <a:stretch>
                  <a:fillRect/>
                </a:stretch>
              </p:blipFill>
              <p:spPr>
                <a:xfrm>
                  <a:off x="4764670" y="3883039"/>
                  <a:ext cx="172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Ink 90">
                  <a:extLst>
                    <a:ext uri="{FF2B5EF4-FFF2-40B4-BE49-F238E27FC236}">
                      <a16:creationId xmlns:a16="http://schemas.microsoft.com/office/drawing/2014/main" id="{3FC1C17C-2413-474E-9681-AB656070267D}"/>
                    </a:ext>
                  </a:extLst>
                </p14:cNvPr>
                <p14:cNvContentPartPr/>
                <p14:nvPr/>
              </p14:nvContentPartPr>
              <p14:xfrm>
                <a:off x="5015230" y="3761719"/>
                <a:ext cx="94320" cy="185400"/>
              </p14:xfrm>
            </p:contentPart>
          </mc:Choice>
          <mc:Fallback xmlns="">
            <p:pic>
              <p:nvPicPr>
                <p:cNvPr id="91" name="Ink 90">
                  <a:extLst>
                    <a:ext uri="{FF2B5EF4-FFF2-40B4-BE49-F238E27FC236}">
                      <a16:creationId xmlns:a16="http://schemas.microsoft.com/office/drawing/2014/main" id="{3FC1C17C-2413-474E-9681-AB656070267D}"/>
                    </a:ext>
                  </a:extLst>
                </p:cNvPr>
                <p:cNvPicPr/>
                <p:nvPr/>
              </p:nvPicPr>
              <p:blipFill>
                <a:blip r:embed="rId153"/>
                <a:stretch>
                  <a:fillRect/>
                </a:stretch>
              </p:blipFill>
              <p:spPr>
                <a:xfrm>
                  <a:off x="5007670" y="3754159"/>
                  <a:ext cx="109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86DE2CF9-CAC7-AB43-A84E-D33EF3228DCD}"/>
                    </a:ext>
                  </a:extLst>
                </p14:cNvPr>
                <p14:cNvContentPartPr/>
                <p14:nvPr/>
              </p14:nvContentPartPr>
              <p14:xfrm>
                <a:off x="5182270" y="3862519"/>
                <a:ext cx="102240" cy="88560"/>
              </p14:xfrm>
            </p:contentPart>
          </mc:Choice>
          <mc:Fallback xmlns="">
            <p:pic>
              <p:nvPicPr>
                <p:cNvPr id="92" name="Ink 91">
                  <a:extLst>
                    <a:ext uri="{FF2B5EF4-FFF2-40B4-BE49-F238E27FC236}">
                      <a16:creationId xmlns:a16="http://schemas.microsoft.com/office/drawing/2014/main" id="{86DE2CF9-CAC7-AB43-A84E-D33EF3228DCD}"/>
                    </a:ext>
                  </a:extLst>
                </p:cNvPr>
                <p:cNvPicPr/>
                <p:nvPr/>
              </p:nvPicPr>
              <p:blipFill>
                <a:blip r:embed="rId155"/>
                <a:stretch>
                  <a:fillRect/>
                </a:stretch>
              </p:blipFill>
              <p:spPr>
                <a:xfrm>
                  <a:off x="5174710" y="3854959"/>
                  <a:ext cx="1173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A2EA04A2-6C8D-E147-957C-5E75627FBF42}"/>
                    </a:ext>
                  </a:extLst>
                </p14:cNvPr>
                <p14:cNvContentPartPr/>
                <p14:nvPr/>
              </p14:nvContentPartPr>
              <p14:xfrm>
                <a:off x="5297110" y="3869359"/>
                <a:ext cx="137160" cy="67320"/>
              </p14:xfrm>
            </p:contentPart>
          </mc:Choice>
          <mc:Fallback xmlns="">
            <p:pic>
              <p:nvPicPr>
                <p:cNvPr id="93" name="Ink 92">
                  <a:extLst>
                    <a:ext uri="{FF2B5EF4-FFF2-40B4-BE49-F238E27FC236}">
                      <a16:creationId xmlns:a16="http://schemas.microsoft.com/office/drawing/2014/main" id="{A2EA04A2-6C8D-E147-957C-5E75627FBF42}"/>
                    </a:ext>
                  </a:extLst>
                </p:cNvPr>
                <p:cNvPicPr/>
                <p:nvPr/>
              </p:nvPicPr>
              <p:blipFill>
                <a:blip r:embed="rId157"/>
                <a:stretch>
                  <a:fillRect/>
                </a:stretch>
              </p:blipFill>
              <p:spPr>
                <a:xfrm>
                  <a:off x="5289550" y="3861799"/>
                  <a:ext cx="151920" cy="82440"/>
                </a:xfrm>
                <a:prstGeom prst="rect">
                  <a:avLst/>
                </a:prstGeom>
              </p:spPr>
            </p:pic>
          </mc:Fallback>
        </mc:AlternateContent>
      </p:grpSp>
      <p:grpSp>
        <p:nvGrpSpPr>
          <p:cNvPr id="98" name="Group 97">
            <a:extLst>
              <a:ext uri="{FF2B5EF4-FFF2-40B4-BE49-F238E27FC236}">
                <a16:creationId xmlns:a16="http://schemas.microsoft.com/office/drawing/2014/main" id="{CA5799CD-13D4-B54F-849E-5D7B7DC12A4D}"/>
              </a:ext>
            </a:extLst>
          </p:cNvPr>
          <p:cNvGrpSpPr/>
          <p:nvPr/>
        </p:nvGrpSpPr>
        <p:grpSpPr>
          <a:xfrm>
            <a:off x="5612470" y="3749479"/>
            <a:ext cx="329400" cy="233280"/>
            <a:chOff x="5612470" y="3749479"/>
            <a:chExt cx="329400" cy="233280"/>
          </a:xfrm>
        </p:grpSpPr>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C48700B8-50D1-F444-BB9A-ED1733DAB7E6}"/>
                    </a:ext>
                  </a:extLst>
                </p14:cNvPr>
                <p14:cNvContentPartPr/>
                <p14:nvPr/>
              </p14:nvContentPartPr>
              <p14:xfrm>
                <a:off x="5612470" y="3849559"/>
                <a:ext cx="113760" cy="58680"/>
              </p14:xfrm>
            </p:contentPart>
          </mc:Choice>
          <mc:Fallback xmlns="">
            <p:pic>
              <p:nvPicPr>
                <p:cNvPr id="95" name="Ink 94">
                  <a:extLst>
                    <a:ext uri="{FF2B5EF4-FFF2-40B4-BE49-F238E27FC236}">
                      <a16:creationId xmlns:a16="http://schemas.microsoft.com/office/drawing/2014/main" id="{C48700B8-50D1-F444-BB9A-ED1733DAB7E6}"/>
                    </a:ext>
                  </a:extLst>
                </p:cNvPr>
                <p:cNvPicPr/>
                <p:nvPr/>
              </p:nvPicPr>
              <p:blipFill>
                <a:blip r:embed="rId159"/>
                <a:stretch>
                  <a:fillRect/>
                </a:stretch>
              </p:blipFill>
              <p:spPr>
                <a:xfrm>
                  <a:off x="5604910" y="3841999"/>
                  <a:ext cx="1285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A1279145-77F9-4C4C-A24C-7F0C6A3058D1}"/>
                    </a:ext>
                  </a:extLst>
                </p14:cNvPr>
                <p14:cNvContentPartPr/>
                <p14:nvPr/>
              </p14:nvContentPartPr>
              <p14:xfrm>
                <a:off x="5803630" y="3749479"/>
                <a:ext cx="138240" cy="233280"/>
              </p14:xfrm>
            </p:contentPart>
          </mc:Choice>
          <mc:Fallback xmlns="">
            <p:pic>
              <p:nvPicPr>
                <p:cNvPr id="96" name="Ink 95">
                  <a:extLst>
                    <a:ext uri="{FF2B5EF4-FFF2-40B4-BE49-F238E27FC236}">
                      <a16:creationId xmlns:a16="http://schemas.microsoft.com/office/drawing/2014/main" id="{A1279145-77F9-4C4C-A24C-7F0C6A3058D1}"/>
                    </a:ext>
                  </a:extLst>
                </p:cNvPr>
                <p:cNvPicPr/>
                <p:nvPr/>
              </p:nvPicPr>
              <p:blipFill>
                <a:blip r:embed="rId161"/>
                <a:stretch>
                  <a:fillRect/>
                </a:stretch>
              </p:blipFill>
              <p:spPr>
                <a:xfrm>
                  <a:off x="5796070" y="3741919"/>
                  <a:ext cx="153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A2069EFF-3812-804A-836F-C9AE81138955}"/>
                    </a:ext>
                  </a:extLst>
                </p14:cNvPr>
                <p14:cNvContentPartPr/>
                <p14:nvPr/>
              </p14:nvContentPartPr>
              <p14:xfrm>
                <a:off x="5730190" y="3883039"/>
                <a:ext cx="93600" cy="22680"/>
              </p14:xfrm>
            </p:contentPart>
          </mc:Choice>
          <mc:Fallback xmlns="">
            <p:pic>
              <p:nvPicPr>
                <p:cNvPr id="97" name="Ink 96">
                  <a:extLst>
                    <a:ext uri="{FF2B5EF4-FFF2-40B4-BE49-F238E27FC236}">
                      <a16:creationId xmlns:a16="http://schemas.microsoft.com/office/drawing/2014/main" id="{A2069EFF-3812-804A-836F-C9AE81138955}"/>
                    </a:ext>
                  </a:extLst>
                </p:cNvPr>
                <p:cNvPicPr/>
                <p:nvPr/>
              </p:nvPicPr>
              <p:blipFill>
                <a:blip r:embed="rId163"/>
                <a:stretch>
                  <a:fillRect/>
                </a:stretch>
              </p:blipFill>
              <p:spPr>
                <a:xfrm>
                  <a:off x="5722630" y="3875479"/>
                  <a:ext cx="10872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C84FADCE-E3AE-E448-8762-2677FB5C6461}"/>
                  </a:ext>
                </a:extLst>
              </p14:cNvPr>
              <p14:cNvContentPartPr/>
              <p14:nvPr/>
            </p14:nvContentPartPr>
            <p14:xfrm>
              <a:off x="5655670" y="4103719"/>
              <a:ext cx="99720" cy="113040"/>
            </p14:xfrm>
          </p:contentPart>
        </mc:Choice>
        <mc:Fallback xmlns="">
          <p:pic>
            <p:nvPicPr>
              <p:cNvPr id="99" name="Ink 98">
                <a:extLst>
                  <a:ext uri="{FF2B5EF4-FFF2-40B4-BE49-F238E27FC236}">
                    <a16:creationId xmlns:a16="http://schemas.microsoft.com/office/drawing/2014/main" id="{C84FADCE-E3AE-E448-8762-2677FB5C6461}"/>
                  </a:ext>
                </a:extLst>
              </p:cNvPr>
              <p:cNvPicPr/>
              <p:nvPr/>
            </p:nvPicPr>
            <p:blipFill>
              <a:blip r:embed="rId165"/>
              <a:stretch>
                <a:fillRect/>
              </a:stretch>
            </p:blipFill>
            <p:spPr>
              <a:xfrm>
                <a:off x="5648110" y="4096159"/>
                <a:ext cx="114840" cy="128160"/>
              </a:xfrm>
              <a:prstGeom prst="rect">
                <a:avLst/>
              </a:prstGeom>
            </p:spPr>
          </p:pic>
        </mc:Fallback>
      </mc:AlternateContent>
      <p:grpSp>
        <p:nvGrpSpPr>
          <p:cNvPr id="110" name="Group 109">
            <a:extLst>
              <a:ext uri="{FF2B5EF4-FFF2-40B4-BE49-F238E27FC236}">
                <a16:creationId xmlns:a16="http://schemas.microsoft.com/office/drawing/2014/main" id="{7CB5947C-CFDF-4A4C-AC9B-2054AC0901E8}"/>
              </a:ext>
            </a:extLst>
          </p:cNvPr>
          <p:cNvGrpSpPr/>
          <p:nvPr/>
        </p:nvGrpSpPr>
        <p:grpSpPr>
          <a:xfrm>
            <a:off x="4543630" y="4555519"/>
            <a:ext cx="848880" cy="333720"/>
            <a:chOff x="4543630" y="4555519"/>
            <a:chExt cx="848880" cy="333720"/>
          </a:xfrm>
        </p:grpSpPr>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555BE298-2B8C-4940-9E9E-C329DA6A5A83}"/>
                    </a:ext>
                  </a:extLst>
                </p14:cNvPr>
                <p14:cNvContentPartPr/>
                <p14:nvPr/>
              </p14:nvContentPartPr>
              <p14:xfrm>
                <a:off x="4722550" y="4656319"/>
                <a:ext cx="7560" cy="120600"/>
              </p14:xfrm>
            </p:contentPart>
          </mc:Choice>
          <mc:Fallback xmlns="">
            <p:pic>
              <p:nvPicPr>
                <p:cNvPr id="100" name="Ink 99">
                  <a:extLst>
                    <a:ext uri="{FF2B5EF4-FFF2-40B4-BE49-F238E27FC236}">
                      <a16:creationId xmlns:a16="http://schemas.microsoft.com/office/drawing/2014/main" id="{555BE298-2B8C-4940-9E9E-C329DA6A5A83}"/>
                    </a:ext>
                  </a:extLst>
                </p:cNvPr>
                <p:cNvPicPr/>
                <p:nvPr/>
              </p:nvPicPr>
              <p:blipFill>
                <a:blip r:embed="rId167"/>
                <a:stretch>
                  <a:fillRect/>
                </a:stretch>
              </p:blipFill>
              <p:spPr>
                <a:xfrm>
                  <a:off x="4714990" y="4648759"/>
                  <a:ext cx="22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C93D8899-0DEE-6445-AA34-25AA32656394}"/>
                    </a:ext>
                  </a:extLst>
                </p14:cNvPr>
                <p14:cNvContentPartPr/>
                <p14:nvPr/>
              </p14:nvContentPartPr>
              <p14:xfrm>
                <a:off x="4828390" y="4707799"/>
                <a:ext cx="104760" cy="10800"/>
              </p14:xfrm>
            </p:contentPart>
          </mc:Choice>
          <mc:Fallback xmlns="">
            <p:pic>
              <p:nvPicPr>
                <p:cNvPr id="101" name="Ink 100">
                  <a:extLst>
                    <a:ext uri="{FF2B5EF4-FFF2-40B4-BE49-F238E27FC236}">
                      <a16:creationId xmlns:a16="http://schemas.microsoft.com/office/drawing/2014/main" id="{C93D8899-0DEE-6445-AA34-25AA32656394}"/>
                    </a:ext>
                  </a:extLst>
                </p:cNvPr>
                <p:cNvPicPr/>
                <p:nvPr/>
              </p:nvPicPr>
              <p:blipFill>
                <a:blip r:embed="rId169"/>
                <a:stretch>
                  <a:fillRect/>
                </a:stretch>
              </p:blipFill>
              <p:spPr>
                <a:xfrm>
                  <a:off x="4820830" y="4700239"/>
                  <a:ext cx="119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F7D6614D-3F7D-EB43-84E8-CF84AC4C76F3}"/>
                    </a:ext>
                  </a:extLst>
                </p14:cNvPr>
                <p14:cNvContentPartPr/>
                <p14:nvPr/>
              </p14:nvContentPartPr>
              <p14:xfrm>
                <a:off x="5095150" y="4594759"/>
                <a:ext cx="125640" cy="251280"/>
              </p14:xfrm>
            </p:contentPart>
          </mc:Choice>
          <mc:Fallback xmlns="">
            <p:pic>
              <p:nvPicPr>
                <p:cNvPr id="102" name="Ink 101">
                  <a:extLst>
                    <a:ext uri="{FF2B5EF4-FFF2-40B4-BE49-F238E27FC236}">
                      <a16:creationId xmlns:a16="http://schemas.microsoft.com/office/drawing/2014/main" id="{F7D6614D-3F7D-EB43-84E8-CF84AC4C76F3}"/>
                    </a:ext>
                  </a:extLst>
                </p:cNvPr>
                <p:cNvPicPr/>
                <p:nvPr/>
              </p:nvPicPr>
              <p:blipFill>
                <a:blip r:embed="rId171"/>
                <a:stretch>
                  <a:fillRect/>
                </a:stretch>
              </p:blipFill>
              <p:spPr>
                <a:xfrm>
                  <a:off x="5087590" y="4587559"/>
                  <a:ext cx="140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D578FF13-085B-E84C-9AD3-C5A0876C63B9}"/>
                    </a:ext>
                  </a:extLst>
                </p14:cNvPr>
                <p14:cNvContentPartPr/>
                <p14:nvPr/>
              </p14:nvContentPartPr>
              <p14:xfrm>
                <a:off x="5038990" y="4742719"/>
                <a:ext cx="87120" cy="6480"/>
              </p14:xfrm>
            </p:contentPart>
          </mc:Choice>
          <mc:Fallback xmlns="">
            <p:pic>
              <p:nvPicPr>
                <p:cNvPr id="103" name="Ink 102">
                  <a:extLst>
                    <a:ext uri="{FF2B5EF4-FFF2-40B4-BE49-F238E27FC236}">
                      <a16:creationId xmlns:a16="http://schemas.microsoft.com/office/drawing/2014/main" id="{D578FF13-085B-E84C-9AD3-C5A0876C63B9}"/>
                    </a:ext>
                  </a:extLst>
                </p:cNvPr>
                <p:cNvPicPr/>
                <p:nvPr/>
              </p:nvPicPr>
              <p:blipFill>
                <a:blip r:embed="rId173"/>
                <a:stretch>
                  <a:fillRect/>
                </a:stretch>
              </p:blipFill>
              <p:spPr>
                <a:xfrm>
                  <a:off x="5031790" y="4735159"/>
                  <a:ext cx="1022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5005B586-A62A-0A4F-80B5-82E4A4BBD0F0}"/>
                    </a:ext>
                  </a:extLst>
                </p14:cNvPr>
                <p14:cNvContentPartPr/>
                <p14:nvPr/>
              </p14:nvContentPartPr>
              <p14:xfrm>
                <a:off x="5319430" y="4580359"/>
                <a:ext cx="73080" cy="308880"/>
              </p14:xfrm>
            </p:contentPart>
          </mc:Choice>
          <mc:Fallback xmlns="">
            <p:pic>
              <p:nvPicPr>
                <p:cNvPr id="105" name="Ink 104">
                  <a:extLst>
                    <a:ext uri="{FF2B5EF4-FFF2-40B4-BE49-F238E27FC236}">
                      <a16:creationId xmlns:a16="http://schemas.microsoft.com/office/drawing/2014/main" id="{5005B586-A62A-0A4F-80B5-82E4A4BBD0F0}"/>
                    </a:ext>
                  </a:extLst>
                </p:cNvPr>
                <p:cNvPicPr/>
                <p:nvPr/>
              </p:nvPicPr>
              <p:blipFill>
                <a:blip r:embed="rId175"/>
                <a:stretch>
                  <a:fillRect/>
                </a:stretch>
              </p:blipFill>
              <p:spPr>
                <a:xfrm>
                  <a:off x="5311870" y="4572799"/>
                  <a:ext cx="882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49E8BAD7-F779-8440-9880-26ADCEBEC38C}"/>
                    </a:ext>
                  </a:extLst>
                </p14:cNvPr>
                <p14:cNvContentPartPr/>
                <p14:nvPr/>
              </p14:nvContentPartPr>
              <p14:xfrm>
                <a:off x="4543630" y="4555519"/>
                <a:ext cx="162360" cy="298800"/>
              </p14:xfrm>
            </p:contentPart>
          </mc:Choice>
          <mc:Fallback xmlns="">
            <p:pic>
              <p:nvPicPr>
                <p:cNvPr id="107" name="Ink 106">
                  <a:extLst>
                    <a:ext uri="{FF2B5EF4-FFF2-40B4-BE49-F238E27FC236}">
                      <a16:creationId xmlns:a16="http://schemas.microsoft.com/office/drawing/2014/main" id="{49E8BAD7-F779-8440-9880-26ADCEBEC38C}"/>
                    </a:ext>
                  </a:extLst>
                </p:cNvPr>
                <p:cNvPicPr/>
                <p:nvPr/>
              </p:nvPicPr>
              <p:blipFill>
                <a:blip r:embed="rId177"/>
                <a:stretch>
                  <a:fillRect/>
                </a:stretch>
              </p:blipFill>
              <p:spPr>
                <a:xfrm>
                  <a:off x="4536070" y="4548319"/>
                  <a:ext cx="1774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9E41233A-CCEC-AE49-B2C4-B1A56333CB35}"/>
                    </a:ext>
                  </a:extLst>
                </p14:cNvPr>
                <p14:cNvContentPartPr/>
                <p14:nvPr/>
              </p14:nvContentPartPr>
              <p14:xfrm>
                <a:off x="5141590" y="4718959"/>
                <a:ext cx="31320" cy="9360"/>
              </p14:xfrm>
            </p:contentPart>
          </mc:Choice>
          <mc:Fallback xmlns="">
            <p:pic>
              <p:nvPicPr>
                <p:cNvPr id="109" name="Ink 108">
                  <a:extLst>
                    <a:ext uri="{FF2B5EF4-FFF2-40B4-BE49-F238E27FC236}">
                      <a16:creationId xmlns:a16="http://schemas.microsoft.com/office/drawing/2014/main" id="{9E41233A-CCEC-AE49-B2C4-B1A56333CB35}"/>
                    </a:ext>
                  </a:extLst>
                </p:cNvPr>
                <p:cNvPicPr/>
                <p:nvPr/>
              </p:nvPicPr>
              <p:blipFill>
                <a:blip r:embed="rId179"/>
                <a:stretch>
                  <a:fillRect/>
                </a:stretch>
              </p:blipFill>
              <p:spPr>
                <a:xfrm>
                  <a:off x="5134030" y="4711399"/>
                  <a:ext cx="46440" cy="24480"/>
                </a:xfrm>
                <a:prstGeom prst="rect">
                  <a:avLst/>
                </a:prstGeom>
              </p:spPr>
            </p:pic>
          </mc:Fallback>
        </mc:AlternateContent>
      </p:grpSp>
      <p:grpSp>
        <p:nvGrpSpPr>
          <p:cNvPr id="116" name="Group 115">
            <a:extLst>
              <a:ext uri="{FF2B5EF4-FFF2-40B4-BE49-F238E27FC236}">
                <a16:creationId xmlns:a16="http://schemas.microsoft.com/office/drawing/2014/main" id="{DE533E9C-B217-A24C-860A-2A408FB86479}"/>
              </a:ext>
            </a:extLst>
          </p:cNvPr>
          <p:cNvGrpSpPr/>
          <p:nvPr/>
        </p:nvGrpSpPr>
        <p:grpSpPr>
          <a:xfrm>
            <a:off x="5614270" y="4622119"/>
            <a:ext cx="120240" cy="134280"/>
            <a:chOff x="5614270" y="4622119"/>
            <a:chExt cx="120240" cy="134280"/>
          </a:xfrm>
        </p:grpSpPr>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76CB2000-D3E7-CD46-AF79-9B498934E47F}"/>
                    </a:ext>
                  </a:extLst>
                </p14:cNvPr>
                <p14:cNvContentPartPr/>
                <p14:nvPr/>
              </p14:nvContentPartPr>
              <p14:xfrm>
                <a:off x="5614270" y="4677559"/>
                <a:ext cx="120240" cy="11520"/>
              </p14:xfrm>
            </p:contentPart>
          </mc:Choice>
          <mc:Fallback xmlns="">
            <p:pic>
              <p:nvPicPr>
                <p:cNvPr id="111" name="Ink 110">
                  <a:extLst>
                    <a:ext uri="{FF2B5EF4-FFF2-40B4-BE49-F238E27FC236}">
                      <a16:creationId xmlns:a16="http://schemas.microsoft.com/office/drawing/2014/main" id="{76CB2000-D3E7-CD46-AF79-9B498934E47F}"/>
                    </a:ext>
                  </a:extLst>
                </p:cNvPr>
                <p:cNvPicPr/>
                <p:nvPr/>
              </p:nvPicPr>
              <p:blipFill>
                <a:blip r:embed="rId181"/>
                <a:stretch>
                  <a:fillRect/>
                </a:stretch>
              </p:blipFill>
              <p:spPr>
                <a:xfrm>
                  <a:off x="5607070" y="4669999"/>
                  <a:ext cx="135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1F77FE2A-2881-FA42-991D-210BC0BFD7CB}"/>
                    </a:ext>
                  </a:extLst>
                </p14:cNvPr>
                <p14:cNvContentPartPr/>
                <p14:nvPr/>
              </p14:nvContentPartPr>
              <p14:xfrm>
                <a:off x="5683030" y="4622119"/>
                <a:ext cx="8640" cy="134280"/>
              </p14:xfrm>
            </p:contentPart>
          </mc:Choice>
          <mc:Fallback xmlns="">
            <p:pic>
              <p:nvPicPr>
                <p:cNvPr id="112" name="Ink 111">
                  <a:extLst>
                    <a:ext uri="{FF2B5EF4-FFF2-40B4-BE49-F238E27FC236}">
                      <a16:creationId xmlns:a16="http://schemas.microsoft.com/office/drawing/2014/main" id="{1F77FE2A-2881-FA42-991D-210BC0BFD7CB}"/>
                    </a:ext>
                  </a:extLst>
                </p:cNvPr>
                <p:cNvPicPr/>
                <p:nvPr/>
              </p:nvPicPr>
              <p:blipFill>
                <a:blip r:embed="rId183"/>
                <a:stretch>
                  <a:fillRect/>
                </a:stretch>
              </p:blipFill>
              <p:spPr>
                <a:xfrm>
                  <a:off x="5675470" y="4614559"/>
                  <a:ext cx="23760" cy="14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121" name="Ink 120">
                <a:extLst>
                  <a:ext uri="{FF2B5EF4-FFF2-40B4-BE49-F238E27FC236}">
                    <a16:creationId xmlns:a16="http://schemas.microsoft.com/office/drawing/2014/main" id="{B4EDFA96-F797-7D49-8A82-57C1494B58A3}"/>
                  </a:ext>
                </a:extLst>
              </p14:cNvPr>
              <p14:cNvContentPartPr/>
              <p14:nvPr/>
            </p14:nvContentPartPr>
            <p14:xfrm>
              <a:off x="4299190" y="4462639"/>
              <a:ext cx="146880" cy="657360"/>
            </p14:xfrm>
          </p:contentPart>
        </mc:Choice>
        <mc:Fallback xmlns="">
          <p:pic>
            <p:nvPicPr>
              <p:cNvPr id="121" name="Ink 120">
                <a:extLst>
                  <a:ext uri="{FF2B5EF4-FFF2-40B4-BE49-F238E27FC236}">
                    <a16:creationId xmlns:a16="http://schemas.microsoft.com/office/drawing/2014/main" id="{B4EDFA96-F797-7D49-8A82-57C1494B58A3}"/>
                  </a:ext>
                </a:extLst>
              </p:cNvPr>
              <p:cNvPicPr/>
              <p:nvPr/>
            </p:nvPicPr>
            <p:blipFill>
              <a:blip r:embed="rId185"/>
              <a:stretch>
                <a:fillRect/>
              </a:stretch>
            </p:blipFill>
            <p:spPr>
              <a:xfrm>
                <a:off x="4291630" y="4455079"/>
                <a:ext cx="162000" cy="672480"/>
              </a:xfrm>
              <a:prstGeom prst="rect">
                <a:avLst/>
              </a:prstGeom>
            </p:spPr>
          </p:pic>
        </mc:Fallback>
      </mc:AlternateContent>
      <p:grpSp>
        <p:nvGrpSpPr>
          <p:cNvPr id="128" name="Group 127">
            <a:extLst>
              <a:ext uri="{FF2B5EF4-FFF2-40B4-BE49-F238E27FC236}">
                <a16:creationId xmlns:a16="http://schemas.microsoft.com/office/drawing/2014/main" id="{2E640431-2813-3440-9D63-7AC0B5D8F84D}"/>
              </a:ext>
            </a:extLst>
          </p:cNvPr>
          <p:cNvGrpSpPr/>
          <p:nvPr/>
        </p:nvGrpSpPr>
        <p:grpSpPr>
          <a:xfrm>
            <a:off x="5924230" y="4367239"/>
            <a:ext cx="887760" cy="659160"/>
            <a:chOff x="5924230" y="4367239"/>
            <a:chExt cx="887760" cy="659160"/>
          </a:xfrm>
        </p:grpSpPr>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79FB8A3F-D9FA-1945-89B3-0A0273865D42}"/>
                    </a:ext>
                  </a:extLst>
                </p14:cNvPr>
                <p14:cNvContentPartPr/>
                <p14:nvPr/>
              </p14:nvContentPartPr>
              <p14:xfrm>
                <a:off x="6015310" y="4527079"/>
                <a:ext cx="123120" cy="181080"/>
              </p14:xfrm>
            </p:contentPart>
          </mc:Choice>
          <mc:Fallback xmlns="">
            <p:pic>
              <p:nvPicPr>
                <p:cNvPr id="113" name="Ink 112">
                  <a:extLst>
                    <a:ext uri="{FF2B5EF4-FFF2-40B4-BE49-F238E27FC236}">
                      <a16:creationId xmlns:a16="http://schemas.microsoft.com/office/drawing/2014/main" id="{79FB8A3F-D9FA-1945-89B3-0A0273865D42}"/>
                    </a:ext>
                  </a:extLst>
                </p:cNvPr>
                <p:cNvPicPr/>
                <p:nvPr/>
              </p:nvPicPr>
              <p:blipFill>
                <a:blip r:embed="rId187"/>
                <a:stretch>
                  <a:fillRect/>
                </a:stretch>
              </p:blipFill>
              <p:spPr>
                <a:xfrm>
                  <a:off x="6007750" y="4519519"/>
                  <a:ext cx="138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FB8B0FB2-8A22-354E-9095-6129359C3D73}"/>
                    </a:ext>
                  </a:extLst>
                </p14:cNvPr>
                <p14:cNvContentPartPr/>
                <p14:nvPr/>
              </p14:nvContentPartPr>
              <p14:xfrm>
                <a:off x="5939710" y="4626439"/>
                <a:ext cx="107640" cy="23400"/>
              </p14:xfrm>
            </p:contentPart>
          </mc:Choice>
          <mc:Fallback xmlns="">
            <p:pic>
              <p:nvPicPr>
                <p:cNvPr id="114" name="Ink 113">
                  <a:extLst>
                    <a:ext uri="{FF2B5EF4-FFF2-40B4-BE49-F238E27FC236}">
                      <a16:creationId xmlns:a16="http://schemas.microsoft.com/office/drawing/2014/main" id="{FB8B0FB2-8A22-354E-9095-6129359C3D73}"/>
                    </a:ext>
                  </a:extLst>
                </p:cNvPr>
                <p:cNvPicPr/>
                <p:nvPr/>
              </p:nvPicPr>
              <p:blipFill>
                <a:blip r:embed="rId189"/>
                <a:stretch>
                  <a:fillRect/>
                </a:stretch>
              </p:blipFill>
              <p:spPr>
                <a:xfrm>
                  <a:off x="5932150" y="4618879"/>
                  <a:ext cx="122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a:extLst>
                    <a:ext uri="{FF2B5EF4-FFF2-40B4-BE49-F238E27FC236}">
                      <a16:creationId xmlns:a16="http://schemas.microsoft.com/office/drawing/2014/main" id="{8964593F-CEC6-864A-8A4F-B69E3A49EDD6}"/>
                    </a:ext>
                  </a:extLst>
                </p14:cNvPr>
                <p14:cNvContentPartPr/>
                <p14:nvPr/>
              </p14:nvContentPartPr>
              <p14:xfrm>
                <a:off x="5924230" y="4782679"/>
                <a:ext cx="202320" cy="19800"/>
              </p14:xfrm>
            </p:contentPart>
          </mc:Choice>
          <mc:Fallback xmlns="">
            <p:pic>
              <p:nvPicPr>
                <p:cNvPr id="117" name="Ink 116">
                  <a:extLst>
                    <a:ext uri="{FF2B5EF4-FFF2-40B4-BE49-F238E27FC236}">
                      <a16:creationId xmlns:a16="http://schemas.microsoft.com/office/drawing/2014/main" id="{8964593F-CEC6-864A-8A4F-B69E3A49EDD6}"/>
                    </a:ext>
                  </a:extLst>
                </p:cNvPr>
                <p:cNvPicPr/>
                <p:nvPr/>
              </p:nvPicPr>
              <p:blipFill>
                <a:blip r:embed="rId191"/>
                <a:stretch>
                  <a:fillRect/>
                </a:stretch>
              </p:blipFill>
              <p:spPr>
                <a:xfrm>
                  <a:off x="5916670" y="4775119"/>
                  <a:ext cx="217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8" name="Ink 117">
                  <a:extLst>
                    <a:ext uri="{FF2B5EF4-FFF2-40B4-BE49-F238E27FC236}">
                      <a16:creationId xmlns:a16="http://schemas.microsoft.com/office/drawing/2014/main" id="{B42B4DC1-E677-DC44-99F3-FFC0ECE604B2}"/>
                    </a:ext>
                  </a:extLst>
                </p14:cNvPr>
                <p14:cNvContentPartPr/>
                <p14:nvPr/>
              </p14:nvContentPartPr>
              <p14:xfrm>
                <a:off x="5987950" y="4922719"/>
                <a:ext cx="4680" cy="103680"/>
              </p14:xfrm>
            </p:contentPart>
          </mc:Choice>
          <mc:Fallback xmlns="">
            <p:pic>
              <p:nvPicPr>
                <p:cNvPr id="118" name="Ink 117">
                  <a:extLst>
                    <a:ext uri="{FF2B5EF4-FFF2-40B4-BE49-F238E27FC236}">
                      <a16:creationId xmlns:a16="http://schemas.microsoft.com/office/drawing/2014/main" id="{B42B4DC1-E677-DC44-99F3-FFC0ECE604B2}"/>
                    </a:ext>
                  </a:extLst>
                </p:cNvPr>
                <p:cNvPicPr/>
                <p:nvPr/>
              </p:nvPicPr>
              <p:blipFill>
                <a:blip r:embed="rId193"/>
                <a:stretch>
                  <a:fillRect/>
                </a:stretch>
              </p:blipFill>
              <p:spPr>
                <a:xfrm>
                  <a:off x="5980390" y="4915159"/>
                  <a:ext cx="19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1CA7AE95-6C6D-3042-A741-DE53DF222BC6}"/>
                    </a:ext>
                  </a:extLst>
                </p14:cNvPr>
                <p14:cNvContentPartPr/>
                <p14:nvPr/>
              </p14:nvContentPartPr>
              <p14:xfrm>
                <a:off x="5995510" y="4855039"/>
                <a:ext cx="106920" cy="145440"/>
              </p14:xfrm>
            </p:contentPart>
          </mc:Choice>
          <mc:Fallback xmlns="">
            <p:pic>
              <p:nvPicPr>
                <p:cNvPr id="119" name="Ink 118">
                  <a:extLst>
                    <a:ext uri="{FF2B5EF4-FFF2-40B4-BE49-F238E27FC236}">
                      <a16:creationId xmlns:a16="http://schemas.microsoft.com/office/drawing/2014/main" id="{1CA7AE95-6C6D-3042-A741-DE53DF222BC6}"/>
                    </a:ext>
                  </a:extLst>
                </p:cNvPr>
                <p:cNvPicPr/>
                <p:nvPr/>
              </p:nvPicPr>
              <p:blipFill>
                <a:blip r:embed="rId195"/>
                <a:stretch>
                  <a:fillRect/>
                </a:stretch>
              </p:blipFill>
              <p:spPr>
                <a:xfrm>
                  <a:off x="5987950" y="4847479"/>
                  <a:ext cx="1220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2FF17F74-F0C1-CD48-BC53-DE11AC8E0947}"/>
                    </a:ext>
                  </a:extLst>
                </p14:cNvPr>
                <p14:cNvContentPartPr/>
                <p14:nvPr/>
              </p14:nvContentPartPr>
              <p14:xfrm>
                <a:off x="6258310" y="4367239"/>
                <a:ext cx="206640" cy="649800"/>
              </p14:xfrm>
            </p:contentPart>
          </mc:Choice>
          <mc:Fallback xmlns="">
            <p:pic>
              <p:nvPicPr>
                <p:cNvPr id="122" name="Ink 121">
                  <a:extLst>
                    <a:ext uri="{FF2B5EF4-FFF2-40B4-BE49-F238E27FC236}">
                      <a16:creationId xmlns:a16="http://schemas.microsoft.com/office/drawing/2014/main" id="{2FF17F74-F0C1-CD48-BC53-DE11AC8E0947}"/>
                    </a:ext>
                  </a:extLst>
                </p:cNvPr>
                <p:cNvPicPr/>
                <p:nvPr/>
              </p:nvPicPr>
              <p:blipFill>
                <a:blip r:embed="rId197"/>
                <a:stretch>
                  <a:fillRect/>
                </a:stretch>
              </p:blipFill>
              <p:spPr>
                <a:xfrm>
                  <a:off x="6250750" y="4359679"/>
                  <a:ext cx="22176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4" name="Ink 123">
                  <a:extLst>
                    <a:ext uri="{FF2B5EF4-FFF2-40B4-BE49-F238E27FC236}">
                      <a16:creationId xmlns:a16="http://schemas.microsoft.com/office/drawing/2014/main" id="{183F1B19-2037-C147-8763-1DC57E856238}"/>
                    </a:ext>
                  </a:extLst>
                </p14:cNvPr>
                <p14:cNvContentPartPr/>
                <p14:nvPr/>
              </p14:nvContentPartPr>
              <p14:xfrm>
                <a:off x="6729910" y="4531759"/>
                <a:ext cx="5400" cy="148320"/>
              </p14:xfrm>
            </p:contentPart>
          </mc:Choice>
          <mc:Fallback xmlns="">
            <p:pic>
              <p:nvPicPr>
                <p:cNvPr id="124" name="Ink 123">
                  <a:extLst>
                    <a:ext uri="{FF2B5EF4-FFF2-40B4-BE49-F238E27FC236}">
                      <a16:creationId xmlns:a16="http://schemas.microsoft.com/office/drawing/2014/main" id="{183F1B19-2037-C147-8763-1DC57E856238}"/>
                    </a:ext>
                  </a:extLst>
                </p:cNvPr>
                <p:cNvPicPr/>
                <p:nvPr/>
              </p:nvPicPr>
              <p:blipFill>
                <a:blip r:embed="rId199"/>
                <a:stretch>
                  <a:fillRect/>
                </a:stretch>
              </p:blipFill>
              <p:spPr>
                <a:xfrm>
                  <a:off x="6722350" y="4524199"/>
                  <a:ext cx="20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5" name="Ink 124">
                  <a:extLst>
                    <a:ext uri="{FF2B5EF4-FFF2-40B4-BE49-F238E27FC236}">
                      <a16:creationId xmlns:a16="http://schemas.microsoft.com/office/drawing/2014/main" id="{A58C8744-310D-4B4B-8B17-B144D65BB14D}"/>
                    </a:ext>
                  </a:extLst>
                </p14:cNvPr>
                <p14:cNvContentPartPr/>
                <p14:nvPr/>
              </p14:nvContentPartPr>
              <p14:xfrm>
                <a:off x="6581950" y="4491799"/>
                <a:ext cx="230040" cy="12240"/>
              </p14:xfrm>
            </p:contentPart>
          </mc:Choice>
          <mc:Fallback xmlns="">
            <p:pic>
              <p:nvPicPr>
                <p:cNvPr id="125" name="Ink 124">
                  <a:extLst>
                    <a:ext uri="{FF2B5EF4-FFF2-40B4-BE49-F238E27FC236}">
                      <a16:creationId xmlns:a16="http://schemas.microsoft.com/office/drawing/2014/main" id="{A58C8744-310D-4B4B-8B17-B144D65BB14D}"/>
                    </a:ext>
                  </a:extLst>
                </p:cNvPr>
                <p:cNvPicPr/>
                <p:nvPr/>
              </p:nvPicPr>
              <p:blipFill>
                <a:blip r:embed="rId201"/>
                <a:stretch>
                  <a:fillRect/>
                </a:stretch>
              </p:blipFill>
              <p:spPr>
                <a:xfrm>
                  <a:off x="6574390" y="4484239"/>
                  <a:ext cx="245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1A6E5BAC-5898-E144-A77D-3D76CA2D8CA1}"/>
                    </a:ext>
                  </a:extLst>
                </p14:cNvPr>
                <p14:cNvContentPartPr/>
                <p14:nvPr/>
              </p14:nvContentPartPr>
              <p14:xfrm>
                <a:off x="6479710" y="4602319"/>
                <a:ext cx="33120" cy="22680"/>
              </p14:xfrm>
            </p:contentPart>
          </mc:Choice>
          <mc:Fallback xmlns="">
            <p:pic>
              <p:nvPicPr>
                <p:cNvPr id="127" name="Ink 126">
                  <a:extLst>
                    <a:ext uri="{FF2B5EF4-FFF2-40B4-BE49-F238E27FC236}">
                      <a16:creationId xmlns:a16="http://schemas.microsoft.com/office/drawing/2014/main" id="{1A6E5BAC-5898-E144-A77D-3D76CA2D8CA1}"/>
                    </a:ext>
                  </a:extLst>
                </p:cNvPr>
                <p:cNvPicPr/>
                <p:nvPr/>
              </p:nvPicPr>
              <p:blipFill>
                <a:blip r:embed="rId203"/>
                <a:stretch>
                  <a:fillRect/>
                </a:stretch>
              </p:blipFill>
              <p:spPr>
                <a:xfrm>
                  <a:off x="6472150" y="4594759"/>
                  <a:ext cx="48240" cy="37800"/>
                </a:xfrm>
                <a:prstGeom prst="rect">
                  <a:avLst/>
                </a:prstGeom>
              </p:spPr>
            </p:pic>
          </mc:Fallback>
        </mc:AlternateContent>
      </p:grpSp>
      <p:grpSp>
        <p:nvGrpSpPr>
          <p:cNvPr id="131" name="Group 130">
            <a:extLst>
              <a:ext uri="{FF2B5EF4-FFF2-40B4-BE49-F238E27FC236}">
                <a16:creationId xmlns:a16="http://schemas.microsoft.com/office/drawing/2014/main" id="{7CF45444-C56E-8B4C-ABD1-DDF89F4087F7}"/>
              </a:ext>
            </a:extLst>
          </p:cNvPr>
          <p:cNvGrpSpPr/>
          <p:nvPr/>
        </p:nvGrpSpPr>
        <p:grpSpPr>
          <a:xfrm>
            <a:off x="3716350" y="4784839"/>
            <a:ext cx="363960" cy="177120"/>
            <a:chOff x="3716350" y="4784839"/>
            <a:chExt cx="363960" cy="177120"/>
          </a:xfrm>
        </p:grpSpPr>
        <mc:AlternateContent xmlns:mc="http://schemas.openxmlformats.org/markup-compatibility/2006" xmlns:p14="http://schemas.microsoft.com/office/powerpoint/2010/main">
          <mc:Choice Requires="p14">
            <p:contentPart p14:bwMode="auto" r:id="rId204">
              <p14:nvContentPartPr>
                <p14:cNvPr id="129" name="Ink 128">
                  <a:extLst>
                    <a:ext uri="{FF2B5EF4-FFF2-40B4-BE49-F238E27FC236}">
                      <a16:creationId xmlns:a16="http://schemas.microsoft.com/office/drawing/2014/main" id="{EEC83E3D-6786-9940-A3B0-4896B7F8AB6C}"/>
                    </a:ext>
                  </a:extLst>
                </p14:cNvPr>
                <p14:cNvContentPartPr/>
                <p14:nvPr/>
              </p14:nvContentPartPr>
              <p14:xfrm>
                <a:off x="3729670" y="4784839"/>
                <a:ext cx="350640" cy="177120"/>
              </p14:xfrm>
            </p:contentPart>
          </mc:Choice>
          <mc:Fallback xmlns="">
            <p:pic>
              <p:nvPicPr>
                <p:cNvPr id="129" name="Ink 128">
                  <a:extLst>
                    <a:ext uri="{FF2B5EF4-FFF2-40B4-BE49-F238E27FC236}">
                      <a16:creationId xmlns:a16="http://schemas.microsoft.com/office/drawing/2014/main" id="{EEC83E3D-6786-9940-A3B0-4896B7F8AB6C}"/>
                    </a:ext>
                  </a:extLst>
                </p:cNvPr>
                <p:cNvPicPr/>
                <p:nvPr/>
              </p:nvPicPr>
              <p:blipFill>
                <a:blip r:embed="rId205"/>
                <a:stretch>
                  <a:fillRect/>
                </a:stretch>
              </p:blipFill>
              <p:spPr>
                <a:xfrm>
                  <a:off x="3722110" y="4777279"/>
                  <a:ext cx="365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Ink 129">
                  <a:extLst>
                    <a:ext uri="{FF2B5EF4-FFF2-40B4-BE49-F238E27FC236}">
                      <a16:creationId xmlns:a16="http://schemas.microsoft.com/office/drawing/2014/main" id="{704C73C5-FF72-3247-B2D5-D0174E3E3DC5}"/>
                    </a:ext>
                  </a:extLst>
                </p14:cNvPr>
                <p14:cNvContentPartPr/>
                <p14:nvPr/>
              </p14:nvContentPartPr>
              <p14:xfrm>
                <a:off x="3716350" y="4864759"/>
                <a:ext cx="120240" cy="92880"/>
              </p14:xfrm>
            </p:contentPart>
          </mc:Choice>
          <mc:Fallback xmlns="">
            <p:pic>
              <p:nvPicPr>
                <p:cNvPr id="130" name="Ink 129">
                  <a:extLst>
                    <a:ext uri="{FF2B5EF4-FFF2-40B4-BE49-F238E27FC236}">
                      <a16:creationId xmlns:a16="http://schemas.microsoft.com/office/drawing/2014/main" id="{704C73C5-FF72-3247-B2D5-D0174E3E3DC5}"/>
                    </a:ext>
                  </a:extLst>
                </p:cNvPr>
                <p:cNvPicPr/>
                <p:nvPr/>
              </p:nvPicPr>
              <p:blipFill>
                <a:blip r:embed="rId207"/>
                <a:stretch>
                  <a:fillRect/>
                </a:stretch>
              </p:blipFill>
              <p:spPr>
                <a:xfrm>
                  <a:off x="3708790" y="4857199"/>
                  <a:ext cx="135360" cy="108000"/>
                </a:xfrm>
                <a:prstGeom prst="rect">
                  <a:avLst/>
                </a:prstGeom>
              </p:spPr>
            </p:pic>
          </mc:Fallback>
        </mc:AlternateContent>
      </p:grpSp>
      <p:grpSp>
        <p:nvGrpSpPr>
          <p:cNvPr id="156" name="Group 155">
            <a:extLst>
              <a:ext uri="{FF2B5EF4-FFF2-40B4-BE49-F238E27FC236}">
                <a16:creationId xmlns:a16="http://schemas.microsoft.com/office/drawing/2014/main" id="{1BD3FF43-151A-D342-8023-38546407A77B}"/>
              </a:ext>
            </a:extLst>
          </p:cNvPr>
          <p:cNvGrpSpPr/>
          <p:nvPr/>
        </p:nvGrpSpPr>
        <p:grpSpPr>
          <a:xfrm>
            <a:off x="4503310" y="5215759"/>
            <a:ext cx="2916360" cy="812520"/>
            <a:chOff x="4503310" y="5215759"/>
            <a:chExt cx="2916360" cy="812520"/>
          </a:xfrm>
        </p:grpSpPr>
        <mc:AlternateContent xmlns:mc="http://schemas.openxmlformats.org/markup-compatibility/2006" xmlns:p14="http://schemas.microsoft.com/office/powerpoint/2010/main">
          <mc:Choice Requires="p14">
            <p:contentPart p14:bwMode="auto" r:id="rId208">
              <p14:nvContentPartPr>
                <p14:cNvPr id="132" name="Ink 131">
                  <a:extLst>
                    <a:ext uri="{FF2B5EF4-FFF2-40B4-BE49-F238E27FC236}">
                      <a16:creationId xmlns:a16="http://schemas.microsoft.com/office/drawing/2014/main" id="{4A214DDD-AB24-5848-B2D3-4E5EF061E31F}"/>
                    </a:ext>
                  </a:extLst>
                </p14:cNvPr>
                <p14:cNvContentPartPr/>
                <p14:nvPr/>
              </p14:nvContentPartPr>
              <p14:xfrm>
                <a:off x="4503310" y="5278039"/>
                <a:ext cx="156600" cy="164880"/>
              </p14:xfrm>
            </p:contentPart>
          </mc:Choice>
          <mc:Fallback xmlns="">
            <p:pic>
              <p:nvPicPr>
                <p:cNvPr id="132" name="Ink 131">
                  <a:extLst>
                    <a:ext uri="{FF2B5EF4-FFF2-40B4-BE49-F238E27FC236}">
                      <a16:creationId xmlns:a16="http://schemas.microsoft.com/office/drawing/2014/main" id="{4A214DDD-AB24-5848-B2D3-4E5EF061E31F}"/>
                    </a:ext>
                  </a:extLst>
                </p:cNvPr>
                <p:cNvPicPr/>
                <p:nvPr/>
              </p:nvPicPr>
              <p:blipFill>
                <a:blip r:embed="rId209"/>
                <a:stretch>
                  <a:fillRect/>
                </a:stretch>
              </p:blipFill>
              <p:spPr>
                <a:xfrm>
                  <a:off x="4495750" y="5270479"/>
                  <a:ext cx="1717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3" name="Ink 132">
                  <a:extLst>
                    <a:ext uri="{FF2B5EF4-FFF2-40B4-BE49-F238E27FC236}">
                      <a16:creationId xmlns:a16="http://schemas.microsoft.com/office/drawing/2014/main" id="{9030541D-01DF-AE4F-8427-1E0206BA9791}"/>
                    </a:ext>
                  </a:extLst>
                </p14:cNvPr>
                <p14:cNvContentPartPr/>
                <p14:nvPr/>
              </p14:nvContentPartPr>
              <p14:xfrm>
                <a:off x="4830190" y="5329879"/>
                <a:ext cx="104760" cy="14400"/>
              </p14:xfrm>
            </p:contentPart>
          </mc:Choice>
          <mc:Fallback xmlns="">
            <p:pic>
              <p:nvPicPr>
                <p:cNvPr id="133" name="Ink 132">
                  <a:extLst>
                    <a:ext uri="{FF2B5EF4-FFF2-40B4-BE49-F238E27FC236}">
                      <a16:creationId xmlns:a16="http://schemas.microsoft.com/office/drawing/2014/main" id="{9030541D-01DF-AE4F-8427-1E0206BA9791}"/>
                    </a:ext>
                  </a:extLst>
                </p:cNvPr>
                <p:cNvPicPr/>
                <p:nvPr/>
              </p:nvPicPr>
              <p:blipFill>
                <a:blip r:embed="rId211"/>
                <a:stretch>
                  <a:fillRect/>
                </a:stretch>
              </p:blipFill>
              <p:spPr>
                <a:xfrm>
                  <a:off x="4822990" y="5322319"/>
                  <a:ext cx="119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Ink 133">
                  <a:extLst>
                    <a:ext uri="{FF2B5EF4-FFF2-40B4-BE49-F238E27FC236}">
                      <a16:creationId xmlns:a16="http://schemas.microsoft.com/office/drawing/2014/main" id="{F0A9C68D-F72E-234B-832A-FB5A58512027}"/>
                    </a:ext>
                  </a:extLst>
                </p14:cNvPr>
                <p14:cNvContentPartPr/>
                <p14:nvPr/>
              </p14:nvContentPartPr>
              <p14:xfrm>
                <a:off x="4807150" y="5423119"/>
                <a:ext cx="114480" cy="11520"/>
              </p14:xfrm>
            </p:contentPart>
          </mc:Choice>
          <mc:Fallback xmlns="">
            <p:pic>
              <p:nvPicPr>
                <p:cNvPr id="134" name="Ink 133">
                  <a:extLst>
                    <a:ext uri="{FF2B5EF4-FFF2-40B4-BE49-F238E27FC236}">
                      <a16:creationId xmlns:a16="http://schemas.microsoft.com/office/drawing/2014/main" id="{F0A9C68D-F72E-234B-832A-FB5A58512027}"/>
                    </a:ext>
                  </a:extLst>
                </p:cNvPr>
                <p:cNvPicPr/>
                <p:nvPr/>
              </p:nvPicPr>
              <p:blipFill>
                <a:blip r:embed="rId213"/>
                <a:stretch>
                  <a:fillRect/>
                </a:stretch>
              </p:blipFill>
              <p:spPr>
                <a:xfrm>
                  <a:off x="4799590" y="5415559"/>
                  <a:ext cx="129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Ink 135">
                  <a:extLst>
                    <a:ext uri="{FF2B5EF4-FFF2-40B4-BE49-F238E27FC236}">
                      <a16:creationId xmlns:a16="http://schemas.microsoft.com/office/drawing/2014/main" id="{D0C146BB-14E3-724D-9032-6A3A8068078F}"/>
                    </a:ext>
                  </a:extLst>
                </p14:cNvPr>
                <p14:cNvContentPartPr/>
                <p14:nvPr/>
              </p14:nvContentPartPr>
              <p14:xfrm>
                <a:off x="5809750" y="5217199"/>
                <a:ext cx="14040" cy="184680"/>
              </p14:xfrm>
            </p:contentPart>
          </mc:Choice>
          <mc:Fallback xmlns="">
            <p:pic>
              <p:nvPicPr>
                <p:cNvPr id="136" name="Ink 135">
                  <a:extLst>
                    <a:ext uri="{FF2B5EF4-FFF2-40B4-BE49-F238E27FC236}">
                      <a16:creationId xmlns:a16="http://schemas.microsoft.com/office/drawing/2014/main" id="{D0C146BB-14E3-724D-9032-6A3A8068078F}"/>
                    </a:ext>
                  </a:extLst>
                </p:cNvPr>
                <p:cNvPicPr/>
                <p:nvPr/>
              </p:nvPicPr>
              <p:blipFill>
                <a:blip r:embed="rId215"/>
                <a:stretch>
                  <a:fillRect/>
                </a:stretch>
              </p:blipFill>
              <p:spPr>
                <a:xfrm>
                  <a:off x="5802190" y="5209639"/>
                  <a:ext cx="29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7" name="Ink 136">
                  <a:extLst>
                    <a:ext uri="{FF2B5EF4-FFF2-40B4-BE49-F238E27FC236}">
                      <a16:creationId xmlns:a16="http://schemas.microsoft.com/office/drawing/2014/main" id="{A1E06F8C-8CD0-4545-8509-DBEF11C027ED}"/>
                    </a:ext>
                  </a:extLst>
                </p14:cNvPr>
                <p14:cNvContentPartPr/>
                <p14:nvPr/>
              </p14:nvContentPartPr>
              <p14:xfrm>
                <a:off x="5692030" y="5215759"/>
                <a:ext cx="271440" cy="27000"/>
              </p14:xfrm>
            </p:contentPart>
          </mc:Choice>
          <mc:Fallback xmlns="">
            <p:pic>
              <p:nvPicPr>
                <p:cNvPr id="137" name="Ink 136">
                  <a:extLst>
                    <a:ext uri="{FF2B5EF4-FFF2-40B4-BE49-F238E27FC236}">
                      <a16:creationId xmlns:a16="http://schemas.microsoft.com/office/drawing/2014/main" id="{A1E06F8C-8CD0-4545-8509-DBEF11C027ED}"/>
                    </a:ext>
                  </a:extLst>
                </p:cNvPr>
                <p:cNvPicPr/>
                <p:nvPr/>
              </p:nvPicPr>
              <p:blipFill>
                <a:blip r:embed="rId217"/>
                <a:stretch>
                  <a:fillRect/>
                </a:stretch>
              </p:blipFill>
              <p:spPr>
                <a:xfrm>
                  <a:off x="5684830" y="5208199"/>
                  <a:ext cx="286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9" name="Ink 138">
                  <a:extLst>
                    <a:ext uri="{FF2B5EF4-FFF2-40B4-BE49-F238E27FC236}">
                      <a16:creationId xmlns:a16="http://schemas.microsoft.com/office/drawing/2014/main" id="{84377C1C-73A5-F24C-A71C-3A2BA4BF018B}"/>
                    </a:ext>
                  </a:extLst>
                </p14:cNvPr>
                <p14:cNvContentPartPr/>
                <p14:nvPr/>
              </p14:nvContentPartPr>
              <p14:xfrm>
                <a:off x="5165350" y="5373439"/>
                <a:ext cx="2254320" cy="123120"/>
              </p14:xfrm>
            </p:contentPart>
          </mc:Choice>
          <mc:Fallback xmlns="">
            <p:pic>
              <p:nvPicPr>
                <p:cNvPr id="139" name="Ink 138">
                  <a:extLst>
                    <a:ext uri="{FF2B5EF4-FFF2-40B4-BE49-F238E27FC236}">
                      <a16:creationId xmlns:a16="http://schemas.microsoft.com/office/drawing/2014/main" id="{84377C1C-73A5-F24C-A71C-3A2BA4BF018B}"/>
                    </a:ext>
                  </a:extLst>
                </p:cNvPr>
                <p:cNvPicPr/>
                <p:nvPr/>
              </p:nvPicPr>
              <p:blipFill>
                <a:blip r:embed="rId219"/>
                <a:stretch>
                  <a:fillRect/>
                </a:stretch>
              </p:blipFill>
              <p:spPr>
                <a:xfrm>
                  <a:off x="5157790" y="5365879"/>
                  <a:ext cx="2269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Ink 139">
                  <a:extLst>
                    <a:ext uri="{FF2B5EF4-FFF2-40B4-BE49-F238E27FC236}">
                      <a16:creationId xmlns:a16="http://schemas.microsoft.com/office/drawing/2014/main" id="{079E835E-287D-0249-BF5B-46CD60E890D6}"/>
                    </a:ext>
                  </a:extLst>
                </p14:cNvPr>
                <p14:cNvContentPartPr/>
                <p14:nvPr/>
              </p14:nvContentPartPr>
              <p14:xfrm>
                <a:off x="5361190" y="5613199"/>
                <a:ext cx="69840" cy="236520"/>
              </p14:xfrm>
            </p:contentPart>
          </mc:Choice>
          <mc:Fallback xmlns="">
            <p:pic>
              <p:nvPicPr>
                <p:cNvPr id="140" name="Ink 139">
                  <a:extLst>
                    <a:ext uri="{FF2B5EF4-FFF2-40B4-BE49-F238E27FC236}">
                      <a16:creationId xmlns:a16="http://schemas.microsoft.com/office/drawing/2014/main" id="{079E835E-287D-0249-BF5B-46CD60E890D6}"/>
                    </a:ext>
                  </a:extLst>
                </p:cNvPr>
                <p:cNvPicPr/>
                <p:nvPr/>
              </p:nvPicPr>
              <p:blipFill>
                <a:blip r:embed="rId221"/>
                <a:stretch>
                  <a:fillRect/>
                </a:stretch>
              </p:blipFill>
              <p:spPr>
                <a:xfrm>
                  <a:off x="5353630" y="5605639"/>
                  <a:ext cx="849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Ink 140">
                  <a:extLst>
                    <a:ext uri="{FF2B5EF4-FFF2-40B4-BE49-F238E27FC236}">
                      <a16:creationId xmlns:a16="http://schemas.microsoft.com/office/drawing/2014/main" id="{37E50A4A-DE5D-7943-A085-3C90FAE47BBA}"/>
                    </a:ext>
                  </a:extLst>
                </p14:cNvPr>
                <p14:cNvContentPartPr/>
                <p14:nvPr/>
              </p14:nvContentPartPr>
              <p14:xfrm>
                <a:off x="5514910" y="5649559"/>
                <a:ext cx="1800" cy="118800"/>
              </p14:xfrm>
            </p:contentPart>
          </mc:Choice>
          <mc:Fallback xmlns="">
            <p:pic>
              <p:nvPicPr>
                <p:cNvPr id="141" name="Ink 140">
                  <a:extLst>
                    <a:ext uri="{FF2B5EF4-FFF2-40B4-BE49-F238E27FC236}">
                      <a16:creationId xmlns:a16="http://schemas.microsoft.com/office/drawing/2014/main" id="{37E50A4A-DE5D-7943-A085-3C90FAE47BBA}"/>
                    </a:ext>
                  </a:extLst>
                </p:cNvPr>
                <p:cNvPicPr/>
                <p:nvPr/>
              </p:nvPicPr>
              <p:blipFill>
                <a:blip r:embed="rId223"/>
                <a:stretch>
                  <a:fillRect/>
                </a:stretch>
              </p:blipFill>
              <p:spPr>
                <a:xfrm>
                  <a:off x="5507350" y="5641999"/>
                  <a:ext cx="16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2" name="Ink 141">
                  <a:extLst>
                    <a:ext uri="{FF2B5EF4-FFF2-40B4-BE49-F238E27FC236}">
                      <a16:creationId xmlns:a16="http://schemas.microsoft.com/office/drawing/2014/main" id="{8564E15D-4118-E845-8CEA-353BCBB6C94F}"/>
                    </a:ext>
                  </a:extLst>
                </p14:cNvPr>
                <p14:cNvContentPartPr/>
                <p14:nvPr/>
              </p14:nvContentPartPr>
              <p14:xfrm>
                <a:off x="5577190" y="5687359"/>
                <a:ext cx="77760" cy="12960"/>
              </p14:xfrm>
            </p:contentPart>
          </mc:Choice>
          <mc:Fallback xmlns="">
            <p:pic>
              <p:nvPicPr>
                <p:cNvPr id="142" name="Ink 141">
                  <a:extLst>
                    <a:ext uri="{FF2B5EF4-FFF2-40B4-BE49-F238E27FC236}">
                      <a16:creationId xmlns:a16="http://schemas.microsoft.com/office/drawing/2014/main" id="{8564E15D-4118-E845-8CEA-353BCBB6C94F}"/>
                    </a:ext>
                  </a:extLst>
                </p:cNvPr>
                <p:cNvPicPr/>
                <p:nvPr/>
              </p:nvPicPr>
              <p:blipFill>
                <a:blip r:embed="rId225"/>
                <a:stretch>
                  <a:fillRect/>
                </a:stretch>
              </p:blipFill>
              <p:spPr>
                <a:xfrm>
                  <a:off x="5569630" y="5679799"/>
                  <a:ext cx="92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3" name="Ink 142">
                  <a:extLst>
                    <a:ext uri="{FF2B5EF4-FFF2-40B4-BE49-F238E27FC236}">
                      <a16:creationId xmlns:a16="http://schemas.microsoft.com/office/drawing/2014/main" id="{6F9A3C5F-C575-1345-B282-6FAA5D3C57DA}"/>
                    </a:ext>
                  </a:extLst>
                </p14:cNvPr>
                <p14:cNvContentPartPr/>
                <p14:nvPr/>
              </p14:nvContentPartPr>
              <p14:xfrm>
                <a:off x="5816230" y="5600599"/>
                <a:ext cx="111960" cy="195840"/>
              </p14:xfrm>
            </p:contentPart>
          </mc:Choice>
          <mc:Fallback xmlns="">
            <p:pic>
              <p:nvPicPr>
                <p:cNvPr id="143" name="Ink 142">
                  <a:extLst>
                    <a:ext uri="{FF2B5EF4-FFF2-40B4-BE49-F238E27FC236}">
                      <a16:creationId xmlns:a16="http://schemas.microsoft.com/office/drawing/2014/main" id="{6F9A3C5F-C575-1345-B282-6FAA5D3C57DA}"/>
                    </a:ext>
                  </a:extLst>
                </p:cNvPr>
                <p:cNvPicPr/>
                <p:nvPr/>
              </p:nvPicPr>
              <p:blipFill>
                <a:blip r:embed="rId227"/>
                <a:stretch>
                  <a:fillRect/>
                </a:stretch>
              </p:blipFill>
              <p:spPr>
                <a:xfrm>
                  <a:off x="5808670" y="5593039"/>
                  <a:ext cx="126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4" name="Ink 143">
                  <a:extLst>
                    <a:ext uri="{FF2B5EF4-FFF2-40B4-BE49-F238E27FC236}">
                      <a16:creationId xmlns:a16="http://schemas.microsoft.com/office/drawing/2014/main" id="{E408333D-E477-6643-8B85-A603D7E220CB}"/>
                    </a:ext>
                  </a:extLst>
                </p14:cNvPr>
                <p14:cNvContentPartPr/>
                <p14:nvPr/>
              </p14:nvContentPartPr>
              <p14:xfrm>
                <a:off x="5788150" y="5715439"/>
                <a:ext cx="86400" cy="10800"/>
              </p14:xfrm>
            </p:contentPart>
          </mc:Choice>
          <mc:Fallback xmlns="">
            <p:pic>
              <p:nvPicPr>
                <p:cNvPr id="144" name="Ink 143">
                  <a:extLst>
                    <a:ext uri="{FF2B5EF4-FFF2-40B4-BE49-F238E27FC236}">
                      <a16:creationId xmlns:a16="http://schemas.microsoft.com/office/drawing/2014/main" id="{E408333D-E477-6643-8B85-A603D7E220CB}"/>
                    </a:ext>
                  </a:extLst>
                </p:cNvPr>
                <p:cNvPicPr/>
                <p:nvPr/>
              </p:nvPicPr>
              <p:blipFill>
                <a:blip r:embed="rId229"/>
                <a:stretch>
                  <a:fillRect/>
                </a:stretch>
              </p:blipFill>
              <p:spPr>
                <a:xfrm>
                  <a:off x="5780590" y="5707879"/>
                  <a:ext cx="1015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5" name="Ink 144">
                  <a:extLst>
                    <a:ext uri="{FF2B5EF4-FFF2-40B4-BE49-F238E27FC236}">
                      <a16:creationId xmlns:a16="http://schemas.microsoft.com/office/drawing/2014/main" id="{537018D6-5EB3-5747-B39D-88AE2F26E9F9}"/>
                    </a:ext>
                  </a:extLst>
                </p14:cNvPr>
                <p14:cNvContentPartPr/>
                <p14:nvPr/>
              </p14:nvContentPartPr>
              <p14:xfrm>
                <a:off x="6034030" y="5547319"/>
                <a:ext cx="109440" cy="258480"/>
              </p14:xfrm>
            </p:contentPart>
          </mc:Choice>
          <mc:Fallback xmlns="">
            <p:pic>
              <p:nvPicPr>
                <p:cNvPr id="145" name="Ink 144">
                  <a:extLst>
                    <a:ext uri="{FF2B5EF4-FFF2-40B4-BE49-F238E27FC236}">
                      <a16:creationId xmlns:a16="http://schemas.microsoft.com/office/drawing/2014/main" id="{537018D6-5EB3-5747-B39D-88AE2F26E9F9}"/>
                    </a:ext>
                  </a:extLst>
                </p:cNvPr>
                <p:cNvPicPr/>
                <p:nvPr/>
              </p:nvPicPr>
              <p:blipFill>
                <a:blip r:embed="rId231"/>
                <a:stretch>
                  <a:fillRect/>
                </a:stretch>
              </p:blipFill>
              <p:spPr>
                <a:xfrm>
                  <a:off x="6026470" y="5539759"/>
                  <a:ext cx="1245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6" name="Ink 145">
                  <a:extLst>
                    <a:ext uri="{FF2B5EF4-FFF2-40B4-BE49-F238E27FC236}">
                      <a16:creationId xmlns:a16="http://schemas.microsoft.com/office/drawing/2014/main" id="{E79690CF-C2DC-8D46-B871-7B3EA6D94063}"/>
                    </a:ext>
                  </a:extLst>
                </p14:cNvPr>
                <p14:cNvContentPartPr/>
                <p14:nvPr/>
              </p14:nvContentPartPr>
              <p14:xfrm>
                <a:off x="6283510" y="5645239"/>
                <a:ext cx="102600" cy="15840"/>
              </p14:xfrm>
            </p:contentPart>
          </mc:Choice>
          <mc:Fallback xmlns="">
            <p:pic>
              <p:nvPicPr>
                <p:cNvPr id="146" name="Ink 145">
                  <a:extLst>
                    <a:ext uri="{FF2B5EF4-FFF2-40B4-BE49-F238E27FC236}">
                      <a16:creationId xmlns:a16="http://schemas.microsoft.com/office/drawing/2014/main" id="{E79690CF-C2DC-8D46-B871-7B3EA6D94063}"/>
                    </a:ext>
                  </a:extLst>
                </p:cNvPr>
                <p:cNvPicPr/>
                <p:nvPr/>
              </p:nvPicPr>
              <p:blipFill>
                <a:blip r:embed="rId233"/>
                <a:stretch>
                  <a:fillRect/>
                </a:stretch>
              </p:blipFill>
              <p:spPr>
                <a:xfrm>
                  <a:off x="6275950" y="5637679"/>
                  <a:ext cx="117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Ink 146">
                  <a:extLst>
                    <a:ext uri="{FF2B5EF4-FFF2-40B4-BE49-F238E27FC236}">
                      <a16:creationId xmlns:a16="http://schemas.microsoft.com/office/drawing/2014/main" id="{A94D1FDD-1F6F-104D-98A2-1BEA16FDBD6D}"/>
                    </a:ext>
                  </a:extLst>
                </p14:cNvPr>
                <p14:cNvContentPartPr/>
                <p14:nvPr/>
              </p14:nvContentPartPr>
              <p14:xfrm>
                <a:off x="6323470" y="5614999"/>
                <a:ext cx="21240" cy="90360"/>
              </p14:xfrm>
            </p:contentPart>
          </mc:Choice>
          <mc:Fallback xmlns="">
            <p:pic>
              <p:nvPicPr>
                <p:cNvPr id="147" name="Ink 146">
                  <a:extLst>
                    <a:ext uri="{FF2B5EF4-FFF2-40B4-BE49-F238E27FC236}">
                      <a16:creationId xmlns:a16="http://schemas.microsoft.com/office/drawing/2014/main" id="{A94D1FDD-1F6F-104D-98A2-1BEA16FDBD6D}"/>
                    </a:ext>
                  </a:extLst>
                </p:cNvPr>
                <p:cNvPicPr/>
                <p:nvPr/>
              </p:nvPicPr>
              <p:blipFill>
                <a:blip r:embed="rId235"/>
                <a:stretch>
                  <a:fillRect/>
                </a:stretch>
              </p:blipFill>
              <p:spPr>
                <a:xfrm>
                  <a:off x="6315910" y="5607439"/>
                  <a:ext cx="36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8" name="Ink 147">
                  <a:extLst>
                    <a:ext uri="{FF2B5EF4-FFF2-40B4-BE49-F238E27FC236}">
                      <a16:creationId xmlns:a16="http://schemas.microsoft.com/office/drawing/2014/main" id="{83B1ED59-70A4-AA49-A1E2-0902BBD06C04}"/>
                    </a:ext>
                  </a:extLst>
                </p14:cNvPr>
                <p14:cNvContentPartPr/>
                <p14:nvPr/>
              </p14:nvContentPartPr>
              <p14:xfrm>
                <a:off x="6678430" y="5518879"/>
                <a:ext cx="129600" cy="180000"/>
              </p14:xfrm>
            </p:contentPart>
          </mc:Choice>
          <mc:Fallback xmlns="">
            <p:pic>
              <p:nvPicPr>
                <p:cNvPr id="148" name="Ink 147">
                  <a:extLst>
                    <a:ext uri="{FF2B5EF4-FFF2-40B4-BE49-F238E27FC236}">
                      <a16:creationId xmlns:a16="http://schemas.microsoft.com/office/drawing/2014/main" id="{83B1ED59-70A4-AA49-A1E2-0902BBD06C04}"/>
                    </a:ext>
                  </a:extLst>
                </p:cNvPr>
                <p:cNvPicPr/>
                <p:nvPr/>
              </p:nvPicPr>
              <p:blipFill>
                <a:blip r:embed="rId237"/>
                <a:stretch>
                  <a:fillRect/>
                </a:stretch>
              </p:blipFill>
              <p:spPr>
                <a:xfrm>
                  <a:off x="6670870" y="5511319"/>
                  <a:ext cx="1447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9" name="Ink 148">
                  <a:extLst>
                    <a:ext uri="{FF2B5EF4-FFF2-40B4-BE49-F238E27FC236}">
                      <a16:creationId xmlns:a16="http://schemas.microsoft.com/office/drawing/2014/main" id="{CA72F757-D4DA-0E4A-8D11-3E36043D30A9}"/>
                    </a:ext>
                  </a:extLst>
                </p14:cNvPr>
                <p14:cNvContentPartPr/>
                <p14:nvPr/>
              </p14:nvContentPartPr>
              <p14:xfrm>
                <a:off x="6643870" y="5614279"/>
                <a:ext cx="95760" cy="21960"/>
              </p14:xfrm>
            </p:contentPart>
          </mc:Choice>
          <mc:Fallback xmlns="">
            <p:pic>
              <p:nvPicPr>
                <p:cNvPr id="149" name="Ink 148">
                  <a:extLst>
                    <a:ext uri="{FF2B5EF4-FFF2-40B4-BE49-F238E27FC236}">
                      <a16:creationId xmlns:a16="http://schemas.microsoft.com/office/drawing/2014/main" id="{CA72F757-D4DA-0E4A-8D11-3E36043D30A9}"/>
                    </a:ext>
                  </a:extLst>
                </p:cNvPr>
                <p:cNvPicPr/>
                <p:nvPr/>
              </p:nvPicPr>
              <p:blipFill>
                <a:blip r:embed="rId239"/>
                <a:stretch>
                  <a:fillRect/>
                </a:stretch>
              </p:blipFill>
              <p:spPr>
                <a:xfrm>
                  <a:off x="6636310" y="5607079"/>
                  <a:ext cx="11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Ink 149">
                  <a:extLst>
                    <a:ext uri="{FF2B5EF4-FFF2-40B4-BE49-F238E27FC236}">
                      <a16:creationId xmlns:a16="http://schemas.microsoft.com/office/drawing/2014/main" id="{75CDCDB2-4B60-2144-898C-144FCE51A979}"/>
                    </a:ext>
                  </a:extLst>
                </p14:cNvPr>
                <p14:cNvContentPartPr/>
                <p14:nvPr/>
              </p14:nvContentPartPr>
              <p14:xfrm>
                <a:off x="6704710" y="5624359"/>
                <a:ext cx="239760" cy="200880"/>
              </p14:xfrm>
            </p:contentPart>
          </mc:Choice>
          <mc:Fallback xmlns="">
            <p:pic>
              <p:nvPicPr>
                <p:cNvPr id="150" name="Ink 149">
                  <a:extLst>
                    <a:ext uri="{FF2B5EF4-FFF2-40B4-BE49-F238E27FC236}">
                      <a16:creationId xmlns:a16="http://schemas.microsoft.com/office/drawing/2014/main" id="{75CDCDB2-4B60-2144-898C-144FCE51A979}"/>
                    </a:ext>
                  </a:extLst>
                </p:cNvPr>
                <p:cNvPicPr/>
                <p:nvPr/>
              </p:nvPicPr>
              <p:blipFill>
                <a:blip r:embed="rId241"/>
                <a:stretch>
                  <a:fillRect/>
                </a:stretch>
              </p:blipFill>
              <p:spPr>
                <a:xfrm>
                  <a:off x="6697150" y="5616799"/>
                  <a:ext cx="254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1" name="Ink 150">
                  <a:extLst>
                    <a:ext uri="{FF2B5EF4-FFF2-40B4-BE49-F238E27FC236}">
                      <a16:creationId xmlns:a16="http://schemas.microsoft.com/office/drawing/2014/main" id="{D6C936B2-EDA7-7D4E-A8C0-45FBB290878D}"/>
                    </a:ext>
                  </a:extLst>
                </p14:cNvPr>
                <p14:cNvContentPartPr/>
                <p14:nvPr/>
              </p14:nvContentPartPr>
              <p14:xfrm>
                <a:off x="6954190" y="5660719"/>
                <a:ext cx="116640" cy="170640"/>
              </p14:xfrm>
            </p:contentPart>
          </mc:Choice>
          <mc:Fallback xmlns="">
            <p:pic>
              <p:nvPicPr>
                <p:cNvPr id="151" name="Ink 150">
                  <a:extLst>
                    <a:ext uri="{FF2B5EF4-FFF2-40B4-BE49-F238E27FC236}">
                      <a16:creationId xmlns:a16="http://schemas.microsoft.com/office/drawing/2014/main" id="{D6C936B2-EDA7-7D4E-A8C0-45FBB290878D}"/>
                    </a:ext>
                  </a:extLst>
                </p:cNvPr>
                <p:cNvPicPr/>
                <p:nvPr/>
              </p:nvPicPr>
              <p:blipFill>
                <a:blip r:embed="rId243"/>
                <a:stretch>
                  <a:fillRect/>
                </a:stretch>
              </p:blipFill>
              <p:spPr>
                <a:xfrm>
                  <a:off x="6946630" y="5653159"/>
                  <a:ext cx="1317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CC6E6486-D48B-D244-A066-A4B25AD17B00}"/>
                    </a:ext>
                  </a:extLst>
                </p14:cNvPr>
                <p14:cNvContentPartPr/>
                <p14:nvPr/>
              </p14:nvContentPartPr>
              <p14:xfrm>
                <a:off x="7108270" y="5461639"/>
                <a:ext cx="131040" cy="452880"/>
              </p14:xfrm>
            </p:contentPart>
          </mc:Choice>
          <mc:Fallback xmlns="">
            <p:pic>
              <p:nvPicPr>
                <p:cNvPr id="152" name="Ink 151">
                  <a:extLst>
                    <a:ext uri="{FF2B5EF4-FFF2-40B4-BE49-F238E27FC236}">
                      <a16:creationId xmlns:a16="http://schemas.microsoft.com/office/drawing/2014/main" id="{CC6E6486-D48B-D244-A066-A4B25AD17B00}"/>
                    </a:ext>
                  </a:extLst>
                </p:cNvPr>
                <p:cNvPicPr/>
                <p:nvPr/>
              </p:nvPicPr>
              <p:blipFill>
                <a:blip r:embed="rId245"/>
                <a:stretch>
                  <a:fillRect/>
                </a:stretch>
              </p:blipFill>
              <p:spPr>
                <a:xfrm>
                  <a:off x="7100710" y="5454079"/>
                  <a:ext cx="1461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5" name="Ink 154">
                  <a:extLst>
                    <a:ext uri="{FF2B5EF4-FFF2-40B4-BE49-F238E27FC236}">
                      <a16:creationId xmlns:a16="http://schemas.microsoft.com/office/drawing/2014/main" id="{DEC663F4-2CFB-FE41-93C8-9F58F6250FE9}"/>
                    </a:ext>
                  </a:extLst>
                </p14:cNvPr>
                <p14:cNvContentPartPr/>
                <p14:nvPr/>
              </p14:nvContentPartPr>
              <p14:xfrm>
                <a:off x="5082550" y="5539399"/>
                <a:ext cx="131400" cy="488880"/>
              </p14:xfrm>
            </p:contentPart>
          </mc:Choice>
          <mc:Fallback xmlns="">
            <p:pic>
              <p:nvPicPr>
                <p:cNvPr id="155" name="Ink 154">
                  <a:extLst>
                    <a:ext uri="{FF2B5EF4-FFF2-40B4-BE49-F238E27FC236}">
                      <a16:creationId xmlns:a16="http://schemas.microsoft.com/office/drawing/2014/main" id="{DEC663F4-2CFB-FE41-93C8-9F58F6250FE9}"/>
                    </a:ext>
                  </a:extLst>
                </p:cNvPr>
                <p:cNvPicPr/>
                <p:nvPr/>
              </p:nvPicPr>
              <p:blipFill>
                <a:blip r:embed="rId247"/>
                <a:stretch>
                  <a:fillRect/>
                </a:stretch>
              </p:blipFill>
              <p:spPr>
                <a:xfrm>
                  <a:off x="5074990" y="5531839"/>
                  <a:ext cx="146160" cy="503640"/>
                </a:xfrm>
                <a:prstGeom prst="rect">
                  <a:avLst/>
                </a:prstGeom>
              </p:spPr>
            </p:pic>
          </mc:Fallback>
        </mc:AlternateContent>
      </p:grpSp>
      <p:grpSp>
        <p:nvGrpSpPr>
          <p:cNvPr id="160" name="Group 159">
            <a:extLst>
              <a:ext uri="{FF2B5EF4-FFF2-40B4-BE49-F238E27FC236}">
                <a16:creationId xmlns:a16="http://schemas.microsoft.com/office/drawing/2014/main" id="{4F84A45A-D5CF-A643-BC8F-0BCF608042F0}"/>
              </a:ext>
            </a:extLst>
          </p:cNvPr>
          <p:cNvGrpSpPr/>
          <p:nvPr/>
        </p:nvGrpSpPr>
        <p:grpSpPr>
          <a:xfrm>
            <a:off x="7336150" y="5491879"/>
            <a:ext cx="349200" cy="173880"/>
            <a:chOff x="7336150" y="5491879"/>
            <a:chExt cx="349200" cy="173880"/>
          </a:xfrm>
        </p:grpSpPr>
        <mc:AlternateContent xmlns:mc="http://schemas.openxmlformats.org/markup-compatibility/2006" xmlns:p14="http://schemas.microsoft.com/office/powerpoint/2010/main">
          <mc:Choice Requires="p14">
            <p:contentPart p14:bwMode="auto" r:id="rId248">
              <p14:nvContentPartPr>
                <p14:cNvPr id="157" name="Ink 156">
                  <a:extLst>
                    <a:ext uri="{FF2B5EF4-FFF2-40B4-BE49-F238E27FC236}">
                      <a16:creationId xmlns:a16="http://schemas.microsoft.com/office/drawing/2014/main" id="{60B3F487-A5B9-6649-BCD9-766E3DA90FDC}"/>
                    </a:ext>
                  </a:extLst>
                </p14:cNvPr>
                <p14:cNvContentPartPr/>
                <p14:nvPr/>
              </p14:nvContentPartPr>
              <p14:xfrm>
                <a:off x="7336150" y="5625799"/>
                <a:ext cx="5400" cy="19440"/>
              </p14:xfrm>
            </p:contentPart>
          </mc:Choice>
          <mc:Fallback xmlns="">
            <p:pic>
              <p:nvPicPr>
                <p:cNvPr id="157" name="Ink 156">
                  <a:extLst>
                    <a:ext uri="{FF2B5EF4-FFF2-40B4-BE49-F238E27FC236}">
                      <a16:creationId xmlns:a16="http://schemas.microsoft.com/office/drawing/2014/main" id="{60B3F487-A5B9-6649-BCD9-766E3DA90FDC}"/>
                    </a:ext>
                  </a:extLst>
                </p:cNvPr>
                <p:cNvPicPr/>
                <p:nvPr/>
              </p:nvPicPr>
              <p:blipFill>
                <a:blip r:embed="rId249"/>
                <a:stretch>
                  <a:fillRect/>
                </a:stretch>
              </p:blipFill>
              <p:spPr>
                <a:xfrm>
                  <a:off x="7328590" y="5618239"/>
                  <a:ext cx="201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8" name="Ink 157">
                  <a:extLst>
                    <a:ext uri="{FF2B5EF4-FFF2-40B4-BE49-F238E27FC236}">
                      <a16:creationId xmlns:a16="http://schemas.microsoft.com/office/drawing/2014/main" id="{D6BB8F71-A686-8942-9B86-7E3FF9D37C94}"/>
                    </a:ext>
                  </a:extLst>
                </p14:cNvPr>
                <p14:cNvContentPartPr/>
                <p14:nvPr/>
              </p14:nvContentPartPr>
              <p14:xfrm>
                <a:off x="7562950" y="5524639"/>
                <a:ext cx="5400" cy="141120"/>
              </p14:xfrm>
            </p:contentPart>
          </mc:Choice>
          <mc:Fallback xmlns="">
            <p:pic>
              <p:nvPicPr>
                <p:cNvPr id="158" name="Ink 157">
                  <a:extLst>
                    <a:ext uri="{FF2B5EF4-FFF2-40B4-BE49-F238E27FC236}">
                      <a16:creationId xmlns:a16="http://schemas.microsoft.com/office/drawing/2014/main" id="{D6BB8F71-A686-8942-9B86-7E3FF9D37C94}"/>
                    </a:ext>
                  </a:extLst>
                </p:cNvPr>
                <p:cNvPicPr/>
                <p:nvPr/>
              </p:nvPicPr>
              <p:blipFill>
                <a:blip r:embed="rId251"/>
                <a:stretch>
                  <a:fillRect/>
                </a:stretch>
              </p:blipFill>
              <p:spPr>
                <a:xfrm>
                  <a:off x="7555390" y="5517079"/>
                  <a:ext cx="20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9" name="Ink 158">
                  <a:extLst>
                    <a:ext uri="{FF2B5EF4-FFF2-40B4-BE49-F238E27FC236}">
                      <a16:creationId xmlns:a16="http://schemas.microsoft.com/office/drawing/2014/main" id="{CDA1C622-A512-1641-B58E-1CDF54A25F22}"/>
                    </a:ext>
                  </a:extLst>
                </p14:cNvPr>
                <p14:cNvContentPartPr/>
                <p14:nvPr/>
              </p14:nvContentPartPr>
              <p14:xfrm>
                <a:off x="7445230" y="5491879"/>
                <a:ext cx="240120" cy="26280"/>
              </p14:xfrm>
            </p:contentPart>
          </mc:Choice>
          <mc:Fallback xmlns="">
            <p:pic>
              <p:nvPicPr>
                <p:cNvPr id="159" name="Ink 158">
                  <a:extLst>
                    <a:ext uri="{FF2B5EF4-FFF2-40B4-BE49-F238E27FC236}">
                      <a16:creationId xmlns:a16="http://schemas.microsoft.com/office/drawing/2014/main" id="{CDA1C622-A512-1641-B58E-1CDF54A25F22}"/>
                    </a:ext>
                  </a:extLst>
                </p:cNvPr>
                <p:cNvPicPr/>
                <p:nvPr/>
              </p:nvPicPr>
              <p:blipFill>
                <a:blip r:embed="rId253"/>
                <a:stretch>
                  <a:fillRect/>
                </a:stretch>
              </p:blipFill>
              <p:spPr>
                <a:xfrm>
                  <a:off x="7437670" y="5484319"/>
                  <a:ext cx="255240" cy="4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4">
            <p14:nvContentPartPr>
              <p14:cNvPr id="161" name="Ink 160">
                <a:extLst>
                  <a:ext uri="{FF2B5EF4-FFF2-40B4-BE49-F238E27FC236}">
                    <a16:creationId xmlns:a16="http://schemas.microsoft.com/office/drawing/2014/main" id="{20E18183-DB48-F742-B0DE-2B76F2103BAA}"/>
                  </a:ext>
                </a:extLst>
              </p14:cNvPr>
              <p14:cNvContentPartPr/>
              <p14:nvPr/>
            </p14:nvContentPartPr>
            <p14:xfrm>
              <a:off x="5673310" y="5144119"/>
              <a:ext cx="260640" cy="242640"/>
            </p14:xfrm>
          </p:contentPart>
        </mc:Choice>
        <mc:Fallback xmlns="">
          <p:pic>
            <p:nvPicPr>
              <p:cNvPr id="161" name="Ink 160">
                <a:extLst>
                  <a:ext uri="{FF2B5EF4-FFF2-40B4-BE49-F238E27FC236}">
                    <a16:creationId xmlns:a16="http://schemas.microsoft.com/office/drawing/2014/main" id="{20E18183-DB48-F742-B0DE-2B76F2103BAA}"/>
                  </a:ext>
                </a:extLst>
              </p:cNvPr>
              <p:cNvPicPr/>
              <p:nvPr/>
            </p:nvPicPr>
            <p:blipFill>
              <a:blip r:embed="rId255"/>
              <a:stretch>
                <a:fillRect/>
              </a:stretch>
            </p:blipFill>
            <p:spPr>
              <a:xfrm>
                <a:off x="5665750" y="5136559"/>
                <a:ext cx="2757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2" name="Ink 161">
                <a:extLst>
                  <a:ext uri="{FF2B5EF4-FFF2-40B4-BE49-F238E27FC236}">
                    <a16:creationId xmlns:a16="http://schemas.microsoft.com/office/drawing/2014/main" id="{B21B0EA5-935A-3B41-AD1B-44CD72C81A0F}"/>
                  </a:ext>
                </a:extLst>
              </p14:cNvPr>
              <p14:cNvContentPartPr/>
              <p14:nvPr/>
            </p14:nvContentPartPr>
            <p14:xfrm>
              <a:off x="7485190" y="5337079"/>
              <a:ext cx="265320" cy="253440"/>
            </p14:xfrm>
          </p:contentPart>
        </mc:Choice>
        <mc:Fallback xmlns="">
          <p:pic>
            <p:nvPicPr>
              <p:cNvPr id="162" name="Ink 161">
                <a:extLst>
                  <a:ext uri="{FF2B5EF4-FFF2-40B4-BE49-F238E27FC236}">
                    <a16:creationId xmlns:a16="http://schemas.microsoft.com/office/drawing/2014/main" id="{B21B0EA5-935A-3B41-AD1B-44CD72C81A0F}"/>
                  </a:ext>
                </a:extLst>
              </p:cNvPr>
              <p:cNvPicPr/>
              <p:nvPr/>
            </p:nvPicPr>
            <p:blipFill>
              <a:blip r:embed="rId257"/>
              <a:stretch>
                <a:fillRect/>
              </a:stretch>
            </p:blipFill>
            <p:spPr>
              <a:xfrm>
                <a:off x="7477630" y="5329519"/>
                <a:ext cx="280440" cy="268200"/>
              </a:xfrm>
              <a:prstGeom prst="rect">
                <a:avLst/>
              </a:prstGeom>
            </p:spPr>
          </p:pic>
        </mc:Fallback>
      </mc:AlternateContent>
      <p:grpSp>
        <p:nvGrpSpPr>
          <p:cNvPr id="219" name="Group 218">
            <a:extLst>
              <a:ext uri="{FF2B5EF4-FFF2-40B4-BE49-F238E27FC236}">
                <a16:creationId xmlns:a16="http://schemas.microsoft.com/office/drawing/2014/main" id="{640BE38A-1B09-DC41-8E39-A48B4B929EEA}"/>
              </a:ext>
            </a:extLst>
          </p:cNvPr>
          <p:cNvGrpSpPr/>
          <p:nvPr/>
        </p:nvGrpSpPr>
        <p:grpSpPr>
          <a:xfrm>
            <a:off x="464470" y="5222599"/>
            <a:ext cx="3823920" cy="545040"/>
            <a:chOff x="464470" y="5222599"/>
            <a:chExt cx="3823920" cy="545040"/>
          </a:xfrm>
        </p:grpSpPr>
        <mc:AlternateContent xmlns:mc="http://schemas.openxmlformats.org/markup-compatibility/2006" xmlns:p14="http://schemas.microsoft.com/office/powerpoint/2010/main">
          <mc:Choice Requires="p14">
            <p:contentPart p14:bwMode="auto" r:id="rId258">
              <p14:nvContentPartPr>
                <p14:cNvPr id="163" name="Ink 162">
                  <a:extLst>
                    <a:ext uri="{FF2B5EF4-FFF2-40B4-BE49-F238E27FC236}">
                      <a16:creationId xmlns:a16="http://schemas.microsoft.com/office/drawing/2014/main" id="{EDC67A9A-4697-7A46-ADAE-7981692E5D9F}"/>
                    </a:ext>
                  </a:extLst>
                </p14:cNvPr>
                <p14:cNvContentPartPr/>
                <p14:nvPr/>
              </p14:nvContentPartPr>
              <p14:xfrm>
                <a:off x="464470" y="5320879"/>
                <a:ext cx="78120" cy="136440"/>
              </p14:xfrm>
            </p:contentPart>
          </mc:Choice>
          <mc:Fallback xmlns="">
            <p:pic>
              <p:nvPicPr>
                <p:cNvPr id="163" name="Ink 162">
                  <a:extLst>
                    <a:ext uri="{FF2B5EF4-FFF2-40B4-BE49-F238E27FC236}">
                      <a16:creationId xmlns:a16="http://schemas.microsoft.com/office/drawing/2014/main" id="{EDC67A9A-4697-7A46-ADAE-7981692E5D9F}"/>
                    </a:ext>
                  </a:extLst>
                </p:cNvPr>
                <p:cNvPicPr/>
                <p:nvPr/>
              </p:nvPicPr>
              <p:blipFill>
                <a:blip r:embed="rId259"/>
                <a:stretch>
                  <a:fillRect/>
                </a:stretch>
              </p:blipFill>
              <p:spPr>
                <a:xfrm>
                  <a:off x="456910" y="5313319"/>
                  <a:ext cx="93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4" name="Ink 163">
                  <a:extLst>
                    <a:ext uri="{FF2B5EF4-FFF2-40B4-BE49-F238E27FC236}">
                      <a16:creationId xmlns:a16="http://schemas.microsoft.com/office/drawing/2014/main" id="{54FDCA9F-805B-1040-9CA9-B42F09E13845}"/>
                    </a:ext>
                  </a:extLst>
                </p14:cNvPr>
                <p14:cNvContentPartPr/>
                <p14:nvPr/>
              </p14:nvContentPartPr>
              <p14:xfrm>
                <a:off x="605230" y="5340319"/>
                <a:ext cx="109080" cy="114480"/>
              </p14:xfrm>
            </p:contentPart>
          </mc:Choice>
          <mc:Fallback xmlns="">
            <p:pic>
              <p:nvPicPr>
                <p:cNvPr id="164" name="Ink 163">
                  <a:extLst>
                    <a:ext uri="{FF2B5EF4-FFF2-40B4-BE49-F238E27FC236}">
                      <a16:creationId xmlns:a16="http://schemas.microsoft.com/office/drawing/2014/main" id="{54FDCA9F-805B-1040-9CA9-B42F09E13845}"/>
                    </a:ext>
                  </a:extLst>
                </p:cNvPr>
                <p:cNvPicPr/>
                <p:nvPr/>
              </p:nvPicPr>
              <p:blipFill>
                <a:blip r:embed="rId261"/>
                <a:stretch>
                  <a:fillRect/>
                </a:stretch>
              </p:blipFill>
              <p:spPr>
                <a:xfrm>
                  <a:off x="597670" y="5332759"/>
                  <a:ext cx="124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5" name="Ink 164">
                  <a:extLst>
                    <a:ext uri="{FF2B5EF4-FFF2-40B4-BE49-F238E27FC236}">
                      <a16:creationId xmlns:a16="http://schemas.microsoft.com/office/drawing/2014/main" id="{7B376C07-C06D-1849-94F7-4AC08C409401}"/>
                    </a:ext>
                  </a:extLst>
                </p14:cNvPr>
                <p14:cNvContentPartPr/>
                <p14:nvPr/>
              </p14:nvContentPartPr>
              <p14:xfrm>
                <a:off x="745270" y="5351839"/>
                <a:ext cx="107640" cy="89640"/>
              </p14:xfrm>
            </p:contentPart>
          </mc:Choice>
          <mc:Fallback xmlns="">
            <p:pic>
              <p:nvPicPr>
                <p:cNvPr id="165" name="Ink 164">
                  <a:extLst>
                    <a:ext uri="{FF2B5EF4-FFF2-40B4-BE49-F238E27FC236}">
                      <a16:creationId xmlns:a16="http://schemas.microsoft.com/office/drawing/2014/main" id="{7B376C07-C06D-1849-94F7-4AC08C409401}"/>
                    </a:ext>
                  </a:extLst>
                </p:cNvPr>
                <p:cNvPicPr/>
                <p:nvPr/>
              </p:nvPicPr>
              <p:blipFill>
                <a:blip r:embed="rId263"/>
                <a:stretch>
                  <a:fillRect/>
                </a:stretch>
              </p:blipFill>
              <p:spPr>
                <a:xfrm>
                  <a:off x="737710" y="5344279"/>
                  <a:ext cx="122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6" name="Ink 165">
                  <a:extLst>
                    <a:ext uri="{FF2B5EF4-FFF2-40B4-BE49-F238E27FC236}">
                      <a16:creationId xmlns:a16="http://schemas.microsoft.com/office/drawing/2014/main" id="{F295D536-06F9-5C4A-B41C-79BD7761EC1B}"/>
                    </a:ext>
                  </a:extLst>
                </p14:cNvPr>
                <p14:cNvContentPartPr/>
                <p14:nvPr/>
              </p14:nvContentPartPr>
              <p14:xfrm>
                <a:off x="1031110" y="5245999"/>
                <a:ext cx="125640" cy="204840"/>
              </p14:xfrm>
            </p:contentPart>
          </mc:Choice>
          <mc:Fallback xmlns="">
            <p:pic>
              <p:nvPicPr>
                <p:cNvPr id="166" name="Ink 165">
                  <a:extLst>
                    <a:ext uri="{FF2B5EF4-FFF2-40B4-BE49-F238E27FC236}">
                      <a16:creationId xmlns:a16="http://schemas.microsoft.com/office/drawing/2014/main" id="{F295D536-06F9-5C4A-B41C-79BD7761EC1B}"/>
                    </a:ext>
                  </a:extLst>
                </p:cNvPr>
                <p:cNvPicPr/>
                <p:nvPr/>
              </p:nvPicPr>
              <p:blipFill>
                <a:blip r:embed="rId265"/>
                <a:stretch>
                  <a:fillRect/>
                </a:stretch>
              </p:blipFill>
              <p:spPr>
                <a:xfrm>
                  <a:off x="1023550" y="5238439"/>
                  <a:ext cx="1407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7" name="Ink 166">
                  <a:extLst>
                    <a:ext uri="{FF2B5EF4-FFF2-40B4-BE49-F238E27FC236}">
                      <a16:creationId xmlns:a16="http://schemas.microsoft.com/office/drawing/2014/main" id="{0A031106-75DF-A04D-85AB-2478D14CA6EF}"/>
                    </a:ext>
                  </a:extLst>
                </p14:cNvPr>
                <p14:cNvContentPartPr/>
                <p14:nvPr/>
              </p14:nvContentPartPr>
              <p14:xfrm>
                <a:off x="1263310" y="5310439"/>
                <a:ext cx="85320" cy="111240"/>
              </p14:xfrm>
            </p:contentPart>
          </mc:Choice>
          <mc:Fallback xmlns="">
            <p:pic>
              <p:nvPicPr>
                <p:cNvPr id="167" name="Ink 166">
                  <a:extLst>
                    <a:ext uri="{FF2B5EF4-FFF2-40B4-BE49-F238E27FC236}">
                      <a16:creationId xmlns:a16="http://schemas.microsoft.com/office/drawing/2014/main" id="{0A031106-75DF-A04D-85AB-2478D14CA6EF}"/>
                    </a:ext>
                  </a:extLst>
                </p:cNvPr>
                <p:cNvPicPr/>
                <p:nvPr/>
              </p:nvPicPr>
              <p:blipFill>
                <a:blip r:embed="rId267"/>
                <a:stretch>
                  <a:fillRect/>
                </a:stretch>
              </p:blipFill>
              <p:spPr>
                <a:xfrm>
                  <a:off x="1255750" y="5302879"/>
                  <a:ext cx="100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9" name="Ink 168">
                  <a:extLst>
                    <a:ext uri="{FF2B5EF4-FFF2-40B4-BE49-F238E27FC236}">
                      <a16:creationId xmlns:a16="http://schemas.microsoft.com/office/drawing/2014/main" id="{55B6397B-8849-1942-9D79-48AD9CD780AE}"/>
                    </a:ext>
                  </a:extLst>
                </p14:cNvPr>
                <p14:cNvContentPartPr/>
                <p14:nvPr/>
              </p14:nvContentPartPr>
              <p14:xfrm>
                <a:off x="1604950" y="5337439"/>
                <a:ext cx="105480" cy="106200"/>
              </p14:xfrm>
            </p:contentPart>
          </mc:Choice>
          <mc:Fallback xmlns="">
            <p:pic>
              <p:nvPicPr>
                <p:cNvPr id="169" name="Ink 168">
                  <a:extLst>
                    <a:ext uri="{FF2B5EF4-FFF2-40B4-BE49-F238E27FC236}">
                      <a16:creationId xmlns:a16="http://schemas.microsoft.com/office/drawing/2014/main" id="{55B6397B-8849-1942-9D79-48AD9CD780AE}"/>
                    </a:ext>
                  </a:extLst>
                </p:cNvPr>
                <p:cNvPicPr/>
                <p:nvPr/>
              </p:nvPicPr>
              <p:blipFill>
                <a:blip r:embed="rId269"/>
                <a:stretch>
                  <a:fillRect/>
                </a:stretch>
              </p:blipFill>
              <p:spPr>
                <a:xfrm>
                  <a:off x="1597390" y="5329879"/>
                  <a:ext cx="120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0" name="Ink 169">
                  <a:extLst>
                    <a:ext uri="{FF2B5EF4-FFF2-40B4-BE49-F238E27FC236}">
                      <a16:creationId xmlns:a16="http://schemas.microsoft.com/office/drawing/2014/main" id="{708F6AC5-E1ED-ED4D-8BF6-66DB862DC4BA}"/>
                    </a:ext>
                  </a:extLst>
                </p14:cNvPr>
                <p14:cNvContentPartPr/>
                <p14:nvPr/>
              </p14:nvContentPartPr>
              <p14:xfrm>
                <a:off x="1726990" y="5355079"/>
                <a:ext cx="135720" cy="67680"/>
              </p14:xfrm>
            </p:contentPart>
          </mc:Choice>
          <mc:Fallback xmlns="">
            <p:pic>
              <p:nvPicPr>
                <p:cNvPr id="170" name="Ink 169">
                  <a:extLst>
                    <a:ext uri="{FF2B5EF4-FFF2-40B4-BE49-F238E27FC236}">
                      <a16:creationId xmlns:a16="http://schemas.microsoft.com/office/drawing/2014/main" id="{708F6AC5-E1ED-ED4D-8BF6-66DB862DC4BA}"/>
                    </a:ext>
                  </a:extLst>
                </p:cNvPr>
                <p:cNvPicPr/>
                <p:nvPr/>
              </p:nvPicPr>
              <p:blipFill>
                <a:blip r:embed="rId271"/>
                <a:stretch>
                  <a:fillRect/>
                </a:stretch>
              </p:blipFill>
              <p:spPr>
                <a:xfrm>
                  <a:off x="1719430" y="5347519"/>
                  <a:ext cx="150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1" name="Ink 170">
                  <a:extLst>
                    <a:ext uri="{FF2B5EF4-FFF2-40B4-BE49-F238E27FC236}">
                      <a16:creationId xmlns:a16="http://schemas.microsoft.com/office/drawing/2014/main" id="{A8F02B19-9667-C746-820D-DABC60D80F09}"/>
                    </a:ext>
                  </a:extLst>
                </p14:cNvPr>
                <p14:cNvContentPartPr/>
                <p14:nvPr/>
              </p14:nvContentPartPr>
              <p14:xfrm>
                <a:off x="1771990" y="5325199"/>
                <a:ext cx="64800" cy="106200"/>
              </p14:xfrm>
            </p:contentPart>
          </mc:Choice>
          <mc:Fallback xmlns="">
            <p:pic>
              <p:nvPicPr>
                <p:cNvPr id="171" name="Ink 170">
                  <a:extLst>
                    <a:ext uri="{FF2B5EF4-FFF2-40B4-BE49-F238E27FC236}">
                      <a16:creationId xmlns:a16="http://schemas.microsoft.com/office/drawing/2014/main" id="{A8F02B19-9667-C746-820D-DABC60D80F09}"/>
                    </a:ext>
                  </a:extLst>
                </p:cNvPr>
                <p:cNvPicPr/>
                <p:nvPr/>
              </p:nvPicPr>
              <p:blipFill>
                <a:blip r:embed="rId273"/>
                <a:stretch>
                  <a:fillRect/>
                </a:stretch>
              </p:blipFill>
              <p:spPr>
                <a:xfrm>
                  <a:off x="1764430" y="5317639"/>
                  <a:ext cx="79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2" name="Ink 171">
                  <a:extLst>
                    <a:ext uri="{FF2B5EF4-FFF2-40B4-BE49-F238E27FC236}">
                      <a16:creationId xmlns:a16="http://schemas.microsoft.com/office/drawing/2014/main" id="{3ECE66E1-2905-C640-AB35-BACE9A555E9A}"/>
                    </a:ext>
                  </a:extLst>
                </p14:cNvPr>
                <p14:cNvContentPartPr/>
                <p14:nvPr/>
              </p14:nvContentPartPr>
              <p14:xfrm>
                <a:off x="1949830" y="5234119"/>
                <a:ext cx="15840" cy="224640"/>
              </p14:xfrm>
            </p:contentPart>
          </mc:Choice>
          <mc:Fallback xmlns="">
            <p:pic>
              <p:nvPicPr>
                <p:cNvPr id="172" name="Ink 171">
                  <a:extLst>
                    <a:ext uri="{FF2B5EF4-FFF2-40B4-BE49-F238E27FC236}">
                      <a16:creationId xmlns:a16="http://schemas.microsoft.com/office/drawing/2014/main" id="{3ECE66E1-2905-C640-AB35-BACE9A555E9A}"/>
                    </a:ext>
                  </a:extLst>
                </p:cNvPr>
                <p:cNvPicPr/>
                <p:nvPr/>
              </p:nvPicPr>
              <p:blipFill>
                <a:blip r:embed="rId275"/>
                <a:stretch>
                  <a:fillRect/>
                </a:stretch>
              </p:blipFill>
              <p:spPr>
                <a:xfrm>
                  <a:off x="1942270" y="5226559"/>
                  <a:ext cx="30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3" name="Ink 172">
                  <a:extLst>
                    <a:ext uri="{FF2B5EF4-FFF2-40B4-BE49-F238E27FC236}">
                      <a16:creationId xmlns:a16="http://schemas.microsoft.com/office/drawing/2014/main" id="{CC5DE2D7-DCCB-DC40-A32A-717383D409CA}"/>
                    </a:ext>
                  </a:extLst>
                </p14:cNvPr>
                <p14:cNvContentPartPr/>
                <p14:nvPr/>
              </p14:nvContentPartPr>
              <p14:xfrm>
                <a:off x="1869910" y="5351479"/>
                <a:ext cx="63000" cy="4680"/>
              </p14:xfrm>
            </p:contentPart>
          </mc:Choice>
          <mc:Fallback xmlns="">
            <p:pic>
              <p:nvPicPr>
                <p:cNvPr id="173" name="Ink 172">
                  <a:extLst>
                    <a:ext uri="{FF2B5EF4-FFF2-40B4-BE49-F238E27FC236}">
                      <a16:creationId xmlns:a16="http://schemas.microsoft.com/office/drawing/2014/main" id="{CC5DE2D7-DCCB-DC40-A32A-717383D409CA}"/>
                    </a:ext>
                  </a:extLst>
                </p:cNvPr>
                <p:cNvPicPr/>
                <p:nvPr/>
              </p:nvPicPr>
              <p:blipFill>
                <a:blip r:embed="rId277"/>
                <a:stretch>
                  <a:fillRect/>
                </a:stretch>
              </p:blipFill>
              <p:spPr>
                <a:xfrm>
                  <a:off x="1862350" y="5343919"/>
                  <a:ext cx="78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4" name="Ink 173">
                  <a:extLst>
                    <a:ext uri="{FF2B5EF4-FFF2-40B4-BE49-F238E27FC236}">
                      <a16:creationId xmlns:a16="http://schemas.microsoft.com/office/drawing/2014/main" id="{AC7BC955-2569-114F-AD04-EC8CBF8EF4D5}"/>
                    </a:ext>
                  </a:extLst>
                </p14:cNvPr>
                <p14:cNvContentPartPr/>
                <p14:nvPr/>
              </p14:nvContentPartPr>
              <p14:xfrm>
                <a:off x="2025430" y="5388919"/>
                <a:ext cx="46440" cy="13320"/>
              </p14:xfrm>
            </p:contentPart>
          </mc:Choice>
          <mc:Fallback xmlns="">
            <p:pic>
              <p:nvPicPr>
                <p:cNvPr id="174" name="Ink 173">
                  <a:extLst>
                    <a:ext uri="{FF2B5EF4-FFF2-40B4-BE49-F238E27FC236}">
                      <a16:creationId xmlns:a16="http://schemas.microsoft.com/office/drawing/2014/main" id="{AC7BC955-2569-114F-AD04-EC8CBF8EF4D5}"/>
                    </a:ext>
                  </a:extLst>
                </p:cNvPr>
                <p:cNvPicPr/>
                <p:nvPr/>
              </p:nvPicPr>
              <p:blipFill>
                <a:blip r:embed="rId279"/>
                <a:stretch>
                  <a:fillRect/>
                </a:stretch>
              </p:blipFill>
              <p:spPr>
                <a:xfrm>
                  <a:off x="2017870" y="5381359"/>
                  <a:ext cx="61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5" name="Ink 174">
                  <a:extLst>
                    <a:ext uri="{FF2B5EF4-FFF2-40B4-BE49-F238E27FC236}">
                      <a16:creationId xmlns:a16="http://schemas.microsoft.com/office/drawing/2014/main" id="{0FA3C3B3-0A5A-5245-9B94-606F3462A2E2}"/>
                    </a:ext>
                  </a:extLst>
                </p14:cNvPr>
                <p14:cNvContentPartPr/>
                <p14:nvPr/>
              </p14:nvContentPartPr>
              <p14:xfrm>
                <a:off x="2024350" y="5342479"/>
                <a:ext cx="74880" cy="93240"/>
              </p14:xfrm>
            </p:contentPart>
          </mc:Choice>
          <mc:Fallback xmlns="">
            <p:pic>
              <p:nvPicPr>
                <p:cNvPr id="175" name="Ink 174">
                  <a:extLst>
                    <a:ext uri="{FF2B5EF4-FFF2-40B4-BE49-F238E27FC236}">
                      <a16:creationId xmlns:a16="http://schemas.microsoft.com/office/drawing/2014/main" id="{0FA3C3B3-0A5A-5245-9B94-606F3462A2E2}"/>
                    </a:ext>
                  </a:extLst>
                </p:cNvPr>
                <p:cNvPicPr/>
                <p:nvPr/>
              </p:nvPicPr>
              <p:blipFill>
                <a:blip r:embed="rId281"/>
                <a:stretch>
                  <a:fillRect/>
                </a:stretch>
              </p:blipFill>
              <p:spPr>
                <a:xfrm>
                  <a:off x="2016790" y="5334919"/>
                  <a:ext cx="90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6" name="Ink 175">
                  <a:extLst>
                    <a:ext uri="{FF2B5EF4-FFF2-40B4-BE49-F238E27FC236}">
                      <a16:creationId xmlns:a16="http://schemas.microsoft.com/office/drawing/2014/main" id="{4E5CC99F-3B63-B94D-AEAA-F35E7143ECBD}"/>
                    </a:ext>
                  </a:extLst>
                </p14:cNvPr>
                <p14:cNvContentPartPr/>
                <p14:nvPr/>
              </p14:nvContentPartPr>
              <p14:xfrm>
                <a:off x="2143150" y="5365879"/>
                <a:ext cx="122400" cy="77040"/>
              </p14:xfrm>
            </p:contentPart>
          </mc:Choice>
          <mc:Fallback xmlns="">
            <p:pic>
              <p:nvPicPr>
                <p:cNvPr id="176" name="Ink 175">
                  <a:extLst>
                    <a:ext uri="{FF2B5EF4-FFF2-40B4-BE49-F238E27FC236}">
                      <a16:creationId xmlns:a16="http://schemas.microsoft.com/office/drawing/2014/main" id="{4E5CC99F-3B63-B94D-AEAA-F35E7143ECBD}"/>
                    </a:ext>
                  </a:extLst>
                </p:cNvPr>
                <p:cNvPicPr/>
                <p:nvPr/>
              </p:nvPicPr>
              <p:blipFill>
                <a:blip r:embed="rId283"/>
                <a:stretch>
                  <a:fillRect/>
                </a:stretch>
              </p:blipFill>
              <p:spPr>
                <a:xfrm>
                  <a:off x="2135590" y="5358319"/>
                  <a:ext cx="137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7" name="Ink 176">
                  <a:extLst>
                    <a:ext uri="{FF2B5EF4-FFF2-40B4-BE49-F238E27FC236}">
                      <a16:creationId xmlns:a16="http://schemas.microsoft.com/office/drawing/2014/main" id="{0BFB4A67-BD8C-464E-8F0E-635E2EDFB17B}"/>
                    </a:ext>
                  </a:extLst>
                </p14:cNvPr>
                <p14:cNvContentPartPr/>
                <p14:nvPr/>
              </p14:nvContentPartPr>
              <p14:xfrm>
                <a:off x="2308030" y="5362279"/>
                <a:ext cx="111600" cy="83880"/>
              </p14:xfrm>
            </p:contentPart>
          </mc:Choice>
          <mc:Fallback xmlns="">
            <p:pic>
              <p:nvPicPr>
                <p:cNvPr id="177" name="Ink 176">
                  <a:extLst>
                    <a:ext uri="{FF2B5EF4-FFF2-40B4-BE49-F238E27FC236}">
                      <a16:creationId xmlns:a16="http://schemas.microsoft.com/office/drawing/2014/main" id="{0BFB4A67-BD8C-464E-8F0E-635E2EDFB17B}"/>
                    </a:ext>
                  </a:extLst>
                </p:cNvPr>
                <p:cNvPicPr/>
                <p:nvPr/>
              </p:nvPicPr>
              <p:blipFill>
                <a:blip r:embed="rId285"/>
                <a:stretch>
                  <a:fillRect/>
                </a:stretch>
              </p:blipFill>
              <p:spPr>
                <a:xfrm>
                  <a:off x="2300470" y="5354719"/>
                  <a:ext cx="1267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8" name="Ink 177">
                  <a:extLst>
                    <a:ext uri="{FF2B5EF4-FFF2-40B4-BE49-F238E27FC236}">
                      <a16:creationId xmlns:a16="http://schemas.microsoft.com/office/drawing/2014/main" id="{C466FA02-04D4-7744-9075-6B411E66031E}"/>
                    </a:ext>
                  </a:extLst>
                </p14:cNvPr>
                <p14:cNvContentPartPr/>
                <p14:nvPr/>
              </p14:nvContentPartPr>
              <p14:xfrm>
                <a:off x="2414950" y="5235199"/>
                <a:ext cx="36720" cy="193320"/>
              </p14:xfrm>
            </p:contentPart>
          </mc:Choice>
          <mc:Fallback xmlns="">
            <p:pic>
              <p:nvPicPr>
                <p:cNvPr id="178" name="Ink 177">
                  <a:extLst>
                    <a:ext uri="{FF2B5EF4-FFF2-40B4-BE49-F238E27FC236}">
                      <a16:creationId xmlns:a16="http://schemas.microsoft.com/office/drawing/2014/main" id="{C466FA02-04D4-7744-9075-6B411E66031E}"/>
                    </a:ext>
                  </a:extLst>
                </p:cNvPr>
                <p:cNvPicPr/>
                <p:nvPr/>
              </p:nvPicPr>
              <p:blipFill>
                <a:blip r:embed="rId287"/>
                <a:stretch>
                  <a:fillRect/>
                </a:stretch>
              </p:blipFill>
              <p:spPr>
                <a:xfrm>
                  <a:off x="2407390" y="5227999"/>
                  <a:ext cx="51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9" name="Ink 178">
                  <a:extLst>
                    <a:ext uri="{FF2B5EF4-FFF2-40B4-BE49-F238E27FC236}">
                      <a16:creationId xmlns:a16="http://schemas.microsoft.com/office/drawing/2014/main" id="{6C1A805C-C9D3-274C-BEAF-A231266A4F19}"/>
                    </a:ext>
                  </a:extLst>
                </p14:cNvPr>
                <p14:cNvContentPartPr/>
                <p14:nvPr/>
              </p14:nvContentPartPr>
              <p14:xfrm>
                <a:off x="2488030" y="5329879"/>
                <a:ext cx="81720" cy="88560"/>
              </p14:xfrm>
            </p:contentPart>
          </mc:Choice>
          <mc:Fallback xmlns="">
            <p:pic>
              <p:nvPicPr>
                <p:cNvPr id="179" name="Ink 178">
                  <a:extLst>
                    <a:ext uri="{FF2B5EF4-FFF2-40B4-BE49-F238E27FC236}">
                      <a16:creationId xmlns:a16="http://schemas.microsoft.com/office/drawing/2014/main" id="{6C1A805C-C9D3-274C-BEAF-A231266A4F19}"/>
                    </a:ext>
                  </a:extLst>
                </p:cNvPr>
                <p:cNvPicPr/>
                <p:nvPr/>
              </p:nvPicPr>
              <p:blipFill>
                <a:blip r:embed="rId289"/>
                <a:stretch>
                  <a:fillRect/>
                </a:stretch>
              </p:blipFill>
              <p:spPr>
                <a:xfrm>
                  <a:off x="2480470" y="5322319"/>
                  <a:ext cx="968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0" name="Ink 179">
                  <a:extLst>
                    <a:ext uri="{FF2B5EF4-FFF2-40B4-BE49-F238E27FC236}">
                      <a16:creationId xmlns:a16="http://schemas.microsoft.com/office/drawing/2014/main" id="{5C5A215D-F412-CA4C-92A4-78B22238C3AB}"/>
                    </a:ext>
                  </a:extLst>
                </p14:cNvPr>
                <p14:cNvContentPartPr/>
                <p14:nvPr/>
              </p14:nvContentPartPr>
              <p14:xfrm>
                <a:off x="2642110" y="5349679"/>
                <a:ext cx="96120" cy="71640"/>
              </p14:xfrm>
            </p:contentPart>
          </mc:Choice>
          <mc:Fallback xmlns="">
            <p:pic>
              <p:nvPicPr>
                <p:cNvPr id="180" name="Ink 179">
                  <a:extLst>
                    <a:ext uri="{FF2B5EF4-FFF2-40B4-BE49-F238E27FC236}">
                      <a16:creationId xmlns:a16="http://schemas.microsoft.com/office/drawing/2014/main" id="{5C5A215D-F412-CA4C-92A4-78B22238C3AB}"/>
                    </a:ext>
                  </a:extLst>
                </p:cNvPr>
                <p:cNvPicPr/>
                <p:nvPr/>
              </p:nvPicPr>
              <p:blipFill>
                <a:blip r:embed="rId291"/>
                <a:stretch>
                  <a:fillRect/>
                </a:stretch>
              </p:blipFill>
              <p:spPr>
                <a:xfrm>
                  <a:off x="2634550" y="5342119"/>
                  <a:ext cx="1112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1" name="Ink 180">
                  <a:extLst>
                    <a:ext uri="{FF2B5EF4-FFF2-40B4-BE49-F238E27FC236}">
                      <a16:creationId xmlns:a16="http://schemas.microsoft.com/office/drawing/2014/main" id="{E55331B2-A26F-3449-B17B-1246B57A7693}"/>
                    </a:ext>
                  </a:extLst>
                </p14:cNvPr>
                <p14:cNvContentPartPr/>
                <p14:nvPr/>
              </p14:nvContentPartPr>
              <p14:xfrm>
                <a:off x="2728870" y="5222599"/>
                <a:ext cx="24120" cy="188280"/>
              </p14:xfrm>
            </p:contentPart>
          </mc:Choice>
          <mc:Fallback xmlns="">
            <p:pic>
              <p:nvPicPr>
                <p:cNvPr id="181" name="Ink 180">
                  <a:extLst>
                    <a:ext uri="{FF2B5EF4-FFF2-40B4-BE49-F238E27FC236}">
                      <a16:creationId xmlns:a16="http://schemas.microsoft.com/office/drawing/2014/main" id="{E55331B2-A26F-3449-B17B-1246B57A7693}"/>
                    </a:ext>
                  </a:extLst>
                </p:cNvPr>
                <p:cNvPicPr/>
                <p:nvPr/>
              </p:nvPicPr>
              <p:blipFill>
                <a:blip r:embed="rId293"/>
                <a:stretch>
                  <a:fillRect/>
                </a:stretch>
              </p:blipFill>
              <p:spPr>
                <a:xfrm>
                  <a:off x="2721310" y="5215039"/>
                  <a:ext cx="392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2" name="Ink 181">
                  <a:extLst>
                    <a:ext uri="{FF2B5EF4-FFF2-40B4-BE49-F238E27FC236}">
                      <a16:creationId xmlns:a16="http://schemas.microsoft.com/office/drawing/2014/main" id="{7B221FBF-E260-0E44-8E18-3BC6123F4604}"/>
                    </a:ext>
                  </a:extLst>
                </p14:cNvPr>
                <p14:cNvContentPartPr/>
                <p14:nvPr/>
              </p14:nvContentPartPr>
              <p14:xfrm>
                <a:off x="3008590" y="5287759"/>
                <a:ext cx="10800" cy="174240"/>
              </p14:xfrm>
            </p:contentPart>
          </mc:Choice>
          <mc:Fallback xmlns="">
            <p:pic>
              <p:nvPicPr>
                <p:cNvPr id="182" name="Ink 181">
                  <a:extLst>
                    <a:ext uri="{FF2B5EF4-FFF2-40B4-BE49-F238E27FC236}">
                      <a16:creationId xmlns:a16="http://schemas.microsoft.com/office/drawing/2014/main" id="{7B221FBF-E260-0E44-8E18-3BC6123F4604}"/>
                    </a:ext>
                  </a:extLst>
                </p:cNvPr>
                <p:cNvPicPr/>
                <p:nvPr/>
              </p:nvPicPr>
              <p:blipFill>
                <a:blip r:embed="rId295"/>
                <a:stretch>
                  <a:fillRect/>
                </a:stretch>
              </p:blipFill>
              <p:spPr>
                <a:xfrm>
                  <a:off x="3001030" y="5280559"/>
                  <a:ext cx="259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3" name="Ink 182">
                  <a:extLst>
                    <a:ext uri="{FF2B5EF4-FFF2-40B4-BE49-F238E27FC236}">
                      <a16:creationId xmlns:a16="http://schemas.microsoft.com/office/drawing/2014/main" id="{EFCB0FCB-8E32-6349-BCD0-5558BF8078E7}"/>
                    </a:ext>
                  </a:extLst>
                </p14:cNvPr>
                <p14:cNvContentPartPr/>
                <p14:nvPr/>
              </p14:nvContentPartPr>
              <p14:xfrm>
                <a:off x="2948470" y="5346079"/>
                <a:ext cx="102600" cy="18720"/>
              </p14:xfrm>
            </p:contentPart>
          </mc:Choice>
          <mc:Fallback xmlns="">
            <p:pic>
              <p:nvPicPr>
                <p:cNvPr id="183" name="Ink 182">
                  <a:extLst>
                    <a:ext uri="{FF2B5EF4-FFF2-40B4-BE49-F238E27FC236}">
                      <a16:creationId xmlns:a16="http://schemas.microsoft.com/office/drawing/2014/main" id="{EFCB0FCB-8E32-6349-BCD0-5558BF8078E7}"/>
                    </a:ext>
                  </a:extLst>
                </p:cNvPr>
                <p:cNvPicPr/>
                <p:nvPr/>
              </p:nvPicPr>
              <p:blipFill>
                <a:blip r:embed="rId297"/>
                <a:stretch>
                  <a:fillRect/>
                </a:stretch>
              </p:blipFill>
              <p:spPr>
                <a:xfrm>
                  <a:off x="2940910" y="5338519"/>
                  <a:ext cx="117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4" name="Ink 183">
                  <a:extLst>
                    <a:ext uri="{FF2B5EF4-FFF2-40B4-BE49-F238E27FC236}">
                      <a16:creationId xmlns:a16="http://schemas.microsoft.com/office/drawing/2014/main" id="{4D4AE0F2-5545-7E47-81DB-7CD7A3261349}"/>
                    </a:ext>
                  </a:extLst>
                </p14:cNvPr>
                <p14:cNvContentPartPr/>
                <p14:nvPr/>
              </p14:nvContentPartPr>
              <p14:xfrm>
                <a:off x="3129910" y="5325199"/>
                <a:ext cx="113040" cy="85320"/>
              </p14:xfrm>
            </p:contentPart>
          </mc:Choice>
          <mc:Fallback xmlns="">
            <p:pic>
              <p:nvPicPr>
                <p:cNvPr id="184" name="Ink 183">
                  <a:extLst>
                    <a:ext uri="{FF2B5EF4-FFF2-40B4-BE49-F238E27FC236}">
                      <a16:creationId xmlns:a16="http://schemas.microsoft.com/office/drawing/2014/main" id="{4D4AE0F2-5545-7E47-81DB-7CD7A3261349}"/>
                    </a:ext>
                  </a:extLst>
                </p:cNvPr>
                <p:cNvPicPr/>
                <p:nvPr/>
              </p:nvPicPr>
              <p:blipFill>
                <a:blip r:embed="rId299"/>
                <a:stretch>
                  <a:fillRect/>
                </a:stretch>
              </p:blipFill>
              <p:spPr>
                <a:xfrm>
                  <a:off x="3122710" y="5317639"/>
                  <a:ext cx="127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5" name="Ink 184">
                  <a:extLst>
                    <a:ext uri="{FF2B5EF4-FFF2-40B4-BE49-F238E27FC236}">
                      <a16:creationId xmlns:a16="http://schemas.microsoft.com/office/drawing/2014/main" id="{030CF02F-E478-F343-93E4-BF2F601F4B36}"/>
                    </a:ext>
                  </a:extLst>
                </p14:cNvPr>
                <p14:cNvContentPartPr/>
                <p14:nvPr/>
              </p14:nvContentPartPr>
              <p14:xfrm>
                <a:off x="3440590" y="5328799"/>
                <a:ext cx="145800" cy="88200"/>
              </p14:xfrm>
            </p:contentPart>
          </mc:Choice>
          <mc:Fallback xmlns="">
            <p:pic>
              <p:nvPicPr>
                <p:cNvPr id="185" name="Ink 184">
                  <a:extLst>
                    <a:ext uri="{FF2B5EF4-FFF2-40B4-BE49-F238E27FC236}">
                      <a16:creationId xmlns:a16="http://schemas.microsoft.com/office/drawing/2014/main" id="{030CF02F-E478-F343-93E4-BF2F601F4B36}"/>
                    </a:ext>
                  </a:extLst>
                </p:cNvPr>
                <p:cNvPicPr/>
                <p:nvPr/>
              </p:nvPicPr>
              <p:blipFill>
                <a:blip r:embed="rId301"/>
                <a:stretch>
                  <a:fillRect/>
                </a:stretch>
              </p:blipFill>
              <p:spPr>
                <a:xfrm>
                  <a:off x="3433030" y="5321239"/>
                  <a:ext cx="160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6" name="Ink 185">
                  <a:extLst>
                    <a:ext uri="{FF2B5EF4-FFF2-40B4-BE49-F238E27FC236}">
                      <a16:creationId xmlns:a16="http://schemas.microsoft.com/office/drawing/2014/main" id="{D47987DC-2C36-8C4C-8A04-1596505EAD6E}"/>
                    </a:ext>
                  </a:extLst>
                </p14:cNvPr>
                <p14:cNvContentPartPr/>
                <p14:nvPr/>
              </p14:nvContentPartPr>
              <p14:xfrm>
                <a:off x="3613390" y="5334919"/>
                <a:ext cx="103320" cy="85320"/>
              </p14:xfrm>
            </p:contentPart>
          </mc:Choice>
          <mc:Fallback xmlns="">
            <p:pic>
              <p:nvPicPr>
                <p:cNvPr id="186" name="Ink 185">
                  <a:extLst>
                    <a:ext uri="{FF2B5EF4-FFF2-40B4-BE49-F238E27FC236}">
                      <a16:creationId xmlns:a16="http://schemas.microsoft.com/office/drawing/2014/main" id="{D47987DC-2C36-8C4C-8A04-1596505EAD6E}"/>
                    </a:ext>
                  </a:extLst>
                </p:cNvPr>
                <p:cNvPicPr/>
                <p:nvPr/>
              </p:nvPicPr>
              <p:blipFill>
                <a:blip r:embed="rId303"/>
                <a:stretch>
                  <a:fillRect/>
                </a:stretch>
              </p:blipFill>
              <p:spPr>
                <a:xfrm>
                  <a:off x="3605830" y="5327359"/>
                  <a:ext cx="118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7" name="Ink 186">
                  <a:extLst>
                    <a:ext uri="{FF2B5EF4-FFF2-40B4-BE49-F238E27FC236}">
                      <a16:creationId xmlns:a16="http://schemas.microsoft.com/office/drawing/2014/main" id="{B43A1CEA-E4A8-784E-9A67-3E3A1EB9F8AF}"/>
                    </a:ext>
                  </a:extLst>
                </p14:cNvPr>
                <p14:cNvContentPartPr/>
                <p14:nvPr/>
              </p14:nvContentPartPr>
              <p14:xfrm>
                <a:off x="3753430" y="5332039"/>
                <a:ext cx="109800" cy="59040"/>
              </p14:xfrm>
            </p:contentPart>
          </mc:Choice>
          <mc:Fallback xmlns="">
            <p:pic>
              <p:nvPicPr>
                <p:cNvPr id="187" name="Ink 186">
                  <a:extLst>
                    <a:ext uri="{FF2B5EF4-FFF2-40B4-BE49-F238E27FC236}">
                      <a16:creationId xmlns:a16="http://schemas.microsoft.com/office/drawing/2014/main" id="{B43A1CEA-E4A8-784E-9A67-3E3A1EB9F8AF}"/>
                    </a:ext>
                  </a:extLst>
                </p:cNvPr>
                <p:cNvPicPr/>
                <p:nvPr/>
              </p:nvPicPr>
              <p:blipFill>
                <a:blip r:embed="rId305"/>
                <a:stretch>
                  <a:fillRect/>
                </a:stretch>
              </p:blipFill>
              <p:spPr>
                <a:xfrm>
                  <a:off x="3745870" y="5324479"/>
                  <a:ext cx="1245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8" name="Ink 187">
                  <a:extLst>
                    <a:ext uri="{FF2B5EF4-FFF2-40B4-BE49-F238E27FC236}">
                      <a16:creationId xmlns:a16="http://schemas.microsoft.com/office/drawing/2014/main" id="{B0ABB908-040F-9849-8F92-82BE678E497D}"/>
                    </a:ext>
                  </a:extLst>
                </p14:cNvPr>
                <p14:cNvContentPartPr/>
                <p14:nvPr/>
              </p14:nvContentPartPr>
              <p14:xfrm>
                <a:off x="3831190" y="5304679"/>
                <a:ext cx="84600" cy="254880"/>
              </p14:xfrm>
            </p:contentPart>
          </mc:Choice>
          <mc:Fallback xmlns="">
            <p:pic>
              <p:nvPicPr>
                <p:cNvPr id="188" name="Ink 187">
                  <a:extLst>
                    <a:ext uri="{FF2B5EF4-FFF2-40B4-BE49-F238E27FC236}">
                      <a16:creationId xmlns:a16="http://schemas.microsoft.com/office/drawing/2014/main" id="{B0ABB908-040F-9849-8F92-82BE678E497D}"/>
                    </a:ext>
                  </a:extLst>
                </p:cNvPr>
                <p:cNvPicPr/>
                <p:nvPr/>
              </p:nvPicPr>
              <p:blipFill>
                <a:blip r:embed="rId307"/>
                <a:stretch>
                  <a:fillRect/>
                </a:stretch>
              </p:blipFill>
              <p:spPr>
                <a:xfrm>
                  <a:off x="3823630" y="5297119"/>
                  <a:ext cx="993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2" name="Ink 191">
                  <a:extLst>
                    <a:ext uri="{FF2B5EF4-FFF2-40B4-BE49-F238E27FC236}">
                      <a16:creationId xmlns:a16="http://schemas.microsoft.com/office/drawing/2014/main" id="{C0005119-8B43-924A-9ED7-C727F817418F}"/>
                    </a:ext>
                  </a:extLst>
                </p14:cNvPr>
                <p14:cNvContentPartPr/>
                <p14:nvPr/>
              </p14:nvContentPartPr>
              <p14:xfrm>
                <a:off x="471310" y="5650279"/>
                <a:ext cx="144720" cy="105480"/>
              </p14:xfrm>
            </p:contentPart>
          </mc:Choice>
          <mc:Fallback xmlns="">
            <p:pic>
              <p:nvPicPr>
                <p:cNvPr id="192" name="Ink 191">
                  <a:extLst>
                    <a:ext uri="{FF2B5EF4-FFF2-40B4-BE49-F238E27FC236}">
                      <a16:creationId xmlns:a16="http://schemas.microsoft.com/office/drawing/2014/main" id="{C0005119-8B43-924A-9ED7-C727F817418F}"/>
                    </a:ext>
                  </a:extLst>
                </p:cNvPr>
                <p:cNvPicPr/>
                <p:nvPr/>
              </p:nvPicPr>
              <p:blipFill>
                <a:blip r:embed="rId309"/>
                <a:stretch>
                  <a:fillRect/>
                </a:stretch>
              </p:blipFill>
              <p:spPr>
                <a:xfrm>
                  <a:off x="463750" y="5642719"/>
                  <a:ext cx="159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3" name="Ink 192">
                  <a:extLst>
                    <a:ext uri="{FF2B5EF4-FFF2-40B4-BE49-F238E27FC236}">
                      <a16:creationId xmlns:a16="http://schemas.microsoft.com/office/drawing/2014/main" id="{4E31063A-3342-AE47-A769-7B7BAA73B79C}"/>
                    </a:ext>
                  </a:extLst>
                </p14:cNvPr>
                <p14:cNvContentPartPr/>
                <p14:nvPr/>
              </p14:nvContentPartPr>
              <p14:xfrm>
                <a:off x="657070" y="5673319"/>
                <a:ext cx="66960" cy="81000"/>
              </p14:xfrm>
            </p:contentPart>
          </mc:Choice>
          <mc:Fallback xmlns="">
            <p:pic>
              <p:nvPicPr>
                <p:cNvPr id="193" name="Ink 192">
                  <a:extLst>
                    <a:ext uri="{FF2B5EF4-FFF2-40B4-BE49-F238E27FC236}">
                      <a16:creationId xmlns:a16="http://schemas.microsoft.com/office/drawing/2014/main" id="{4E31063A-3342-AE47-A769-7B7BAA73B79C}"/>
                    </a:ext>
                  </a:extLst>
                </p:cNvPr>
                <p:cNvPicPr/>
                <p:nvPr/>
              </p:nvPicPr>
              <p:blipFill>
                <a:blip r:embed="rId311"/>
                <a:stretch>
                  <a:fillRect/>
                </a:stretch>
              </p:blipFill>
              <p:spPr>
                <a:xfrm>
                  <a:off x="649510" y="5665759"/>
                  <a:ext cx="820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4" name="Ink 193">
                  <a:extLst>
                    <a:ext uri="{FF2B5EF4-FFF2-40B4-BE49-F238E27FC236}">
                      <a16:creationId xmlns:a16="http://schemas.microsoft.com/office/drawing/2014/main" id="{3DD3F11C-D2A2-A24E-9ED1-3209B5B17CA8}"/>
                    </a:ext>
                  </a:extLst>
                </p14:cNvPr>
                <p14:cNvContentPartPr/>
                <p14:nvPr/>
              </p14:nvContentPartPr>
              <p14:xfrm>
                <a:off x="774790" y="5666839"/>
                <a:ext cx="99720" cy="87840"/>
              </p14:xfrm>
            </p:contentPart>
          </mc:Choice>
          <mc:Fallback xmlns="">
            <p:pic>
              <p:nvPicPr>
                <p:cNvPr id="194" name="Ink 193">
                  <a:extLst>
                    <a:ext uri="{FF2B5EF4-FFF2-40B4-BE49-F238E27FC236}">
                      <a16:creationId xmlns:a16="http://schemas.microsoft.com/office/drawing/2014/main" id="{3DD3F11C-D2A2-A24E-9ED1-3209B5B17CA8}"/>
                    </a:ext>
                  </a:extLst>
                </p:cNvPr>
                <p:cNvPicPr/>
                <p:nvPr/>
              </p:nvPicPr>
              <p:blipFill>
                <a:blip r:embed="rId313"/>
                <a:stretch>
                  <a:fillRect/>
                </a:stretch>
              </p:blipFill>
              <p:spPr>
                <a:xfrm>
                  <a:off x="767230" y="5659279"/>
                  <a:ext cx="1148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5" name="Ink 194">
                  <a:extLst>
                    <a:ext uri="{FF2B5EF4-FFF2-40B4-BE49-F238E27FC236}">
                      <a16:creationId xmlns:a16="http://schemas.microsoft.com/office/drawing/2014/main" id="{9B5427C3-2050-B842-A5C6-FCD9704FC186}"/>
                    </a:ext>
                  </a:extLst>
                </p14:cNvPr>
                <p14:cNvContentPartPr/>
                <p14:nvPr/>
              </p14:nvContentPartPr>
              <p14:xfrm>
                <a:off x="909430" y="5572519"/>
                <a:ext cx="105480" cy="195120"/>
              </p14:xfrm>
            </p:contentPart>
          </mc:Choice>
          <mc:Fallback xmlns="">
            <p:pic>
              <p:nvPicPr>
                <p:cNvPr id="195" name="Ink 194">
                  <a:extLst>
                    <a:ext uri="{FF2B5EF4-FFF2-40B4-BE49-F238E27FC236}">
                      <a16:creationId xmlns:a16="http://schemas.microsoft.com/office/drawing/2014/main" id="{9B5427C3-2050-B842-A5C6-FCD9704FC186}"/>
                    </a:ext>
                  </a:extLst>
                </p:cNvPr>
                <p:cNvPicPr/>
                <p:nvPr/>
              </p:nvPicPr>
              <p:blipFill>
                <a:blip r:embed="rId315"/>
                <a:stretch>
                  <a:fillRect/>
                </a:stretch>
              </p:blipFill>
              <p:spPr>
                <a:xfrm>
                  <a:off x="901870" y="5564959"/>
                  <a:ext cx="1206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6" name="Ink 195">
                  <a:extLst>
                    <a:ext uri="{FF2B5EF4-FFF2-40B4-BE49-F238E27FC236}">
                      <a16:creationId xmlns:a16="http://schemas.microsoft.com/office/drawing/2014/main" id="{DEF01604-9E26-0F40-B690-50820DD2556F}"/>
                    </a:ext>
                  </a:extLst>
                </p14:cNvPr>
                <p14:cNvContentPartPr/>
                <p14:nvPr/>
              </p14:nvContentPartPr>
              <p14:xfrm>
                <a:off x="1073230" y="5670799"/>
                <a:ext cx="11520" cy="70920"/>
              </p14:xfrm>
            </p:contentPart>
          </mc:Choice>
          <mc:Fallback xmlns="">
            <p:pic>
              <p:nvPicPr>
                <p:cNvPr id="196" name="Ink 195">
                  <a:extLst>
                    <a:ext uri="{FF2B5EF4-FFF2-40B4-BE49-F238E27FC236}">
                      <a16:creationId xmlns:a16="http://schemas.microsoft.com/office/drawing/2014/main" id="{DEF01604-9E26-0F40-B690-50820DD2556F}"/>
                    </a:ext>
                  </a:extLst>
                </p:cNvPr>
                <p:cNvPicPr/>
                <p:nvPr/>
              </p:nvPicPr>
              <p:blipFill>
                <a:blip r:embed="rId317"/>
                <a:stretch>
                  <a:fillRect/>
                </a:stretch>
              </p:blipFill>
              <p:spPr>
                <a:xfrm>
                  <a:off x="1065670" y="5663239"/>
                  <a:ext cx="266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7" name="Ink 196">
                  <a:extLst>
                    <a:ext uri="{FF2B5EF4-FFF2-40B4-BE49-F238E27FC236}">
                      <a16:creationId xmlns:a16="http://schemas.microsoft.com/office/drawing/2014/main" id="{830430CB-0C50-CC44-92CD-D27F8DF2B14F}"/>
                    </a:ext>
                  </a:extLst>
                </p14:cNvPr>
                <p14:cNvContentPartPr/>
                <p14:nvPr/>
              </p14:nvContentPartPr>
              <p14:xfrm>
                <a:off x="1054870" y="5598439"/>
                <a:ext cx="5400" cy="1800"/>
              </p14:xfrm>
            </p:contentPart>
          </mc:Choice>
          <mc:Fallback xmlns="">
            <p:pic>
              <p:nvPicPr>
                <p:cNvPr id="197" name="Ink 196">
                  <a:extLst>
                    <a:ext uri="{FF2B5EF4-FFF2-40B4-BE49-F238E27FC236}">
                      <a16:creationId xmlns:a16="http://schemas.microsoft.com/office/drawing/2014/main" id="{830430CB-0C50-CC44-92CD-D27F8DF2B14F}"/>
                    </a:ext>
                  </a:extLst>
                </p:cNvPr>
                <p:cNvPicPr/>
                <p:nvPr/>
              </p:nvPicPr>
              <p:blipFill>
                <a:blip r:embed="rId319"/>
                <a:stretch>
                  <a:fillRect/>
                </a:stretch>
              </p:blipFill>
              <p:spPr>
                <a:xfrm>
                  <a:off x="1047670" y="5590879"/>
                  <a:ext cx="201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8" name="Ink 197">
                  <a:extLst>
                    <a:ext uri="{FF2B5EF4-FFF2-40B4-BE49-F238E27FC236}">
                      <a16:creationId xmlns:a16="http://schemas.microsoft.com/office/drawing/2014/main" id="{79A3012B-8619-D042-99F9-5159F26217E0}"/>
                    </a:ext>
                  </a:extLst>
                </p14:cNvPr>
                <p14:cNvContentPartPr/>
                <p14:nvPr/>
              </p14:nvContentPartPr>
              <p14:xfrm>
                <a:off x="1213270" y="5550559"/>
                <a:ext cx="22680" cy="183240"/>
              </p14:xfrm>
            </p:contentPart>
          </mc:Choice>
          <mc:Fallback xmlns="">
            <p:pic>
              <p:nvPicPr>
                <p:cNvPr id="198" name="Ink 197">
                  <a:extLst>
                    <a:ext uri="{FF2B5EF4-FFF2-40B4-BE49-F238E27FC236}">
                      <a16:creationId xmlns:a16="http://schemas.microsoft.com/office/drawing/2014/main" id="{79A3012B-8619-D042-99F9-5159F26217E0}"/>
                    </a:ext>
                  </a:extLst>
                </p:cNvPr>
                <p:cNvPicPr/>
                <p:nvPr/>
              </p:nvPicPr>
              <p:blipFill>
                <a:blip r:embed="rId321"/>
                <a:stretch>
                  <a:fillRect/>
                </a:stretch>
              </p:blipFill>
              <p:spPr>
                <a:xfrm>
                  <a:off x="1205710" y="5542999"/>
                  <a:ext cx="37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9" name="Ink 198">
                  <a:extLst>
                    <a:ext uri="{FF2B5EF4-FFF2-40B4-BE49-F238E27FC236}">
                      <a16:creationId xmlns:a16="http://schemas.microsoft.com/office/drawing/2014/main" id="{394F5692-049B-9547-A002-B3B7FC0DACFF}"/>
                    </a:ext>
                  </a:extLst>
                </p14:cNvPr>
                <p14:cNvContentPartPr/>
                <p14:nvPr/>
              </p14:nvContentPartPr>
              <p14:xfrm>
                <a:off x="1124350" y="5648839"/>
                <a:ext cx="133560" cy="10800"/>
              </p14:xfrm>
            </p:contentPart>
          </mc:Choice>
          <mc:Fallback xmlns="">
            <p:pic>
              <p:nvPicPr>
                <p:cNvPr id="199" name="Ink 198">
                  <a:extLst>
                    <a:ext uri="{FF2B5EF4-FFF2-40B4-BE49-F238E27FC236}">
                      <a16:creationId xmlns:a16="http://schemas.microsoft.com/office/drawing/2014/main" id="{394F5692-049B-9547-A002-B3B7FC0DACFF}"/>
                    </a:ext>
                  </a:extLst>
                </p:cNvPr>
                <p:cNvPicPr/>
                <p:nvPr/>
              </p:nvPicPr>
              <p:blipFill>
                <a:blip r:embed="rId323"/>
                <a:stretch>
                  <a:fillRect/>
                </a:stretch>
              </p:blipFill>
              <p:spPr>
                <a:xfrm>
                  <a:off x="1116790" y="5641279"/>
                  <a:ext cx="148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0" name="Ink 199">
                  <a:extLst>
                    <a:ext uri="{FF2B5EF4-FFF2-40B4-BE49-F238E27FC236}">
                      <a16:creationId xmlns:a16="http://schemas.microsoft.com/office/drawing/2014/main" id="{C0FC0A41-A5DC-344B-B02E-18AEFD225355}"/>
                    </a:ext>
                  </a:extLst>
                </p14:cNvPr>
                <p14:cNvContentPartPr/>
                <p14:nvPr/>
              </p14:nvContentPartPr>
              <p14:xfrm>
                <a:off x="1341430" y="5635519"/>
                <a:ext cx="107280" cy="95040"/>
              </p14:xfrm>
            </p:contentPart>
          </mc:Choice>
          <mc:Fallback xmlns="">
            <p:pic>
              <p:nvPicPr>
                <p:cNvPr id="200" name="Ink 199">
                  <a:extLst>
                    <a:ext uri="{FF2B5EF4-FFF2-40B4-BE49-F238E27FC236}">
                      <a16:creationId xmlns:a16="http://schemas.microsoft.com/office/drawing/2014/main" id="{C0FC0A41-A5DC-344B-B02E-18AEFD225355}"/>
                    </a:ext>
                  </a:extLst>
                </p:cNvPr>
                <p:cNvPicPr/>
                <p:nvPr/>
              </p:nvPicPr>
              <p:blipFill>
                <a:blip r:embed="rId325"/>
                <a:stretch>
                  <a:fillRect/>
                </a:stretch>
              </p:blipFill>
              <p:spPr>
                <a:xfrm>
                  <a:off x="1333870" y="5627959"/>
                  <a:ext cx="122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1" name="Ink 200">
                  <a:extLst>
                    <a:ext uri="{FF2B5EF4-FFF2-40B4-BE49-F238E27FC236}">
                      <a16:creationId xmlns:a16="http://schemas.microsoft.com/office/drawing/2014/main" id="{70323A80-042D-E142-A746-D1ABDB41BAF6}"/>
                    </a:ext>
                  </a:extLst>
                </p14:cNvPr>
                <p14:cNvContentPartPr/>
                <p14:nvPr/>
              </p14:nvContentPartPr>
              <p14:xfrm>
                <a:off x="1516750" y="5643799"/>
                <a:ext cx="87120" cy="78120"/>
              </p14:xfrm>
            </p:contentPart>
          </mc:Choice>
          <mc:Fallback xmlns="">
            <p:pic>
              <p:nvPicPr>
                <p:cNvPr id="201" name="Ink 200">
                  <a:extLst>
                    <a:ext uri="{FF2B5EF4-FFF2-40B4-BE49-F238E27FC236}">
                      <a16:creationId xmlns:a16="http://schemas.microsoft.com/office/drawing/2014/main" id="{70323A80-042D-E142-A746-D1ABDB41BAF6}"/>
                    </a:ext>
                  </a:extLst>
                </p:cNvPr>
                <p:cNvPicPr/>
                <p:nvPr/>
              </p:nvPicPr>
              <p:blipFill>
                <a:blip r:embed="rId327"/>
                <a:stretch>
                  <a:fillRect/>
                </a:stretch>
              </p:blipFill>
              <p:spPr>
                <a:xfrm>
                  <a:off x="1509190" y="5636239"/>
                  <a:ext cx="1022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2" name="Ink 201">
                  <a:extLst>
                    <a:ext uri="{FF2B5EF4-FFF2-40B4-BE49-F238E27FC236}">
                      <a16:creationId xmlns:a16="http://schemas.microsoft.com/office/drawing/2014/main" id="{7B80AE73-84BD-EC47-ABC3-FA602B9A6E38}"/>
                    </a:ext>
                  </a:extLst>
                </p14:cNvPr>
                <p14:cNvContentPartPr/>
                <p14:nvPr/>
              </p14:nvContentPartPr>
              <p14:xfrm>
                <a:off x="1731310" y="5554159"/>
                <a:ext cx="22680" cy="172800"/>
              </p14:xfrm>
            </p:contentPart>
          </mc:Choice>
          <mc:Fallback xmlns="">
            <p:pic>
              <p:nvPicPr>
                <p:cNvPr id="202" name="Ink 201">
                  <a:extLst>
                    <a:ext uri="{FF2B5EF4-FFF2-40B4-BE49-F238E27FC236}">
                      <a16:creationId xmlns:a16="http://schemas.microsoft.com/office/drawing/2014/main" id="{7B80AE73-84BD-EC47-ABC3-FA602B9A6E38}"/>
                    </a:ext>
                  </a:extLst>
                </p:cNvPr>
                <p:cNvPicPr/>
                <p:nvPr/>
              </p:nvPicPr>
              <p:blipFill>
                <a:blip r:embed="rId329"/>
                <a:stretch>
                  <a:fillRect/>
                </a:stretch>
              </p:blipFill>
              <p:spPr>
                <a:xfrm>
                  <a:off x="1723750" y="5546599"/>
                  <a:ext cx="37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3" name="Ink 202">
                  <a:extLst>
                    <a:ext uri="{FF2B5EF4-FFF2-40B4-BE49-F238E27FC236}">
                      <a16:creationId xmlns:a16="http://schemas.microsoft.com/office/drawing/2014/main" id="{8D07C4DB-D18E-BA4B-B3AF-7252F734ADEE}"/>
                    </a:ext>
                  </a:extLst>
                </p14:cNvPr>
                <p14:cNvContentPartPr/>
                <p14:nvPr/>
              </p14:nvContentPartPr>
              <p14:xfrm>
                <a:off x="1654270" y="5625079"/>
                <a:ext cx="319680" cy="75240"/>
              </p14:xfrm>
            </p:contentPart>
          </mc:Choice>
          <mc:Fallback xmlns="">
            <p:pic>
              <p:nvPicPr>
                <p:cNvPr id="203" name="Ink 202">
                  <a:extLst>
                    <a:ext uri="{FF2B5EF4-FFF2-40B4-BE49-F238E27FC236}">
                      <a16:creationId xmlns:a16="http://schemas.microsoft.com/office/drawing/2014/main" id="{8D07C4DB-D18E-BA4B-B3AF-7252F734ADEE}"/>
                    </a:ext>
                  </a:extLst>
                </p:cNvPr>
                <p:cNvPicPr/>
                <p:nvPr/>
              </p:nvPicPr>
              <p:blipFill>
                <a:blip r:embed="rId331"/>
                <a:stretch>
                  <a:fillRect/>
                </a:stretch>
              </p:blipFill>
              <p:spPr>
                <a:xfrm>
                  <a:off x="1646710" y="5617519"/>
                  <a:ext cx="334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4" name="Ink 203">
                  <a:extLst>
                    <a:ext uri="{FF2B5EF4-FFF2-40B4-BE49-F238E27FC236}">
                      <a16:creationId xmlns:a16="http://schemas.microsoft.com/office/drawing/2014/main" id="{0DE92F04-32E0-2747-B3DD-E563CF0E02BF}"/>
                    </a:ext>
                  </a:extLst>
                </p14:cNvPr>
                <p14:cNvContentPartPr/>
                <p14:nvPr/>
              </p14:nvContentPartPr>
              <p14:xfrm>
                <a:off x="2009950" y="5629039"/>
                <a:ext cx="69120" cy="84600"/>
              </p14:xfrm>
            </p:contentPart>
          </mc:Choice>
          <mc:Fallback xmlns="">
            <p:pic>
              <p:nvPicPr>
                <p:cNvPr id="204" name="Ink 203">
                  <a:extLst>
                    <a:ext uri="{FF2B5EF4-FFF2-40B4-BE49-F238E27FC236}">
                      <a16:creationId xmlns:a16="http://schemas.microsoft.com/office/drawing/2014/main" id="{0DE92F04-32E0-2747-B3DD-E563CF0E02BF}"/>
                    </a:ext>
                  </a:extLst>
                </p:cNvPr>
                <p:cNvPicPr/>
                <p:nvPr/>
              </p:nvPicPr>
              <p:blipFill>
                <a:blip r:embed="rId333"/>
                <a:stretch>
                  <a:fillRect/>
                </a:stretch>
              </p:blipFill>
              <p:spPr>
                <a:xfrm>
                  <a:off x="2002390" y="5621479"/>
                  <a:ext cx="84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5" name="Ink 204">
                  <a:extLst>
                    <a:ext uri="{FF2B5EF4-FFF2-40B4-BE49-F238E27FC236}">
                      <a16:creationId xmlns:a16="http://schemas.microsoft.com/office/drawing/2014/main" id="{F1CBC9AE-C665-0549-9097-CE36C940903E}"/>
                    </a:ext>
                  </a:extLst>
                </p14:cNvPr>
                <p14:cNvContentPartPr/>
                <p14:nvPr/>
              </p14:nvContentPartPr>
              <p14:xfrm>
                <a:off x="2106070" y="5636239"/>
                <a:ext cx="115920" cy="81000"/>
              </p14:xfrm>
            </p:contentPart>
          </mc:Choice>
          <mc:Fallback xmlns="">
            <p:pic>
              <p:nvPicPr>
                <p:cNvPr id="205" name="Ink 204">
                  <a:extLst>
                    <a:ext uri="{FF2B5EF4-FFF2-40B4-BE49-F238E27FC236}">
                      <a16:creationId xmlns:a16="http://schemas.microsoft.com/office/drawing/2014/main" id="{F1CBC9AE-C665-0549-9097-CE36C940903E}"/>
                    </a:ext>
                  </a:extLst>
                </p:cNvPr>
                <p:cNvPicPr/>
                <p:nvPr/>
              </p:nvPicPr>
              <p:blipFill>
                <a:blip r:embed="rId335"/>
                <a:stretch>
                  <a:fillRect/>
                </a:stretch>
              </p:blipFill>
              <p:spPr>
                <a:xfrm>
                  <a:off x="2098510" y="5628679"/>
                  <a:ext cx="1310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6" name="Ink 205">
                  <a:extLst>
                    <a:ext uri="{FF2B5EF4-FFF2-40B4-BE49-F238E27FC236}">
                      <a16:creationId xmlns:a16="http://schemas.microsoft.com/office/drawing/2014/main" id="{741E868E-B37D-BC43-817E-548FDCD2303F}"/>
                    </a:ext>
                  </a:extLst>
                </p14:cNvPr>
                <p14:cNvContentPartPr/>
                <p14:nvPr/>
              </p14:nvContentPartPr>
              <p14:xfrm>
                <a:off x="2300830" y="5532919"/>
                <a:ext cx="12960" cy="176040"/>
              </p14:xfrm>
            </p:contentPart>
          </mc:Choice>
          <mc:Fallback xmlns="">
            <p:pic>
              <p:nvPicPr>
                <p:cNvPr id="206" name="Ink 205">
                  <a:extLst>
                    <a:ext uri="{FF2B5EF4-FFF2-40B4-BE49-F238E27FC236}">
                      <a16:creationId xmlns:a16="http://schemas.microsoft.com/office/drawing/2014/main" id="{741E868E-B37D-BC43-817E-548FDCD2303F}"/>
                    </a:ext>
                  </a:extLst>
                </p:cNvPr>
                <p:cNvPicPr/>
                <p:nvPr/>
              </p:nvPicPr>
              <p:blipFill>
                <a:blip r:embed="rId337"/>
                <a:stretch>
                  <a:fillRect/>
                </a:stretch>
              </p:blipFill>
              <p:spPr>
                <a:xfrm>
                  <a:off x="2293270" y="5525359"/>
                  <a:ext cx="280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7" name="Ink 206">
                  <a:extLst>
                    <a:ext uri="{FF2B5EF4-FFF2-40B4-BE49-F238E27FC236}">
                      <a16:creationId xmlns:a16="http://schemas.microsoft.com/office/drawing/2014/main" id="{FF3B7C25-6D56-204A-B33B-87573B13E00E}"/>
                    </a:ext>
                  </a:extLst>
                </p14:cNvPr>
                <p14:cNvContentPartPr/>
                <p14:nvPr/>
              </p14:nvContentPartPr>
              <p14:xfrm>
                <a:off x="2533390" y="5645959"/>
                <a:ext cx="115920" cy="70920"/>
              </p14:xfrm>
            </p:contentPart>
          </mc:Choice>
          <mc:Fallback xmlns="">
            <p:pic>
              <p:nvPicPr>
                <p:cNvPr id="207" name="Ink 206">
                  <a:extLst>
                    <a:ext uri="{FF2B5EF4-FFF2-40B4-BE49-F238E27FC236}">
                      <a16:creationId xmlns:a16="http://schemas.microsoft.com/office/drawing/2014/main" id="{FF3B7C25-6D56-204A-B33B-87573B13E00E}"/>
                    </a:ext>
                  </a:extLst>
                </p:cNvPr>
                <p:cNvPicPr/>
                <p:nvPr/>
              </p:nvPicPr>
              <p:blipFill>
                <a:blip r:embed="rId339"/>
                <a:stretch>
                  <a:fillRect/>
                </a:stretch>
              </p:blipFill>
              <p:spPr>
                <a:xfrm>
                  <a:off x="2525830" y="5638399"/>
                  <a:ext cx="131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8" name="Ink 207">
                  <a:extLst>
                    <a:ext uri="{FF2B5EF4-FFF2-40B4-BE49-F238E27FC236}">
                      <a16:creationId xmlns:a16="http://schemas.microsoft.com/office/drawing/2014/main" id="{51198C67-6BE7-AC45-A26F-B8369B82A3C9}"/>
                    </a:ext>
                  </a:extLst>
                </p14:cNvPr>
                <p14:cNvContentPartPr/>
                <p14:nvPr/>
              </p14:nvContentPartPr>
              <p14:xfrm>
                <a:off x="2688190" y="5642359"/>
                <a:ext cx="105480" cy="58680"/>
              </p14:xfrm>
            </p:contentPart>
          </mc:Choice>
          <mc:Fallback xmlns="">
            <p:pic>
              <p:nvPicPr>
                <p:cNvPr id="208" name="Ink 207">
                  <a:extLst>
                    <a:ext uri="{FF2B5EF4-FFF2-40B4-BE49-F238E27FC236}">
                      <a16:creationId xmlns:a16="http://schemas.microsoft.com/office/drawing/2014/main" id="{51198C67-6BE7-AC45-A26F-B8369B82A3C9}"/>
                    </a:ext>
                  </a:extLst>
                </p:cNvPr>
                <p:cNvPicPr/>
                <p:nvPr/>
              </p:nvPicPr>
              <p:blipFill>
                <a:blip r:embed="rId341"/>
                <a:stretch>
                  <a:fillRect/>
                </a:stretch>
              </p:blipFill>
              <p:spPr>
                <a:xfrm>
                  <a:off x="2680630" y="5634799"/>
                  <a:ext cx="1206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9" name="Ink 208">
                  <a:extLst>
                    <a:ext uri="{FF2B5EF4-FFF2-40B4-BE49-F238E27FC236}">
                      <a16:creationId xmlns:a16="http://schemas.microsoft.com/office/drawing/2014/main" id="{69F85A08-6CDD-BB4F-A00B-E2A20DE2F068}"/>
                    </a:ext>
                  </a:extLst>
                </p14:cNvPr>
                <p14:cNvContentPartPr/>
                <p14:nvPr/>
              </p14:nvContentPartPr>
              <p14:xfrm>
                <a:off x="2881150" y="5533279"/>
                <a:ext cx="112680" cy="170640"/>
              </p14:xfrm>
            </p:contentPart>
          </mc:Choice>
          <mc:Fallback xmlns="">
            <p:pic>
              <p:nvPicPr>
                <p:cNvPr id="209" name="Ink 208">
                  <a:extLst>
                    <a:ext uri="{FF2B5EF4-FFF2-40B4-BE49-F238E27FC236}">
                      <a16:creationId xmlns:a16="http://schemas.microsoft.com/office/drawing/2014/main" id="{69F85A08-6CDD-BB4F-A00B-E2A20DE2F068}"/>
                    </a:ext>
                  </a:extLst>
                </p:cNvPr>
                <p:cNvPicPr/>
                <p:nvPr/>
              </p:nvPicPr>
              <p:blipFill>
                <a:blip r:embed="rId343"/>
                <a:stretch>
                  <a:fillRect/>
                </a:stretch>
              </p:blipFill>
              <p:spPr>
                <a:xfrm>
                  <a:off x="2873590" y="5525719"/>
                  <a:ext cx="1274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0" name="Ink 209">
                  <a:extLst>
                    <a:ext uri="{FF2B5EF4-FFF2-40B4-BE49-F238E27FC236}">
                      <a16:creationId xmlns:a16="http://schemas.microsoft.com/office/drawing/2014/main" id="{848479BF-66B0-F34A-A826-D5E7D83FBC42}"/>
                    </a:ext>
                  </a:extLst>
                </p14:cNvPr>
                <p14:cNvContentPartPr/>
                <p14:nvPr/>
              </p14:nvContentPartPr>
              <p14:xfrm>
                <a:off x="3042790" y="5620039"/>
                <a:ext cx="120960" cy="72000"/>
              </p14:xfrm>
            </p:contentPart>
          </mc:Choice>
          <mc:Fallback xmlns="">
            <p:pic>
              <p:nvPicPr>
                <p:cNvPr id="210" name="Ink 209">
                  <a:extLst>
                    <a:ext uri="{FF2B5EF4-FFF2-40B4-BE49-F238E27FC236}">
                      <a16:creationId xmlns:a16="http://schemas.microsoft.com/office/drawing/2014/main" id="{848479BF-66B0-F34A-A826-D5E7D83FBC42}"/>
                    </a:ext>
                  </a:extLst>
                </p:cNvPr>
                <p:cNvPicPr/>
                <p:nvPr/>
              </p:nvPicPr>
              <p:blipFill>
                <a:blip r:embed="rId345"/>
                <a:stretch>
                  <a:fillRect/>
                </a:stretch>
              </p:blipFill>
              <p:spPr>
                <a:xfrm>
                  <a:off x="3035230" y="5612479"/>
                  <a:ext cx="136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1" name="Ink 210">
                  <a:extLst>
                    <a:ext uri="{FF2B5EF4-FFF2-40B4-BE49-F238E27FC236}">
                      <a16:creationId xmlns:a16="http://schemas.microsoft.com/office/drawing/2014/main" id="{2D0551D4-97D6-B44F-B02A-8A37783E9D75}"/>
                    </a:ext>
                  </a:extLst>
                </p14:cNvPr>
                <p14:cNvContentPartPr/>
                <p14:nvPr/>
              </p14:nvContentPartPr>
              <p14:xfrm>
                <a:off x="3227110" y="5608159"/>
                <a:ext cx="102600" cy="82080"/>
              </p14:xfrm>
            </p:contentPart>
          </mc:Choice>
          <mc:Fallback xmlns="">
            <p:pic>
              <p:nvPicPr>
                <p:cNvPr id="211" name="Ink 210">
                  <a:extLst>
                    <a:ext uri="{FF2B5EF4-FFF2-40B4-BE49-F238E27FC236}">
                      <a16:creationId xmlns:a16="http://schemas.microsoft.com/office/drawing/2014/main" id="{2D0551D4-97D6-B44F-B02A-8A37783E9D75}"/>
                    </a:ext>
                  </a:extLst>
                </p:cNvPr>
                <p:cNvPicPr/>
                <p:nvPr/>
              </p:nvPicPr>
              <p:blipFill>
                <a:blip r:embed="rId347"/>
                <a:stretch>
                  <a:fillRect/>
                </a:stretch>
              </p:blipFill>
              <p:spPr>
                <a:xfrm>
                  <a:off x="3219550" y="5600599"/>
                  <a:ext cx="1177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2" name="Ink 211">
                  <a:extLst>
                    <a:ext uri="{FF2B5EF4-FFF2-40B4-BE49-F238E27FC236}">
                      <a16:creationId xmlns:a16="http://schemas.microsoft.com/office/drawing/2014/main" id="{A5E9C9E2-8889-CC42-B2F0-79E9A7258CCA}"/>
                    </a:ext>
                  </a:extLst>
                </p14:cNvPr>
                <p14:cNvContentPartPr/>
                <p14:nvPr/>
              </p14:nvContentPartPr>
              <p14:xfrm>
                <a:off x="3377950" y="5596999"/>
                <a:ext cx="87840" cy="59040"/>
              </p14:xfrm>
            </p:contentPart>
          </mc:Choice>
          <mc:Fallback xmlns="">
            <p:pic>
              <p:nvPicPr>
                <p:cNvPr id="212" name="Ink 211">
                  <a:extLst>
                    <a:ext uri="{FF2B5EF4-FFF2-40B4-BE49-F238E27FC236}">
                      <a16:creationId xmlns:a16="http://schemas.microsoft.com/office/drawing/2014/main" id="{A5E9C9E2-8889-CC42-B2F0-79E9A7258CCA}"/>
                    </a:ext>
                  </a:extLst>
                </p:cNvPr>
                <p:cNvPicPr/>
                <p:nvPr/>
              </p:nvPicPr>
              <p:blipFill>
                <a:blip r:embed="rId349"/>
                <a:stretch>
                  <a:fillRect/>
                </a:stretch>
              </p:blipFill>
              <p:spPr>
                <a:xfrm>
                  <a:off x="3370390" y="5589439"/>
                  <a:ext cx="1029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3" name="Ink 212">
                  <a:extLst>
                    <a:ext uri="{FF2B5EF4-FFF2-40B4-BE49-F238E27FC236}">
                      <a16:creationId xmlns:a16="http://schemas.microsoft.com/office/drawing/2014/main" id="{8EE8C2D3-5B4F-B043-8BCF-AE1E6D4C7F40}"/>
                    </a:ext>
                  </a:extLst>
                </p14:cNvPr>
                <p14:cNvContentPartPr/>
                <p14:nvPr/>
              </p14:nvContentPartPr>
              <p14:xfrm>
                <a:off x="3529870" y="5584399"/>
                <a:ext cx="104040" cy="87120"/>
              </p14:xfrm>
            </p:contentPart>
          </mc:Choice>
          <mc:Fallback xmlns="">
            <p:pic>
              <p:nvPicPr>
                <p:cNvPr id="213" name="Ink 212">
                  <a:extLst>
                    <a:ext uri="{FF2B5EF4-FFF2-40B4-BE49-F238E27FC236}">
                      <a16:creationId xmlns:a16="http://schemas.microsoft.com/office/drawing/2014/main" id="{8EE8C2D3-5B4F-B043-8BCF-AE1E6D4C7F40}"/>
                    </a:ext>
                  </a:extLst>
                </p:cNvPr>
                <p:cNvPicPr/>
                <p:nvPr/>
              </p:nvPicPr>
              <p:blipFill>
                <a:blip r:embed="rId351"/>
                <a:stretch>
                  <a:fillRect/>
                </a:stretch>
              </p:blipFill>
              <p:spPr>
                <a:xfrm>
                  <a:off x="3522310" y="5576839"/>
                  <a:ext cx="119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4" name="Ink 213">
                  <a:extLst>
                    <a:ext uri="{FF2B5EF4-FFF2-40B4-BE49-F238E27FC236}">
                      <a16:creationId xmlns:a16="http://schemas.microsoft.com/office/drawing/2014/main" id="{91E60061-BA69-D84D-A3A7-892A94B7EDFC}"/>
                    </a:ext>
                  </a:extLst>
                </p14:cNvPr>
                <p14:cNvContentPartPr/>
                <p14:nvPr/>
              </p14:nvContentPartPr>
              <p14:xfrm>
                <a:off x="3669190" y="5608519"/>
                <a:ext cx="179640" cy="96840"/>
              </p14:xfrm>
            </p:contentPart>
          </mc:Choice>
          <mc:Fallback xmlns="">
            <p:pic>
              <p:nvPicPr>
                <p:cNvPr id="214" name="Ink 213">
                  <a:extLst>
                    <a:ext uri="{FF2B5EF4-FFF2-40B4-BE49-F238E27FC236}">
                      <a16:creationId xmlns:a16="http://schemas.microsoft.com/office/drawing/2014/main" id="{91E60061-BA69-D84D-A3A7-892A94B7EDFC}"/>
                    </a:ext>
                  </a:extLst>
                </p:cNvPr>
                <p:cNvPicPr/>
                <p:nvPr/>
              </p:nvPicPr>
              <p:blipFill>
                <a:blip r:embed="rId353"/>
                <a:stretch>
                  <a:fillRect/>
                </a:stretch>
              </p:blipFill>
              <p:spPr>
                <a:xfrm>
                  <a:off x="3661630" y="5600959"/>
                  <a:ext cx="194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5" name="Ink 214">
                  <a:extLst>
                    <a:ext uri="{FF2B5EF4-FFF2-40B4-BE49-F238E27FC236}">
                      <a16:creationId xmlns:a16="http://schemas.microsoft.com/office/drawing/2014/main" id="{5ECE9E82-D5A8-F647-8421-61BB7604F9FC}"/>
                    </a:ext>
                  </a:extLst>
                </p14:cNvPr>
                <p14:cNvContentPartPr/>
                <p14:nvPr/>
              </p14:nvContentPartPr>
              <p14:xfrm>
                <a:off x="3884470" y="5589079"/>
                <a:ext cx="124920" cy="88560"/>
              </p14:xfrm>
            </p:contentPart>
          </mc:Choice>
          <mc:Fallback xmlns="">
            <p:pic>
              <p:nvPicPr>
                <p:cNvPr id="215" name="Ink 214">
                  <a:extLst>
                    <a:ext uri="{FF2B5EF4-FFF2-40B4-BE49-F238E27FC236}">
                      <a16:creationId xmlns:a16="http://schemas.microsoft.com/office/drawing/2014/main" id="{5ECE9E82-D5A8-F647-8421-61BB7604F9FC}"/>
                    </a:ext>
                  </a:extLst>
                </p:cNvPr>
                <p:cNvPicPr/>
                <p:nvPr/>
              </p:nvPicPr>
              <p:blipFill>
                <a:blip r:embed="rId355"/>
                <a:stretch>
                  <a:fillRect/>
                </a:stretch>
              </p:blipFill>
              <p:spPr>
                <a:xfrm>
                  <a:off x="3876910" y="5581519"/>
                  <a:ext cx="140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6" name="Ink 215">
                  <a:extLst>
                    <a:ext uri="{FF2B5EF4-FFF2-40B4-BE49-F238E27FC236}">
                      <a16:creationId xmlns:a16="http://schemas.microsoft.com/office/drawing/2014/main" id="{E61E7035-29A2-C742-84C0-FBFD8F7DD4B7}"/>
                    </a:ext>
                  </a:extLst>
                </p14:cNvPr>
                <p14:cNvContentPartPr/>
                <p14:nvPr/>
              </p14:nvContentPartPr>
              <p14:xfrm>
                <a:off x="4046830" y="5591239"/>
                <a:ext cx="86400" cy="79560"/>
              </p14:xfrm>
            </p:contentPart>
          </mc:Choice>
          <mc:Fallback xmlns="">
            <p:pic>
              <p:nvPicPr>
                <p:cNvPr id="216" name="Ink 215">
                  <a:extLst>
                    <a:ext uri="{FF2B5EF4-FFF2-40B4-BE49-F238E27FC236}">
                      <a16:creationId xmlns:a16="http://schemas.microsoft.com/office/drawing/2014/main" id="{E61E7035-29A2-C742-84C0-FBFD8F7DD4B7}"/>
                    </a:ext>
                  </a:extLst>
                </p:cNvPr>
                <p:cNvPicPr/>
                <p:nvPr/>
              </p:nvPicPr>
              <p:blipFill>
                <a:blip r:embed="rId357"/>
                <a:stretch>
                  <a:fillRect/>
                </a:stretch>
              </p:blipFill>
              <p:spPr>
                <a:xfrm>
                  <a:off x="4039630" y="5583679"/>
                  <a:ext cx="1015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7" name="Ink 216">
                  <a:extLst>
                    <a:ext uri="{FF2B5EF4-FFF2-40B4-BE49-F238E27FC236}">
                      <a16:creationId xmlns:a16="http://schemas.microsoft.com/office/drawing/2014/main" id="{CE709839-E8D1-CB41-B2E9-6A8F3C2AF6D3}"/>
                    </a:ext>
                  </a:extLst>
                </p14:cNvPr>
                <p14:cNvContentPartPr/>
                <p14:nvPr/>
              </p14:nvContentPartPr>
              <p14:xfrm>
                <a:off x="4219270" y="5496559"/>
                <a:ext cx="6840" cy="174960"/>
              </p14:xfrm>
            </p:contentPart>
          </mc:Choice>
          <mc:Fallback xmlns="">
            <p:pic>
              <p:nvPicPr>
                <p:cNvPr id="217" name="Ink 216">
                  <a:extLst>
                    <a:ext uri="{FF2B5EF4-FFF2-40B4-BE49-F238E27FC236}">
                      <a16:creationId xmlns:a16="http://schemas.microsoft.com/office/drawing/2014/main" id="{CE709839-E8D1-CB41-B2E9-6A8F3C2AF6D3}"/>
                    </a:ext>
                  </a:extLst>
                </p:cNvPr>
                <p:cNvPicPr/>
                <p:nvPr/>
              </p:nvPicPr>
              <p:blipFill>
                <a:blip r:embed="rId359"/>
                <a:stretch>
                  <a:fillRect/>
                </a:stretch>
              </p:blipFill>
              <p:spPr>
                <a:xfrm>
                  <a:off x="4211710" y="5489359"/>
                  <a:ext cx="21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8" name="Ink 217">
                  <a:extLst>
                    <a:ext uri="{FF2B5EF4-FFF2-40B4-BE49-F238E27FC236}">
                      <a16:creationId xmlns:a16="http://schemas.microsoft.com/office/drawing/2014/main" id="{1BF5D344-50E9-5049-A118-4396556D3B59}"/>
                    </a:ext>
                  </a:extLst>
                </p14:cNvPr>
                <p14:cNvContentPartPr/>
                <p14:nvPr/>
              </p14:nvContentPartPr>
              <p14:xfrm>
                <a:off x="4155550" y="5533999"/>
                <a:ext cx="132840" cy="35280"/>
              </p14:xfrm>
            </p:contentPart>
          </mc:Choice>
          <mc:Fallback xmlns="">
            <p:pic>
              <p:nvPicPr>
                <p:cNvPr id="218" name="Ink 217">
                  <a:extLst>
                    <a:ext uri="{FF2B5EF4-FFF2-40B4-BE49-F238E27FC236}">
                      <a16:creationId xmlns:a16="http://schemas.microsoft.com/office/drawing/2014/main" id="{1BF5D344-50E9-5049-A118-4396556D3B59}"/>
                    </a:ext>
                  </a:extLst>
                </p:cNvPr>
                <p:cNvPicPr/>
                <p:nvPr/>
              </p:nvPicPr>
              <p:blipFill>
                <a:blip r:embed="rId361"/>
                <a:stretch>
                  <a:fillRect/>
                </a:stretch>
              </p:blipFill>
              <p:spPr>
                <a:xfrm>
                  <a:off x="4147990" y="5526439"/>
                  <a:ext cx="147960" cy="50400"/>
                </a:xfrm>
                <a:prstGeom prst="rect">
                  <a:avLst/>
                </a:prstGeom>
              </p:spPr>
            </p:pic>
          </mc:Fallback>
        </mc:AlternateContent>
      </p:grpSp>
    </p:spTree>
  </p:cSld>
  <p:clrMapOvr>
    <a:masterClrMapping/>
  </p:clrMapOvr>
  <p:transition spd="med">
    <p:pull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E3AFBC-6971-684D-A1A5-12DA46CFAF12}"/>
              </a:ext>
            </a:extLst>
          </p:cNvPr>
          <p:cNvSpPr>
            <a:spLocks noGrp="1"/>
          </p:cNvSpPr>
          <p:nvPr>
            <p:ph type="ftr" sz="quarter" idx="11"/>
          </p:nvPr>
        </p:nvSpPr>
        <p:spPr/>
        <p:txBody>
          <a:bodyPr/>
          <a:lstStyle/>
          <a:p>
            <a:r>
              <a:rPr lang="en-US"/>
              <a:t>© 2016 Pearson Education, Inc., Hoboken, NJ. All rights reserved.</a:t>
            </a:r>
            <a:endParaRPr lang="en-US" dirty="0"/>
          </a:p>
        </p:txBody>
      </p:sp>
      <mc:AlternateContent xmlns:mc="http://schemas.openxmlformats.org/markup-compatibility/2006" xmlns:p14="http://schemas.microsoft.com/office/powerpoint/2010/main">
        <mc:Choice Requires="p14">
          <p:contentPart p14:bwMode="auto" r:id="rId2">
            <p14:nvContentPartPr>
              <p14:cNvPr id="86" name="Ink 85">
                <a:extLst>
                  <a:ext uri="{FF2B5EF4-FFF2-40B4-BE49-F238E27FC236}">
                    <a16:creationId xmlns:a16="http://schemas.microsoft.com/office/drawing/2014/main" id="{BD14A217-68AE-DC40-9F7B-CCF4593BF264}"/>
                  </a:ext>
                </a:extLst>
              </p14:cNvPr>
              <p14:cNvContentPartPr/>
              <p14:nvPr/>
            </p14:nvContentPartPr>
            <p14:xfrm>
              <a:off x="2981230" y="3960079"/>
              <a:ext cx="869400" cy="12960"/>
            </p14:xfrm>
          </p:contentPart>
        </mc:Choice>
        <mc:Fallback xmlns="">
          <p:pic>
            <p:nvPicPr>
              <p:cNvPr id="86" name="Ink 85">
                <a:extLst>
                  <a:ext uri="{FF2B5EF4-FFF2-40B4-BE49-F238E27FC236}">
                    <a16:creationId xmlns:a16="http://schemas.microsoft.com/office/drawing/2014/main" id="{BD14A217-68AE-DC40-9F7B-CCF4593BF264}"/>
                  </a:ext>
                </a:extLst>
              </p:cNvPr>
              <p:cNvPicPr/>
              <p:nvPr/>
            </p:nvPicPr>
            <p:blipFill>
              <a:blip r:embed="rId3"/>
              <a:stretch>
                <a:fillRect/>
              </a:stretch>
            </p:blipFill>
            <p:spPr>
              <a:xfrm>
                <a:off x="2973670" y="3952519"/>
                <a:ext cx="884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7" name="Ink 86">
                <a:extLst>
                  <a:ext uri="{FF2B5EF4-FFF2-40B4-BE49-F238E27FC236}">
                    <a16:creationId xmlns:a16="http://schemas.microsoft.com/office/drawing/2014/main" id="{4F95C86C-C078-3B4F-ACCD-23DC5BBCAF77}"/>
                  </a:ext>
                </a:extLst>
              </p14:cNvPr>
              <p14:cNvContentPartPr/>
              <p14:nvPr/>
            </p14:nvContentPartPr>
            <p14:xfrm>
              <a:off x="3389110" y="4107679"/>
              <a:ext cx="132840" cy="210960"/>
            </p14:xfrm>
          </p:contentPart>
        </mc:Choice>
        <mc:Fallback xmlns="">
          <p:pic>
            <p:nvPicPr>
              <p:cNvPr id="87" name="Ink 86">
                <a:extLst>
                  <a:ext uri="{FF2B5EF4-FFF2-40B4-BE49-F238E27FC236}">
                    <a16:creationId xmlns:a16="http://schemas.microsoft.com/office/drawing/2014/main" id="{4F95C86C-C078-3B4F-ACCD-23DC5BBCAF77}"/>
                  </a:ext>
                </a:extLst>
              </p:cNvPr>
              <p:cNvPicPr/>
              <p:nvPr/>
            </p:nvPicPr>
            <p:blipFill>
              <a:blip r:embed="rId5"/>
              <a:stretch>
                <a:fillRect/>
              </a:stretch>
            </p:blipFill>
            <p:spPr>
              <a:xfrm>
                <a:off x="3381550" y="4100119"/>
                <a:ext cx="147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2" name="Ink 91">
                <a:extLst>
                  <a:ext uri="{FF2B5EF4-FFF2-40B4-BE49-F238E27FC236}">
                    <a16:creationId xmlns:a16="http://schemas.microsoft.com/office/drawing/2014/main" id="{E3A43C31-B448-BB4E-B9DC-60F33C95CBBC}"/>
                  </a:ext>
                </a:extLst>
              </p14:cNvPr>
              <p14:cNvContentPartPr/>
              <p14:nvPr/>
            </p14:nvContentPartPr>
            <p14:xfrm>
              <a:off x="7086670" y="3065839"/>
              <a:ext cx="303120" cy="54360"/>
            </p14:xfrm>
          </p:contentPart>
        </mc:Choice>
        <mc:Fallback xmlns="">
          <p:pic>
            <p:nvPicPr>
              <p:cNvPr id="92" name="Ink 91">
                <a:extLst>
                  <a:ext uri="{FF2B5EF4-FFF2-40B4-BE49-F238E27FC236}">
                    <a16:creationId xmlns:a16="http://schemas.microsoft.com/office/drawing/2014/main" id="{E3A43C31-B448-BB4E-B9DC-60F33C95CBBC}"/>
                  </a:ext>
                </a:extLst>
              </p:cNvPr>
              <p:cNvPicPr/>
              <p:nvPr/>
            </p:nvPicPr>
            <p:blipFill>
              <a:blip r:embed="rId7"/>
              <a:stretch>
                <a:fillRect/>
              </a:stretch>
            </p:blipFill>
            <p:spPr>
              <a:xfrm>
                <a:off x="7079110" y="3058639"/>
                <a:ext cx="3182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3" name="Ink 92">
                <a:extLst>
                  <a:ext uri="{FF2B5EF4-FFF2-40B4-BE49-F238E27FC236}">
                    <a16:creationId xmlns:a16="http://schemas.microsoft.com/office/drawing/2014/main" id="{CBC72D9C-4BD6-F248-9E8B-5DC66E27DEC8}"/>
                  </a:ext>
                </a:extLst>
              </p14:cNvPr>
              <p14:cNvContentPartPr/>
              <p14:nvPr/>
            </p14:nvContentPartPr>
            <p14:xfrm>
              <a:off x="6480430" y="3130639"/>
              <a:ext cx="257400" cy="15840"/>
            </p14:xfrm>
          </p:contentPart>
        </mc:Choice>
        <mc:Fallback xmlns="">
          <p:pic>
            <p:nvPicPr>
              <p:cNvPr id="93" name="Ink 92">
                <a:extLst>
                  <a:ext uri="{FF2B5EF4-FFF2-40B4-BE49-F238E27FC236}">
                    <a16:creationId xmlns:a16="http://schemas.microsoft.com/office/drawing/2014/main" id="{CBC72D9C-4BD6-F248-9E8B-5DC66E27DEC8}"/>
                  </a:ext>
                </a:extLst>
              </p:cNvPr>
              <p:cNvPicPr/>
              <p:nvPr/>
            </p:nvPicPr>
            <p:blipFill>
              <a:blip r:embed="rId9"/>
              <a:stretch>
                <a:fillRect/>
              </a:stretch>
            </p:blipFill>
            <p:spPr>
              <a:xfrm>
                <a:off x="6472870" y="3123079"/>
                <a:ext cx="272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4" name="Ink 93">
                <a:extLst>
                  <a:ext uri="{FF2B5EF4-FFF2-40B4-BE49-F238E27FC236}">
                    <a16:creationId xmlns:a16="http://schemas.microsoft.com/office/drawing/2014/main" id="{0F9853F4-1A9D-1B49-AE2C-4DB3405EAF09}"/>
                  </a:ext>
                </a:extLst>
              </p14:cNvPr>
              <p14:cNvContentPartPr/>
              <p14:nvPr/>
            </p14:nvContentPartPr>
            <p14:xfrm>
              <a:off x="7132750" y="2699719"/>
              <a:ext cx="132120" cy="241200"/>
            </p14:xfrm>
          </p:contentPart>
        </mc:Choice>
        <mc:Fallback xmlns="">
          <p:pic>
            <p:nvPicPr>
              <p:cNvPr id="94" name="Ink 93">
                <a:extLst>
                  <a:ext uri="{FF2B5EF4-FFF2-40B4-BE49-F238E27FC236}">
                    <a16:creationId xmlns:a16="http://schemas.microsoft.com/office/drawing/2014/main" id="{0F9853F4-1A9D-1B49-AE2C-4DB3405EAF09}"/>
                  </a:ext>
                </a:extLst>
              </p:cNvPr>
              <p:cNvPicPr/>
              <p:nvPr/>
            </p:nvPicPr>
            <p:blipFill>
              <a:blip r:embed="rId11"/>
              <a:stretch>
                <a:fillRect/>
              </a:stretch>
            </p:blipFill>
            <p:spPr>
              <a:xfrm>
                <a:off x="7125190" y="2692159"/>
                <a:ext cx="147240" cy="255960"/>
              </a:xfrm>
              <a:prstGeom prst="rect">
                <a:avLst/>
              </a:prstGeom>
            </p:spPr>
          </p:pic>
        </mc:Fallback>
      </mc:AlternateContent>
      <p:grpSp>
        <p:nvGrpSpPr>
          <p:cNvPr id="97" name="Group 96">
            <a:extLst>
              <a:ext uri="{FF2B5EF4-FFF2-40B4-BE49-F238E27FC236}">
                <a16:creationId xmlns:a16="http://schemas.microsoft.com/office/drawing/2014/main" id="{2446F647-8F21-8141-9067-FF0B251D6417}"/>
              </a:ext>
            </a:extLst>
          </p:cNvPr>
          <p:cNvGrpSpPr/>
          <p:nvPr/>
        </p:nvGrpSpPr>
        <p:grpSpPr>
          <a:xfrm>
            <a:off x="7597510" y="3122719"/>
            <a:ext cx="192960" cy="176760"/>
            <a:chOff x="7597510" y="3122719"/>
            <a:chExt cx="192960" cy="176760"/>
          </a:xfrm>
        </p:grpSpPr>
        <mc:AlternateContent xmlns:mc="http://schemas.openxmlformats.org/markup-compatibility/2006" xmlns:p14="http://schemas.microsoft.com/office/powerpoint/2010/main">
          <mc:Choice Requires="p14">
            <p:contentPart p14:bwMode="auto" r:id="rId12">
              <p14:nvContentPartPr>
                <p14:cNvPr id="95" name="Ink 94">
                  <a:extLst>
                    <a:ext uri="{FF2B5EF4-FFF2-40B4-BE49-F238E27FC236}">
                      <a16:creationId xmlns:a16="http://schemas.microsoft.com/office/drawing/2014/main" id="{F337948F-82DC-3345-A24E-1CB0159DB887}"/>
                    </a:ext>
                  </a:extLst>
                </p14:cNvPr>
                <p14:cNvContentPartPr/>
                <p14:nvPr/>
              </p14:nvContentPartPr>
              <p14:xfrm>
                <a:off x="7597510" y="3141799"/>
                <a:ext cx="31320" cy="154440"/>
              </p14:xfrm>
            </p:contentPart>
          </mc:Choice>
          <mc:Fallback xmlns="">
            <p:pic>
              <p:nvPicPr>
                <p:cNvPr id="95" name="Ink 94">
                  <a:extLst>
                    <a:ext uri="{FF2B5EF4-FFF2-40B4-BE49-F238E27FC236}">
                      <a16:creationId xmlns:a16="http://schemas.microsoft.com/office/drawing/2014/main" id="{F337948F-82DC-3345-A24E-1CB0159DB887}"/>
                    </a:ext>
                  </a:extLst>
                </p:cNvPr>
                <p:cNvPicPr/>
                <p:nvPr/>
              </p:nvPicPr>
              <p:blipFill>
                <a:blip r:embed="rId13"/>
                <a:stretch>
                  <a:fillRect/>
                </a:stretch>
              </p:blipFill>
              <p:spPr>
                <a:xfrm>
                  <a:off x="7589950" y="3134239"/>
                  <a:ext cx="464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6" name="Ink 95">
                  <a:extLst>
                    <a:ext uri="{FF2B5EF4-FFF2-40B4-BE49-F238E27FC236}">
                      <a16:creationId xmlns:a16="http://schemas.microsoft.com/office/drawing/2014/main" id="{F6967EB4-1C0D-824E-9153-298CE9FBEFC4}"/>
                    </a:ext>
                  </a:extLst>
                </p14:cNvPr>
                <p14:cNvContentPartPr/>
                <p14:nvPr/>
              </p14:nvContentPartPr>
              <p14:xfrm>
                <a:off x="7661950" y="3122719"/>
                <a:ext cx="128520" cy="176760"/>
              </p14:xfrm>
            </p:contentPart>
          </mc:Choice>
          <mc:Fallback xmlns="">
            <p:pic>
              <p:nvPicPr>
                <p:cNvPr id="96" name="Ink 95">
                  <a:extLst>
                    <a:ext uri="{FF2B5EF4-FFF2-40B4-BE49-F238E27FC236}">
                      <a16:creationId xmlns:a16="http://schemas.microsoft.com/office/drawing/2014/main" id="{F6967EB4-1C0D-824E-9153-298CE9FBEFC4}"/>
                    </a:ext>
                  </a:extLst>
                </p:cNvPr>
                <p:cNvPicPr/>
                <p:nvPr/>
              </p:nvPicPr>
              <p:blipFill>
                <a:blip r:embed="rId15"/>
                <a:stretch>
                  <a:fillRect/>
                </a:stretch>
              </p:blipFill>
              <p:spPr>
                <a:xfrm>
                  <a:off x="7654390" y="3115159"/>
                  <a:ext cx="143280" cy="19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98" name="Ink 97">
                <a:extLst>
                  <a:ext uri="{FF2B5EF4-FFF2-40B4-BE49-F238E27FC236}">
                    <a16:creationId xmlns:a16="http://schemas.microsoft.com/office/drawing/2014/main" id="{F5B64B77-6EB2-2148-A0D6-E1AD1A753B9C}"/>
                  </a:ext>
                </a:extLst>
              </p14:cNvPr>
              <p14:cNvContentPartPr/>
              <p14:nvPr/>
            </p14:nvContentPartPr>
            <p14:xfrm>
              <a:off x="3366790" y="4801039"/>
              <a:ext cx="132480" cy="182880"/>
            </p14:xfrm>
          </p:contentPart>
        </mc:Choice>
        <mc:Fallback xmlns="">
          <p:pic>
            <p:nvPicPr>
              <p:cNvPr id="98" name="Ink 97">
                <a:extLst>
                  <a:ext uri="{FF2B5EF4-FFF2-40B4-BE49-F238E27FC236}">
                    <a16:creationId xmlns:a16="http://schemas.microsoft.com/office/drawing/2014/main" id="{F5B64B77-6EB2-2148-A0D6-E1AD1A753B9C}"/>
                  </a:ext>
                </a:extLst>
              </p:cNvPr>
              <p:cNvPicPr/>
              <p:nvPr/>
            </p:nvPicPr>
            <p:blipFill>
              <a:blip r:embed="rId17"/>
              <a:stretch>
                <a:fillRect/>
              </a:stretch>
            </p:blipFill>
            <p:spPr>
              <a:xfrm>
                <a:off x="3359230" y="4793479"/>
                <a:ext cx="147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9" name="Ink 98">
                <a:extLst>
                  <a:ext uri="{FF2B5EF4-FFF2-40B4-BE49-F238E27FC236}">
                    <a16:creationId xmlns:a16="http://schemas.microsoft.com/office/drawing/2014/main" id="{250CD8C8-0416-0B47-B7E8-EE7129DAEAAC}"/>
                  </a:ext>
                </a:extLst>
              </p14:cNvPr>
              <p14:cNvContentPartPr/>
              <p14:nvPr/>
            </p14:nvContentPartPr>
            <p14:xfrm>
              <a:off x="3123430" y="4764319"/>
              <a:ext cx="69120" cy="342360"/>
            </p14:xfrm>
          </p:contentPart>
        </mc:Choice>
        <mc:Fallback xmlns="">
          <p:pic>
            <p:nvPicPr>
              <p:cNvPr id="99" name="Ink 98">
                <a:extLst>
                  <a:ext uri="{FF2B5EF4-FFF2-40B4-BE49-F238E27FC236}">
                    <a16:creationId xmlns:a16="http://schemas.microsoft.com/office/drawing/2014/main" id="{250CD8C8-0416-0B47-B7E8-EE7129DAEAAC}"/>
                  </a:ext>
                </a:extLst>
              </p:cNvPr>
              <p:cNvPicPr/>
              <p:nvPr/>
            </p:nvPicPr>
            <p:blipFill>
              <a:blip r:embed="rId19"/>
              <a:stretch>
                <a:fillRect/>
              </a:stretch>
            </p:blipFill>
            <p:spPr>
              <a:xfrm>
                <a:off x="3115870" y="4757119"/>
                <a:ext cx="842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0" name="Ink 99">
                <a:extLst>
                  <a:ext uri="{FF2B5EF4-FFF2-40B4-BE49-F238E27FC236}">
                    <a16:creationId xmlns:a16="http://schemas.microsoft.com/office/drawing/2014/main" id="{D98058A0-E413-EA47-9987-B399CE42DD16}"/>
                  </a:ext>
                </a:extLst>
              </p14:cNvPr>
              <p14:cNvContentPartPr/>
              <p14:nvPr/>
            </p14:nvContentPartPr>
            <p14:xfrm>
              <a:off x="3169510" y="4656679"/>
              <a:ext cx="529560" cy="17280"/>
            </p14:xfrm>
          </p:contentPart>
        </mc:Choice>
        <mc:Fallback xmlns="">
          <p:pic>
            <p:nvPicPr>
              <p:cNvPr id="100" name="Ink 99">
                <a:extLst>
                  <a:ext uri="{FF2B5EF4-FFF2-40B4-BE49-F238E27FC236}">
                    <a16:creationId xmlns:a16="http://schemas.microsoft.com/office/drawing/2014/main" id="{D98058A0-E413-EA47-9987-B399CE42DD16}"/>
                  </a:ext>
                </a:extLst>
              </p:cNvPr>
              <p:cNvPicPr/>
              <p:nvPr/>
            </p:nvPicPr>
            <p:blipFill>
              <a:blip r:embed="rId21"/>
              <a:stretch>
                <a:fillRect/>
              </a:stretch>
            </p:blipFill>
            <p:spPr>
              <a:xfrm>
                <a:off x="3161950" y="4649119"/>
                <a:ext cx="5446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1" name="Ink 100">
                <a:extLst>
                  <a:ext uri="{FF2B5EF4-FFF2-40B4-BE49-F238E27FC236}">
                    <a16:creationId xmlns:a16="http://schemas.microsoft.com/office/drawing/2014/main" id="{EF6CEFF9-50E8-4141-96B5-EE1FDB34FD61}"/>
                  </a:ext>
                </a:extLst>
              </p14:cNvPr>
              <p14:cNvContentPartPr/>
              <p14:nvPr/>
            </p14:nvContentPartPr>
            <p14:xfrm>
              <a:off x="2799430" y="4806079"/>
              <a:ext cx="16200" cy="173520"/>
            </p14:xfrm>
          </p:contentPart>
        </mc:Choice>
        <mc:Fallback xmlns="">
          <p:pic>
            <p:nvPicPr>
              <p:cNvPr id="101" name="Ink 100">
                <a:extLst>
                  <a:ext uri="{FF2B5EF4-FFF2-40B4-BE49-F238E27FC236}">
                    <a16:creationId xmlns:a16="http://schemas.microsoft.com/office/drawing/2014/main" id="{EF6CEFF9-50E8-4141-96B5-EE1FDB34FD61}"/>
                  </a:ext>
                </a:extLst>
              </p:cNvPr>
              <p:cNvPicPr/>
              <p:nvPr/>
            </p:nvPicPr>
            <p:blipFill>
              <a:blip r:embed="rId23"/>
              <a:stretch>
                <a:fillRect/>
              </a:stretch>
            </p:blipFill>
            <p:spPr>
              <a:xfrm>
                <a:off x="2791870" y="4798519"/>
                <a:ext cx="313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2" name="Ink 101">
                <a:extLst>
                  <a:ext uri="{FF2B5EF4-FFF2-40B4-BE49-F238E27FC236}">
                    <a16:creationId xmlns:a16="http://schemas.microsoft.com/office/drawing/2014/main" id="{49EDDC4F-F41D-CC44-8908-2525257EF146}"/>
                  </a:ext>
                </a:extLst>
              </p14:cNvPr>
              <p14:cNvContentPartPr/>
              <p14:nvPr/>
            </p14:nvContentPartPr>
            <p14:xfrm>
              <a:off x="2907070" y="4794559"/>
              <a:ext cx="118800" cy="170640"/>
            </p14:xfrm>
          </p:contentPart>
        </mc:Choice>
        <mc:Fallback xmlns="">
          <p:pic>
            <p:nvPicPr>
              <p:cNvPr id="102" name="Ink 101">
                <a:extLst>
                  <a:ext uri="{FF2B5EF4-FFF2-40B4-BE49-F238E27FC236}">
                    <a16:creationId xmlns:a16="http://schemas.microsoft.com/office/drawing/2014/main" id="{49EDDC4F-F41D-CC44-8908-2525257EF146}"/>
                  </a:ext>
                </a:extLst>
              </p:cNvPr>
              <p:cNvPicPr/>
              <p:nvPr/>
            </p:nvPicPr>
            <p:blipFill>
              <a:blip r:embed="rId25"/>
              <a:stretch>
                <a:fillRect/>
              </a:stretch>
            </p:blipFill>
            <p:spPr>
              <a:xfrm>
                <a:off x="2899510" y="4786999"/>
                <a:ext cx="133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3" name="Ink 102">
                <a:extLst>
                  <a:ext uri="{FF2B5EF4-FFF2-40B4-BE49-F238E27FC236}">
                    <a16:creationId xmlns:a16="http://schemas.microsoft.com/office/drawing/2014/main" id="{F24EBDE8-F9DB-734B-B540-E3E2D5042F8C}"/>
                  </a:ext>
                </a:extLst>
              </p14:cNvPr>
              <p14:cNvContentPartPr/>
              <p14:nvPr/>
            </p14:nvContentPartPr>
            <p14:xfrm>
              <a:off x="3355990" y="4506559"/>
              <a:ext cx="137520" cy="135720"/>
            </p14:xfrm>
          </p:contentPart>
        </mc:Choice>
        <mc:Fallback xmlns="">
          <p:pic>
            <p:nvPicPr>
              <p:cNvPr id="103" name="Ink 102">
                <a:extLst>
                  <a:ext uri="{FF2B5EF4-FFF2-40B4-BE49-F238E27FC236}">
                    <a16:creationId xmlns:a16="http://schemas.microsoft.com/office/drawing/2014/main" id="{F24EBDE8-F9DB-734B-B540-E3E2D5042F8C}"/>
                  </a:ext>
                </a:extLst>
              </p:cNvPr>
              <p:cNvPicPr/>
              <p:nvPr/>
            </p:nvPicPr>
            <p:blipFill>
              <a:blip r:embed="rId27"/>
              <a:stretch>
                <a:fillRect/>
              </a:stretch>
            </p:blipFill>
            <p:spPr>
              <a:xfrm>
                <a:off x="3348430" y="4498999"/>
                <a:ext cx="152280" cy="150840"/>
              </a:xfrm>
              <a:prstGeom prst="rect">
                <a:avLst/>
              </a:prstGeom>
            </p:spPr>
          </p:pic>
        </mc:Fallback>
      </mc:AlternateContent>
      <p:grpSp>
        <p:nvGrpSpPr>
          <p:cNvPr id="107" name="Group 106">
            <a:extLst>
              <a:ext uri="{FF2B5EF4-FFF2-40B4-BE49-F238E27FC236}">
                <a16:creationId xmlns:a16="http://schemas.microsoft.com/office/drawing/2014/main" id="{890A1EAF-5A34-3546-89AE-2E82225A226A}"/>
              </a:ext>
            </a:extLst>
          </p:cNvPr>
          <p:cNvGrpSpPr/>
          <p:nvPr/>
        </p:nvGrpSpPr>
        <p:grpSpPr>
          <a:xfrm>
            <a:off x="3259510" y="5168599"/>
            <a:ext cx="271440" cy="168840"/>
            <a:chOff x="3259510" y="5168599"/>
            <a:chExt cx="271440" cy="168840"/>
          </a:xfrm>
        </p:grpSpPr>
        <mc:AlternateContent xmlns:mc="http://schemas.openxmlformats.org/markup-compatibility/2006" xmlns:p14="http://schemas.microsoft.com/office/powerpoint/2010/main">
          <mc:Choice Requires="p14">
            <p:contentPart p14:bwMode="auto" r:id="rId28">
              <p14:nvContentPartPr>
                <p14:cNvPr id="104" name="Ink 103">
                  <a:extLst>
                    <a:ext uri="{FF2B5EF4-FFF2-40B4-BE49-F238E27FC236}">
                      <a16:creationId xmlns:a16="http://schemas.microsoft.com/office/drawing/2014/main" id="{439A930A-610C-E342-8CFD-FA2D32EF9521}"/>
                    </a:ext>
                  </a:extLst>
                </p14:cNvPr>
                <p14:cNvContentPartPr/>
                <p14:nvPr/>
              </p14:nvContentPartPr>
              <p14:xfrm>
                <a:off x="3417190" y="5168599"/>
                <a:ext cx="113760" cy="168840"/>
              </p14:xfrm>
            </p:contentPart>
          </mc:Choice>
          <mc:Fallback xmlns="">
            <p:pic>
              <p:nvPicPr>
                <p:cNvPr id="104" name="Ink 103">
                  <a:extLst>
                    <a:ext uri="{FF2B5EF4-FFF2-40B4-BE49-F238E27FC236}">
                      <a16:creationId xmlns:a16="http://schemas.microsoft.com/office/drawing/2014/main" id="{439A930A-610C-E342-8CFD-FA2D32EF9521}"/>
                    </a:ext>
                  </a:extLst>
                </p:cNvPr>
                <p:cNvPicPr/>
                <p:nvPr/>
              </p:nvPicPr>
              <p:blipFill>
                <a:blip r:embed="rId29"/>
                <a:stretch>
                  <a:fillRect/>
                </a:stretch>
              </p:blipFill>
              <p:spPr>
                <a:xfrm>
                  <a:off x="3409630" y="5161399"/>
                  <a:ext cx="128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6" name="Ink 105">
                  <a:extLst>
                    <a:ext uri="{FF2B5EF4-FFF2-40B4-BE49-F238E27FC236}">
                      <a16:creationId xmlns:a16="http://schemas.microsoft.com/office/drawing/2014/main" id="{BF9C7483-9A78-2648-A22F-8670F1FD7472}"/>
                    </a:ext>
                  </a:extLst>
                </p14:cNvPr>
                <p14:cNvContentPartPr/>
                <p14:nvPr/>
              </p14:nvContentPartPr>
              <p14:xfrm>
                <a:off x="3259510" y="5247799"/>
                <a:ext cx="84600" cy="19080"/>
              </p14:xfrm>
            </p:contentPart>
          </mc:Choice>
          <mc:Fallback xmlns="">
            <p:pic>
              <p:nvPicPr>
                <p:cNvPr id="106" name="Ink 105">
                  <a:extLst>
                    <a:ext uri="{FF2B5EF4-FFF2-40B4-BE49-F238E27FC236}">
                      <a16:creationId xmlns:a16="http://schemas.microsoft.com/office/drawing/2014/main" id="{BF9C7483-9A78-2648-A22F-8670F1FD7472}"/>
                    </a:ext>
                  </a:extLst>
                </p:cNvPr>
                <p:cNvPicPr/>
                <p:nvPr/>
              </p:nvPicPr>
              <p:blipFill>
                <a:blip r:embed="rId31"/>
                <a:stretch>
                  <a:fillRect/>
                </a:stretch>
              </p:blipFill>
              <p:spPr>
                <a:xfrm>
                  <a:off x="3251950" y="5240599"/>
                  <a:ext cx="9936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108" name="Ink 107">
                <a:extLst>
                  <a:ext uri="{FF2B5EF4-FFF2-40B4-BE49-F238E27FC236}">
                    <a16:creationId xmlns:a16="http://schemas.microsoft.com/office/drawing/2014/main" id="{241D6950-803F-854F-9822-F01789C35150}"/>
                  </a:ext>
                </a:extLst>
              </p14:cNvPr>
              <p14:cNvContentPartPr/>
              <p14:nvPr/>
            </p14:nvContentPartPr>
            <p14:xfrm>
              <a:off x="3225670" y="5442919"/>
              <a:ext cx="691920" cy="62640"/>
            </p14:xfrm>
          </p:contentPart>
        </mc:Choice>
        <mc:Fallback xmlns="">
          <p:pic>
            <p:nvPicPr>
              <p:cNvPr id="108" name="Ink 107">
                <a:extLst>
                  <a:ext uri="{FF2B5EF4-FFF2-40B4-BE49-F238E27FC236}">
                    <a16:creationId xmlns:a16="http://schemas.microsoft.com/office/drawing/2014/main" id="{241D6950-803F-854F-9822-F01789C35150}"/>
                  </a:ext>
                </a:extLst>
              </p:cNvPr>
              <p:cNvPicPr/>
              <p:nvPr/>
            </p:nvPicPr>
            <p:blipFill>
              <a:blip r:embed="rId33"/>
              <a:stretch>
                <a:fillRect/>
              </a:stretch>
            </p:blipFill>
            <p:spPr>
              <a:xfrm>
                <a:off x="3218110" y="5435359"/>
                <a:ext cx="7070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9" name="Ink 108">
                <a:extLst>
                  <a:ext uri="{FF2B5EF4-FFF2-40B4-BE49-F238E27FC236}">
                    <a16:creationId xmlns:a16="http://schemas.microsoft.com/office/drawing/2014/main" id="{53054DAF-3736-964A-8353-7BCCF08FD9E2}"/>
                  </a:ext>
                </a:extLst>
              </p14:cNvPr>
              <p14:cNvContentPartPr/>
              <p14:nvPr/>
            </p14:nvContentPartPr>
            <p14:xfrm>
              <a:off x="2295790" y="4332319"/>
              <a:ext cx="2280960" cy="111600"/>
            </p14:xfrm>
          </p:contentPart>
        </mc:Choice>
        <mc:Fallback xmlns="">
          <p:pic>
            <p:nvPicPr>
              <p:cNvPr id="109" name="Ink 108">
                <a:extLst>
                  <a:ext uri="{FF2B5EF4-FFF2-40B4-BE49-F238E27FC236}">
                    <a16:creationId xmlns:a16="http://schemas.microsoft.com/office/drawing/2014/main" id="{53054DAF-3736-964A-8353-7BCCF08FD9E2}"/>
                  </a:ext>
                </a:extLst>
              </p:cNvPr>
              <p:cNvPicPr/>
              <p:nvPr/>
            </p:nvPicPr>
            <p:blipFill>
              <a:blip r:embed="rId35"/>
              <a:stretch>
                <a:fillRect/>
              </a:stretch>
            </p:blipFill>
            <p:spPr>
              <a:xfrm>
                <a:off x="2288590" y="4324759"/>
                <a:ext cx="2296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0" name="Ink 109">
                <a:extLst>
                  <a:ext uri="{FF2B5EF4-FFF2-40B4-BE49-F238E27FC236}">
                    <a16:creationId xmlns:a16="http://schemas.microsoft.com/office/drawing/2014/main" id="{D183E184-6D4A-0240-9EAE-5559F911BE2F}"/>
                  </a:ext>
                </a:extLst>
              </p14:cNvPr>
              <p14:cNvContentPartPr/>
              <p14:nvPr/>
            </p14:nvContentPartPr>
            <p14:xfrm>
              <a:off x="3423310" y="5537959"/>
              <a:ext cx="110520" cy="205560"/>
            </p14:xfrm>
          </p:contentPart>
        </mc:Choice>
        <mc:Fallback xmlns="">
          <p:pic>
            <p:nvPicPr>
              <p:cNvPr id="110" name="Ink 109">
                <a:extLst>
                  <a:ext uri="{FF2B5EF4-FFF2-40B4-BE49-F238E27FC236}">
                    <a16:creationId xmlns:a16="http://schemas.microsoft.com/office/drawing/2014/main" id="{D183E184-6D4A-0240-9EAE-5559F911BE2F}"/>
                  </a:ext>
                </a:extLst>
              </p:cNvPr>
              <p:cNvPicPr/>
              <p:nvPr/>
            </p:nvPicPr>
            <p:blipFill>
              <a:blip r:embed="rId37"/>
              <a:stretch>
                <a:fillRect/>
              </a:stretch>
            </p:blipFill>
            <p:spPr>
              <a:xfrm>
                <a:off x="3415750" y="5530399"/>
                <a:ext cx="1252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1" name="Ink 110">
                <a:extLst>
                  <a:ext uri="{FF2B5EF4-FFF2-40B4-BE49-F238E27FC236}">
                    <a16:creationId xmlns:a16="http://schemas.microsoft.com/office/drawing/2014/main" id="{A4EBF3C5-720D-4149-AFB1-E1CA0C81C27E}"/>
                  </a:ext>
                </a:extLst>
              </p14:cNvPr>
              <p14:cNvContentPartPr/>
              <p14:nvPr/>
            </p14:nvContentPartPr>
            <p14:xfrm>
              <a:off x="6527590" y="2747959"/>
              <a:ext cx="150840" cy="209880"/>
            </p14:xfrm>
          </p:contentPart>
        </mc:Choice>
        <mc:Fallback xmlns="">
          <p:pic>
            <p:nvPicPr>
              <p:cNvPr id="111" name="Ink 110">
                <a:extLst>
                  <a:ext uri="{FF2B5EF4-FFF2-40B4-BE49-F238E27FC236}">
                    <a16:creationId xmlns:a16="http://schemas.microsoft.com/office/drawing/2014/main" id="{A4EBF3C5-720D-4149-AFB1-E1CA0C81C27E}"/>
                  </a:ext>
                </a:extLst>
              </p:cNvPr>
              <p:cNvPicPr/>
              <p:nvPr/>
            </p:nvPicPr>
            <p:blipFill>
              <a:blip r:embed="rId39"/>
              <a:stretch>
                <a:fillRect/>
              </a:stretch>
            </p:blipFill>
            <p:spPr>
              <a:xfrm>
                <a:off x="6520030" y="2740399"/>
                <a:ext cx="1659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 name="Ink 2">
                <a:extLst>
                  <a:ext uri="{FF2B5EF4-FFF2-40B4-BE49-F238E27FC236}">
                    <a16:creationId xmlns:a16="http://schemas.microsoft.com/office/drawing/2014/main" id="{5134260E-2ACD-E041-A91A-AEBF554B12AC}"/>
                  </a:ext>
                </a:extLst>
              </p14:cNvPr>
              <p14:cNvContentPartPr/>
              <p14:nvPr/>
            </p14:nvContentPartPr>
            <p14:xfrm>
              <a:off x="1347550" y="644479"/>
              <a:ext cx="133920" cy="244800"/>
            </p14:xfrm>
          </p:contentPart>
        </mc:Choice>
        <mc:Fallback xmlns="">
          <p:pic>
            <p:nvPicPr>
              <p:cNvPr id="3" name="Ink 2">
                <a:extLst>
                  <a:ext uri="{FF2B5EF4-FFF2-40B4-BE49-F238E27FC236}">
                    <a16:creationId xmlns:a16="http://schemas.microsoft.com/office/drawing/2014/main" id="{5134260E-2ACD-E041-A91A-AEBF554B12AC}"/>
                  </a:ext>
                </a:extLst>
              </p:cNvPr>
              <p:cNvPicPr/>
              <p:nvPr/>
            </p:nvPicPr>
            <p:blipFill>
              <a:blip r:embed="rId41"/>
              <a:stretch>
                <a:fillRect/>
              </a:stretch>
            </p:blipFill>
            <p:spPr>
              <a:xfrm>
                <a:off x="1339990" y="636919"/>
                <a:ext cx="1490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 name="Ink 3">
                <a:extLst>
                  <a:ext uri="{FF2B5EF4-FFF2-40B4-BE49-F238E27FC236}">
                    <a16:creationId xmlns:a16="http://schemas.microsoft.com/office/drawing/2014/main" id="{D19502F4-F352-0B40-82BC-C1D44BBC859B}"/>
                  </a:ext>
                </a:extLst>
              </p14:cNvPr>
              <p14:cNvContentPartPr/>
              <p14:nvPr/>
            </p14:nvContentPartPr>
            <p14:xfrm>
              <a:off x="1563550" y="699559"/>
              <a:ext cx="144720" cy="191880"/>
            </p14:xfrm>
          </p:contentPart>
        </mc:Choice>
        <mc:Fallback xmlns="">
          <p:pic>
            <p:nvPicPr>
              <p:cNvPr id="4" name="Ink 3">
                <a:extLst>
                  <a:ext uri="{FF2B5EF4-FFF2-40B4-BE49-F238E27FC236}">
                    <a16:creationId xmlns:a16="http://schemas.microsoft.com/office/drawing/2014/main" id="{D19502F4-F352-0B40-82BC-C1D44BBC859B}"/>
                  </a:ext>
                </a:extLst>
              </p:cNvPr>
              <p:cNvPicPr/>
              <p:nvPr/>
            </p:nvPicPr>
            <p:blipFill>
              <a:blip r:embed="rId43"/>
              <a:stretch>
                <a:fillRect/>
              </a:stretch>
            </p:blipFill>
            <p:spPr>
              <a:xfrm>
                <a:off x="1556350" y="691999"/>
                <a:ext cx="1598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 name="Ink 4">
                <a:extLst>
                  <a:ext uri="{FF2B5EF4-FFF2-40B4-BE49-F238E27FC236}">
                    <a16:creationId xmlns:a16="http://schemas.microsoft.com/office/drawing/2014/main" id="{1A08F0B3-B182-7043-BB3C-5D762C38E68C}"/>
                  </a:ext>
                </a:extLst>
              </p14:cNvPr>
              <p14:cNvContentPartPr/>
              <p14:nvPr/>
            </p14:nvContentPartPr>
            <p14:xfrm>
              <a:off x="1744630" y="701719"/>
              <a:ext cx="138960" cy="178920"/>
            </p14:xfrm>
          </p:contentPart>
        </mc:Choice>
        <mc:Fallback xmlns="">
          <p:pic>
            <p:nvPicPr>
              <p:cNvPr id="5" name="Ink 4">
                <a:extLst>
                  <a:ext uri="{FF2B5EF4-FFF2-40B4-BE49-F238E27FC236}">
                    <a16:creationId xmlns:a16="http://schemas.microsoft.com/office/drawing/2014/main" id="{1A08F0B3-B182-7043-BB3C-5D762C38E68C}"/>
                  </a:ext>
                </a:extLst>
              </p:cNvPr>
              <p:cNvPicPr/>
              <p:nvPr/>
            </p:nvPicPr>
            <p:blipFill>
              <a:blip r:embed="rId45"/>
              <a:stretch>
                <a:fillRect/>
              </a:stretch>
            </p:blipFill>
            <p:spPr>
              <a:xfrm>
                <a:off x="1737070" y="694519"/>
                <a:ext cx="154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 name="Ink 5">
                <a:extLst>
                  <a:ext uri="{FF2B5EF4-FFF2-40B4-BE49-F238E27FC236}">
                    <a16:creationId xmlns:a16="http://schemas.microsoft.com/office/drawing/2014/main" id="{E42997E9-0D85-864A-8A36-56492535DBBA}"/>
                  </a:ext>
                </a:extLst>
              </p14:cNvPr>
              <p14:cNvContentPartPr/>
              <p14:nvPr/>
            </p14:nvContentPartPr>
            <p14:xfrm>
              <a:off x="1945510" y="970999"/>
              <a:ext cx="10800" cy="87840"/>
            </p14:xfrm>
          </p:contentPart>
        </mc:Choice>
        <mc:Fallback xmlns="">
          <p:pic>
            <p:nvPicPr>
              <p:cNvPr id="6" name="Ink 5">
                <a:extLst>
                  <a:ext uri="{FF2B5EF4-FFF2-40B4-BE49-F238E27FC236}">
                    <a16:creationId xmlns:a16="http://schemas.microsoft.com/office/drawing/2014/main" id="{E42997E9-0D85-864A-8A36-56492535DBBA}"/>
                  </a:ext>
                </a:extLst>
              </p:cNvPr>
              <p:cNvPicPr/>
              <p:nvPr/>
            </p:nvPicPr>
            <p:blipFill>
              <a:blip r:embed="rId47"/>
              <a:stretch>
                <a:fillRect/>
              </a:stretch>
            </p:blipFill>
            <p:spPr>
              <a:xfrm>
                <a:off x="1937950" y="963439"/>
                <a:ext cx="25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 name="Ink 6">
                <a:extLst>
                  <a:ext uri="{FF2B5EF4-FFF2-40B4-BE49-F238E27FC236}">
                    <a16:creationId xmlns:a16="http://schemas.microsoft.com/office/drawing/2014/main" id="{9FC31D67-F9E1-8641-AF8A-9F8909956090}"/>
                  </a:ext>
                </a:extLst>
              </p14:cNvPr>
              <p14:cNvContentPartPr/>
              <p14:nvPr/>
            </p14:nvContentPartPr>
            <p14:xfrm>
              <a:off x="1997710" y="966679"/>
              <a:ext cx="108000" cy="91440"/>
            </p14:xfrm>
          </p:contentPart>
        </mc:Choice>
        <mc:Fallback xmlns="">
          <p:pic>
            <p:nvPicPr>
              <p:cNvPr id="7" name="Ink 6">
                <a:extLst>
                  <a:ext uri="{FF2B5EF4-FFF2-40B4-BE49-F238E27FC236}">
                    <a16:creationId xmlns:a16="http://schemas.microsoft.com/office/drawing/2014/main" id="{9FC31D67-F9E1-8641-AF8A-9F8909956090}"/>
                  </a:ext>
                </a:extLst>
              </p:cNvPr>
              <p:cNvPicPr/>
              <p:nvPr/>
            </p:nvPicPr>
            <p:blipFill>
              <a:blip r:embed="rId49"/>
              <a:stretch>
                <a:fillRect/>
              </a:stretch>
            </p:blipFill>
            <p:spPr>
              <a:xfrm>
                <a:off x="1990150" y="959119"/>
                <a:ext cx="123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01FE820B-D2EA-3D44-B417-3BB072DF00B4}"/>
                  </a:ext>
                </a:extLst>
              </p14:cNvPr>
              <p14:cNvContentPartPr/>
              <p14:nvPr/>
            </p14:nvContentPartPr>
            <p14:xfrm>
              <a:off x="2511790" y="769039"/>
              <a:ext cx="410760" cy="18000"/>
            </p14:xfrm>
          </p:contentPart>
        </mc:Choice>
        <mc:Fallback xmlns="">
          <p:pic>
            <p:nvPicPr>
              <p:cNvPr id="9" name="Ink 8">
                <a:extLst>
                  <a:ext uri="{FF2B5EF4-FFF2-40B4-BE49-F238E27FC236}">
                    <a16:creationId xmlns:a16="http://schemas.microsoft.com/office/drawing/2014/main" id="{01FE820B-D2EA-3D44-B417-3BB072DF00B4}"/>
                  </a:ext>
                </a:extLst>
              </p:cNvPr>
              <p:cNvPicPr/>
              <p:nvPr/>
            </p:nvPicPr>
            <p:blipFill>
              <a:blip r:embed="rId51"/>
              <a:stretch>
                <a:fillRect/>
              </a:stretch>
            </p:blipFill>
            <p:spPr>
              <a:xfrm>
                <a:off x="2504230" y="761479"/>
                <a:ext cx="425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 name="Ink 9">
                <a:extLst>
                  <a:ext uri="{FF2B5EF4-FFF2-40B4-BE49-F238E27FC236}">
                    <a16:creationId xmlns:a16="http://schemas.microsoft.com/office/drawing/2014/main" id="{B530C353-766F-9E4E-A1E9-0F678E80EE54}"/>
                  </a:ext>
                </a:extLst>
              </p14:cNvPr>
              <p14:cNvContentPartPr/>
              <p14:nvPr/>
            </p14:nvContentPartPr>
            <p14:xfrm>
              <a:off x="2823550" y="708919"/>
              <a:ext cx="113760" cy="127800"/>
            </p14:xfrm>
          </p:contentPart>
        </mc:Choice>
        <mc:Fallback xmlns="">
          <p:pic>
            <p:nvPicPr>
              <p:cNvPr id="10" name="Ink 9">
                <a:extLst>
                  <a:ext uri="{FF2B5EF4-FFF2-40B4-BE49-F238E27FC236}">
                    <a16:creationId xmlns:a16="http://schemas.microsoft.com/office/drawing/2014/main" id="{B530C353-766F-9E4E-A1E9-0F678E80EE54}"/>
                  </a:ext>
                </a:extLst>
              </p:cNvPr>
              <p:cNvPicPr/>
              <p:nvPr/>
            </p:nvPicPr>
            <p:blipFill>
              <a:blip r:embed="rId53"/>
              <a:stretch>
                <a:fillRect/>
              </a:stretch>
            </p:blipFill>
            <p:spPr>
              <a:xfrm>
                <a:off x="2815990" y="701359"/>
                <a:ext cx="1288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 name="Ink 10">
                <a:extLst>
                  <a:ext uri="{FF2B5EF4-FFF2-40B4-BE49-F238E27FC236}">
                    <a16:creationId xmlns:a16="http://schemas.microsoft.com/office/drawing/2014/main" id="{24BCABDA-8F55-FA4D-B16F-1C8F45325BCC}"/>
                  </a:ext>
                </a:extLst>
              </p14:cNvPr>
              <p14:cNvContentPartPr/>
              <p14:nvPr/>
            </p14:nvContentPartPr>
            <p14:xfrm>
              <a:off x="3386230" y="630439"/>
              <a:ext cx="32760" cy="213840"/>
            </p14:xfrm>
          </p:contentPart>
        </mc:Choice>
        <mc:Fallback xmlns="">
          <p:pic>
            <p:nvPicPr>
              <p:cNvPr id="11" name="Ink 10">
                <a:extLst>
                  <a:ext uri="{FF2B5EF4-FFF2-40B4-BE49-F238E27FC236}">
                    <a16:creationId xmlns:a16="http://schemas.microsoft.com/office/drawing/2014/main" id="{24BCABDA-8F55-FA4D-B16F-1C8F45325BCC}"/>
                  </a:ext>
                </a:extLst>
              </p:cNvPr>
              <p:cNvPicPr/>
              <p:nvPr/>
            </p:nvPicPr>
            <p:blipFill>
              <a:blip r:embed="rId55"/>
              <a:stretch>
                <a:fillRect/>
              </a:stretch>
            </p:blipFill>
            <p:spPr>
              <a:xfrm>
                <a:off x="3378670" y="622879"/>
                <a:ext cx="475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 name="Ink 11">
                <a:extLst>
                  <a:ext uri="{FF2B5EF4-FFF2-40B4-BE49-F238E27FC236}">
                    <a16:creationId xmlns:a16="http://schemas.microsoft.com/office/drawing/2014/main" id="{6306DCD5-24BF-5740-9AB1-1ACF83638106}"/>
                  </a:ext>
                </a:extLst>
              </p14:cNvPr>
              <p14:cNvContentPartPr/>
              <p14:nvPr/>
            </p14:nvContentPartPr>
            <p14:xfrm>
              <a:off x="3260950" y="634039"/>
              <a:ext cx="272520" cy="212760"/>
            </p14:xfrm>
          </p:contentPart>
        </mc:Choice>
        <mc:Fallback xmlns="">
          <p:pic>
            <p:nvPicPr>
              <p:cNvPr id="12" name="Ink 11">
                <a:extLst>
                  <a:ext uri="{FF2B5EF4-FFF2-40B4-BE49-F238E27FC236}">
                    <a16:creationId xmlns:a16="http://schemas.microsoft.com/office/drawing/2014/main" id="{6306DCD5-24BF-5740-9AB1-1ACF83638106}"/>
                  </a:ext>
                </a:extLst>
              </p:cNvPr>
              <p:cNvPicPr/>
              <p:nvPr/>
            </p:nvPicPr>
            <p:blipFill>
              <a:blip r:embed="rId57"/>
              <a:stretch>
                <a:fillRect/>
              </a:stretch>
            </p:blipFill>
            <p:spPr>
              <a:xfrm>
                <a:off x="3253390" y="626479"/>
                <a:ext cx="2872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 name="Ink 12">
                <a:extLst>
                  <a:ext uri="{FF2B5EF4-FFF2-40B4-BE49-F238E27FC236}">
                    <a16:creationId xmlns:a16="http://schemas.microsoft.com/office/drawing/2014/main" id="{0572FFAB-8BE7-C648-9296-3B97D660E1D2}"/>
                  </a:ext>
                </a:extLst>
              </p14:cNvPr>
              <p14:cNvContentPartPr/>
              <p14:nvPr/>
            </p14:nvContentPartPr>
            <p14:xfrm>
              <a:off x="3562990" y="689479"/>
              <a:ext cx="190800" cy="142200"/>
            </p14:xfrm>
          </p:contentPart>
        </mc:Choice>
        <mc:Fallback xmlns="">
          <p:pic>
            <p:nvPicPr>
              <p:cNvPr id="13" name="Ink 12">
                <a:extLst>
                  <a:ext uri="{FF2B5EF4-FFF2-40B4-BE49-F238E27FC236}">
                    <a16:creationId xmlns:a16="http://schemas.microsoft.com/office/drawing/2014/main" id="{0572FFAB-8BE7-C648-9296-3B97D660E1D2}"/>
                  </a:ext>
                </a:extLst>
              </p:cNvPr>
              <p:cNvPicPr/>
              <p:nvPr/>
            </p:nvPicPr>
            <p:blipFill>
              <a:blip r:embed="rId59"/>
              <a:stretch>
                <a:fillRect/>
              </a:stretch>
            </p:blipFill>
            <p:spPr>
              <a:xfrm>
                <a:off x="3555430" y="681919"/>
                <a:ext cx="2059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 name="Ink 13">
                <a:extLst>
                  <a:ext uri="{FF2B5EF4-FFF2-40B4-BE49-F238E27FC236}">
                    <a16:creationId xmlns:a16="http://schemas.microsoft.com/office/drawing/2014/main" id="{5ADD2970-2DB4-FA49-903B-41586C283380}"/>
                  </a:ext>
                </a:extLst>
              </p14:cNvPr>
              <p14:cNvContentPartPr/>
              <p14:nvPr/>
            </p14:nvContentPartPr>
            <p14:xfrm>
              <a:off x="3866830" y="703879"/>
              <a:ext cx="21960" cy="137520"/>
            </p14:xfrm>
          </p:contentPart>
        </mc:Choice>
        <mc:Fallback xmlns="">
          <p:pic>
            <p:nvPicPr>
              <p:cNvPr id="14" name="Ink 13">
                <a:extLst>
                  <a:ext uri="{FF2B5EF4-FFF2-40B4-BE49-F238E27FC236}">
                    <a16:creationId xmlns:a16="http://schemas.microsoft.com/office/drawing/2014/main" id="{5ADD2970-2DB4-FA49-903B-41586C283380}"/>
                  </a:ext>
                </a:extLst>
              </p:cNvPr>
              <p:cNvPicPr/>
              <p:nvPr/>
            </p:nvPicPr>
            <p:blipFill>
              <a:blip r:embed="rId61"/>
              <a:stretch>
                <a:fillRect/>
              </a:stretch>
            </p:blipFill>
            <p:spPr>
              <a:xfrm>
                <a:off x="3859270" y="696319"/>
                <a:ext cx="37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 name="Ink 14">
                <a:extLst>
                  <a:ext uri="{FF2B5EF4-FFF2-40B4-BE49-F238E27FC236}">
                    <a16:creationId xmlns:a16="http://schemas.microsoft.com/office/drawing/2014/main" id="{187C7877-71AE-2842-8390-2382D5D0741E}"/>
                  </a:ext>
                </a:extLst>
              </p14:cNvPr>
              <p14:cNvContentPartPr/>
              <p14:nvPr/>
            </p14:nvContentPartPr>
            <p14:xfrm>
              <a:off x="3802390" y="659239"/>
              <a:ext cx="205560" cy="166680"/>
            </p14:xfrm>
          </p:contentPart>
        </mc:Choice>
        <mc:Fallback xmlns="">
          <p:pic>
            <p:nvPicPr>
              <p:cNvPr id="15" name="Ink 14">
                <a:extLst>
                  <a:ext uri="{FF2B5EF4-FFF2-40B4-BE49-F238E27FC236}">
                    <a16:creationId xmlns:a16="http://schemas.microsoft.com/office/drawing/2014/main" id="{187C7877-71AE-2842-8390-2382D5D0741E}"/>
                  </a:ext>
                </a:extLst>
              </p:cNvPr>
              <p:cNvPicPr/>
              <p:nvPr/>
            </p:nvPicPr>
            <p:blipFill>
              <a:blip r:embed="rId63"/>
              <a:stretch>
                <a:fillRect/>
              </a:stretch>
            </p:blipFill>
            <p:spPr>
              <a:xfrm>
                <a:off x="3794830" y="651679"/>
                <a:ext cx="220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Ink 17">
                <a:extLst>
                  <a:ext uri="{FF2B5EF4-FFF2-40B4-BE49-F238E27FC236}">
                    <a16:creationId xmlns:a16="http://schemas.microsoft.com/office/drawing/2014/main" id="{7FC4E2E2-A5D9-974D-BF4A-4093FAEFA891}"/>
                  </a:ext>
                </a:extLst>
              </p14:cNvPr>
              <p14:cNvContentPartPr/>
              <p14:nvPr/>
            </p14:nvContentPartPr>
            <p14:xfrm>
              <a:off x="4467310" y="561679"/>
              <a:ext cx="166320" cy="296640"/>
            </p14:xfrm>
          </p:contentPart>
        </mc:Choice>
        <mc:Fallback xmlns="">
          <p:pic>
            <p:nvPicPr>
              <p:cNvPr id="18" name="Ink 17">
                <a:extLst>
                  <a:ext uri="{FF2B5EF4-FFF2-40B4-BE49-F238E27FC236}">
                    <a16:creationId xmlns:a16="http://schemas.microsoft.com/office/drawing/2014/main" id="{7FC4E2E2-A5D9-974D-BF4A-4093FAEFA891}"/>
                  </a:ext>
                </a:extLst>
              </p:cNvPr>
              <p:cNvPicPr/>
              <p:nvPr/>
            </p:nvPicPr>
            <p:blipFill>
              <a:blip r:embed="rId65"/>
              <a:stretch>
                <a:fillRect/>
              </a:stretch>
            </p:blipFill>
            <p:spPr>
              <a:xfrm>
                <a:off x="4459750" y="554119"/>
                <a:ext cx="181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Ink 18">
                <a:extLst>
                  <a:ext uri="{FF2B5EF4-FFF2-40B4-BE49-F238E27FC236}">
                    <a16:creationId xmlns:a16="http://schemas.microsoft.com/office/drawing/2014/main" id="{7D28456F-0983-4149-BC9C-1223EB8E36AA}"/>
                  </a:ext>
                </a:extLst>
              </p14:cNvPr>
              <p14:cNvContentPartPr/>
              <p14:nvPr/>
            </p14:nvContentPartPr>
            <p14:xfrm>
              <a:off x="4363630" y="711079"/>
              <a:ext cx="270000" cy="88200"/>
            </p14:xfrm>
          </p:contentPart>
        </mc:Choice>
        <mc:Fallback xmlns="">
          <p:pic>
            <p:nvPicPr>
              <p:cNvPr id="19" name="Ink 18">
                <a:extLst>
                  <a:ext uri="{FF2B5EF4-FFF2-40B4-BE49-F238E27FC236}">
                    <a16:creationId xmlns:a16="http://schemas.microsoft.com/office/drawing/2014/main" id="{7D28456F-0983-4149-BC9C-1223EB8E36AA}"/>
                  </a:ext>
                </a:extLst>
              </p:cNvPr>
              <p:cNvPicPr/>
              <p:nvPr/>
            </p:nvPicPr>
            <p:blipFill>
              <a:blip r:embed="rId67"/>
              <a:stretch>
                <a:fillRect/>
              </a:stretch>
            </p:blipFill>
            <p:spPr>
              <a:xfrm>
                <a:off x="4356070" y="703519"/>
                <a:ext cx="285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Ink 19">
                <a:extLst>
                  <a:ext uri="{FF2B5EF4-FFF2-40B4-BE49-F238E27FC236}">
                    <a16:creationId xmlns:a16="http://schemas.microsoft.com/office/drawing/2014/main" id="{4D0FE74C-F0EF-714A-AF09-0369DC054A4A}"/>
                  </a:ext>
                </a:extLst>
              </p14:cNvPr>
              <p14:cNvContentPartPr/>
              <p14:nvPr/>
            </p14:nvContentPartPr>
            <p14:xfrm>
              <a:off x="4652350" y="720799"/>
              <a:ext cx="89280" cy="95040"/>
            </p14:xfrm>
          </p:contentPart>
        </mc:Choice>
        <mc:Fallback xmlns="">
          <p:pic>
            <p:nvPicPr>
              <p:cNvPr id="20" name="Ink 19">
                <a:extLst>
                  <a:ext uri="{FF2B5EF4-FFF2-40B4-BE49-F238E27FC236}">
                    <a16:creationId xmlns:a16="http://schemas.microsoft.com/office/drawing/2014/main" id="{4D0FE74C-F0EF-714A-AF09-0369DC054A4A}"/>
                  </a:ext>
                </a:extLst>
              </p:cNvPr>
              <p:cNvPicPr/>
              <p:nvPr/>
            </p:nvPicPr>
            <p:blipFill>
              <a:blip r:embed="rId69"/>
              <a:stretch>
                <a:fillRect/>
              </a:stretch>
            </p:blipFill>
            <p:spPr>
              <a:xfrm>
                <a:off x="4644790" y="713239"/>
                <a:ext cx="104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Ink 20">
                <a:extLst>
                  <a:ext uri="{FF2B5EF4-FFF2-40B4-BE49-F238E27FC236}">
                    <a16:creationId xmlns:a16="http://schemas.microsoft.com/office/drawing/2014/main" id="{9AE4E300-B25B-4542-82B1-AB7E3DE953B3}"/>
                  </a:ext>
                </a:extLst>
              </p14:cNvPr>
              <p14:cNvContentPartPr/>
              <p14:nvPr/>
            </p14:nvContentPartPr>
            <p14:xfrm>
              <a:off x="4775110" y="744559"/>
              <a:ext cx="178920" cy="85320"/>
            </p14:xfrm>
          </p:contentPart>
        </mc:Choice>
        <mc:Fallback xmlns="">
          <p:pic>
            <p:nvPicPr>
              <p:cNvPr id="21" name="Ink 20">
                <a:extLst>
                  <a:ext uri="{FF2B5EF4-FFF2-40B4-BE49-F238E27FC236}">
                    <a16:creationId xmlns:a16="http://schemas.microsoft.com/office/drawing/2014/main" id="{9AE4E300-B25B-4542-82B1-AB7E3DE953B3}"/>
                  </a:ext>
                </a:extLst>
              </p:cNvPr>
              <p:cNvPicPr/>
              <p:nvPr/>
            </p:nvPicPr>
            <p:blipFill>
              <a:blip r:embed="rId71"/>
              <a:stretch>
                <a:fillRect/>
              </a:stretch>
            </p:blipFill>
            <p:spPr>
              <a:xfrm>
                <a:off x="4767550" y="736999"/>
                <a:ext cx="194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 name="Ink 21">
                <a:extLst>
                  <a:ext uri="{FF2B5EF4-FFF2-40B4-BE49-F238E27FC236}">
                    <a16:creationId xmlns:a16="http://schemas.microsoft.com/office/drawing/2014/main" id="{2C9B2EB4-CB32-A040-8C3E-AEF610DB4D56}"/>
                  </a:ext>
                </a:extLst>
              </p14:cNvPr>
              <p14:cNvContentPartPr/>
              <p14:nvPr/>
            </p14:nvContentPartPr>
            <p14:xfrm>
              <a:off x="4994350" y="723679"/>
              <a:ext cx="137880" cy="70560"/>
            </p14:xfrm>
          </p:contentPart>
        </mc:Choice>
        <mc:Fallback xmlns="">
          <p:pic>
            <p:nvPicPr>
              <p:cNvPr id="22" name="Ink 21">
                <a:extLst>
                  <a:ext uri="{FF2B5EF4-FFF2-40B4-BE49-F238E27FC236}">
                    <a16:creationId xmlns:a16="http://schemas.microsoft.com/office/drawing/2014/main" id="{2C9B2EB4-CB32-A040-8C3E-AEF610DB4D56}"/>
                  </a:ext>
                </a:extLst>
              </p:cNvPr>
              <p:cNvPicPr/>
              <p:nvPr/>
            </p:nvPicPr>
            <p:blipFill>
              <a:blip r:embed="rId73"/>
              <a:stretch>
                <a:fillRect/>
              </a:stretch>
            </p:blipFill>
            <p:spPr>
              <a:xfrm>
                <a:off x="4986790" y="716119"/>
                <a:ext cx="153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 name="Ink 22">
                <a:extLst>
                  <a:ext uri="{FF2B5EF4-FFF2-40B4-BE49-F238E27FC236}">
                    <a16:creationId xmlns:a16="http://schemas.microsoft.com/office/drawing/2014/main" id="{2F8B2640-5211-E845-A3E8-0F8C06DE8CF8}"/>
                  </a:ext>
                </a:extLst>
              </p14:cNvPr>
              <p14:cNvContentPartPr/>
              <p14:nvPr/>
            </p14:nvContentPartPr>
            <p14:xfrm>
              <a:off x="5211430" y="609559"/>
              <a:ext cx="18000" cy="201600"/>
            </p14:xfrm>
          </p:contentPart>
        </mc:Choice>
        <mc:Fallback xmlns="">
          <p:pic>
            <p:nvPicPr>
              <p:cNvPr id="23" name="Ink 22">
                <a:extLst>
                  <a:ext uri="{FF2B5EF4-FFF2-40B4-BE49-F238E27FC236}">
                    <a16:creationId xmlns:a16="http://schemas.microsoft.com/office/drawing/2014/main" id="{2F8B2640-5211-E845-A3E8-0F8C06DE8CF8}"/>
                  </a:ext>
                </a:extLst>
              </p:cNvPr>
              <p:cNvPicPr/>
              <p:nvPr/>
            </p:nvPicPr>
            <p:blipFill>
              <a:blip r:embed="rId75"/>
              <a:stretch>
                <a:fillRect/>
              </a:stretch>
            </p:blipFill>
            <p:spPr>
              <a:xfrm>
                <a:off x="5203870" y="601999"/>
                <a:ext cx="33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4" name="Ink 23">
                <a:extLst>
                  <a:ext uri="{FF2B5EF4-FFF2-40B4-BE49-F238E27FC236}">
                    <a16:creationId xmlns:a16="http://schemas.microsoft.com/office/drawing/2014/main" id="{F3D400F6-14BB-B944-8EE8-6588AA198A89}"/>
                  </a:ext>
                </a:extLst>
              </p14:cNvPr>
              <p14:cNvContentPartPr/>
              <p14:nvPr/>
            </p14:nvContentPartPr>
            <p14:xfrm>
              <a:off x="5143390" y="685879"/>
              <a:ext cx="123840" cy="6120"/>
            </p14:xfrm>
          </p:contentPart>
        </mc:Choice>
        <mc:Fallback xmlns="">
          <p:pic>
            <p:nvPicPr>
              <p:cNvPr id="24" name="Ink 23">
                <a:extLst>
                  <a:ext uri="{FF2B5EF4-FFF2-40B4-BE49-F238E27FC236}">
                    <a16:creationId xmlns:a16="http://schemas.microsoft.com/office/drawing/2014/main" id="{F3D400F6-14BB-B944-8EE8-6588AA198A89}"/>
                  </a:ext>
                </a:extLst>
              </p:cNvPr>
              <p:cNvPicPr/>
              <p:nvPr/>
            </p:nvPicPr>
            <p:blipFill>
              <a:blip r:embed="rId77"/>
              <a:stretch>
                <a:fillRect/>
              </a:stretch>
            </p:blipFill>
            <p:spPr>
              <a:xfrm>
                <a:off x="5136190" y="678319"/>
                <a:ext cx="138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A8F6A7D5-8FB5-6647-B02F-2AB7250C3384}"/>
                  </a:ext>
                </a:extLst>
              </p14:cNvPr>
              <p14:cNvContentPartPr/>
              <p14:nvPr/>
            </p14:nvContentPartPr>
            <p14:xfrm>
              <a:off x="3278950" y="983239"/>
              <a:ext cx="387720" cy="457560"/>
            </p14:xfrm>
          </p:contentPart>
        </mc:Choice>
        <mc:Fallback xmlns="">
          <p:pic>
            <p:nvPicPr>
              <p:cNvPr id="26" name="Ink 25">
                <a:extLst>
                  <a:ext uri="{FF2B5EF4-FFF2-40B4-BE49-F238E27FC236}">
                    <a16:creationId xmlns:a16="http://schemas.microsoft.com/office/drawing/2014/main" id="{A8F6A7D5-8FB5-6647-B02F-2AB7250C3384}"/>
                  </a:ext>
                </a:extLst>
              </p:cNvPr>
              <p:cNvPicPr/>
              <p:nvPr/>
            </p:nvPicPr>
            <p:blipFill>
              <a:blip r:embed="rId79"/>
              <a:stretch>
                <a:fillRect/>
              </a:stretch>
            </p:blipFill>
            <p:spPr>
              <a:xfrm>
                <a:off x="3271390" y="975679"/>
                <a:ext cx="40284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7" name="Ink 26">
                <a:extLst>
                  <a:ext uri="{FF2B5EF4-FFF2-40B4-BE49-F238E27FC236}">
                    <a16:creationId xmlns:a16="http://schemas.microsoft.com/office/drawing/2014/main" id="{42603A66-511C-A14F-8DCF-1F182CE2E389}"/>
                  </a:ext>
                </a:extLst>
              </p14:cNvPr>
              <p14:cNvContentPartPr/>
              <p14:nvPr/>
            </p14:nvContentPartPr>
            <p14:xfrm>
              <a:off x="2648950" y="1593079"/>
              <a:ext cx="176760" cy="233280"/>
            </p14:xfrm>
          </p:contentPart>
        </mc:Choice>
        <mc:Fallback xmlns="">
          <p:pic>
            <p:nvPicPr>
              <p:cNvPr id="27" name="Ink 26">
                <a:extLst>
                  <a:ext uri="{FF2B5EF4-FFF2-40B4-BE49-F238E27FC236}">
                    <a16:creationId xmlns:a16="http://schemas.microsoft.com/office/drawing/2014/main" id="{42603A66-511C-A14F-8DCF-1F182CE2E389}"/>
                  </a:ext>
                </a:extLst>
              </p:cNvPr>
              <p:cNvPicPr/>
              <p:nvPr/>
            </p:nvPicPr>
            <p:blipFill>
              <a:blip r:embed="rId81"/>
              <a:stretch>
                <a:fillRect/>
              </a:stretch>
            </p:blipFill>
            <p:spPr>
              <a:xfrm>
                <a:off x="2641750" y="1585519"/>
                <a:ext cx="1918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8" name="Ink 27">
                <a:extLst>
                  <a:ext uri="{FF2B5EF4-FFF2-40B4-BE49-F238E27FC236}">
                    <a16:creationId xmlns:a16="http://schemas.microsoft.com/office/drawing/2014/main" id="{2359A073-D6F9-3048-8C87-7AE29729A406}"/>
                  </a:ext>
                </a:extLst>
              </p14:cNvPr>
              <p14:cNvContentPartPr/>
              <p14:nvPr/>
            </p14:nvContentPartPr>
            <p14:xfrm>
              <a:off x="2859910" y="1763359"/>
              <a:ext cx="94680" cy="88560"/>
            </p14:xfrm>
          </p:contentPart>
        </mc:Choice>
        <mc:Fallback xmlns="">
          <p:pic>
            <p:nvPicPr>
              <p:cNvPr id="28" name="Ink 27">
                <a:extLst>
                  <a:ext uri="{FF2B5EF4-FFF2-40B4-BE49-F238E27FC236}">
                    <a16:creationId xmlns:a16="http://schemas.microsoft.com/office/drawing/2014/main" id="{2359A073-D6F9-3048-8C87-7AE29729A406}"/>
                  </a:ext>
                </a:extLst>
              </p:cNvPr>
              <p:cNvPicPr/>
              <p:nvPr/>
            </p:nvPicPr>
            <p:blipFill>
              <a:blip r:embed="rId83"/>
              <a:stretch>
                <a:fillRect/>
              </a:stretch>
            </p:blipFill>
            <p:spPr>
              <a:xfrm>
                <a:off x="2852350" y="1755799"/>
                <a:ext cx="1098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0" name="Ink 29">
                <a:extLst>
                  <a:ext uri="{FF2B5EF4-FFF2-40B4-BE49-F238E27FC236}">
                    <a16:creationId xmlns:a16="http://schemas.microsoft.com/office/drawing/2014/main" id="{C72DDAB6-928D-6044-86C1-C1592B2DB8E6}"/>
                  </a:ext>
                </a:extLst>
              </p14:cNvPr>
              <p14:cNvContentPartPr/>
              <p14:nvPr/>
            </p14:nvContentPartPr>
            <p14:xfrm>
              <a:off x="3028030" y="1757239"/>
              <a:ext cx="29160" cy="183960"/>
            </p14:xfrm>
          </p:contentPart>
        </mc:Choice>
        <mc:Fallback xmlns="">
          <p:pic>
            <p:nvPicPr>
              <p:cNvPr id="30" name="Ink 29">
                <a:extLst>
                  <a:ext uri="{FF2B5EF4-FFF2-40B4-BE49-F238E27FC236}">
                    <a16:creationId xmlns:a16="http://schemas.microsoft.com/office/drawing/2014/main" id="{C72DDAB6-928D-6044-86C1-C1592B2DB8E6}"/>
                  </a:ext>
                </a:extLst>
              </p:cNvPr>
              <p:cNvPicPr/>
              <p:nvPr/>
            </p:nvPicPr>
            <p:blipFill>
              <a:blip r:embed="rId85"/>
              <a:stretch>
                <a:fillRect/>
              </a:stretch>
            </p:blipFill>
            <p:spPr>
              <a:xfrm>
                <a:off x="3020830" y="1749679"/>
                <a:ext cx="442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1" name="Ink 30">
                <a:extLst>
                  <a:ext uri="{FF2B5EF4-FFF2-40B4-BE49-F238E27FC236}">
                    <a16:creationId xmlns:a16="http://schemas.microsoft.com/office/drawing/2014/main" id="{46E8C2E0-A12F-4848-94BA-795076601368}"/>
                  </a:ext>
                </a:extLst>
              </p14:cNvPr>
              <p14:cNvContentPartPr/>
              <p14:nvPr/>
            </p14:nvContentPartPr>
            <p14:xfrm>
              <a:off x="3028030" y="1747879"/>
              <a:ext cx="99360" cy="86400"/>
            </p14:xfrm>
          </p:contentPart>
        </mc:Choice>
        <mc:Fallback xmlns="">
          <p:pic>
            <p:nvPicPr>
              <p:cNvPr id="31" name="Ink 30">
                <a:extLst>
                  <a:ext uri="{FF2B5EF4-FFF2-40B4-BE49-F238E27FC236}">
                    <a16:creationId xmlns:a16="http://schemas.microsoft.com/office/drawing/2014/main" id="{46E8C2E0-A12F-4848-94BA-795076601368}"/>
                  </a:ext>
                </a:extLst>
              </p:cNvPr>
              <p:cNvPicPr/>
              <p:nvPr/>
            </p:nvPicPr>
            <p:blipFill>
              <a:blip r:embed="rId87"/>
              <a:stretch>
                <a:fillRect/>
              </a:stretch>
            </p:blipFill>
            <p:spPr>
              <a:xfrm>
                <a:off x="3020830" y="1740319"/>
                <a:ext cx="1144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2" name="Ink 31">
                <a:extLst>
                  <a:ext uri="{FF2B5EF4-FFF2-40B4-BE49-F238E27FC236}">
                    <a16:creationId xmlns:a16="http://schemas.microsoft.com/office/drawing/2014/main" id="{696E7ED3-861B-A74F-B1E2-2A990A63FB95}"/>
                  </a:ext>
                </a:extLst>
              </p14:cNvPr>
              <p14:cNvContentPartPr/>
              <p14:nvPr/>
            </p14:nvContentPartPr>
            <p14:xfrm>
              <a:off x="3177430" y="1745719"/>
              <a:ext cx="129240" cy="85680"/>
            </p14:xfrm>
          </p:contentPart>
        </mc:Choice>
        <mc:Fallback xmlns="">
          <p:pic>
            <p:nvPicPr>
              <p:cNvPr id="32" name="Ink 31">
                <a:extLst>
                  <a:ext uri="{FF2B5EF4-FFF2-40B4-BE49-F238E27FC236}">
                    <a16:creationId xmlns:a16="http://schemas.microsoft.com/office/drawing/2014/main" id="{696E7ED3-861B-A74F-B1E2-2A990A63FB95}"/>
                  </a:ext>
                </a:extLst>
              </p:cNvPr>
              <p:cNvPicPr/>
              <p:nvPr/>
            </p:nvPicPr>
            <p:blipFill>
              <a:blip r:embed="rId89"/>
              <a:stretch>
                <a:fillRect/>
              </a:stretch>
            </p:blipFill>
            <p:spPr>
              <a:xfrm>
                <a:off x="3169870" y="1738159"/>
                <a:ext cx="144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3" name="Ink 32">
                <a:extLst>
                  <a:ext uri="{FF2B5EF4-FFF2-40B4-BE49-F238E27FC236}">
                    <a16:creationId xmlns:a16="http://schemas.microsoft.com/office/drawing/2014/main" id="{5E17C4D0-702B-A146-AB25-80A66361EB28}"/>
                  </a:ext>
                </a:extLst>
              </p14:cNvPr>
              <p14:cNvContentPartPr/>
              <p14:nvPr/>
            </p14:nvContentPartPr>
            <p14:xfrm>
              <a:off x="3359230" y="1730599"/>
              <a:ext cx="140040" cy="102600"/>
            </p14:xfrm>
          </p:contentPart>
        </mc:Choice>
        <mc:Fallback xmlns="">
          <p:pic>
            <p:nvPicPr>
              <p:cNvPr id="33" name="Ink 32">
                <a:extLst>
                  <a:ext uri="{FF2B5EF4-FFF2-40B4-BE49-F238E27FC236}">
                    <a16:creationId xmlns:a16="http://schemas.microsoft.com/office/drawing/2014/main" id="{5E17C4D0-702B-A146-AB25-80A66361EB28}"/>
                  </a:ext>
                </a:extLst>
              </p:cNvPr>
              <p:cNvPicPr/>
              <p:nvPr/>
            </p:nvPicPr>
            <p:blipFill>
              <a:blip r:embed="rId91"/>
              <a:stretch>
                <a:fillRect/>
              </a:stretch>
            </p:blipFill>
            <p:spPr>
              <a:xfrm>
                <a:off x="3351670" y="1723039"/>
                <a:ext cx="155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4" name="Ink 33">
                <a:extLst>
                  <a:ext uri="{FF2B5EF4-FFF2-40B4-BE49-F238E27FC236}">
                    <a16:creationId xmlns:a16="http://schemas.microsoft.com/office/drawing/2014/main" id="{0F9921A6-A4B9-E64D-A7B7-A455C5091AFA}"/>
                  </a:ext>
                </a:extLst>
              </p14:cNvPr>
              <p14:cNvContentPartPr/>
              <p14:nvPr/>
            </p14:nvContentPartPr>
            <p14:xfrm>
              <a:off x="3574150" y="1576519"/>
              <a:ext cx="12240" cy="266760"/>
            </p14:xfrm>
          </p:contentPart>
        </mc:Choice>
        <mc:Fallback xmlns="">
          <p:pic>
            <p:nvPicPr>
              <p:cNvPr id="34" name="Ink 33">
                <a:extLst>
                  <a:ext uri="{FF2B5EF4-FFF2-40B4-BE49-F238E27FC236}">
                    <a16:creationId xmlns:a16="http://schemas.microsoft.com/office/drawing/2014/main" id="{0F9921A6-A4B9-E64D-A7B7-A455C5091AFA}"/>
                  </a:ext>
                </a:extLst>
              </p:cNvPr>
              <p:cNvPicPr/>
              <p:nvPr/>
            </p:nvPicPr>
            <p:blipFill>
              <a:blip r:embed="rId93"/>
              <a:stretch>
                <a:fillRect/>
              </a:stretch>
            </p:blipFill>
            <p:spPr>
              <a:xfrm>
                <a:off x="3566590" y="1568959"/>
                <a:ext cx="27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5" name="Ink 34">
                <a:extLst>
                  <a:ext uri="{FF2B5EF4-FFF2-40B4-BE49-F238E27FC236}">
                    <a16:creationId xmlns:a16="http://schemas.microsoft.com/office/drawing/2014/main" id="{B25F37EC-3386-DD4D-ACF0-8BA849E55D98}"/>
                  </a:ext>
                </a:extLst>
              </p14:cNvPr>
              <p14:cNvContentPartPr/>
              <p14:nvPr/>
            </p14:nvContentPartPr>
            <p14:xfrm>
              <a:off x="3565510" y="1698919"/>
              <a:ext cx="151920" cy="112680"/>
            </p14:xfrm>
          </p:contentPart>
        </mc:Choice>
        <mc:Fallback xmlns="">
          <p:pic>
            <p:nvPicPr>
              <p:cNvPr id="35" name="Ink 34">
                <a:extLst>
                  <a:ext uri="{FF2B5EF4-FFF2-40B4-BE49-F238E27FC236}">
                    <a16:creationId xmlns:a16="http://schemas.microsoft.com/office/drawing/2014/main" id="{B25F37EC-3386-DD4D-ACF0-8BA849E55D98}"/>
                  </a:ext>
                </a:extLst>
              </p:cNvPr>
              <p:cNvPicPr/>
              <p:nvPr/>
            </p:nvPicPr>
            <p:blipFill>
              <a:blip r:embed="rId95"/>
              <a:stretch>
                <a:fillRect/>
              </a:stretch>
            </p:blipFill>
            <p:spPr>
              <a:xfrm>
                <a:off x="3557950" y="1691359"/>
                <a:ext cx="167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6" name="Ink 35">
                <a:extLst>
                  <a:ext uri="{FF2B5EF4-FFF2-40B4-BE49-F238E27FC236}">
                    <a16:creationId xmlns:a16="http://schemas.microsoft.com/office/drawing/2014/main" id="{C11C1B07-B5DB-004E-8F46-728443A42B9D}"/>
                  </a:ext>
                </a:extLst>
              </p14:cNvPr>
              <p14:cNvContentPartPr/>
              <p14:nvPr/>
            </p14:nvContentPartPr>
            <p14:xfrm>
              <a:off x="3727510" y="1714399"/>
              <a:ext cx="145080" cy="84960"/>
            </p14:xfrm>
          </p:contentPart>
        </mc:Choice>
        <mc:Fallback xmlns="">
          <p:pic>
            <p:nvPicPr>
              <p:cNvPr id="36" name="Ink 35">
                <a:extLst>
                  <a:ext uri="{FF2B5EF4-FFF2-40B4-BE49-F238E27FC236}">
                    <a16:creationId xmlns:a16="http://schemas.microsoft.com/office/drawing/2014/main" id="{C11C1B07-B5DB-004E-8F46-728443A42B9D}"/>
                  </a:ext>
                </a:extLst>
              </p:cNvPr>
              <p:cNvPicPr/>
              <p:nvPr/>
            </p:nvPicPr>
            <p:blipFill>
              <a:blip r:embed="rId97"/>
              <a:stretch>
                <a:fillRect/>
              </a:stretch>
            </p:blipFill>
            <p:spPr>
              <a:xfrm>
                <a:off x="3719950" y="1706839"/>
                <a:ext cx="160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7" name="Ink 36">
                <a:extLst>
                  <a:ext uri="{FF2B5EF4-FFF2-40B4-BE49-F238E27FC236}">
                    <a16:creationId xmlns:a16="http://schemas.microsoft.com/office/drawing/2014/main" id="{640063E8-008C-E94E-97FE-09EA972D449F}"/>
                  </a:ext>
                </a:extLst>
              </p14:cNvPr>
              <p14:cNvContentPartPr/>
              <p14:nvPr/>
            </p14:nvContentPartPr>
            <p14:xfrm>
              <a:off x="3932350" y="1636639"/>
              <a:ext cx="119160" cy="170640"/>
            </p14:xfrm>
          </p:contentPart>
        </mc:Choice>
        <mc:Fallback xmlns="">
          <p:pic>
            <p:nvPicPr>
              <p:cNvPr id="37" name="Ink 36">
                <a:extLst>
                  <a:ext uri="{FF2B5EF4-FFF2-40B4-BE49-F238E27FC236}">
                    <a16:creationId xmlns:a16="http://schemas.microsoft.com/office/drawing/2014/main" id="{640063E8-008C-E94E-97FE-09EA972D449F}"/>
                  </a:ext>
                </a:extLst>
              </p:cNvPr>
              <p:cNvPicPr/>
              <p:nvPr/>
            </p:nvPicPr>
            <p:blipFill>
              <a:blip r:embed="rId99"/>
              <a:stretch>
                <a:fillRect/>
              </a:stretch>
            </p:blipFill>
            <p:spPr>
              <a:xfrm>
                <a:off x="3924790" y="1629079"/>
                <a:ext cx="1342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9" name="Ink 38">
                <a:extLst>
                  <a:ext uri="{FF2B5EF4-FFF2-40B4-BE49-F238E27FC236}">
                    <a16:creationId xmlns:a16="http://schemas.microsoft.com/office/drawing/2014/main" id="{A99FABD8-2555-AF4A-854D-1A60834364A3}"/>
                  </a:ext>
                </a:extLst>
              </p14:cNvPr>
              <p14:cNvContentPartPr/>
              <p14:nvPr/>
            </p14:nvContentPartPr>
            <p14:xfrm>
              <a:off x="4030270" y="1120039"/>
              <a:ext cx="624600" cy="310680"/>
            </p14:xfrm>
          </p:contentPart>
        </mc:Choice>
        <mc:Fallback xmlns="">
          <p:pic>
            <p:nvPicPr>
              <p:cNvPr id="39" name="Ink 38">
                <a:extLst>
                  <a:ext uri="{FF2B5EF4-FFF2-40B4-BE49-F238E27FC236}">
                    <a16:creationId xmlns:a16="http://schemas.microsoft.com/office/drawing/2014/main" id="{A99FABD8-2555-AF4A-854D-1A60834364A3}"/>
                  </a:ext>
                </a:extLst>
              </p:cNvPr>
              <p:cNvPicPr/>
              <p:nvPr/>
            </p:nvPicPr>
            <p:blipFill>
              <a:blip r:embed="rId101"/>
              <a:stretch>
                <a:fillRect/>
              </a:stretch>
            </p:blipFill>
            <p:spPr>
              <a:xfrm>
                <a:off x="4022710" y="1112839"/>
                <a:ext cx="6397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0" name="Ink 39">
                <a:extLst>
                  <a:ext uri="{FF2B5EF4-FFF2-40B4-BE49-F238E27FC236}">
                    <a16:creationId xmlns:a16="http://schemas.microsoft.com/office/drawing/2014/main" id="{9B5DD2E8-488D-A14D-864E-62F181A2CD65}"/>
                  </a:ext>
                </a:extLst>
              </p14:cNvPr>
              <p14:cNvContentPartPr/>
              <p14:nvPr/>
            </p14:nvContentPartPr>
            <p14:xfrm>
              <a:off x="4810750" y="1627639"/>
              <a:ext cx="21960" cy="154800"/>
            </p14:xfrm>
          </p:contentPart>
        </mc:Choice>
        <mc:Fallback xmlns="">
          <p:pic>
            <p:nvPicPr>
              <p:cNvPr id="40" name="Ink 39">
                <a:extLst>
                  <a:ext uri="{FF2B5EF4-FFF2-40B4-BE49-F238E27FC236}">
                    <a16:creationId xmlns:a16="http://schemas.microsoft.com/office/drawing/2014/main" id="{9B5DD2E8-488D-A14D-864E-62F181A2CD65}"/>
                  </a:ext>
                </a:extLst>
              </p:cNvPr>
              <p:cNvPicPr/>
              <p:nvPr/>
            </p:nvPicPr>
            <p:blipFill>
              <a:blip r:embed="rId103"/>
              <a:stretch>
                <a:fillRect/>
              </a:stretch>
            </p:blipFill>
            <p:spPr>
              <a:xfrm>
                <a:off x="4803190" y="1620079"/>
                <a:ext cx="370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Ink 40">
                <a:extLst>
                  <a:ext uri="{FF2B5EF4-FFF2-40B4-BE49-F238E27FC236}">
                    <a16:creationId xmlns:a16="http://schemas.microsoft.com/office/drawing/2014/main" id="{1FA60F79-F2D4-6844-BE9E-D60C9AC83C4E}"/>
                  </a:ext>
                </a:extLst>
              </p14:cNvPr>
              <p14:cNvContentPartPr/>
              <p14:nvPr/>
            </p14:nvContentPartPr>
            <p14:xfrm>
              <a:off x="4790950" y="1544119"/>
              <a:ext cx="184680" cy="132120"/>
            </p14:xfrm>
          </p:contentPart>
        </mc:Choice>
        <mc:Fallback xmlns="">
          <p:pic>
            <p:nvPicPr>
              <p:cNvPr id="41" name="Ink 40">
                <a:extLst>
                  <a:ext uri="{FF2B5EF4-FFF2-40B4-BE49-F238E27FC236}">
                    <a16:creationId xmlns:a16="http://schemas.microsoft.com/office/drawing/2014/main" id="{1FA60F79-F2D4-6844-BE9E-D60C9AC83C4E}"/>
                  </a:ext>
                </a:extLst>
              </p:cNvPr>
              <p:cNvPicPr/>
              <p:nvPr/>
            </p:nvPicPr>
            <p:blipFill>
              <a:blip r:embed="rId105"/>
              <a:stretch>
                <a:fillRect/>
              </a:stretch>
            </p:blipFill>
            <p:spPr>
              <a:xfrm>
                <a:off x="4783390" y="1536559"/>
                <a:ext cx="1998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Ink 41">
                <a:extLst>
                  <a:ext uri="{FF2B5EF4-FFF2-40B4-BE49-F238E27FC236}">
                    <a16:creationId xmlns:a16="http://schemas.microsoft.com/office/drawing/2014/main" id="{D4139DB9-AC0D-E54C-9CB9-E695ED703E0D}"/>
                  </a:ext>
                </a:extLst>
              </p14:cNvPr>
              <p14:cNvContentPartPr/>
              <p14:nvPr/>
            </p14:nvContentPartPr>
            <p14:xfrm>
              <a:off x="4993990" y="1698559"/>
              <a:ext cx="136440" cy="65880"/>
            </p14:xfrm>
          </p:contentPart>
        </mc:Choice>
        <mc:Fallback xmlns="">
          <p:pic>
            <p:nvPicPr>
              <p:cNvPr id="42" name="Ink 41">
                <a:extLst>
                  <a:ext uri="{FF2B5EF4-FFF2-40B4-BE49-F238E27FC236}">
                    <a16:creationId xmlns:a16="http://schemas.microsoft.com/office/drawing/2014/main" id="{D4139DB9-AC0D-E54C-9CB9-E695ED703E0D}"/>
                  </a:ext>
                </a:extLst>
              </p:cNvPr>
              <p:cNvPicPr/>
              <p:nvPr/>
            </p:nvPicPr>
            <p:blipFill>
              <a:blip r:embed="rId107"/>
              <a:stretch>
                <a:fillRect/>
              </a:stretch>
            </p:blipFill>
            <p:spPr>
              <a:xfrm>
                <a:off x="4986430" y="1690999"/>
                <a:ext cx="151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Ink 42">
                <a:extLst>
                  <a:ext uri="{FF2B5EF4-FFF2-40B4-BE49-F238E27FC236}">
                    <a16:creationId xmlns:a16="http://schemas.microsoft.com/office/drawing/2014/main" id="{F0EE894A-B725-E842-A8A2-4596EC64FAB1}"/>
                  </a:ext>
                </a:extLst>
              </p14:cNvPr>
              <p14:cNvContentPartPr/>
              <p14:nvPr/>
            </p14:nvContentPartPr>
            <p14:xfrm>
              <a:off x="5189830" y="1674079"/>
              <a:ext cx="106920" cy="87480"/>
            </p14:xfrm>
          </p:contentPart>
        </mc:Choice>
        <mc:Fallback xmlns="">
          <p:pic>
            <p:nvPicPr>
              <p:cNvPr id="43" name="Ink 42">
                <a:extLst>
                  <a:ext uri="{FF2B5EF4-FFF2-40B4-BE49-F238E27FC236}">
                    <a16:creationId xmlns:a16="http://schemas.microsoft.com/office/drawing/2014/main" id="{F0EE894A-B725-E842-A8A2-4596EC64FAB1}"/>
                  </a:ext>
                </a:extLst>
              </p:cNvPr>
              <p:cNvPicPr/>
              <p:nvPr/>
            </p:nvPicPr>
            <p:blipFill>
              <a:blip r:embed="rId109"/>
              <a:stretch>
                <a:fillRect/>
              </a:stretch>
            </p:blipFill>
            <p:spPr>
              <a:xfrm>
                <a:off x="5182270" y="1666519"/>
                <a:ext cx="1220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Ink 43">
                <a:extLst>
                  <a:ext uri="{FF2B5EF4-FFF2-40B4-BE49-F238E27FC236}">
                    <a16:creationId xmlns:a16="http://schemas.microsoft.com/office/drawing/2014/main" id="{3BB24BA6-40C9-C149-B006-3F7EDA25E2E8}"/>
                  </a:ext>
                </a:extLst>
              </p14:cNvPr>
              <p14:cNvContentPartPr/>
              <p14:nvPr/>
            </p14:nvContentPartPr>
            <p14:xfrm>
              <a:off x="5377030" y="1447999"/>
              <a:ext cx="5400" cy="305280"/>
            </p14:xfrm>
          </p:contentPart>
        </mc:Choice>
        <mc:Fallback xmlns="">
          <p:pic>
            <p:nvPicPr>
              <p:cNvPr id="44" name="Ink 43">
                <a:extLst>
                  <a:ext uri="{FF2B5EF4-FFF2-40B4-BE49-F238E27FC236}">
                    <a16:creationId xmlns:a16="http://schemas.microsoft.com/office/drawing/2014/main" id="{3BB24BA6-40C9-C149-B006-3F7EDA25E2E8}"/>
                  </a:ext>
                </a:extLst>
              </p:cNvPr>
              <p:cNvPicPr/>
              <p:nvPr/>
            </p:nvPicPr>
            <p:blipFill>
              <a:blip r:embed="rId111"/>
              <a:stretch>
                <a:fillRect/>
              </a:stretch>
            </p:blipFill>
            <p:spPr>
              <a:xfrm>
                <a:off x="5369470" y="1440439"/>
                <a:ext cx="205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Ink 44">
                <a:extLst>
                  <a:ext uri="{FF2B5EF4-FFF2-40B4-BE49-F238E27FC236}">
                    <a16:creationId xmlns:a16="http://schemas.microsoft.com/office/drawing/2014/main" id="{55FEFD77-4DE6-7C4C-8646-5B5EBC9CBC24}"/>
                  </a:ext>
                </a:extLst>
              </p14:cNvPr>
              <p14:cNvContentPartPr/>
              <p14:nvPr/>
            </p14:nvContentPartPr>
            <p14:xfrm>
              <a:off x="5401150" y="1609279"/>
              <a:ext cx="154800" cy="117360"/>
            </p14:xfrm>
          </p:contentPart>
        </mc:Choice>
        <mc:Fallback xmlns="">
          <p:pic>
            <p:nvPicPr>
              <p:cNvPr id="45" name="Ink 44">
                <a:extLst>
                  <a:ext uri="{FF2B5EF4-FFF2-40B4-BE49-F238E27FC236}">
                    <a16:creationId xmlns:a16="http://schemas.microsoft.com/office/drawing/2014/main" id="{55FEFD77-4DE6-7C4C-8646-5B5EBC9CBC24}"/>
                  </a:ext>
                </a:extLst>
              </p:cNvPr>
              <p:cNvPicPr/>
              <p:nvPr/>
            </p:nvPicPr>
            <p:blipFill>
              <a:blip r:embed="rId113"/>
              <a:stretch>
                <a:fillRect/>
              </a:stretch>
            </p:blipFill>
            <p:spPr>
              <a:xfrm>
                <a:off x="5393590" y="1601719"/>
                <a:ext cx="1699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6" name="Ink 45">
                <a:extLst>
                  <a:ext uri="{FF2B5EF4-FFF2-40B4-BE49-F238E27FC236}">
                    <a16:creationId xmlns:a16="http://schemas.microsoft.com/office/drawing/2014/main" id="{FAC07DF6-159E-0D42-958A-4AA15D874AFD}"/>
                  </a:ext>
                </a:extLst>
              </p14:cNvPr>
              <p14:cNvContentPartPr/>
              <p14:nvPr/>
            </p14:nvContentPartPr>
            <p14:xfrm>
              <a:off x="5546230" y="1626199"/>
              <a:ext cx="100800" cy="95040"/>
            </p14:xfrm>
          </p:contentPart>
        </mc:Choice>
        <mc:Fallback xmlns="">
          <p:pic>
            <p:nvPicPr>
              <p:cNvPr id="46" name="Ink 45">
                <a:extLst>
                  <a:ext uri="{FF2B5EF4-FFF2-40B4-BE49-F238E27FC236}">
                    <a16:creationId xmlns:a16="http://schemas.microsoft.com/office/drawing/2014/main" id="{FAC07DF6-159E-0D42-958A-4AA15D874AFD}"/>
                  </a:ext>
                </a:extLst>
              </p:cNvPr>
              <p:cNvPicPr/>
              <p:nvPr/>
            </p:nvPicPr>
            <p:blipFill>
              <a:blip r:embed="rId115"/>
              <a:stretch>
                <a:fillRect/>
              </a:stretch>
            </p:blipFill>
            <p:spPr>
              <a:xfrm>
                <a:off x="5538670" y="1618639"/>
                <a:ext cx="1155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7" name="Ink 46">
                <a:extLst>
                  <a:ext uri="{FF2B5EF4-FFF2-40B4-BE49-F238E27FC236}">
                    <a16:creationId xmlns:a16="http://schemas.microsoft.com/office/drawing/2014/main" id="{E55229B4-FA35-7340-9DCC-4420E1AEAC96}"/>
                  </a:ext>
                </a:extLst>
              </p14:cNvPr>
              <p14:cNvContentPartPr/>
              <p14:nvPr/>
            </p14:nvContentPartPr>
            <p14:xfrm>
              <a:off x="5698510" y="1623319"/>
              <a:ext cx="138240" cy="86400"/>
            </p14:xfrm>
          </p:contentPart>
        </mc:Choice>
        <mc:Fallback xmlns="">
          <p:pic>
            <p:nvPicPr>
              <p:cNvPr id="47" name="Ink 46">
                <a:extLst>
                  <a:ext uri="{FF2B5EF4-FFF2-40B4-BE49-F238E27FC236}">
                    <a16:creationId xmlns:a16="http://schemas.microsoft.com/office/drawing/2014/main" id="{E55229B4-FA35-7340-9DCC-4420E1AEAC96}"/>
                  </a:ext>
                </a:extLst>
              </p:cNvPr>
              <p:cNvPicPr/>
              <p:nvPr/>
            </p:nvPicPr>
            <p:blipFill>
              <a:blip r:embed="rId117"/>
              <a:stretch>
                <a:fillRect/>
              </a:stretch>
            </p:blipFill>
            <p:spPr>
              <a:xfrm>
                <a:off x="5690950" y="1615759"/>
                <a:ext cx="1533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8" name="Ink 47">
                <a:extLst>
                  <a:ext uri="{FF2B5EF4-FFF2-40B4-BE49-F238E27FC236}">
                    <a16:creationId xmlns:a16="http://schemas.microsoft.com/office/drawing/2014/main" id="{56A5CCBA-8470-DF4A-8803-9FA3CBC96E81}"/>
                  </a:ext>
                </a:extLst>
              </p14:cNvPr>
              <p14:cNvContentPartPr/>
              <p14:nvPr/>
            </p14:nvContentPartPr>
            <p14:xfrm>
              <a:off x="5792470" y="1386079"/>
              <a:ext cx="8280" cy="324360"/>
            </p14:xfrm>
          </p:contentPart>
        </mc:Choice>
        <mc:Fallback xmlns="">
          <p:pic>
            <p:nvPicPr>
              <p:cNvPr id="48" name="Ink 47">
                <a:extLst>
                  <a:ext uri="{FF2B5EF4-FFF2-40B4-BE49-F238E27FC236}">
                    <a16:creationId xmlns:a16="http://schemas.microsoft.com/office/drawing/2014/main" id="{56A5CCBA-8470-DF4A-8803-9FA3CBC96E81}"/>
                  </a:ext>
                </a:extLst>
              </p:cNvPr>
              <p:cNvPicPr/>
              <p:nvPr/>
            </p:nvPicPr>
            <p:blipFill>
              <a:blip r:embed="rId119"/>
              <a:stretch>
                <a:fillRect/>
              </a:stretch>
            </p:blipFill>
            <p:spPr>
              <a:xfrm>
                <a:off x="5784910" y="1378519"/>
                <a:ext cx="234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0" name="Ink 49">
                <a:extLst>
                  <a:ext uri="{FF2B5EF4-FFF2-40B4-BE49-F238E27FC236}">
                    <a16:creationId xmlns:a16="http://schemas.microsoft.com/office/drawing/2014/main" id="{BED07936-5608-4441-8DFD-85D97AD35442}"/>
                  </a:ext>
                </a:extLst>
              </p14:cNvPr>
              <p14:cNvContentPartPr/>
              <p14:nvPr/>
            </p14:nvContentPartPr>
            <p14:xfrm>
              <a:off x="1596670" y="1159279"/>
              <a:ext cx="82440" cy="1433880"/>
            </p14:xfrm>
          </p:contentPart>
        </mc:Choice>
        <mc:Fallback xmlns="">
          <p:pic>
            <p:nvPicPr>
              <p:cNvPr id="50" name="Ink 49">
                <a:extLst>
                  <a:ext uri="{FF2B5EF4-FFF2-40B4-BE49-F238E27FC236}">
                    <a16:creationId xmlns:a16="http://schemas.microsoft.com/office/drawing/2014/main" id="{BED07936-5608-4441-8DFD-85D97AD35442}"/>
                  </a:ext>
                </a:extLst>
              </p:cNvPr>
              <p:cNvPicPr/>
              <p:nvPr/>
            </p:nvPicPr>
            <p:blipFill>
              <a:blip r:embed="rId121"/>
              <a:stretch>
                <a:fillRect/>
              </a:stretch>
            </p:blipFill>
            <p:spPr>
              <a:xfrm>
                <a:off x="1589110" y="1152079"/>
                <a:ext cx="9756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1" name="Ink 50">
                <a:extLst>
                  <a:ext uri="{FF2B5EF4-FFF2-40B4-BE49-F238E27FC236}">
                    <a16:creationId xmlns:a16="http://schemas.microsoft.com/office/drawing/2014/main" id="{95D9B5B5-06B6-E346-BA75-55183883C118}"/>
                  </a:ext>
                </a:extLst>
              </p14:cNvPr>
              <p14:cNvContentPartPr/>
              <p14:nvPr/>
            </p14:nvContentPartPr>
            <p14:xfrm>
              <a:off x="1562470" y="2513959"/>
              <a:ext cx="87120" cy="79920"/>
            </p14:xfrm>
          </p:contentPart>
        </mc:Choice>
        <mc:Fallback xmlns="">
          <p:pic>
            <p:nvPicPr>
              <p:cNvPr id="51" name="Ink 50">
                <a:extLst>
                  <a:ext uri="{FF2B5EF4-FFF2-40B4-BE49-F238E27FC236}">
                    <a16:creationId xmlns:a16="http://schemas.microsoft.com/office/drawing/2014/main" id="{95D9B5B5-06B6-E346-BA75-55183883C118}"/>
                  </a:ext>
                </a:extLst>
              </p:cNvPr>
              <p:cNvPicPr/>
              <p:nvPr/>
            </p:nvPicPr>
            <p:blipFill>
              <a:blip r:embed="rId123"/>
              <a:stretch>
                <a:fillRect/>
              </a:stretch>
            </p:blipFill>
            <p:spPr>
              <a:xfrm>
                <a:off x="1554910" y="2506399"/>
                <a:ext cx="1022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2" name="Ink 51">
                <a:extLst>
                  <a:ext uri="{FF2B5EF4-FFF2-40B4-BE49-F238E27FC236}">
                    <a16:creationId xmlns:a16="http://schemas.microsoft.com/office/drawing/2014/main" id="{AB7F9388-31D1-344F-B9EE-0E3B68FFA4F2}"/>
                  </a:ext>
                </a:extLst>
              </p14:cNvPr>
              <p14:cNvContentPartPr/>
              <p14:nvPr/>
            </p14:nvContentPartPr>
            <p14:xfrm>
              <a:off x="1670830" y="2494879"/>
              <a:ext cx="96480" cy="115200"/>
            </p14:xfrm>
          </p:contentPart>
        </mc:Choice>
        <mc:Fallback xmlns="">
          <p:pic>
            <p:nvPicPr>
              <p:cNvPr id="52" name="Ink 51">
                <a:extLst>
                  <a:ext uri="{FF2B5EF4-FFF2-40B4-BE49-F238E27FC236}">
                    <a16:creationId xmlns:a16="http://schemas.microsoft.com/office/drawing/2014/main" id="{AB7F9388-31D1-344F-B9EE-0E3B68FFA4F2}"/>
                  </a:ext>
                </a:extLst>
              </p:cNvPr>
              <p:cNvPicPr/>
              <p:nvPr/>
            </p:nvPicPr>
            <p:blipFill>
              <a:blip r:embed="rId125"/>
              <a:stretch>
                <a:fillRect/>
              </a:stretch>
            </p:blipFill>
            <p:spPr>
              <a:xfrm>
                <a:off x="1663270" y="2487319"/>
                <a:ext cx="111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4" name="Ink 53">
                <a:extLst>
                  <a:ext uri="{FF2B5EF4-FFF2-40B4-BE49-F238E27FC236}">
                    <a16:creationId xmlns:a16="http://schemas.microsoft.com/office/drawing/2014/main" id="{1FBBA206-F265-D34E-8497-AADFF76CF7C3}"/>
                  </a:ext>
                </a:extLst>
              </p14:cNvPr>
              <p14:cNvContentPartPr/>
              <p14:nvPr/>
            </p14:nvContentPartPr>
            <p14:xfrm>
              <a:off x="1646350" y="2756599"/>
              <a:ext cx="128520" cy="142200"/>
            </p14:xfrm>
          </p:contentPart>
        </mc:Choice>
        <mc:Fallback xmlns="">
          <p:pic>
            <p:nvPicPr>
              <p:cNvPr id="54" name="Ink 53">
                <a:extLst>
                  <a:ext uri="{FF2B5EF4-FFF2-40B4-BE49-F238E27FC236}">
                    <a16:creationId xmlns:a16="http://schemas.microsoft.com/office/drawing/2014/main" id="{1FBBA206-F265-D34E-8497-AADFF76CF7C3}"/>
                  </a:ext>
                </a:extLst>
              </p:cNvPr>
              <p:cNvPicPr/>
              <p:nvPr/>
            </p:nvPicPr>
            <p:blipFill>
              <a:blip r:embed="rId127"/>
              <a:stretch>
                <a:fillRect/>
              </a:stretch>
            </p:blipFill>
            <p:spPr>
              <a:xfrm>
                <a:off x="1638790" y="2749039"/>
                <a:ext cx="1436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5" name="Ink 54">
                <a:extLst>
                  <a:ext uri="{FF2B5EF4-FFF2-40B4-BE49-F238E27FC236}">
                    <a16:creationId xmlns:a16="http://schemas.microsoft.com/office/drawing/2014/main" id="{278C3FF6-BDA2-8E4A-8F36-46AC671A50A4}"/>
                  </a:ext>
                </a:extLst>
              </p14:cNvPr>
              <p14:cNvContentPartPr/>
              <p14:nvPr/>
            </p14:nvContentPartPr>
            <p14:xfrm>
              <a:off x="1829950" y="2784679"/>
              <a:ext cx="135720" cy="125280"/>
            </p14:xfrm>
          </p:contentPart>
        </mc:Choice>
        <mc:Fallback xmlns="">
          <p:pic>
            <p:nvPicPr>
              <p:cNvPr id="55" name="Ink 54">
                <a:extLst>
                  <a:ext uri="{FF2B5EF4-FFF2-40B4-BE49-F238E27FC236}">
                    <a16:creationId xmlns:a16="http://schemas.microsoft.com/office/drawing/2014/main" id="{278C3FF6-BDA2-8E4A-8F36-46AC671A50A4}"/>
                  </a:ext>
                </a:extLst>
              </p:cNvPr>
              <p:cNvPicPr/>
              <p:nvPr/>
            </p:nvPicPr>
            <p:blipFill>
              <a:blip r:embed="rId129"/>
              <a:stretch>
                <a:fillRect/>
              </a:stretch>
            </p:blipFill>
            <p:spPr>
              <a:xfrm>
                <a:off x="1822390" y="2777119"/>
                <a:ext cx="1508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6" name="Ink 55">
                <a:extLst>
                  <a:ext uri="{FF2B5EF4-FFF2-40B4-BE49-F238E27FC236}">
                    <a16:creationId xmlns:a16="http://schemas.microsoft.com/office/drawing/2014/main" id="{C50C06EF-C814-C247-97AB-B1BC2DAD0B80}"/>
                  </a:ext>
                </a:extLst>
              </p14:cNvPr>
              <p14:cNvContentPartPr/>
              <p14:nvPr/>
            </p14:nvContentPartPr>
            <p14:xfrm>
              <a:off x="1966030" y="2798719"/>
              <a:ext cx="133560" cy="112320"/>
            </p14:xfrm>
          </p:contentPart>
        </mc:Choice>
        <mc:Fallback xmlns="">
          <p:pic>
            <p:nvPicPr>
              <p:cNvPr id="56" name="Ink 55">
                <a:extLst>
                  <a:ext uri="{FF2B5EF4-FFF2-40B4-BE49-F238E27FC236}">
                    <a16:creationId xmlns:a16="http://schemas.microsoft.com/office/drawing/2014/main" id="{C50C06EF-C814-C247-97AB-B1BC2DAD0B80}"/>
                  </a:ext>
                </a:extLst>
              </p:cNvPr>
              <p:cNvPicPr/>
              <p:nvPr/>
            </p:nvPicPr>
            <p:blipFill>
              <a:blip r:embed="rId131"/>
              <a:stretch>
                <a:fillRect/>
              </a:stretch>
            </p:blipFill>
            <p:spPr>
              <a:xfrm>
                <a:off x="1958470" y="2791159"/>
                <a:ext cx="148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7" name="Ink 56">
                <a:extLst>
                  <a:ext uri="{FF2B5EF4-FFF2-40B4-BE49-F238E27FC236}">
                    <a16:creationId xmlns:a16="http://schemas.microsoft.com/office/drawing/2014/main" id="{57D0DD05-CDDA-3D42-8606-A5292812C1D9}"/>
                  </a:ext>
                </a:extLst>
              </p14:cNvPr>
              <p14:cNvContentPartPr/>
              <p14:nvPr/>
            </p14:nvContentPartPr>
            <p14:xfrm>
              <a:off x="2131990" y="2792599"/>
              <a:ext cx="25560" cy="115200"/>
            </p14:xfrm>
          </p:contentPart>
        </mc:Choice>
        <mc:Fallback xmlns="">
          <p:pic>
            <p:nvPicPr>
              <p:cNvPr id="57" name="Ink 56">
                <a:extLst>
                  <a:ext uri="{FF2B5EF4-FFF2-40B4-BE49-F238E27FC236}">
                    <a16:creationId xmlns:a16="http://schemas.microsoft.com/office/drawing/2014/main" id="{57D0DD05-CDDA-3D42-8606-A5292812C1D9}"/>
                  </a:ext>
                </a:extLst>
              </p:cNvPr>
              <p:cNvPicPr/>
              <p:nvPr/>
            </p:nvPicPr>
            <p:blipFill>
              <a:blip r:embed="rId133"/>
              <a:stretch>
                <a:fillRect/>
              </a:stretch>
            </p:blipFill>
            <p:spPr>
              <a:xfrm>
                <a:off x="2124430" y="2785039"/>
                <a:ext cx="406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8" name="Ink 57">
                <a:extLst>
                  <a:ext uri="{FF2B5EF4-FFF2-40B4-BE49-F238E27FC236}">
                    <a16:creationId xmlns:a16="http://schemas.microsoft.com/office/drawing/2014/main" id="{4C631C63-3C83-074D-9703-43A66A94FBAA}"/>
                  </a:ext>
                </a:extLst>
              </p14:cNvPr>
              <p14:cNvContentPartPr/>
              <p14:nvPr/>
            </p14:nvContentPartPr>
            <p14:xfrm>
              <a:off x="2160070" y="2705119"/>
              <a:ext cx="1080" cy="6120"/>
            </p14:xfrm>
          </p:contentPart>
        </mc:Choice>
        <mc:Fallback xmlns="">
          <p:pic>
            <p:nvPicPr>
              <p:cNvPr id="58" name="Ink 57">
                <a:extLst>
                  <a:ext uri="{FF2B5EF4-FFF2-40B4-BE49-F238E27FC236}">
                    <a16:creationId xmlns:a16="http://schemas.microsoft.com/office/drawing/2014/main" id="{4C631C63-3C83-074D-9703-43A66A94FBAA}"/>
                  </a:ext>
                </a:extLst>
              </p:cNvPr>
              <p:cNvPicPr/>
              <p:nvPr/>
            </p:nvPicPr>
            <p:blipFill>
              <a:blip r:embed="rId135"/>
              <a:stretch>
                <a:fillRect/>
              </a:stretch>
            </p:blipFill>
            <p:spPr>
              <a:xfrm>
                <a:off x="2152510" y="2697559"/>
                <a:ext cx="162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9" name="Ink 58">
                <a:extLst>
                  <a:ext uri="{FF2B5EF4-FFF2-40B4-BE49-F238E27FC236}">
                    <a16:creationId xmlns:a16="http://schemas.microsoft.com/office/drawing/2014/main" id="{8A0186FA-D8DD-2C4A-A61B-B68C155AEA80}"/>
                  </a:ext>
                </a:extLst>
              </p14:cNvPr>
              <p14:cNvContentPartPr/>
              <p14:nvPr/>
            </p14:nvContentPartPr>
            <p14:xfrm>
              <a:off x="2218030" y="2779999"/>
              <a:ext cx="144000" cy="236880"/>
            </p14:xfrm>
          </p:contentPart>
        </mc:Choice>
        <mc:Fallback xmlns="">
          <p:pic>
            <p:nvPicPr>
              <p:cNvPr id="59" name="Ink 58">
                <a:extLst>
                  <a:ext uri="{FF2B5EF4-FFF2-40B4-BE49-F238E27FC236}">
                    <a16:creationId xmlns:a16="http://schemas.microsoft.com/office/drawing/2014/main" id="{8A0186FA-D8DD-2C4A-A61B-B68C155AEA80}"/>
                  </a:ext>
                </a:extLst>
              </p:cNvPr>
              <p:cNvPicPr/>
              <p:nvPr/>
            </p:nvPicPr>
            <p:blipFill>
              <a:blip r:embed="rId137"/>
              <a:stretch>
                <a:fillRect/>
              </a:stretch>
            </p:blipFill>
            <p:spPr>
              <a:xfrm>
                <a:off x="2210830" y="2772439"/>
                <a:ext cx="159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0" name="Ink 59">
                <a:extLst>
                  <a:ext uri="{FF2B5EF4-FFF2-40B4-BE49-F238E27FC236}">
                    <a16:creationId xmlns:a16="http://schemas.microsoft.com/office/drawing/2014/main" id="{ED9E8426-7355-0D48-B465-D81F32D5B336}"/>
                  </a:ext>
                </a:extLst>
              </p14:cNvPr>
              <p14:cNvContentPartPr/>
              <p14:nvPr/>
            </p14:nvContentPartPr>
            <p14:xfrm>
              <a:off x="2420710" y="2768479"/>
              <a:ext cx="81360" cy="98280"/>
            </p14:xfrm>
          </p:contentPart>
        </mc:Choice>
        <mc:Fallback xmlns="">
          <p:pic>
            <p:nvPicPr>
              <p:cNvPr id="60" name="Ink 59">
                <a:extLst>
                  <a:ext uri="{FF2B5EF4-FFF2-40B4-BE49-F238E27FC236}">
                    <a16:creationId xmlns:a16="http://schemas.microsoft.com/office/drawing/2014/main" id="{ED9E8426-7355-0D48-B465-D81F32D5B336}"/>
                  </a:ext>
                </a:extLst>
              </p:cNvPr>
              <p:cNvPicPr/>
              <p:nvPr/>
            </p:nvPicPr>
            <p:blipFill>
              <a:blip r:embed="rId139"/>
              <a:stretch>
                <a:fillRect/>
              </a:stretch>
            </p:blipFill>
            <p:spPr>
              <a:xfrm>
                <a:off x="2413150" y="2760919"/>
                <a:ext cx="96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1" name="Ink 60">
                <a:extLst>
                  <a:ext uri="{FF2B5EF4-FFF2-40B4-BE49-F238E27FC236}">
                    <a16:creationId xmlns:a16="http://schemas.microsoft.com/office/drawing/2014/main" id="{0EBD0934-C360-8240-87F5-CBEEAA03DAA7}"/>
                  </a:ext>
                </a:extLst>
              </p14:cNvPr>
              <p14:cNvContentPartPr/>
              <p14:nvPr/>
            </p14:nvContentPartPr>
            <p14:xfrm>
              <a:off x="2560750" y="2767039"/>
              <a:ext cx="99360" cy="82800"/>
            </p14:xfrm>
          </p:contentPart>
        </mc:Choice>
        <mc:Fallback xmlns="">
          <p:pic>
            <p:nvPicPr>
              <p:cNvPr id="61" name="Ink 60">
                <a:extLst>
                  <a:ext uri="{FF2B5EF4-FFF2-40B4-BE49-F238E27FC236}">
                    <a16:creationId xmlns:a16="http://schemas.microsoft.com/office/drawing/2014/main" id="{0EBD0934-C360-8240-87F5-CBEEAA03DAA7}"/>
                  </a:ext>
                </a:extLst>
              </p:cNvPr>
              <p:cNvPicPr/>
              <p:nvPr/>
            </p:nvPicPr>
            <p:blipFill>
              <a:blip r:embed="rId141"/>
              <a:stretch>
                <a:fillRect/>
              </a:stretch>
            </p:blipFill>
            <p:spPr>
              <a:xfrm>
                <a:off x="2553190" y="2759479"/>
                <a:ext cx="1141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2" name="Ink 61">
                <a:extLst>
                  <a:ext uri="{FF2B5EF4-FFF2-40B4-BE49-F238E27FC236}">
                    <a16:creationId xmlns:a16="http://schemas.microsoft.com/office/drawing/2014/main" id="{2FA62641-4C1B-4242-AF15-C87555C67DBB}"/>
                  </a:ext>
                </a:extLst>
              </p14:cNvPr>
              <p14:cNvContentPartPr/>
              <p14:nvPr/>
            </p14:nvContentPartPr>
            <p14:xfrm>
              <a:off x="2718430" y="2782879"/>
              <a:ext cx="130680" cy="69840"/>
            </p14:xfrm>
          </p:contentPart>
        </mc:Choice>
        <mc:Fallback xmlns="">
          <p:pic>
            <p:nvPicPr>
              <p:cNvPr id="62" name="Ink 61">
                <a:extLst>
                  <a:ext uri="{FF2B5EF4-FFF2-40B4-BE49-F238E27FC236}">
                    <a16:creationId xmlns:a16="http://schemas.microsoft.com/office/drawing/2014/main" id="{2FA62641-4C1B-4242-AF15-C87555C67DBB}"/>
                  </a:ext>
                </a:extLst>
              </p:cNvPr>
              <p:cNvPicPr/>
              <p:nvPr/>
            </p:nvPicPr>
            <p:blipFill>
              <a:blip r:embed="rId143"/>
              <a:stretch>
                <a:fillRect/>
              </a:stretch>
            </p:blipFill>
            <p:spPr>
              <a:xfrm>
                <a:off x="2710870" y="2775319"/>
                <a:ext cx="1458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3" name="Ink 62">
                <a:extLst>
                  <a:ext uri="{FF2B5EF4-FFF2-40B4-BE49-F238E27FC236}">
                    <a16:creationId xmlns:a16="http://schemas.microsoft.com/office/drawing/2014/main" id="{DA9442F7-CF4B-F541-BFCD-EC22A859D0D8}"/>
                  </a:ext>
                </a:extLst>
              </p14:cNvPr>
              <p14:cNvContentPartPr/>
              <p14:nvPr/>
            </p14:nvContentPartPr>
            <p14:xfrm>
              <a:off x="2825710" y="2536279"/>
              <a:ext cx="18720" cy="289080"/>
            </p14:xfrm>
          </p:contentPart>
        </mc:Choice>
        <mc:Fallback xmlns="">
          <p:pic>
            <p:nvPicPr>
              <p:cNvPr id="63" name="Ink 62">
                <a:extLst>
                  <a:ext uri="{FF2B5EF4-FFF2-40B4-BE49-F238E27FC236}">
                    <a16:creationId xmlns:a16="http://schemas.microsoft.com/office/drawing/2014/main" id="{DA9442F7-CF4B-F541-BFCD-EC22A859D0D8}"/>
                  </a:ext>
                </a:extLst>
              </p:cNvPr>
              <p:cNvPicPr/>
              <p:nvPr/>
            </p:nvPicPr>
            <p:blipFill>
              <a:blip r:embed="rId145"/>
              <a:stretch>
                <a:fillRect/>
              </a:stretch>
            </p:blipFill>
            <p:spPr>
              <a:xfrm>
                <a:off x="2818150" y="2528719"/>
                <a:ext cx="334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1" name="Ink 70">
                <a:extLst>
                  <a:ext uri="{FF2B5EF4-FFF2-40B4-BE49-F238E27FC236}">
                    <a16:creationId xmlns:a16="http://schemas.microsoft.com/office/drawing/2014/main" id="{40AD443B-642C-0B4C-A1A9-E5F22C281759}"/>
                  </a:ext>
                </a:extLst>
              </p14:cNvPr>
              <p14:cNvContentPartPr/>
              <p14:nvPr/>
            </p14:nvContentPartPr>
            <p14:xfrm>
              <a:off x="2923270" y="3078799"/>
              <a:ext cx="50400" cy="410760"/>
            </p14:xfrm>
          </p:contentPart>
        </mc:Choice>
        <mc:Fallback xmlns="">
          <p:pic>
            <p:nvPicPr>
              <p:cNvPr id="71" name="Ink 70">
                <a:extLst>
                  <a:ext uri="{FF2B5EF4-FFF2-40B4-BE49-F238E27FC236}">
                    <a16:creationId xmlns:a16="http://schemas.microsoft.com/office/drawing/2014/main" id="{40AD443B-642C-0B4C-A1A9-E5F22C281759}"/>
                  </a:ext>
                </a:extLst>
              </p:cNvPr>
              <p:cNvPicPr/>
              <p:nvPr/>
            </p:nvPicPr>
            <p:blipFill>
              <a:blip r:embed="rId147"/>
              <a:stretch>
                <a:fillRect/>
              </a:stretch>
            </p:blipFill>
            <p:spPr>
              <a:xfrm>
                <a:off x="2915710" y="3071239"/>
                <a:ext cx="655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2" name="Ink 71">
                <a:extLst>
                  <a:ext uri="{FF2B5EF4-FFF2-40B4-BE49-F238E27FC236}">
                    <a16:creationId xmlns:a16="http://schemas.microsoft.com/office/drawing/2014/main" id="{681EE93F-1D01-8A46-B70B-2CC70E672852}"/>
                  </a:ext>
                </a:extLst>
              </p14:cNvPr>
              <p14:cNvContentPartPr/>
              <p14:nvPr/>
            </p14:nvContentPartPr>
            <p14:xfrm>
              <a:off x="2575510" y="3162679"/>
              <a:ext cx="7200" cy="174240"/>
            </p14:xfrm>
          </p:contentPart>
        </mc:Choice>
        <mc:Fallback xmlns="">
          <p:pic>
            <p:nvPicPr>
              <p:cNvPr id="72" name="Ink 71">
                <a:extLst>
                  <a:ext uri="{FF2B5EF4-FFF2-40B4-BE49-F238E27FC236}">
                    <a16:creationId xmlns:a16="http://schemas.microsoft.com/office/drawing/2014/main" id="{681EE93F-1D01-8A46-B70B-2CC70E672852}"/>
                  </a:ext>
                </a:extLst>
              </p:cNvPr>
              <p:cNvPicPr/>
              <p:nvPr/>
            </p:nvPicPr>
            <p:blipFill>
              <a:blip r:embed="rId149"/>
              <a:stretch>
                <a:fillRect/>
              </a:stretch>
            </p:blipFill>
            <p:spPr>
              <a:xfrm>
                <a:off x="2567950" y="3155119"/>
                <a:ext cx="22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3" name="Ink 72">
                <a:extLst>
                  <a:ext uri="{FF2B5EF4-FFF2-40B4-BE49-F238E27FC236}">
                    <a16:creationId xmlns:a16="http://schemas.microsoft.com/office/drawing/2014/main" id="{0B7B7C74-A17F-B847-8AB3-9D8060B7DDD6}"/>
                  </a:ext>
                </a:extLst>
              </p14:cNvPr>
              <p14:cNvContentPartPr/>
              <p14:nvPr/>
            </p14:nvContentPartPr>
            <p14:xfrm>
              <a:off x="2642830" y="3155839"/>
              <a:ext cx="101880" cy="183600"/>
            </p14:xfrm>
          </p:contentPart>
        </mc:Choice>
        <mc:Fallback xmlns="">
          <p:pic>
            <p:nvPicPr>
              <p:cNvPr id="73" name="Ink 72">
                <a:extLst>
                  <a:ext uri="{FF2B5EF4-FFF2-40B4-BE49-F238E27FC236}">
                    <a16:creationId xmlns:a16="http://schemas.microsoft.com/office/drawing/2014/main" id="{0B7B7C74-A17F-B847-8AB3-9D8060B7DDD6}"/>
                  </a:ext>
                </a:extLst>
              </p:cNvPr>
              <p:cNvPicPr/>
              <p:nvPr/>
            </p:nvPicPr>
            <p:blipFill>
              <a:blip r:embed="rId151"/>
              <a:stretch>
                <a:fillRect/>
              </a:stretch>
            </p:blipFill>
            <p:spPr>
              <a:xfrm>
                <a:off x="2635270" y="3148279"/>
                <a:ext cx="117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5" name="Ink 74">
                <a:extLst>
                  <a:ext uri="{FF2B5EF4-FFF2-40B4-BE49-F238E27FC236}">
                    <a16:creationId xmlns:a16="http://schemas.microsoft.com/office/drawing/2014/main" id="{437C6729-DC39-1048-B680-5C89A1120EA2}"/>
                  </a:ext>
                </a:extLst>
              </p14:cNvPr>
              <p14:cNvContentPartPr/>
              <p14:nvPr/>
            </p14:nvContentPartPr>
            <p14:xfrm>
              <a:off x="2921830" y="3064039"/>
              <a:ext cx="875160" cy="42480"/>
            </p14:xfrm>
          </p:contentPart>
        </mc:Choice>
        <mc:Fallback xmlns="">
          <p:pic>
            <p:nvPicPr>
              <p:cNvPr id="75" name="Ink 74">
                <a:extLst>
                  <a:ext uri="{FF2B5EF4-FFF2-40B4-BE49-F238E27FC236}">
                    <a16:creationId xmlns:a16="http://schemas.microsoft.com/office/drawing/2014/main" id="{437C6729-DC39-1048-B680-5C89A1120EA2}"/>
                  </a:ext>
                </a:extLst>
              </p:cNvPr>
              <p:cNvPicPr/>
              <p:nvPr/>
            </p:nvPicPr>
            <p:blipFill>
              <a:blip r:embed="rId153"/>
              <a:stretch>
                <a:fillRect/>
              </a:stretch>
            </p:blipFill>
            <p:spPr>
              <a:xfrm>
                <a:off x="2914630" y="3056479"/>
                <a:ext cx="8902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7" name="Ink 76">
                <a:extLst>
                  <a:ext uri="{FF2B5EF4-FFF2-40B4-BE49-F238E27FC236}">
                    <a16:creationId xmlns:a16="http://schemas.microsoft.com/office/drawing/2014/main" id="{D2F06AE7-040E-FD40-BF75-E0D880250A96}"/>
                  </a:ext>
                </a:extLst>
              </p14:cNvPr>
              <p14:cNvContentPartPr/>
              <p14:nvPr/>
            </p14:nvContentPartPr>
            <p14:xfrm>
              <a:off x="3223510" y="2818879"/>
              <a:ext cx="127080" cy="157680"/>
            </p14:xfrm>
          </p:contentPart>
        </mc:Choice>
        <mc:Fallback xmlns="">
          <p:pic>
            <p:nvPicPr>
              <p:cNvPr id="77" name="Ink 76">
                <a:extLst>
                  <a:ext uri="{FF2B5EF4-FFF2-40B4-BE49-F238E27FC236}">
                    <a16:creationId xmlns:a16="http://schemas.microsoft.com/office/drawing/2014/main" id="{D2F06AE7-040E-FD40-BF75-E0D880250A96}"/>
                  </a:ext>
                </a:extLst>
              </p:cNvPr>
              <p:cNvPicPr/>
              <p:nvPr/>
            </p:nvPicPr>
            <p:blipFill>
              <a:blip r:embed="rId155"/>
              <a:stretch>
                <a:fillRect/>
              </a:stretch>
            </p:blipFill>
            <p:spPr>
              <a:xfrm>
                <a:off x="3215950" y="2811319"/>
                <a:ext cx="142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9" name="Ink 78">
                <a:extLst>
                  <a:ext uri="{FF2B5EF4-FFF2-40B4-BE49-F238E27FC236}">
                    <a16:creationId xmlns:a16="http://schemas.microsoft.com/office/drawing/2014/main" id="{3840BCE2-31F1-E246-957F-9B16506EF0CC}"/>
                  </a:ext>
                </a:extLst>
              </p14:cNvPr>
              <p14:cNvContentPartPr/>
              <p14:nvPr/>
            </p14:nvContentPartPr>
            <p14:xfrm>
              <a:off x="3098230" y="3589279"/>
              <a:ext cx="103320" cy="236520"/>
            </p14:xfrm>
          </p:contentPart>
        </mc:Choice>
        <mc:Fallback xmlns="">
          <p:pic>
            <p:nvPicPr>
              <p:cNvPr id="79" name="Ink 78">
                <a:extLst>
                  <a:ext uri="{FF2B5EF4-FFF2-40B4-BE49-F238E27FC236}">
                    <a16:creationId xmlns:a16="http://schemas.microsoft.com/office/drawing/2014/main" id="{3840BCE2-31F1-E246-957F-9B16506EF0CC}"/>
                  </a:ext>
                </a:extLst>
              </p:cNvPr>
              <p:cNvPicPr/>
              <p:nvPr/>
            </p:nvPicPr>
            <p:blipFill>
              <a:blip r:embed="rId157"/>
              <a:stretch>
                <a:fillRect/>
              </a:stretch>
            </p:blipFill>
            <p:spPr>
              <a:xfrm>
                <a:off x="3090670" y="3581719"/>
                <a:ext cx="1184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0" name="Ink 79">
                <a:extLst>
                  <a:ext uri="{FF2B5EF4-FFF2-40B4-BE49-F238E27FC236}">
                    <a16:creationId xmlns:a16="http://schemas.microsoft.com/office/drawing/2014/main" id="{9AC93299-B24F-BF4D-B9F7-AD0714D368AA}"/>
                  </a:ext>
                </a:extLst>
              </p14:cNvPr>
              <p14:cNvContentPartPr/>
              <p14:nvPr/>
            </p14:nvContentPartPr>
            <p14:xfrm>
              <a:off x="3290830" y="3615919"/>
              <a:ext cx="144000" cy="190800"/>
            </p14:xfrm>
          </p:contentPart>
        </mc:Choice>
        <mc:Fallback xmlns="">
          <p:pic>
            <p:nvPicPr>
              <p:cNvPr id="80" name="Ink 79">
                <a:extLst>
                  <a:ext uri="{FF2B5EF4-FFF2-40B4-BE49-F238E27FC236}">
                    <a16:creationId xmlns:a16="http://schemas.microsoft.com/office/drawing/2014/main" id="{9AC93299-B24F-BF4D-B9F7-AD0714D368AA}"/>
                  </a:ext>
                </a:extLst>
              </p:cNvPr>
              <p:cNvPicPr/>
              <p:nvPr/>
            </p:nvPicPr>
            <p:blipFill>
              <a:blip r:embed="rId159"/>
              <a:stretch>
                <a:fillRect/>
              </a:stretch>
            </p:blipFill>
            <p:spPr>
              <a:xfrm>
                <a:off x="3283270" y="3608719"/>
                <a:ext cx="1591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2" name="Ink 81">
                <a:extLst>
                  <a:ext uri="{FF2B5EF4-FFF2-40B4-BE49-F238E27FC236}">
                    <a16:creationId xmlns:a16="http://schemas.microsoft.com/office/drawing/2014/main" id="{FF075F67-87CA-FD42-8C46-A0F3A465DB6E}"/>
                  </a:ext>
                </a:extLst>
              </p14:cNvPr>
              <p14:cNvContentPartPr/>
              <p14:nvPr/>
            </p14:nvContentPartPr>
            <p14:xfrm>
              <a:off x="2965030" y="3717079"/>
              <a:ext cx="115920" cy="10080"/>
            </p14:xfrm>
          </p:contentPart>
        </mc:Choice>
        <mc:Fallback xmlns="">
          <p:pic>
            <p:nvPicPr>
              <p:cNvPr id="82" name="Ink 81">
                <a:extLst>
                  <a:ext uri="{FF2B5EF4-FFF2-40B4-BE49-F238E27FC236}">
                    <a16:creationId xmlns:a16="http://schemas.microsoft.com/office/drawing/2014/main" id="{FF075F67-87CA-FD42-8C46-A0F3A465DB6E}"/>
                  </a:ext>
                </a:extLst>
              </p:cNvPr>
              <p:cNvPicPr/>
              <p:nvPr/>
            </p:nvPicPr>
            <p:blipFill>
              <a:blip r:embed="rId161"/>
              <a:stretch>
                <a:fillRect/>
              </a:stretch>
            </p:blipFill>
            <p:spPr>
              <a:xfrm>
                <a:off x="2957470" y="3709519"/>
                <a:ext cx="131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2" name="Ink 111">
                <a:extLst>
                  <a:ext uri="{FF2B5EF4-FFF2-40B4-BE49-F238E27FC236}">
                    <a16:creationId xmlns:a16="http://schemas.microsoft.com/office/drawing/2014/main" id="{A8F5C77C-04DE-0D4E-9760-1D68B489AA8A}"/>
                  </a:ext>
                </a:extLst>
              </p14:cNvPr>
              <p14:cNvContentPartPr/>
              <p14:nvPr/>
            </p14:nvContentPartPr>
            <p14:xfrm>
              <a:off x="3102550" y="2512519"/>
              <a:ext cx="4680" cy="11160"/>
            </p14:xfrm>
          </p:contentPart>
        </mc:Choice>
        <mc:Fallback xmlns="">
          <p:pic>
            <p:nvPicPr>
              <p:cNvPr id="112" name="Ink 111">
                <a:extLst>
                  <a:ext uri="{FF2B5EF4-FFF2-40B4-BE49-F238E27FC236}">
                    <a16:creationId xmlns:a16="http://schemas.microsoft.com/office/drawing/2014/main" id="{A8F5C77C-04DE-0D4E-9760-1D68B489AA8A}"/>
                  </a:ext>
                </a:extLst>
              </p:cNvPr>
              <p:cNvPicPr/>
              <p:nvPr/>
            </p:nvPicPr>
            <p:blipFill>
              <a:blip r:embed="rId163"/>
              <a:stretch>
                <a:fillRect/>
              </a:stretch>
            </p:blipFill>
            <p:spPr>
              <a:xfrm>
                <a:off x="3094990" y="2504959"/>
                <a:ext cx="19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3" name="Ink 112">
                <a:extLst>
                  <a:ext uri="{FF2B5EF4-FFF2-40B4-BE49-F238E27FC236}">
                    <a16:creationId xmlns:a16="http://schemas.microsoft.com/office/drawing/2014/main" id="{B2F4A686-27A5-CD41-9826-D90FA1F818CF}"/>
                  </a:ext>
                </a:extLst>
              </p14:cNvPr>
              <p14:cNvContentPartPr/>
              <p14:nvPr/>
            </p14:nvContentPartPr>
            <p14:xfrm>
              <a:off x="3102550" y="2513239"/>
              <a:ext cx="3198960" cy="397440"/>
            </p14:xfrm>
          </p:contentPart>
        </mc:Choice>
        <mc:Fallback xmlns="">
          <p:pic>
            <p:nvPicPr>
              <p:cNvPr id="113" name="Ink 112">
                <a:extLst>
                  <a:ext uri="{FF2B5EF4-FFF2-40B4-BE49-F238E27FC236}">
                    <a16:creationId xmlns:a16="http://schemas.microsoft.com/office/drawing/2014/main" id="{B2F4A686-27A5-CD41-9826-D90FA1F818CF}"/>
                  </a:ext>
                </a:extLst>
              </p:cNvPr>
              <p:cNvPicPr/>
              <p:nvPr/>
            </p:nvPicPr>
            <p:blipFill>
              <a:blip r:embed="rId165"/>
              <a:stretch>
                <a:fillRect/>
              </a:stretch>
            </p:blipFill>
            <p:spPr>
              <a:xfrm>
                <a:off x="3094990" y="2505679"/>
                <a:ext cx="32140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4" name="Ink 113">
                <a:extLst>
                  <a:ext uri="{FF2B5EF4-FFF2-40B4-BE49-F238E27FC236}">
                    <a16:creationId xmlns:a16="http://schemas.microsoft.com/office/drawing/2014/main" id="{D47E0421-FEB7-3641-87C3-BA323ACE8554}"/>
                  </a:ext>
                </a:extLst>
              </p14:cNvPr>
              <p14:cNvContentPartPr/>
              <p14:nvPr/>
            </p14:nvContentPartPr>
            <p14:xfrm>
              <a:off x="6132670" y="2808079"/>
              <a:ext cx="137880" cy="168480"/>
            </p14:xfrm>
          </p:contentPart>
        </mc:Choice>
        <mc:Fallback xmlns="">
          <p:pic>
            <p:nvPicPr>
              <p:cNvPr id="114" name="Ink 113">
                <a:extLst>
                  <a:ext uri="{FF2B5EF4-FFF2-40B4-BE49-F238E27FC236}">
                    <a16:creationId xmlns:a16="http://schemas.microsoft.com/office/drawing/2014/main" id="{D47E0421-FEB7-3641-87C3-BA323ACE8554}"/>
                  </a:ext>
                </a:extLst>
              </p:cNvPr>
              <p:cNvPicPr/>
              <p:nvPr/>
            </p:nvPicPr>
            <p:blipFill>
              <a:blip r:embed="rId167"/>
              <a:stretch>
                <a:fillRect/>
              </a:stretch>
            </p:blipFill>
            <p:spPr>
              <a:xfrm>
                <a:off x="6125110" y="2800519"/>
                <a:ext cx="153000" cy="183600"/>
              </a:xfrm>
              <a:prstGeom prst="rect">
                <a:avLst/>
              </a:prstGeom>
            </p:spPr>
          </p:pic>
        </mc:Fallback>
      </mc:AlternateContent>
      <p:grpSp>
        <p:nvGrpSpPr>
          <p:cNvPr id="155" name="Group 154">
            <a:extLst>
              <a:ext uri="{FF2B5EF4-FFF2-40B4-BE49-F238E27FC236}">
                <a16:creationId xmlns:a16="http://schemas.microsoft.com/office/drawing/2014/main" id="{D0552B7C-5EC1-2240-A97A-67AA85C43BC8}"/>
              </a:ext>
            </a:extLst>
          </p:cNvPr>
          <p:cNvGrpSpPr/>
          <p:nvPr/>
        </p:nvGrpSpPr>
        <p:grpSpPr>
          <a:xfrm>
            <a:off x="5245630" y="4633639"/>
            <a:ext cx="394920" cy="181080"/>
            <a:chOff x="5245630" y="4633639"/>
            <a:chExt cx="394920" cy="181080"/>
          </a:xfrm>
        </p:grpSpPr>
        <mc:AlternateContent xmlns:mc="http://schemas.openxmlformats.org/markup-compatibility/2006" xmlns:p14="http://schemas.microsoft.com/office/powerpoint/2010/main">
          <mc:Choice Requires="p14">
            <p:contentPart p14:bwMode="auto" r:id="rId168">
              <p14:nvContentPartPr>
                <p14:cNvPr id="152" name="Ink 151">
                  <a:extLst>
                    <a:ext uri="{FF2B5EF4-FFF2-40B4-BE49-F238E27FC236}">
                      <a16:creationId xmlns:a16="http://schemas.microsoft.com/office/drawing/2014/main" id="{91AC8764-9CCC-384C-8414-4EFBA914D509}"/>
                    </a:ext>
                  </a:extLst>
                </p14:cNvPr>
                <p14:cNvContentPartPr/>
                <p14:nvPr/>
              </p14:nvContentPartPr>
              <p14:xfrm>
                <a:off x="5245630" y="4633639"/>
                <a:ext cx="185040" cy="181080"/>
              </p14:xfrm>
            </p:contentPart>
          </mc:Choice>
          <mc:Fallback xmlns="">
            <p:pic>
              <p:nvPicPr>
                <p:cNvPr id="152" name="Ink 151">
                  <a:extLst>
                    <a:ext uri="{FF2B5EF4-FFF2-40B4-BE49-F238E27FC236}">
                      <a16:creationId xmlns:a16="http://schemas.microsoft.com/office/drawing/2014/main" id="{91AC8764-9CCC-384C-8414-4EFBA914D509}"/>
                    </a:ext>
                  </a:extLst>
                </p:cNvPr>
                <p:cNvPicPr/>
                <p:nvPr/>
              </p:nvPicPr>
              <p:blipFill>
                <a:blip r:embed="rId169"/>
                <a:stretch>
                  <a:fillRect/>
                </a:stretch>
              </p:blipFill>
              <p:spPr>
                <a:xfrm>
                  <a:off x="5238070" y="4626079"/>
                  <a:ext cx="2001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3" name="Ink 152">
                  <a:extLst>
                    <a:ext uri="{FF2B5EF4-FFF2-40B4-BE49-F238E27FC236}">
                      <a16:creationId xmlns:a16="http://schemas.microsoft.com/office/drawing/2014/main" id="{92CB6824-5F67-A94C-925E-29C23EE3F85D}"/>
                    </a:ext>
                  </a:extLst>
                </p14:cNvPr>
                <p14:cNvContentPartPr/>
                <p14:nvPr/>
              </p14:nvContentPartPr>
              <p14:xfrm>
                <a:off x="5495830" y="4676119"/>
                <a:ext cx="120240" cy="134640"/>
              </p14:xfrm>
            </p:contentPart>
          </mc:Choice>
          <mc:Fallback xmlns="">
            <p:pic>
              <p:nvPicPr>
                <p:cNvPr id="153" name="Ink 152">
                  <a:extLst>
                    <a:ext uri="{FF2B5EF4-FFF2-40B4-BE49-F238E27FC236}">
                      <a16:creationId xmlns:a16="http://schemas.microsoft.com/office/drawing/2014/main" id="{92CB6824-5F67-A94C-925E-29C23EE3F85D}"/>
                    </a:ext>
                  </a:extLst>
                </p:cNvPr>
                <p:cNvPicPr/>
                <p:nvPr/>
              </p:nvPicPr>
              <p:blipFill>
                <a:blip r:embed="rId171"/>
                <a:stretch>
                  <a:fillRect/>
                </a:stretch>
              </p:blipFill>
              <p:spPr>
                <a:xfrm>
                  <a:off x="5488630" y="4668559"/>
                  <a:ext cx="135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4" name="Ink 153">
                  <a:extLst>
                    <a:ext uri="{FF2B5EF4-FFF2-40B4-BE49-F238E27FC236}">
                      <a16:creationId xmlns:a16="http://schemas.microsoft.com/office/drawing/2014/main" id="{7D210720-2124-5441-B47E-EA1586196B73}"/>
                    </a:ext>
                  </a:extLst>
                </p14:cNvPr>
                <p14:cNvContentPartPr/>
                <p14:nvPr/>
              </p14:nvContentPartPr>
              <p14:xfrm>
                <a:off x="5489710" y="4685839"/>
                <a:ext cx="150840" cy="101880"/>
              </p14:xfrm>
            </p:contentPart>
          </mc:Choice>
          <mc:Fallback xmlns="">
            <p:pic>
              <p:nvPicPr>
                <p:cNvPr id="154" name="Ink 153">
                  <a:extLst>
                    <a:ext uri="{FF2B5EF4-FFF2-40B4-BE49-F238E27FC236}">
                      <a16:creationId xmlns:a16="http://schemas.microsoft.com/office/drawing/2014/main" id="{7D210720-2124-5441-B47E-EA1586196B73}"/>
                    </a:ext>
                  </a:extLst>
                </p:cNvPr>
                <p:cNvPicPr/>
                <p:nvPr/>
              </p:nvPicPr>
              <p:blipFill>
                <a:blip r:embed="rId173"/>
                <a:stretch>
                  <a:fillRect/>
                </a:stretch>
              </p:blipFill>
              <p:spPr>
                <a:xfrm>
                  <a:off x="5482150" y="4678639"/>
                  <a:ext cx="165960" cy="117000"/>
                </a:xfrm>
                <a:prstGeom prst="rect">
                  <a:avLst/>
                </a:prstGeom>
              </p:spPr>
            </p:pic>
          </mc:Fallback>
        </mc:AlternateContent>
      </p:grpSp>
      <p:grpSp>
        <p:nvGrpSpPr>
          <p:cNvPr id="169" name="Group 168">
            <a:extLst>
              <a:ext uri="{FF2B5EF4-FFF2-40B4-BE49-F238E27FC236}">
                <a16:creationId xmlns:a16="http://schemas.microsoft.com/office/drawing/2014/main" id="{A30DF011-B78A-BD43-AF26-E2CDE61BCB24}"/>
              </a:ext>
            </a:extLst>
          </p:cNvPr>
          <p:cNvGrpSpPr/>
          <p:nvPr/>
        </p:nvGrpSpPr>
        <p:grpSpPr>
          <a:xfrm>
            <a:off x="5843590" y="3510799"/>
            <a:ext cx="1983240" cy="1396800"/>
            <a:chOff x="5843590" y="3510799"/>
            <a:chExt cx="1983240" cy="1396800"/>
          </a:xfrm>
        </p:grpSpPr>
        <mc:AlternateContent xmlns:mc="http://schemas.openxmlformats.org/markup-compatibility/2006" xmlns:p14="http://schemas.microsoft.com/office/powerpoint/2010/main">
          <mc:Choice Requires="p14">
            <p:contentPart p14:bwMode="auto" r:id="rId174">
              <p14:nvContentPartPr>
                <p14:cNvPr id="122" name="Ink 121">
                  <a:extLst>
                    <a:ext uri="{FF2B5EF4-FFF2-40B4-BE49-F238E27FC236}">
                      <a16:creationId xmlns:a16="http://schemas.microsoft.com/office/drawing/2014/main" id="{BFFFF0A2-C5D8-A249-A18E-A3A037421851}"/>
                    </a:ext>
                  </a:extLst>
                </p14:cNvPr>
                <p14:cNvContentPartPr/>
                <p14:nvPr/>
              </p14:nvContentPartPr>
              <p14:xfrm>
                <a:off x="6193870" y="3906079"/>
                <a:ext cx="57240" cy="277200"/>
              </p14:xfrm>
            </p:contentPart>
          </mc:Choice>
          <mc:Fallback xmlns="">
            <p:pic>
              <p:nvPicPr>
                <p:cNvPr id="122" name="Ink 121">
                  <a:extLst>
                    <a:ext uri="{FF2B5EF4-FFF2-40B4-BE49-F238E27FC236}">
                      <a16:creationId xmlns:a16="http://schemas.microsoft.com/office/drawing/2014/main" id="{BFFFF0A2-C5D8-A249-A18E-A3A037421851}"/>
                    </a:ext>
                  </a:extLst>
                </p:cNvPr>
                <p:cNvPicPr/>
                <p:nvPr/>
              </p:nvPicPr>
              <p:blipFill>
                <a:blip r:embed="rId175"/>
                <a:stretch>
                  <a:fillRect/>
                </a:stretch>
              </p:blipFill>
              <p:spPr>
                <a:xfrm>
                  <a:off x="6186310" y="3898519"/>
                  <a:ext cx="72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 name="Ink 122">
                  <a:extLst>
                    <a:ext uri="{FF2B5EF4-FFF2-40B4-BE49-F238E27FC236}">
                      <a16:creationId xmlns:a16="http://schemas.microsoft.com/office/drawing/2014/main" id="{29E9B7C6-A744-4C47-93A3-28C44FD6C09C}"/>
                    </a:ext>
                  </a:extLst>
                </p14:cNvPr>
                <p14:cNvContentPartPr/>
                <p14:nvPr/>
              </p14:nvContentPartPr>
              <p14:xfrm>
                <a:off x="6109990" y="4156279"/>
                <a:ext cx="89280" cy="81720"/>
              </p14:xfrm>
            </p:contentPart>
          </mc:Choice>
          <mc:Fallback xmlns="">
            <p:pic>
              <p:nvPicPr>
                <p:cNvPr id="123" name="Ink 122">
                  <a:extLst>
                    <a:ext uri="{FF2B5EF4-FFF2-40B4-BE49-F238E27FC236}">
                      <a16:creationId xmlns:a16="http://schemas.microsoft.com/office/drawing/2014/main" id="{29E9B7C6-A744-4C47-93A3-28C44FD6C09C}"/>
                    </a:ext>
                  </a:extLst>
                </p:cNvPr>
                <p:cNvPicPr/>
                <p:nvPr/>
              </p:nvPicPr>
              <p:blipFill>
                <a:blip r:embed="rId177"/>
                <a:stretch>
                  <a:fillRect/>
                </a:stretch>
              </p:blipFill>
              <p:spPr>
                <a:xfrm>
                  <a:off x="6102430" y="4148719"/>
                  <a:ext cx="1044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4" name="Ink 123">
                  <a:extLst>
                    <a:ext uri="{FF2B5EF4-FFF2-40B4-BE49-F238E27FC236}">
                      <a16:creationId xmlns:a16="http://schemas.microsoft.com/office/drawing/2014/main" id="{CFD2D985-679D-6D4A-B187-6F8FAACF6C5B}"/>
                    </a:ext>
                  </a:extLst>
                </p14:cNvPr>
                <p14:cNvContentPartPr/>
                <p14:nvPr/>
              </p14:nvContentPartPr>
              <p14:xfrm>
                <a:off x="6201790" y="4124599"/>
                <a:ext cx="104040" cy="113040"/>
              </p14:xfrm>
            </p:contentPart>
          </mc:Choice>
          <mc:Fallback xmlns="">
            <p:pic>
              <p:nvPicPr>
                <p:cNvPr id="124" name="Ink 123">
                  <a:extLst>
                    <a:ext uri="{FF2B5EF4-FFF2-40B4-BE49-F238E27FC236}">
                      <a16:creationId xmlns:a16="http://schemas.microsoft.com/office/drawing/2014/main" id="{CFD2D985-679D-6D4A-B187-6F8FAACF6C5B}"/>
                    </a:ext>
                  </a:extLst>
                </p:cNvPr>
                <p:cNvPicPr/>
                <p:nvPr/>
              </p:nvPicPr>
              <p:blipFill>
                <a:blip r:embed="rId179"/>
                <a:stretch>
                  <a:fillRect/>
                </a:stretch>
              </p:blipFill>
              <p:spPr>
                <a:xfrm>
                  <a:off x="6194230" y="4117039"/>
                  <a:ext cx="1191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Ink 125">
                  <a:extLst>
                    <a:ext uri="{FF2B5EF4-FFF2-40B4-BE49-F238E27FC236}">
                      <a16:creationId xmlns:a16="http://schemas.microsoft.com/office/drawing/2014/main" id="{20B77E7D-6197-F841-A31B-EFCBED2781A4}"/>
                    </a:ext>
                  </a:extLst>
                </p14:cNvPr>
                <p14:cNvContentPartPr/>
                <p14:nvPr/>
              </p14:nvContentPartPr>
              <p14:xfrm>
                <a:off x="5843590" y="4279039"/>
                <a:ext cx="127080" cy="178920"/>
              </p14:xfrm>
            </p:contentPart>
          </mc:Choice>
          <mc:Fallback xmlns="">
            <p:pic>
              <p:nvPicPr>
                <p:cNvPr id="126" name="Ink 125">
                  <a:extLst>
                    <a:ext uri="{FF2B5EF4-FFF2-40B4-BE49-F238E27FC236}">
                      <a16:creationId xmlns:a16="http://schemas.microsoft.com/office/drawing/2014/main" id="{20B77E7D-6197-F841-A31B-EFCBED2781A4}"/>
                    </a:ext>
                  </a:extLst>
                </p:cNvPr>
                <p:cNvPicPr/>
                <p:nvPr/>
              </p:nvPicPr>
              <p:blipFill>
                <a:blip r:embed="rId181"/>
                <a:stretch>
                  <a:fillRect/>
                </a:stretch>
              </p:blipFill>
              <p:spPr>
                <a:xfrm>
                  <a:off x="5836030" y="4271479"/>
                  <a:ext cx="1418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Ink 126">
                  <a:extLst>
                    <a:ext uri="{FF2B5EF4-FFF2-40B4-BE49-F238E27FC236}">
                      <a16:creationId xmlns:a16="http://schemas.microsoft.com/office/drawing/2014/main" id="{53C52E6F-EA87-754F-A60B-BB4CEF810FAE}"/>
                    </a:ext>
                  </a:extLst>
                </p14:cNvPr>
                <p14:cNvContentPartPr/>
                <p14:nvPr/>
              </p14:nvContentPartPr>
              <p14:xfrm>
                <a:off x="6022150" y="4371919"/>
                <a:ext cx="91440" cy="79200"/>
              </p14:xfrm>
            </p:contentPart>
          </mc:Choice>
          <mc:Fallback xmlns="">
            <p:pic>
              <p:nvPicPr>
                <p:cNvPr id="127" name="Ink 126">
                  <a:extLst>
                    <a:ext uri="{FF2B5EF4-FFF2-40B4-BE49-F238E27FC236}">
                      <a16:creationId xmlns:a16="http://schemas.microsoft.com/office/drawing/2014/main" id="{53C52E6F-EA87-754F-A60B-BB4CEF810FAE}"/>
                    </a:ext>
                  </a:extLst>
                </p:cNvPr>
                <p:cNvPicPr/>
                <p:nvPr/>
              </p:nvPicPr>
              <p:blipFill>
                <a:blip r:embed="rId183"/>
                <a:stretch>
                  <a:fillRect/>
                </a:stretch>
              </p:blipFill>
              <p:spPr>
                <a:xfrm>
                  <a:off x="6014590" y="4364359"/>
                  <a:ext cx="1065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Ink 127">
                  <a:extLst>
                    <a:ext uri="{FF2B5EF4-FFF2-40B4-BE49-F238E27FC236}">
                      <a16:creationId xmlns:a16="http://schemas.microsoft.com/office/drawing/2014/main" id="{2638D8FA-3AC8-3E45-AEB1-E38295AE8659}"/>
                    </a:ext>
                  </a:extLst>
                </p14:cNvPr>
                <p14:cNvContentPartPr/>
                <p14:nvPr/>
              </p14:nvContentPartPr>
              <p14:xfrm>
                <a:off x="6176230" y="4375519"/>
                <a:ext cx="10080" cy="177840"/>
              </p14:xfrm>
            </p:contentPart>
          </mc:Choice>
          <mc:Fallback xmlns="">
            <p:pic>
              <p:nvPicPr>
                <p:cNvPr id="128" name="Ink 127">
                  <a:extLst>
                    <a:ext uri="{FF2B5EF4-FFF2-40B4-BE49-F238E27FC236}">
                      <a16:creationId xmlns:a16="http://schemas.microsoft.com/office/drawing/2014/main" id="{2638D8FA-3AC8-3E45-AEB1-E38295AE8659}"/>
                    </a:ext>
                  </a:extLst>
                </p:cNvPr>
                <p:cNvPicPr/>
                <p:nvPr/>
              </p:nvPicPr>
              <p:blipFill>
                <a:blip r:embed="rId185"/>
                <a:stretch>
                  <a:fillRect/>
                </a:stretch>
              </p:blipFill>
              <p:spPr>
                <a:xfrm>
                  <a:off x="6168670" y="4367959"/>
                  <a:ext cx="252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Ink 128">
                  <a:extLst>
                    <a:ext uri="{FF2B5EF4-FFF2-40B4-BE49-F238E27FC236}">
                      <a16:creationId xmlns:a16="http://schemas.microsoft.com/office/drawing/2014/main" id="{19BDAD29-4F53-6940-AD3A-3F875B3632C0}"/>
                    </a:ext>
                  </a:extLst>
                </p14:cNvPr>
                <p14:cNvContentPartPr/>
                <p14:nvPr/>
              </p14:nvContentPartPr>
              <p14:xfrm>
                <a:off x="6154630" y="4350679"/>
                <a:ext cx="137520" cy="83520"/>
              </p14:xfrm>
            </p:contentPart>
          </mc:Choice>
          <mc:Fallback xmlns="">
            <p:pic>
              <p:nvPicPr>
                <p:cNvPr id="129" name="Ink 128">
                  <a:extLst>
                    <a:ext uri="{FF2B5EF4-FFF2-40B4-BE49-F238E27FC236}">
                      <a16:creationId xmlns:a16="http://schemas.microsoft.com/office/drawing/2014/main" id="{19BDAD29-4F53-6940-AD3A-3F875B3632C0}"/>
                    </a:ext>
                  </a:extLst>
                </p:cNvPr>
                <p:cNvPicPr/>
                <p:nvPr/>
              </p:nvPicPr>
              <p:blipFill>
                <a:blip r:embed="rId187"/>
                <a:stretch>
                  <a:fillRect/>
                </a:stretch>
              </p:blipFill>
              <p:spPr>
                <a:xfrm>
                  <a:off x="6147070" y="4343119"/>
                  <a:ext cx="152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0" name="Ink 129">
                  <a:extLst>
                    <a:ext uri="{FF2B5EF4-FFF2-40B4-BE49-F238E27FC236}">
                      <a16:creationId xmlns:a16="http://schemas.microsoft.com/office/drawing/2014/main" id="{8E22C9ED-D226-344C-811A-BA010D2EB17C}"/>
                    </a:ext>
                  </a:extLst>
                </p14:cNvPr>
                <p14:cNvContentPartPr/>
                <p14:nvPr/>
              </p14:nvContentPartPr>
              <p14:xfrm>
                <a:off x="6327070" y="4341319"/>
                <a:ext cx="147600" cy="81000"/>
              </p14:xfrm>
            </p:contentPart>
          </mc:Choice>
          <mc:Fallback xmlns="">
            <p:pic>
              <p:nvPicPr>
                <p:cNvPr id="130" name="Ink 129">
                  <a:extLst>
                    <a:ext uri="{FF2B5EF4-FFF2-40B4-BE49-F238E27FC236}">
                      <a16:creationId xmlns:a16="http://schemas.microsoft.com/office/drawing/2014/main" id="{8E22C9ED-D226-344C-811A-BA010D2EB17C}"/>
                    </a:ext>
                  </a:extLst>
                </p:cNvPr>
                <p:cNvPicPr/>
                <p:nvPr/>
              </p:nvPicPr>
              <p:blipFill>
                <a:blip r:embed="rId189"/>
                <a:stretch>
                  <a:fillRect/>
                </a:stretch>
              </p:blipFill>
              <p:spPr>
                <a:xfrm>
                  <a:off x="6319510" y="4333759"/>
                  <a:ext cx="162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1" name="Ink 130">
                  <a:extLst>
                    <a:ext uri="{FF2B5EF4-FFF2-40B4-BE49-F238E27FC236}">
                      <a16:creationId xmlns:a16="http://schemas.microsoft.com/office/drawing/2014/main" id="{CDE5104D-CC49-334C-AAE1-603F13B86E48}"/>
                    </a:ext>
                  </a:extLst>
                </p14:cNvPr>
                <p14:cNvContentPartPr/>
                <p14:nvPr/>
              </p14:nvContentPartPr>
              <p14:xfrm>
                <a:off x="6523990" y="4294159"/>
                <a:ext cx="134640" cy="109800"/>
              </p14:xfrm>
            </p:contentPart>
          </mc:Choice>
          <mc:Fallback xmlns="">
            <p:pic>
              <p:nvPicPr>
                <p:cNvPr id="131" name="Ink 130">
                  <a:extLst>
                    <a:ext uri="{FF2B5EF4-FFF2-40B4-BE49-F238E27FC236}">
                      <a16:creationId xmlns:a16="http://schemas.microsoft.com/office/drawing/2014/main" id="{CDE5104D-CC49-334C-AAE1-603F13B86E48}"/>
                    </a:ext>
                  </a:extLst>
                </p:cNvPr>
                <p:cNvPicPr/>
                <p:nvPr/>
              </p:nvPicPr>
              <p:blipFill>
                <a:blip r:embed="rId191"/>
                <a:stretch>
                  <a:fillRect/>
                </a:stretch>
              </p:blipFill>
              <p:spPr>
                <a:xfrm>
                  <a:off x="6516430" y="4286959"/>
                  <a:ext cx="149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2" name="Ink 131">
                  <a:extLst>
                    <a:ext uri="{FF2B5EF4-FFF2-40B4-BE49-F238E27FC236}">
                      <a16:creationId xmlns:a16="http://schemas.microsoft.com/office/drawing/2014/main" id="{22462537-454D-ED47-832A-27B68B0B1082}"/>
                    </a:ext>
                  </a:extLst>
                </p14:cNvPr>
                <p14:cNvContentPartPr/>
                <p14:nvPr/>
              </p14:nvContentPartPr>
              <p14:xfrm>
                <a:off x="6724870" y="4148719"/>
                <a:ext cx="5400" cy="247680"/>
              </p14:xfrm>
            </p:contentPart>
          </mc:Choice>
          <mc:Fallback xmlns="">
            <p:pic>
              <p:nvPicPr>
                <p:cNvPr id="132" name="Ink 131">
                  <a:extLst>
                    <a:ext uri="{FF2B5EF4-FFF2-40B4-BE49-F238E27FC236}">
                      <a16:creationId xmlns:a16="http://schemas.microsoft.com/office/drawing/2014/main" id="{22462537-454D-ED47-832A-27B68B0B1082}"/>
                    </a:ext>
                  </a:extLst>
                </p:cNvPr>
                <p:cNvPicPr/>
                <p:nvPr/>
              </p:nvPicPr>
              <p:blipFill>
                <a:blip r:embed="rId193"/>
                <a:stretch>
                  <a:fillRect/>
                </a:stretch>
              </p:blipFill>
              <p:spPr>
                <a:xfrm>
                  <a:off x="6717310" y="4141159"/>
                  <a:ext cx="205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3" name="Ink 132">
                  <a:extLst>
                    <a:ext uri="{FF2B5EF4-FFF2-40B4-BE49-F238E27FC236}">
                      <a16:creationId xmlns:a16="http://schemas.microsoft.com/office/drawing/2014/main" id="{C7509A30-25FF-274E-AADF-43CCA8BF22DF}"/>
                    </a:ext>
                  </a:extLst>
                </p14:cNvPr>
                <p14:cNvContentPartPr/>
                <p14:nvPr/>
              </p14:nvContentPartPr>
              <p14:xfrm>
                <a:off x="6733150" y="4245199"/>
                <a:ext cx="169560" cy="122400"/>
              </p14:xfrm>
            </p:contentPart>
          </mc:Choice>
          <mc:Fallback xmlns="">
            <p:pic>
              <p:nvPicPr>
                <p:cNvPr id="133" name="Ink 132">
                  <a:extLst>
                    <a:ext uri="{FF2B5EF4-FFF2-40B4-BE49-F238E27FC236}">
                      <a16:creationId xmlns:a16="http://schemas.microsoft.com/office/drawing/2014/main" id="{C7509A30-25FF-274E-AADF-43CCA8BF22DF}"/>
                    </a:ext>
                  </a:extLst>
                </p:cNvPr>
                <p:cNvPicPr/>
                <p:nvPr/>
              </p:nvPicPr>
              <p:blipFill>
                <a:blip r:embed="rId195"/>
                <a:stretch>
                  <a:fillRect/>
                </a:stretch>
              </p:blipFill>
              <p:spPr>
                <a:xfrm>
                  <a:off x="6725590" y="4237639"/>
                  <a:ext cx="1846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4" name="Ink 133">
                  <a:extLst>
                    <a:ext uri="{FF2B5EF4-FFF2-40B4-BE49-F238E27FC236}">
                      <a16:creationId xmlns:a16="http://schemas.microsoft.com/office/drawing/2014/main" id="{845D6943-EC04-7148-9200-B00E8623A7B3}"/>
                    </a:ext>
                  </a:extLst>
                </p14:cNvPr>
                <p14:cNvContentPartPr/>
                <p14:nvPr/>
              </p14:nvContentPartPr>
              <p14:xfrm>
                <a:off x="6852670" y="4260319"/>
                <a:ext cx="98280" cy="105480"/>
              </p14:xfrm>
            </p:contentPart>
          </mc:Choice>
          <mc:Fallback xmlns="">
            <p:pic>
              <p:nvPicPr>
                <p:cNvPr id="134" name="Ink 133">
                  <a:extLst>
                    <a:ext uri="{FF2B5EF4-FFF2-40B4-BE49-F238E27FC236}">
                      <a16:creationId xmlns:a16="http://schemas.microsoft.com/office/drawing/2014/main" id="{845D6943-EC04-7148-9200-B00E8623A7B3}"/>
                    </a:ext>
                  </a:extLst>
                </p:cNvPr>
                <p:cNvPicPr/>
                <p:nvPr/>
              </p:nvPicPr>
              <p:blipFill>
                <a:blip r:embed="rId197"/>
                <a:stretch>
                  <a:fillRect/>
                </a:stretch>
              </p:blipFill>
              <p:spPr>
                <a:xfrm>
                  <a:off x="6845110" y="4252759"/>
                  <a:ext cx="113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5" name="Ink 134">
                  <a:extLst>
                    <a:ext uri="{FF2B5EF4-FFF2-40B4-BE49-F238E27FC236}">
                      <a16:creationId xmlns:a16="http://schemas.microsoft.com/office/drawing/2014/main" id="{87D234B3-2028-8148-80BE-3D5DF93C4DCC}"/>
                    </a:ext>
                  </a:extLst>
                </p14:cNvPr>
                <p14:cNvContentPartPr/>
                <p14:nvPr/>
              </p14:nvContentPartPr>
              <p14:xfrm>
                <a:off x="6991990" y="4268959"/>
                <a:ext cx="118080" cy="77040"/>
              </p14:xfrm>
            </p:contentPart>
          </mc:Choice>
          <mc:Fallback xmlns="">
            <p:pic>
              <p:nvPicPr>
                <p:cNvPr id="135" name="Ink 134">
                  <a:extLst>
                    <a:ext uri="{FF2B5EF4-FFF2-40B4-BE49-F238E27FC236}">
                      <a16:creationId xmlns:a16="http://schemas.microsoft.com/office/drawing/2014/main" id="{87D234B3-2028-8148-80BE-3D5DF93C4DCC}"/>
                    </a:ext>
                  </a:extLst>
                </p:cNvPr>
                <p:cNvPicPr/>
                <p:nvPr/>
              </p:nvPicPr>
              <p:blipFill>
                <a:blip r:embed="rId199"/>
                <a:stretch>
                  <a:fillRect/>
                </a:stretch>
              </p:blipFill>
              <p:spPr>
                <a:xfrm>
                  <a:off x="6984430" y="4261759"/>
                  <a:ext cx="133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6" name="Ink 135">
                  <a:extLst>
                    <a:ext uri="{FF2B5EF4-FFF2-40B4-BE49-F238E27FC236}">
                      <a16:creationId xmlns:a16="http://schemas.microsoft.com/office/drawing/2014/main" id="{AB4B9C21-D7E5-4C49-9784-D55962D1F4BF}"/>
                    </a:ext>
                  </a:extLst>
                </p14:cNvPr>
                <p14:cNvContentPartPr/>
                <p14:nvPr/>
              </p14:nvContentPartPr>
              <p14:xfrm>
                <a:off x="7091350" y="4158799"/>
                <a:ext cx="23400" cy="211320"/>
              </p14:xfrm>
            </p:contentPart>
          </mc:Choice>
          <mc:Fallback xmlns="">
            <p:pic>
              <p:nvPicPr>
                <p:cNvPr id="136" name="Ink 135">
                  <a:extLst>
                    <a:ext uri="{FF2B5EF4-FFF2-40B4-BE49-F238E27FC236}">
                      <a16:creationId xmlns:a16="http://schemas.microsoft.com/office/drawing/2014/main" id="{AB4B9C21-D7E5-4C49-9784-D55962D1F4BF}"/>
                    </a:ext>
                  </a:extLst>
                </p:cNvPr>
                <p:cNvPicPr/>
                <p:nvPr/>
              </p:nvPicPr>
              <p:blipFill>
                <a:blip r:embed="rId201"/>
                <a:stretch>
                  <a:fillRect/>
                </a:stretch>
              </p:blipFill>
              <p:spPr>
                <a:xfrm>
                  <a:off x="7083790" y="4151239"/>
                  <a:ext cx="385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Ink 136">
                  <a:extLst>
                    <a:ext uri="{FF2B5EF4-FFF2-40B4-BE49-F238E27FC236}">
                      <a16:creationId xmlns:a16="http://schemas.microsoft.com/office/drawing/2014/main" id="{EEB002B4-D54C-6B47-A31B-93DECCA89060}"/>
                    </a:ext>
                  </a:extLst>
                </p14:cNvPr>
                <p14:cNvContentPartPr/>
                <p14:nvPr/>
              </p14:nvContentPartPr>
              <p14:xfrm>
                <a:off x="7258390" y="4185799"/>
                <a:ext cx="15840" cy="165600"/>
              </p14:xfrm>
            </p:contentPart>
          </mc:Choice>
          <mc:Fallback xmlns="">
            <p:pic>
              <p:nvPicPr>
                <p:cNvPr id="137" name="Ink 136">
                  <a:extLst>
                    <a:ext uri="{FF2B5EF4-FFF2-40B4-BE49-F238E27FC236}">
                      <a16:creationId xmlns:a16="http://schemas.microsoft.com/office/drawing/2014/main" id="{EEB002B4-D54C-6B47-A31B-93DECCA89060}"/>
                    </a:ext>
                  </a:extLst>
                </p:cNvPr>
                <p:cNvPicPr/>
                <p:nvPr/>
              </p:nvPicPr>
              <p:blipFill>
                <a:blip r:embed="rId203"/>
                <a:stretch>
                  <a:fillRect/>
                </a:stretch>
              </p:blipFill>
              <p:spPr>
                <a:xfrm>
                  <a:off x="7250830" y="4178239"/>
                  <a:ext cx="30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8" name="Ink 137">
                  <a:extLst>
                    <a:ext uri="{FF2B5EF4-FFF2-40B4-BE49-F238E27FC236}">
                      <a16:creationId xmlns:a16="http://schemas.microsoft.com/office/drawing/2014/main" id="{53850721-5C38-D944-93E9-7A19DD9E0DC6}"/>
                    </a:ext>
                  </a:extLst>
                </p14:cNvPr>
                <p14:cNvContentPartPr/>
                <p14:nvPr/>
              </p14:nvContentPartPr>
              <p14:xfrm>
                <a:off x="7220950" y="4134679"/>
                <a:ext cx="204120" cy="218160"/>
              </p14:xfrm>
            </p:contentPart>
          </mc:Choice>
          <mc:Fallback xmlns="">
            <p:pic>
              <p:nvPicPr>
                <p:cNvPr id="138" name="Ink 137">
                  <a:extLst>
                    <a:ext uri="{FF2B5EF4-FFF2-40B4-BE49-F238E27FC236}">
                      <a16:creationId xmlns:a16="http://schemas.microsoft.com/office/drawing/2014/main" id="{53850721-5C38-D944-93E9-7A19DD9E0DC6}"/>
                    </a:ext>
                  </a:extLst>
                </p:cNvPr>
                <p:cNvPicPr/>
                <p:nvPr/>
              </p:nvPicPr>
              <p:blipFill>
                <a:blip r:embed="rId205"/>
                <a:stretch>
                  <a:fillRect/>
                </a:stretch>
              </p:blipFill>
              <p:spPr>
                <a:xfrm>
                  <a:off x="7213750" y="4127119"/>
                  <a:ext cx="2192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9" name="Ink 138">
                  <a:extLst>
                    <a:ext uri="{FF2B5EF4-FFF2-40B4-BE49-F238E27FC236}">
                      <a16:creationId xmlns:a16="http://schemas.microsoft.com/office/drawing/2014/main" id="{EDC6A86C-1F2F-A245-B51A-27671F7890F3}"/>
                    </a:ext>
                  </a:extLst>
                </p14:cNvPr>
                <p14:cNvContentPartPr/>
                <p14:nvPr/>
              </p14:nvContentPartPr>
              <p14:xfrm>
                <a:off x="7461790" y="4189759"/>
                <a:ext cx="165960" cy="135360"/>
              </p14:xfrm>
            </p:contentPart>
          </mc:Choice>
          <mc:Fallback xmlns="">
            <p:pic>
              <p:nvPicPr>
                <p:cNvPr id="139" name="Ink 138">
                  <a:extLst>
                    <a:ext uri="{FF2B5EF4-FFF2-40B4-BE49-F238E27FC236}">
                      <a16:creationId xmlns:a16="http://schemas.microsoft.com/office/drawing/2014/main" id="{EDC6A86C-1F2F-A245-B51A-27671F7890F3}"/>
                    </a:ext>
                  </a:extLst>
                </p:cNvPr>
                <p:cNvPicPr/>
                <p:nvPr/>
              </p:nvPicPr>
              <p:blipFill>
                <a:blip r:embed="rId207"/>
                <a:stretch>
                  <a:fillRect/>
                </a:stretch>
              </p:blipFill>
              <p:spPr>
                <a:xfrm>
                  <a:off x="7454230" y="4182559"/>
                  <a:ext cx="181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0" name="Ink 139">
                  <a:extLst>
                    <a:ext uri="{FF2B5EF4-FFF2-40B4-BE49-F238E27FC236}">
                      <a16:creationId xmlns:a16="http://schemas.microsoft.com/office/drawing/2014/main" id="{9B32F678-8CAF-8B4B-913C-95C93AB49FB1}"/>
                    </a:ext>
                  </a:extLst>
                </p14:cNvPr>
                <p14:cNvContentPartPr/>
                <p14:nvPr/>
              </p14:nvContentPartPr>
              <p14:xfrm>
                <a:off x="7699750" y="4168879"/>
                <a:ext cx="10800" cy="141840"/>
              </p14:xfrm>
            </p:contentPart>
          </mc:Choice>
          <mc:Fallback xmlns="">
            <p:pic>
              <p:nvPicPr>
                <p:cNvPr id="140" name="Ink 139">
                  <a:extLst>
                    <a:ext uri="{FF2B5EF4-FFF2-40B4-BE49-F238E27FC236}">
                      <a16:creationId xmlns:a16="http://schemas.microsoft.com/office/drawing/2014/main" id="{9B32F678-8CAF-8B4B-913C-95C93AB49FB1}"/>
                    </a:ext>
                  </a:extLst>
                </p:cNvPr>
                <p:cNvPicPr/>
                <p:nvPr/>
              </p:nvPicPr>
              <p:blipFill>
                <a:blip r:embed="rId209"/>
                <a:stretch>
                  <a:fillRect/>
                </a:stretch>
              </p:blipFill>
              <p:spPr>
                <a:xfrm>
                  <a:off x="7692190" y="4161319"/>
                  <a:ext cx="259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1" name="Ink 140">
                  <a:extLst>
                    <a:ext uri="{FF2B5EF4-FFF2-40B4-BE49-F238E27FC236}">
                      <a16:creationId xmlns:a16="http://schemas.microsoft.com/office/drawing/2014/main" id="{A280F140-0327-0741-857D-2164384F2B3A}"/>
                    </a:ext>
                  </a:extLst>
                </p14:cNvPr>
                <p14:cNvContentPartPr/>
                <p14:nvPr/>
              </p14:nvContentPartPr>
              <p14:xfrm>
                <a:off x="7643590" y="4146559"/>
                <a:ext cx="183240" cy="192960"/>
              </p14:xfrm>
            </p:contentPart>
          </mc:Choice>
          <mc:Fallback xmlns="">
            <p:pic>
              <p:nvPicPr>
                <p:cNvPr id="141" name="Ink 140">
                  <a:extLst>
                    <a:ext uri="{FF2B5EF4-FFF2-40B4-BE49-F238E27FC236}">
                      <a16:creationId xmlns:a16="http://schemas.microsoft.com/office/drawing/2014/main" id="{A280F140-0327-0741-857D-2164384F2B3A}"/>
                    </a:ext>
                  </a:extLst>
                </p:cNvPr>
                <p:cNvPicPr/>
                <p:nvPr/>
              </p:nvPicPr>
              <p:blipFill>
                <a:blip r:embed="rId211"/>
                <a:stretch>
                  <a:fillRect/>
                </a:stretch>
              </p:blipFill>
              <p:spPr>
                <a:xfrm>
                  <a:off x="7636030" y="4138999"/>
                  <a:ext cx="1983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6" name="Ink 115">
                  <a:extLst>
                    <a:ext uri="{FF2B5EF4-FFF2-40B4-BE49-F238E27FC236}">
                      <a16:creationId xmlns:a16="http://schemas.microsoft.com/office/drawing/2014/main" id="{14316FE3-CA2B-604F-9E89-194AF22029E7}"/>
                    </a:ext>
                  </a:extLst>
                </p14:cNvPr>
                <p14:cNvContentPartPr/>
                <p14:nvPr/>
              </p14:nvContentPartPr>
              <p14:xfrm>
                <a:off x="5913070" y="3523759"/>
                <a:ext cx="198000" cy="231120"/>
              </p14:xfrm>
            </p:contentPart>
          </mc:Choice>
          <mc:Fallback xmlns="">
            <p:pic>
              <p:nvPicPr>
                <p:cNvPr id="116" name="Ink 115">
                  <a:extLst>
                    <a:ext uri="{FF2B5EF4-FFF2-40B4-BE49-F238E27FC236}">
                      <a16:creationId xmlns:a16="http://schemas.microsoft.com/office/drawing/2014/main" id="{14316FE3-CA2B-604F-9E89-194AF22029E7}"/>
                    </a:ext>
                  </a:extLst>
                </p:cNvPr>
                <p:cNvPicPr/>
                <p:nvPr/>
              </p:nvPicPr>
              <p:blipFill>
                <a:blip r:embed="rId213"/>
                <a:stretch>
                  <a:fillRect/>
                </a:stretch>
              </p:blipFill>
              <p:spPr>
                <a:xfrm>
                  <a:off x="5905510" y="3516199"/>
                  <a:ext cx="2131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7" name="Ink 116">
                  <a:extLst>
                    <a:ext uri="{FF2B5EF4-FFF2-40B4-BE49-F238E27FC236}">
                      <a16:creationId xmlns:a16="http://schemas.microsoft.com/office/drawing/2014/main" id="{F333ACF1-90F6-694B-946D-29B92B042FC6}"/>
                    </a:ext>
                  </a:extLst>
                </p14:cNvPr>
                <p14:cNvContentPartPr/>
                <p14:nvPr/>
              </p14:nvContentPartPr>
              <p14:xfrm>
                <a:off x="6142030" y="3582439"/>
                <a:ext cx="144720" cy="167760"/>
              </p14:xfrm>
            </p:contentPart>
          </mc:Choice>
          <mc:Fallback xmlns="">
            <p:pic>
              <p:nvPicPr>
                <p:cNvPr id="117" name="Ink 116">
                  <a:extLst>
                    <a:ext uri="{FF2B5EF4-FFF2-40B4-BE49-F238E27FC236}">
                      <a16:creationId xmlns:a16="http://schemas.microsoft.com/office/drawing/2014/main" id="{F333ACF1-90F6-694B-946D-29B92B042FC6}"/>
                    </a:ext>
                  </a:extLst>
                </p:cNvPr>
                <p:cNvPicPr/>
                <p:nvPr/>
              </p:nvPicPr>
              <p:blipFill>
                <a:blip r:embed="rId215"/>
                <a:stretch>
                  <a:fillRect/>
                </a:stretch>
              </p:blipFill>
              <p:spPr>
                <a:xfrm>
                  <a:off x="6134470" y="3574879"/>
                  <a:ext cx="159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8" name="Ink 117">
                  <a:extLst>
                    <a:ext uri="{FF2B5EF4-FFF2-40B4-BE49-F238E27FC236}">
                      <a16:creationId xmlns:a16="http://schemas.microsoft.com/office/drawing/2014/main" id="{A545B995-9EA8-4849-9E2D-52707BE4B242}"/>
                    </a:ext>
                  </a:extLst>
                </p14:cNvPr>
                <p14:cNvContentPartPr/>
                <p14:nvPr/>
              </p14:nvContentPartPr>
              <p14:xfrm>
                <a:off x="6135910" y="3640039"/>
                <a:ext cx="135720" cy="114120"/>
              </p14:xfrm>
            </p:contentPart>
          </mc:Choice>
          <mc:Fallback xmlns="">
            <p:pic>
              <p:nvPicPr>
                <p:cNvPr id="118" name="Ink 117">
                  <a:extLst>
                    <a:ext uri="{FF2B5EF4-FFF2-40B4-BE49-F238E27FC236}">
                      <a16:creationId xmlns:a16="http://schemas.microsoft.com/office/drawing/2014/main" id="{A545B995-9EA8-4849-9E2D-52707BE4B242}"/>
                    </a:ext>
                  </a:extLst>
                </p:cNvPr>
                <p:cNvPicPr/>
                <p:nvPr/>
              </p:nvPicPr>
              <p:blipFill>
                <a:blip r:embed="rId217"/>
                <a:stretch>
                  <a:fillRect/>
                </a:stretch>
              </p:blipFill>
              <p:spPr>
                <a:xfrm>
                  <a:off x="6128350" y="3632839"/>
                  <a:ext cx="150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9" name="Ink 118">
                  <a:extLst>
                    <a:ext uri="{FF2B5EF4-FFF2-40B4-BE49-F238E27FC236}">
                      <a16:creationId xmlns:a16="http://schemas.microsoft.com/office/drawing/2014/main" id="{797B57AE-55AD-494E-9994-531271343D43}"/>
                    </a:ext>
                  </a:extLst>
                </p14:cNvPr>
                <p14:cNvContentPartPr/>
                <p14:nvPr/>
              </p14:nvContentPartPr>
              <p14:xfrm>
                <a:off x="6363430" y="3557959"/>
                <a:ext cx="123840" cy="193680"/>
              </p14:xfrm>
            </p:contentPart>
          </mc:Choice>
          <mc:Fallback xmlns="">
            <p:pic>
              <p:nvPicPr>
                <p:cNvPr id="119" name="Ink 118">
                  <a:extLst>
                    <a:ext uri="{FF2B5EF4-FFF2-40B4-BE49-F238E27FC236}">
                      <a16:creationId xmlns:a16="http://schemas.microsoft.com/office/drawing/2014/main" id="{797B57AE-55AD-494E-9994-531271343D43}"/>
                    </a:ext>
                  </a:extLst>
                </p:cNvPr>
                <p:cNvPicPr/>
                <p:nvPr/>
              </p:nvPicPr>
              <p:blipFill>
                <a:blip r:embed="rId219"/>
                <a:stretch>
                  <a:fillRect/>
                </a:stretch>
              </p:blipFill>
              <p:spPr>
                <a:xfrm>
                  <a:off x="6355870" y="3550399"/>
                  <a:ext cx="1386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0" name="Ink 119">
                  <a:extLst>
                    <a:ext uri="{FF2B5EF4-FFF2-40B4-BE49-F238E27FC236}">
                      <a16:creationId xmlns:a16="http://schemas.microsoft.com/office/drawing/2014/main" id="{2AFB9C79-0CEB-C84A-8FA8-A9C73613BC01}"/>
                    </a:ext>
                  </a:extLst>
                </p14:cNvPr>
                <p14:cNvContentPartPr/>
                <p14:nvPr/>
              </p14:nvContentPartPr>
              <p14:xfrm>
                <a:off x="6542710" y="3510799"/>
                <a:ext cx="178920" cy="212760"/>
              </p14:xfrm>
            </p:contentPart>
          </mc:Choice>
          <mc:Fallback xmlns="">
            <p:pic>
              <p:nvPicPr>
                <p:cNvPr id="120" name="Ink 119">
                  <a:extLst>
                    <a:ext uri="{FF2B5EF4-FFF2-40B4-BE49-F238E27FC236}">
                      <a16:creationId xmlns:a16="http://schemas.microsoft.com/office/drawing/2014/main" id="{2AFB9C79-0CEB-C84A-8FA8-A9C73613BC01}"/>
                    </a:ext>
                  </a:extLst>
                </p:cNvPr>
                <p:cNvPicPr/>
                <p:nvPr/>
              </p:nvPicPr>
              <p:blipFill>
                <a:blip r:embed="rId221"/>
                <a:stretch>
                  <a:fillRect/>
                </a:stretch>
              </p:blipFill>
              <p:spPr>
                <a:xfrm>
                  <a:off x="6535150" y="3503599"/>
                  <a:ext cx="1940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3" name="Ink 142">
                  <a:extLst>
                    <a:ext uri="{FF2B5EF4-FFF2-40B4-BE49-F238E27FC236}">
                      <a16:creationId xmlns:a16="http://schemas.microsoft.com/office/drawing/2014/main" id="{7AA9B419-1A7D-7048-877A-5CD228EAC23E}"/>
                    </a:ext>
                  </a:extLst>
                </p14:cNvPr>
                <p14:cNvContentPartPr/>
                <p14:nvPr/>
              </p14:nvContentPartPr>
              <p14:xfrm>
                <a:off x="6347950" y="3812119"/>
                <a:ext cx="109080" cy="15120"/>
              </p14:xfrm>
            </p:contentPart>
          </mc:Choice>
          <mc:Fallback xmlns="">
            <p:pic>
              <p:nvPicPr>
                <p:cNvPr id="143" name="Ink 142">
                  <a:extLst>
                    <a:ext uri="{FF2B5EF4-FFF2-40B4-BE49-F238E27FC236}">
                      <a16:creationId xmlns:a16="http://schemas.microsoft.com/office/drawing/2014/main" id="{7AA9B419-1A7D-7048-877A-5CD228EAC23E}"/>
                    </a:ext>
                  </a:extLst>
                </p:cNvPr>
                <p:cNvPicPr/>
                <p:nvPr/>
              </p:nvPicPr>
              <p:blipFill>
                <a:blip r:embed="rId223"/>
                <a:stretch>
                  <a:fillRect/>
                </a:stretch>
              </p:blipFill>
              <p:spPr>
                <a:xfrm>
                  <a:off x="6340390" y="3804559"/>
                  <a:ext cx="124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4" name="Ink 143">
                  <a:extLst>
                    <a:ext uri="{FF2B5EF4-FFF2-40B4-BE49-F238E27FC236}">
                      <a16:creationId xmlns:a16="http://schemas.microsoft.com/office/drawing/2014/main" id="{5540328A-54EC-6244-B794-F7FE62FBB498}"/>
                    </a:ext>
                  </a:extLst>
                </p14:cNvPr>
                <p14:cNvContentPartPr/>
                <p14:nvPr/>
              </p14:nvContentPartPr>
              <p14:xfrm>
                <a:off x="6455950" y="3812119"/>
                <a:ext cx="29160" cy="1800"/>
              </p14:xfrm>
            </p:contentPart>
          </mc:Choice>
          <mc:Fallback xmlns="">
            <p:pic>
              <p:nvPicPr>
                <p:cNvPr id="144" name="Ink 143">
                  <a:extLst>
                    <a:ext uri="{FF2B5EF4-FFF2-40B4-BE49-F238E27FC236}">
                      <a16:creationId xmlns:a16="http://schemas.microsoft.com/office/drawing/2014/main" id="{5540328A-54EC-6244-B794-F7FE62FBB498}"/>
                    </a:ext>
                  </a:extLst>
                </p:cNvPr>
                <p:cNvPicPr/>
                <p:nvPr/>
              </p:nvPicPr>
              <p:blipFill>
                <a:blip r:embed="rId225"/>
                <a:stretch>
                  <a:fillRect/>
                </a:stretch>
              </p:blipFill>
              <p:spPr>
                <a:xfrm>
                  <a:off x="6448390" y="3804559"/>
                  <a:ext cx="442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6" name="Ink 145">
                  <a:extLst>
                    <a:ext uri="{FF2B5EF4-FFF2-40B4-BE49-F238E27FC236}">
                      <a16:creationId xmlns:a16="http://schemas.microsoft.com/office/drawing/2014/main" id="{B3E0937E-6633-9543-A714-44F6544B3EAB}"/>
                    </a:ext>
                  </a:extLst>
                </p14:cNvPr>
                <p14:cNvContentPartPr/>
                <p14:nvPr/>
              </p14:nvContentPartPr>
              <p14:xfrm>
                <a:off x="5886430" y="4635079"/>
                <a:ext cx="194400" cy="185400"/>
              </p14:xfrm>
            </p:contentPart>
          </mc:Choice>
          <mc:Fallback xmlns="">
            <p:pic>
              <p:nvPicPr>
                <p:cNvPr id="146" name="Ink 145">
                  <a:extLst>
                    <a:ext uri="{FF2B5EF4-FFF2-40B4-BE49-F238E27FC236}">
                      <a16:creationId xmlns:a16="http://schemas.microsoft.com/office/drawing/2014/main" id="{B3E0937E-6633-9543-A714-44F6544B3EAB}"/>
                    </a:ext>
                  </a:extLst>
                </p:cNvPr>
                <p:cNvPicPr/>
                <p:nvPr/>
              </p:nvPicPr>
              <p:blipFill>
                <a:blip r:embed="rId227"/>
                <a:stretch>
                  <a:fillRect/>
                </a:stretch>
              </p:blipFill>
              <p:spPr>
                <a:xfrm>
                  <a:off x="5878870" y="4627519"/>
                  <a:ext cx="209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7" name="Ink 146">
                  <a:extLst>
                    <a:ext uri="{FF2B5EF4-FFF2-40B4-BE49-F238E27FC236}">
                      <a16:creationId xmlns:a16="http://schemas.microsoft.com/office/drawing/2014/main" id="{23A51E20-2193-524A-95AD-2871AC950BF9}"/>
                    </a:ext>
                  </a:extLst>
                </p14:cNvPr>
                <p14:cNvContentPartPr/>
                <p14:nvPr/>
              </p14:nvContentPartPr>
              <p14:xfrm>
                <a:off x="6122590" y="4644079"/>
                <a:ext cx="164160" cy="172080"/>
              </p14:xfrm>
            </p:contentPart>
          </mc:Choice>
          <mc:Fallback xmlns="">
            <p:pic>
              <p:nvPicPr>
                <p:cNvPr id="147" name="Ink 146">
                  <a:extLst>
                    <a:ext uri="{FF2B5EF4-FFF2-40B4-BE49-F238E27FC236}">
                      <a16:creationId xmlns:a16="http://schemas.microsoft.com/office/drawing/2014/main" id="{23A51E20-2193-524A-95AD-2871AC950BF9}"/>
                    </a:ext>
                  </a:extLst>
                </p:cNvPr>
                <p:cNvPicPr/>
                <p:nvPr/>
              </p:nvPicPr>
              <p:blipFill>
                <a:blip r:embed="rId229"/>
                <a:stretch>
                  <a:fillRect/>
                </a:stretch>
              </p:blipFill>
              <p:spPr>
                <a:xfrm>
                  <a:off x="6115030" y="4636519"/>
                  <a:ext cx="178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9" name="Ink 148">
                  <a:extLst>
                    <a:ext uri="{FF2B5EF4-FFF2-40B4-BE49-F238E27FC236}">
                      <a16:creationId xmlns:a16="http://schemas.microsoft.com/office/drawing/2014/main" id="{AE9841E8-2E4D-B641-B862-9D8F4B9ADCC9}"/>
                    </a:ext>
                  </a:extLst>
                </p14:cNvPr>
                <p14:cNvContentPartPr/>
                <p14:nvPr/>
              </p14:nvContentPartPr>
              <p14:xfrm>
                <a:off x="6432190" y="4594039"/>
                <a:ext cx="191880" cy="176040"/>
              </p14:xfrm>
            </p:contentPart>
          </mc:Choice>
          <mc:Fallback xmlns="">
            <p:pic>
              <p:nvPicPr>
                <p:cNvPr id="149" name="Ink 148">
                  <a:extLst>
                    <a:ext uri="{FF2B5EF4-FFF2-40B4-BE49-F238E27FC236}">
                      <a16:creationId xmlns:a16="http://schemas.microsoft.com/office/drawing/2014/main" id="{AE9841E8-2E4D-B641-B862-9D8F4B9ADCC9}"/>
                    </a:ext>
                  </a:extLst>
                </p:cNvPr>
                <p:cNvPicPr/>
                <p:nvPr/>
              </p:nvPicPr>
              <p:blipFill>
                <a:blip r:embed="rId231"/>
                <a:stretch>
                  <a:fillRect/>
                </a:stretch>
              </p:blipFill>
              <p:spPr>
                <a:xfrm>
                  <a:off x="6424630" y="4586479"/>
                  <a:ext cx="206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0" name="Ink 149">
                  <a:extLst>
                    <a:ext uri="{FF2B5EF4-FFF2-40B4-BE49-F238E27FC236}">
                      <a16:creationId xmlns:a16="http://schemas.microsoft.com/office/drawing/2014/main" id="{25B110ED-B67D-0A47-AE07-C06A4C22E235}"/>
                    </a:ext>
                  </a:extLst>
                </p14:cNvPr>
                <p14:cNvContentPartPr/>
                <p14:nvPr/>
              </p14:nvContentPartPr>
              <p14:xfrm>
                <a:off x="6694990" y="4546159"/>
                <a:ext cx="151200" cy="188280"/>
              </p14:xfrm>
            </p:contentPart>
          </mc:Choice>
          <mc:Fallback xmlns="">
            <p:pic>
              <p:nvPicPr>
                <p:cNvPr id="150" name="Ink 149">
                  <a:extLst>
                    <a:ext uri="{FF2B5EF4-FFF2-40B4-BE49-F238E27FC236}">
                      <a16:creationId xmlns:a16="http://schemas.microsoft.com/office/drawing/2014/main" id="{25B110ED-B67D-0A47-AE07-C06A4C22E235}"/>
                    </a:ext>
                  </a:extLst>
                </p:cNvPr>
                <p:cNvPicPr/>
                <p:nvPr/>
              </p:nvPicPr>
              <p:blipFill>
                <a:blip r:embed="rId233"/>
                <a:stretch>
                  <a:fillRect/>
                </a:stretch>
              </p:blipFill>
              <p:spPr>
                <a:xfrm>
                  <a:off x="6687430" y="4538599"/>
                  <a:ext cx="166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6" name="Ink 155">
                  <a:extLst>
                    <a:ext uri="{FF2B5EF4-FFF2-40B4-BE49-F238E27FC236}">
                      <a16:creationId xmlns:a16="http://schemas.microsoft.com/office/drawing/2014/main" id="{88F676AC-45DE-FA40-83E7-ADFFD5C235A6}"/>
                    </a:ext>
                  </a:extLst>
                </p14:cNvPr>
                <p14:cNvContentPartPr/>
                <p14:nvPr/>
              </p14:nvContentPartPr>
              <p14:xfrm>
                <a:off x="6706870" y="3817159"/>
                <a:ext cx="6480" cy="17280"/>
              </p14:xfrm>
            </p:contentPart>
          </mc:Choice>
          <mc:Fallback xmlns="">
            <p:pic>
              <p:nvPicPr>
                <p:cNvPr id="156" name="Ink 155">
                  <a:extLst>
                    <a:ext uri="{FF2B5EF4-FFF2-40B4-BE49-F238E27FC236}">
                      <a16:creationId xmlns:a16="http://schemas.microsoft.com/office/drawing/2014/main" id="{88F676AC-45DE-FA40-83E7-ADFFD5C235A6}"/>
                    </a:ext>
                  </a:extLst>
                </p:cNvPr>
                <p:cNvPicPr/>
                <p:nvPr/>
              </p:nvPicPr>
              <p:blipFill>
                <a:blip r:embed="rId235"/>
                <a:stretch>
                  <a:fillRect/>
                </a:stretch>
              </p:blipFill>
              <p:spPr>
                <a:xfrm>
                  <a:off x="6699310" y="3809599"/>
                  <a:ext cx="21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7" name="Ink 156">
                  <a:extLst>
                    <a:ext uri="{FF2B5EF4-FFF2-40B4-BE49-F238E27FC236}">
                      <a16:creationId xmlns:a16="http://schemas.microsoft.com/office/drawing/2014/main" id="{5D37FA6F-808D-6E40-B786-50CA3A28112D}"/>
                    </a:ext>
                  </a:extLst>
                </p14:cNvPr>
                <p14:cNvContentPartPr/>
                <p14:nvPr/>
              </p14:nvContentPartPr>
              <p14:xfrm>
                <a:off x="6762310" y="3943159"/>
                <a:ext cx="15120" cy="21960"/>
              </p14:xfrm>
            </p:contentPart>
          </mc:Choice>
          <mc:Fallback xmlns="">
            <p:pic>
              <p:nvPicPr>
                <p:cNvPr id="157" name="Ink 156">
                  <a:extLst>
                    <a:ext uri="{FF2B5EF4-FFF2-40B4-BE49-F238E27FC236}">
                      <a16:creationId xmlns:a16="http://schemas.microsoft.com/office/drawing/2014/main" id="{5D37FA6F-808D-6E40-B786-50CA3A28112D}"/>
                    </a:ext>
                  </a:extLst>
                </p:cNvPr>
                <p:cNvPicPr/>
                <p:nvPr/>
              </p:nvPicPr>
              <p:blipFill>
                <a:blip r:embed="rId237"/>
                <a:stretch>
                  <a:fillRect/>
                </a:stretch>
              </p:blipFill>
              <p:spPr>
                <a:xfrm>
                  <a:off x="6754750" y="3935599"/>
                  <a:ext cx="30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8" name="Ink 157">
                  <a:extLst>
                    <a:ext uri="{FF2B5EF4-FFF2-40B4-BE49-F238E27FC236}">
                      <a16:creationId xmlns:a16="http://schemas.microsoft.com/office/drawing/2014/main" id="{54513673-2FE6-4F44-AB59-CFDAB2B0AD1C}"/>
                    </a:ext>
                  </a:extLst>
                </p14:cNvPr>
                <p14:cNvContentPartPr/>
                <p14:nvPr/>
              </p14:nvContentPartPr>
              <p14:xfrm>
                <a:off x="6813430" y="3989599"/>
                <a:ext cx="3600" cy="3240"/>
              </p14:xfrm>
            </p:contentPart>
          </mc:Choice>
          <mc:Fallback xmlns="">
            <p:pic>
              <p:nvPicPr>
                <p:cNvPr id="158" name="Ink 157">
                  <a:extLst>
                    <a:ext uri="{FF2B5EF4-FFF2-40B4-BE49-F238E27FC236}">
                      <a16:creationId xmlns:a16="http://schemas.microsoft.com/office/drawing/2014/main" id="{54513673-2FE6-4F44-AB59-CFDAB2B0AD1C}"/>
                    </a:ext>
                  </a:extLst>
                </p:cNvPr>
                <p:cNvPicPr/>
                <p:nvPr/>
              </p:nvPicPr>
              <p:blipFill>
                <a:blip r:embed="rId239"/>
                <a:stretch>
                  <a:fillRect/>
                </a:stretch>
              </p:blipFill>
              <p:spPr>
                <a:xfrm>
                  <a:off x="6805870" y="3982039"/>
                  <a:ext cx="187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9" name="Ink 158">
                  <a:extLst>
                    <a:ext uri="{FF2B5EF4-FFF2-40B4-BE49-F238E27FC236}">
                      <a16:creationId xmlns:a16="http://schemas.microsoft.com/office/drawing/2014/main" id="{1027B24E-8183-4C42-8A64-B74AC2D66F3E}"/>
                    </a:ext>
                  </a:extLst>
                </p14:cNvPr>
                <p14:cNvContentPartPr/>
                <p14:nvPr/>
              </p14:nvContentPartPr>
              <p14:xfrm>
                <a:off x="6833590" y="4059439"/>
                <a:ext cx="360" cy="3240"/>
              </p14:xfrm>
            </p:contentPart>
          </mc:Choice>
          <mc:Fallback xmlns="">
            <p:pic>
              <p:nvPicPr>
                <p:cNvPr id="159" name="Ink 158">
                  <a:extLst>
                    <a:ext uri="{FF2B5EF4-FFF2-40B4-BE49-F238E27FC236}">
                      <a16:creationId xmlns:a16="http://schemas.microsoft.com/office/drawing/2014/main" id="{1027B24E-8183-4C42-8A64-B74AC2D66F3E}"/>
                    </a:ext>
                  </a:extLst>
                </p:cNvPr>
                <p:cNvPicPr/>
                <p:nvPr/>
              </p:nvPicPr>
              <p:blipFill>
                <a:blip r:embed="rId241"/>
                <a:stretch>
                  <a:fillRect/>
                </a:stretch>
              </p:blipFill>
              <p:spPr>
                <a:xfrm>
                  <a:off x="6826030" y="4052239"/>
                  <a:ext cx="15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0" name="Ink 159">
                  <a:extLst>
                    <a:ext uri="{FF2B5EF4-FFF2-40B4-BE49-F238E27FC236}">
                      <a16:creationId xmlns:a16="http://schemas.microsoft.com/office/drawing/2014/main" id="{4EE49678-4983-DB4F-9E15-632F34428ABB}"/>
                    </a:ext>
                  </a:extLst>
                </p14:cNvPr>
                <p14:cNvContentPartPr/>
                <p14:nvPr/>
              </p14:nvContentPartPr>
              <p14:xfrm>
                <a:off x="6864550" y="4113439"/>
                <a:ext cx="12960" cy="12240"/>
              </p14:xfrm>
            </p:contentPart>
          </mc:Choice>
          <mc:Fallback xmlns="">
            <p:pic>
              <p:nvPicPr>
                <p:cNvPr id="160" name="Ink 159">
                  <a:extLst>
                    <a:ext uri="{FF2B5EF4-FFF2-40B4-BE49-F238E27FC236}">
                      <a16:creationId xmlns:a16="http://schemas.microsoft.com/office/drawing/2014/main" id="{4EE49678-4983-DB4F-9E15-632F34428ABB}"/>
                    </a:ext>
                  </a:extLst>
                </p:cNvPr>
                <p:cNvPicPr/>
                <p:nvPr/>
              </p:nvPicPr>
              <p:blipFill>
                <a:blip r:embed="rId243"/>
                <a:stretch>
                  <a:fillRect/>
                </a:stretch>
              </p:blipFill>
              <p:spPr>
                <a:xfrm>
                  <a:off x="6856990" y="4105879"/>
                  <a:ext cx="28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1" name="Ink 160">
                  <a:extLst>
                    <a:ext uri="{FF2B5EF4-FFF2-40B4-BE49-F238E27FC236}">
                      <a16:creationId xmlns:a16="http://schemas.microsoft.com/office/drawing/2014/main" id="{05C280BE-8E40-F947-BD88-D204CC76EE8B}"/>
                    </a:ext>
                  </a:extLst>
                </p14:cNvPr>
                <p14:cNvContentPartPr/>
                <p14:nvPr/>
              </p14:nvContentPartPr>
              <p14:xfrm>
                <a:off x="6930430" y="4222879"/>
                <a:ext cx="20520" cy="3960"/>
              </p14:xfrm>
            </p:contentPart>
          </mc:Choice>
          <mc:Fallback xmlns="">
            <p:pic>
              <p:nvPicPr>
                <p:cNvPr id="161" name="Ink 160">
                  <a:extLst>
                    <a:ext uri="{FF2B5EF4-FFF2-40B4-BE49-F238E27FC236}">
                      <a16:creationId xmlns:a16="http://schemas.microsoft.com/office/drawing/2014/main" id="{05C280BE-8E40-F947-BD88-D204CC76EE8B}"/>
                    </a:ext>
                  </a:extLst>
                </p:cNvPr>
                <p:cNvPicPr/>
                <p:nvPr/>
              </p:nvPicPr>
              <p:blipFill>
                <a:blip r:embed="rId245"/>
                <a:stretch>
                  <a:fillRect/>
                </a:stretch>
              </p:blipFill>
              <p:spPr>
                <a:xfrm>
                  <a:off x="6922870" y="4215319"/>
                  <a:ext cx="352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Ink 161">
                  <a:extLst>
                    <a:ext uri="{FF2B5EF4-FFF2-40B4-BE49-F238E27FC236}">
                      <a16:creationId xmlns:a16="http://schemas.microsoft.com/office/drawing/2014/main" id="{73B5222C-5A04-BF45-B46F-0942E31455CE}"/>
                    </a:ext>
                  </a:extLst>
                </p14:cNvPr>
                <p14:cNvContentPartPr/>
                <p14:nvPr/>
              </p14:nvContentPartPr>
              <p14:xfrm>
                <a:off x="6987670" y="4435279"/>
                <a:ext cx="4680" cy="36720"/>
              </p14:xfrm>
            </p:contentPart>
          </mc:Choice>
          <mc:Fallback xmlns="">
            <p:pic>
              <p:nvPicPr>
                <p:cNvPr id="162" name="Ink 161">
                  <a:extLst>
                    <a:ext uri="{FF2B5EF4-FFF2-40B4-BE49-F238E27FC236}">
                      <a16:creationId xmlns:a16="http://schemas.microsoft.com/office/drawing/2014/main" id="{73B5222C-5A04-BF45-B46F-0942E31455CE}"/>
                    </a:ext>
                  </a:extLst>
                </p:cNvPr>
                <p:cNvPicPr/>
                <p:nvPr/>
              </p:nvPicPr>
              <p:blipFill>
                <a:blip r:embed="rId247"/>
                <a:stretch>
                  <a:fillRect/>
                </a:stretch>
              </p:blipFill>
              <p:spPr>
                <a:xfrm>
                  <a:off x="6980110" y="4427719"/>
                  <a:ext cx="19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3" name="Ink 162">
                  <a:extLst>
                    <a:ext uri="{FF2B5EF4-FFF2-40B4-BE49-F238E27FC236}">
                      <a16:creationId xmlns:a16="http://schemas.microsoft.com/office/drawing/2014/main" id="{AE191E89-F711-AE49-9645-C8DACF8DA56E}"/>
                    </a:ext>
                  </a:extLst>
                </p14:cNvPr>
                <p14:cNvContentPartPr/>
                <p14:nvPr/>
              </p14:nvContentPartPr>
              <p14:xfrm>
                <a:off x="6987670" y="4566319"/>
                <a:ext cx="14400" cy="82440"/>
              </p14:xfrm>
            </p:contentPart>
          </mc:Choice>
          <mc:Fallback xmlns="">
            <p:pic>
              <p:nvPicPr>
                <p:cNvPr id="163" name="Ink 162">
                  <a:extLst>
                    <a:ext uri="{FF2B5EF4-FFF2-40B4-BE49-F238E27FC236}">
                      <a16:creationId xmlns:a16="http://schemas.microsoft.com/office/drawing/2014/main" id="{AE191E89-F711-AE49-9645-C8DACF8DA56E}"/>
                    </a:ext>
                  </a:extLst>
                </p:cNvPr>
                <p:cNvPicPr/>
                <p:nvPr/>
              </p:nvPicPr>
              <p:blipFill>
                <a:blip r:embed="rId249"/>
                <a:stretch>
                  <a:fillRect/>
                </a:stretch>
              </p:blipFill>
              <p:spPr>
                <a:xfrm>
                  <a:off x="6980110" y="4558759"/>
                  <a:ext cx="295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Ink 163">
                  <a:extLst>
                    <a:ext uri="{FF2B5EF4-FFF2-40B4-BE49-F238E27FC236}">
                      <a16:creationId xmlns:a16="http://schemas.microsoft.com/office/drawing/2014/main" id="{8514B737-8D72-774A-827D-95FBECD72FA9}"/>
                    </a:ext>
                  </a:extLst>
                </p14:cNvPr>
                <p14:cNvContentPartPr/>
                <p14:nvPr/>
              </p14:nvContentPartPr>
              <p14:xfrm>
                <a:off x="7011070" y="4702039"/>
                <a:ext cx="7200" cy="52920"/>
              </p14:xfrm>
            </p:contentPart>
          </mc:Choice>
          <mc:Fallback xmlns="">
            <p:pic>
              <p:nvPicPr>
                <p:cNvPr id="164" name="Ink 163">
                  <a:extLst>
                    <a:ext uri="{FF2B5EF4-FFF2-40B4-BE49-F238E27FC236}">
                      <a16:creationId xmlns:a16="http://schemas.microsoft.com/office/drawing/2014/main" id="{8514B737-8D72-774A-827D-95FBECD72FA9}"/>
                    </a:ext>
                  </a:extLst>
                </p:cNvPr>
                <p:cNvPicPr/>
                <p:nvPr/>
              </p:nvPicPr>
              <p:blipFill>
                <a:blip r:embed="rId251"/>
                <a:stretch>
                  <a:fillRect/>
                </a:stretch>
              </p:blipFill>
              <p:spPr>
                <a:xfrm>
                  <a:off x="7003510" y="4694479"/>
                  <a:ext cx="223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Ink 164">
                  <a:extLst>
                    <a:ext uri="{FF2B5EF4-FFF2-40B4-BE49-F238E27FC236}">
                      <a16:creationId xmlns:a16="http://schemas.microsoft.com/office/drawing/2014/main" id="{22CBD5B8-CF07-D64B-A91C-43F4269711DE}"/>
                    </a:ext>
                  </a:extLst>
                </p14:cNvPr>
                <p14:cNvContentPartPr/>
                <p14:nvPr/>
              </p14:nvContentPartPr>
              <p14:xfrm>
                <a:off x="7023670" y="4847119"/>
                <a:ext cx="360" cy="60480"/>
              </p14:xfrm>
            </p:contentPart>
          </mc:Choice>
          <mc:Fallback xmlns="">
            <p:pic>
              <p:nvPicPr>
                <p:cNvPr id="165" name="Ink 164">
                  <a:extLst>
                    <a:ext uri="{FF2B5EF4-FFF2-40B4-BE49-F238E27FC236}">
                      <a16:creationId xmlns:a16="http://schemas.microsoft.com/office/drawing/2014/main" id="{22CBD5B8-CF07-D64B-A91C-43F4269711DE}"/>
                    </a:ext>
                  </a:extLst>
                </p:cNvPr>
                <p:cNvPicPr/>
                <p:nvPr/>
              </p:nvPicPr>
              <p:blipFill>
                <a:blip r:embed="rId253"/>
                <a:stretch>
                  <a:fillRect/>
                </a:stretch>
              </p:blipFill>
              <p:spPr>
                <a:xfrm>
                  <a:off x="7016110" y="4839559"/>
                  <a:ext cx="15480" cy="75600"/>
                </a:xfrm>
                <a:prstGeom prst="rect">
                  <a:avLst/>
                </a:prstGeom>
              </p:spPr>
            </p:pic>
          </mc:Fallback>
        </mc:AlternateContent>
      </p:grpSp>
      <p:grpSp>
        <p:nvGrpSpPr>
          <p:cNvPr id="184" name="Group 183">
            <a:extLst>
              <a:ext uri="{FF2B5EF4-FFF2-40B4-BE49-F238E27FC236}">
                <a16:creationId xmlns:a16="http://schemas.microsoft.com/office/drawing/2014/main" id="{A76E6098-19F8-C94C-A699-C9CCAE0E5304}"/>
              </a:ext>
            </a:extLst>
          </p:cNvPr>
          <p:cNvGrpSpPr/>
          <p:nvPr/>
        </p:nvGrpSpPr>
        <p:grpSpPr>
          <a:xfrm>
            <a:off x="6095230" y="5021719"/>
            <a:ext cx="1039680" cy="559080"/>
            <a:chOff x="6095230" y="5021719"/>
            <a:chExt cx="1039680" cy="559080"/>
          </a:xfrm>
        </p:grpSpPr>
        <mc:AlternateContent xmlns:mc="http://schemas.openxmlformats.org/markup-compatibility/2006" xmlns:p14="http://schemas.microsoft.com/office/powerpoint/2010/main">
          <mc:Choice Requires="p14">
            <p:contentPart p14:bwMode="auto" r:id="rId254">
              <p14:nvContentPartPr>
                <p14:cNvPr id="166" name="Ink 165">
                  <a:extLst>
                    <a:ext uri="{FF2B5EF4-FFF2-40B4-BE49-F238E27FC236}">
                      <a16:creationId xmlns:a16="http://schemas.microsoft.com/office/drawing/2014/main" id="{6BEA3A74-51A3-B84E-B4F7-589629AD4DB7}"/>
                    </a:ext>
                  </a:extLst>
                </p14:cNvPr>
                <p14:cNvContentPartPr/>
                <p14:nvPr/>
              </p14:nvContentPartPr>
              <p14:xfrm>
                <a:off x="6994150" y="5021719"/>
                <a:ext cx="12240" cy="61200"/>
              </p14:xfrm>
            </p:contentPart>
          </mc:Choice>
          <mc:Fallback xmlns="">
            <p:pic>
              <p:nvPicPr>
                <p:cNvPr id="166" name="Ink 165">
                  <a:extLst>
                    <a:ext uri="{FF2B5EF4-FFF2-40B4-BE49-F238E27FC236}">
                      <a16:creationId xmlns:a16="http://schemas.microsoft.com/office/drawing/2014/main" id="{6BEA3A74-51A3-B84E-B4F7-589629AD4DB7}"/>
                    </a:ext>
                  </a:extLst>
                </p:cNvPr>
                <p:cNvPicPr/>
                <p:nvPr/>
              </p:nvPicPr>
              <p:blipFill>
                <a:blip r:embed="rId255"/>
                <a:stretch>
                  <a:fillRect/>
                </a:stretch>
              </p:blipFill>
              <p:spPr>
                <a:xfrm>
                  <a:off x="6986590" y="5014159"/>
                  <a:ext cx="273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7" name="Ink 166">
                  <a:extLst>
                    <a:ext uri="{FF2B5EF4-FFF2-40B4-BE49-F238E27FC236}">
                      <a16:creationId xmlns:a16="http://schemas.microsoft.com/office/drawing/2014/main" id="{59C1CECA-2556-4642-A400-37461AB25AAB}"/>
                    </a:ext>
                  </a:extLst>
                </p14:cNvPr>
                <p14:cNvContentPartPr/>
                <p14:nvPr/>
              </p14:nvContentPartPr>
              <p14:xfrm>
                <a:off x="6995590" y="5185519"/>
                <a:ext cx="7560" cy="55080"/>
              </p14:xfrm>
            </p:contentPart>
          </mc:Choice>
          <mc:Fallback xmlns="">
            <p:pic>
              <p:nvPicPr>
                <p:cNvPr id="167" name="Ink 166">
                  <a:extLst>
                    <a:ext uri="{FF2B5EF4-FFF2-40B4-BE49-F238E27FC236}">
                      <a16:creationId xmlns:a16="http://schemas.microsoft.com/office/drawing/2014/main" id="{59C1CECA-2556-4642-A400-37461AB25AAB}"/>
                    </a:ext>
                  </a:extLst>
                </p:cNvPr>
                <p:cNvPicPr/>
                <p:nvPr/>
              </p:nvPicPr>
              <p:blipFill>
                <a:blip r:embed="rId257"/>
                <a:stretch>
                  <a:fillRect/>
                </a:stretch>
              </p:blipFill>
              <p:spPr>
                <a:xfrm>
                  <a:off x="6988030" y="5177959"/>
                  <a:ext cx="223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0" name="Ink 169">
                  <a:extLst>
                    <a:ext uri="{FF2B5EF4-FFF2-40B4-BE49-F238E27FC236}">
                      <a16:creationId xmlns:a16="http://schemas.microsoft.com/office/drawing/2014/main" id="{564C152F-AB65-C449-81B2-860EB3966917}"/>
                    </a:ext>
                  </a:extLst>
                </p14:cNvPr>
                <p14:cNvContentPartPr/>
                <p14:nvPr/>
              </p14:nvContentPartPr>
              <p14:xfrm>
                <a:off x="6140590" y="5307919"/>
                <a:ext cx="15840" cy="272880"/>
              </p14:xfrm>
            </p:contentPart>
          </mc:Choice>
          <mc:Fallback xmlns="">
            <p:pic>
              <p:nvPicPr>
                <p:cNvPr id="170" name="Ink 169">
                  <a:extLst>
                    <a:ext uri="{FF2B5EF4-FFF2-40B4-BE49-F238E27FC236}">
                      <a16:creationId xmlns:a16="http://schemas.microsoft.com/office/drawing/2014/main" id="{564C152F-AB65-C449-81B2-860EB3966917}"/>
                    </a:ext>
                  </a:extLst>
                </p:cNvPr>
                <p:cNvPicPr/>
                <p:nvPr/>
              </p:nvPicPr>
              <p:blipFill>
                <a:blip r:embed="rId259"/>
                <a:stretch>
                  <a:fillRect/>
                </a:stretch>
              </p:blipFill>
              <p:spPr>
                <a:xfrm>
                  <a:off x="6133030" y="5300359"/>
                  <a:ext cx="309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1" name="Ink 170">
                  <a:extLst>
                    <a:ext uri="{FF2B5EF4-FFF2-40B4-BE49-F238E27FC236}">
                      <a16:creationId xmlns:a16="http://schemas.microsoft.com/office/drawing/2014/main" id="{83FCC716-8D2D-E340-AB0E-61750FC378B6}"/>
                    </a:ext>
                  </a:extLst>
                </p14:cNvPr>
                <p14:cNvContentPartPr/>
                <p14:nvPr/>
              </p14:nvContentPartPr>
              <p14:xfrm>
                <a:off x="6095230" y="5283079"/>
                <a:ext cx="150840" cy="127800"/>
              </p14:xfrm>
            </p:contentPart>
          </mc:Choice>
          <mc:Fallback xmlns="">
            <p:pic>
              <p:nvPicPr>
                <p:cNvPr id="171" name="Ink 170">
                  <a:extLst>
                    <a:ext uri="{FF2B5EF4-FFF2-40B4-BE49-F238E27FC236}">
                      <a16:creationId xmlns:a16="http://schemas.microsoft.com/office/drawing/2014/main" id="{83FCC716-8D2D-E340-AB0E-61750FC378B6}"/>
                    </a:ext>
                  </a:extLst>
                </p:cNvPr>
                <p:cNvPicPr/>
                <p:nvPr/>
              </p:nvPicPr>
              <p:blipFill>
                <a:blip r:embed="rId261"/>
                <a:stretch>
                  <a:fillRect/>
                </a:stretch>
              </p:blipFill>
              <p:spPr>
                <a:xfrm>
                  <a:off x="6087670" y="5275519"/>
                  <a:ext cx="1659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2" name="Ink 171">
                  <a:extLst>
                    <a:ext uri="{FF2B5EF4-FFF2-40B4-BE49-F238E27FC236}">
                      <a16:creationId xmlns:a16="http://schemas.microsoft.com/office/drawing/2014/main" id="{2A9596FB-565E-3A4B-9AE1-B7586D685892}"/>
                    </a:ext>
                  </a:extLst>
                </p14:cNvPr>
                <p14:cNvContentPartPr/>
                <p14:nvPr/>
              </p14:nvContentPartPr>
              <p14:xfrm>
                <a:off x="6288550" y="5296399"/>
                <a:ext cx="147960" cy="96480"/>
              </p14:xfrm>
            </p:contentPart>
          </mc:Choice>
          <mc:Fallback xmlns="">
            <p:pic>
              <p:nvPicPr>
                <p:cNvPr id="172" name="Ink 171">
                  <a:extLst>
                    <a:ext uri="{FF2B5EF4-FFF2-40B4-BE49-F238E27FC236}">
                      <a16:creationId xmlns:a16="http://schemas.microsoft.com/office/drawing/2014/main" id="{2A9596FB-565E-3A4B-9AE1-B7586D685892}"/>
                    </a:ext>
                  </a:extLst>
                </p:cNvPr>
                <p:cNvPicPr/>
                <p:nvPr/>
              </p:nvPicPr>
              <p:blipFill>
                <a:blip r:embed="rId263"/>
                <a:stretch>
                  <a:fillRect/>
                </a:stretch>
              </p:blipFill>
              <p:spPr>
                <a:xfrm>
                  <a:off x="6281350" y="5288839"/>
                  <a:ext cx="1630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3" name="Ink 172">
                  <a:extLst>
                    <a:ext uri="{FF2B5EF4-FFF2-40B4-BE49-F238E27FC236}">
                      <a16:creationId xmlns:a16="http://schemas.microsoft.com/office/drawing/2014/main" id="{D7E6F907-7F28-A543-97DC-96261CE2FADF}"/>
                    </a:ext>
                  </a:extLst>
                </p14:cNvPr>
                <p14:cNvContentPartPr/>
                <p14:nvPr/>
              </p14:nvContentPartPr>
              <p14:xfrm>
                <a:off x="6494470" y="5275879"/>
                <a:ext cx="111240" cy="119160"/>
              </p14:xfrm>
            </p:contentPart>
          </mc:Choice>
          <mc:Fallback xmlns="">
            <p:pic>
              <p:nvPicPr>
                <p:cNvPr id="173" name="Ink 172">
                  <a:extLst>
                    <a:ext uri="{FF2B5EF4-FFF2-40B4-BE49-F238E27FC236}">
                      <a16:creationId xmlns:a16="http://schemas.microsoft.com/office/drawing/2014/main" id="{D7E6F907-7F28-A543-97DC-96261CE2FADF}"/>
                    </a:ext>
                  </a:extLst>
                </p:cNvPr>
                <p:cNvPicPr/>
                <p:nvPr/>
              </p:nvPicPr>
              <p:blipFill>
                <a:blip r:embed="rId265"/>
                <a:stretch>
                  <a:fillRect/>
                </a:stretch>
              </p:blipFill>
              <p:spPr>
                <a:xfrm>
                  <a:off x="6486910" y="5268319"/>
                  <a:ext cx="126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4" name="Ink 173">
                  <a:extLst>
                    <a:ext uri="{FF2B5EF4-FFF2-40B4-BE49-F238E27FC236}">
                      <a16:creationId xmlns:a16="http://schemas.microsoft.com/office/drawing/2014/main" id="{EC6DA8BB-9C5B-CF49-9B24-3FD7BB7F6C6F}"/>
                    </a:ext>
                  </a:extLst>
                </p14:cNvPr>
                <p14:cNvContentPartPr/>
                <p14:nvPr/>
              </p14:nvContentPartPr>
              <p14:xfrm>
                <a:off x="6658630" y="5092999"/>
                <a:ext cx="6840" cy="295920"/>
              </p14:xfrm>
            </p:contentPart>
          </mc:Choice>
          <mc:Fallback xmlns="">
            <p:pic>
              <p:nvPicPr>
                <p:cNvPr id="174" name="Ink 173">
                  <a:extLst>
                    <a:ext uri="{FF2B5EF4-FFF2-40B4-BE49-F238E27FC236}">
                      <a16:creationId xmlns:a16="http://schemas.microsoft.com/office/drawing/2014/main" id="{EC6DA8BB-9C5B-CF49-9B24-3FD7BB7F6C6F}"/>
                    </a:ext>
                  </a:extLst>
                </p:cNvPr>
                <p:cNvPicPr/>
                <p:nvPr/>
              </p:nvPicPr>
              <p:blipFill>
                <a:blip r:embed="rId267"/>
                <a:stretch>
                  <a:fillRect/>
                </a:stretch>
              </p:blipFill>
              <p:spPr>
                <a:xfrm>
                  <a:off x="6651070" y="5085439"/>
                  <a:ext cx="216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5" name="Ink 174">
                  <a:extLst>
                    <a:ext uri="{FF2B5EF4-FFF2-40B4-BE49-F238E27FC236}">
                      <a16:creationId xmlns:a16="http://schemas.microsoft.com/office/drawing/2014/main" id="{64D199C6-18DE-F941-A8C3-BC4414DD3309}"/>
                    </a:ext>
                  </a:extLst>
                </p14:cNvPr>
                <p14:cNvContentPartPr/>
                <p14:nvPr/>
              </p14:nvContentPartPr>
              <p14:xfrm>
                <a:off x="6666910" y="5224039"/>
                <a:ext cx="137520" cy="138960"/>
              </p14:xfrm>
            </p:contentPart>
          </mc:Choice>
          <mc:Fallback xmlns="">
            <p:pic>
              <p:nvPicPr>
                <p:cNvPr id="175" name="Ink 174">
                  <a:extLst>
                    <a:ext uri="{FF2B5EF4-FFF2-40B4-BE49-F238E27FC236}">
                      <a16:creationId xmlns:a16="http://schemas.microsoft.com/office/drawing/2014/main" id="{64D199C6-18DE-F941-A8C3-BC4414DD3309}"/>
                    </a:ext>
                  </a:extLst>
                </p:cNvPr>
                <p:cNvPicPr/>
                <p:nvPr/>
              </p:nvPicPr>
              <p:blipFill>
                <a:blip r:embed="rId269"/>
                <a:stretch>
                  <a:fillRect/>
                </a:stretch>
              </p:blipFill>
              <p:spPr>
                <a:xfrm>
                  <a:off x="6659350" y="5216479"/>
                  <a:ext cx="152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6" name="Ink 175">
                  <a:extLst>
                    <a:ext uri="{FF2B5EF4-FFF2-40B4-BE49-F238E27FC236}">
                      <a16:creationId xmlns:a16="http://schemas.microsoft.com/office/drawing/2014/main" id="{DFC2CC30-D391-6A4B-B687-D88A2BE3AAFA}"/>
                    </a:ext>
                  </a:extLst>
                </p14:cNvPr>
                <p14:cNvContentPartPr/>
                <p14:nvPr/>
              </p14:nvContentPartPr>
              <p14:xfrm>
                <a:off x="6818110" y="5242759"/>
                <a:ext cx="103320" cy="120240"/>
              </p14:xfrm>
            </p:contentPart>
          </mc:Choice>
          <mc:Fallback xmlns="">
            <p:pic>
              <p:nvPicPr>
                <p:cNvPr id="176" name="Ink 175">
                  <a:extLst>
                    <a:ext uri="{FF2B5EF4-FFF2-40B4-BE49-F238E27FC236}">
                      <a16:creationId xmlns:a16="http://schemas.microsoft.com/office/drawing/2014/main" id="{DFC2CC30-D391-6A4B-B687-D88A2BE3AAFA}"/>
                    </a:ext>
                  </a:extLst>
                </p:cNvPr>
                <p:cNvPicPr/>
                <p:nvPr/>
              </p:nvPicPr>
              <p:blipFill>
                <a:blip r:embed="rId271"/>
                <a:stretch>
                  <a:fillRect/>
                </a:stretch>
              </p:blipFill>
              <p:spPr>
                <a:xfrm>
                  <a:off x="6810550" y="5235199"/>
                  <a:ext cx="1184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7" name="Ink 176">
                  <a:extLst>
                    <a:ext uri="{FF2B5EF4-FFF2-40B4-BE49-F238E27FC236}">
                      <a16:creationId xmlns:a16="http://schemas.microsoft.com/office/drawing/2014/main" id="{F8F3D200-F1F8-1746-A26B-38EEBB6A0567}"/>
                    </a:ext>
                  </a:extLst>
                </p14:cNvPr>
                <p14:cNvContentPartPr/>
                <p14:nvPr/>
              </p14:nvContentPartPr>
              <p14:xfrm>
                <a:off x="7003870" y="5126119"/>
                <a:ext cx="131040" cy="203760"/>
              </p14:xfrm>
            </p:contentPart>
          </mc:Choice>
          <mc:Fallback xmlns="">
            <p:pic>
              <p:nvPicPr>
                <p:cNvPr id="177" name="Ink 176">
                  <a:extLst>
                    <a:ext uri="{FF2B5EF4-FFF2-40B4-BE49-F238E27FC236}">
                      <a16:creationId xmlns:a16="http://schemas.microsoft.com/office/drawing/2014/main" id="{F8F3D200-F1F8-1746-A26B-38EEBB6A0567}"/>
                    </a:ext>
                  </a:extLst>
                </p:cNvPr>
                <p:cNvPicPr/>
                <p:nvPr/>
              </p:nvPicPr>
              <p:blipFill>
                <a:blip r:embed="rId273"/>
                <a:stretch>
                  <a:fillRect/>
                </a:stretch>
              </p:blipFill>
              <p:spPr>
                <a:xfrm>
                  <a:off x="6996310" y="5118559"/>
                  <a:ext cx="146160" cy="218880"/>
                </a:xfrm>
                <a:prstGeom prst="rect">
                  <a:avLst/>
                </a:prstGeom>
              </p:spPr>
            </p:pic>
          </mc:Fallback>
        </mc:AlternateContent>
      </p:grpSp>
      <p:grpSp>
        <p:nvGrpSpPr>
          <p:cNvPr id="183" name="Group 182">
            <a:extLst>
              <a:ext uri="{FF2B5EF4-FFF2-40B4-BE49-F238E27FC236}">
                <a16:creationId xmlns:a16="http://schemas.microsoft.com/office/drawing/2014/main" id="{781536E3-7DE2-E04A-93CB-27563EB13633}"/>
              </a:ext>
            </a:extLst>
          </p:cNvPr>
          <p:cNvGrpSpPr/>
          <p:nvPr/>
        </p:nvGrpSpPr>
        <p:grpSpPr>
          <a:xfrm>
            <a:off x="7335430" y="5099479"/>
            <a:ext cx="688320" cy="211320"/>
            <a:chOff x="7335430" y="5099479"/>
            <a:chExt cx="688320" cy="211320"/>
          </a:xfrm>
        </p:grpSpPr>
        <mc:AlternateContent xmlns:mc="http://schemas.openxmlformats.org/markup-compatibility/2006" xmlns:p14="http://schemas.microsoft.com/office/powerpoint/2010/main">
          <mc:Choice Requires="p14">
            <p:contentPart p14:bwMode="auto" r:id="rId274">
              <p14:nvContentPartPr>
                <p14:cNvPr id="178" name="Ink 177">
                  <a:extLst>
                    <a:ext uri="{FF2B5EF4-FFF2-40B4-BE49-F238E27FC236}">
                      <a16:creationId xmlns:a16="http://schemas.microsoft.com/office/drawing/2014/main" id="{5A748F9D-EF6A-D547-A787-9F6AE146FCF8}"/>
                    </a:ext>
                  </a:extLst>
                </p14:cNvPr>
                <p14:cNvContentPartPr/>
                <p14:nvPr/>
              </p14:nvContentPartPr>
              <p14:xfrm>
                <a:off x="7397710" y="5114959"/>
                <a:ext cx="12960" cy="195840"/>
              </p14:xfrm>
            </p:contentPart>
          </mc:Choice>
          <mc:Fallback xmlns="">
            <p:pic>
              <p:nvPicPr>
                <p:cNvPr id="178" name="Ink 177">
                  <a:extLst>
                    <a:ext uri="{FF2B5EF4-FFF2-40B4-BE49-F238E27FC236}">
                      <a16:creationId xmlns:a16="http://schemas.microsoft.com/office/drawing/2014/main" id="{5A748F9D-EF6A-D547-A787-9F6AE146FCF8}"/>
                    </a:ext>
                  </a:extLst>
                </p:cNvPr>
                <p:cNvPicPr/>
                <p:nvPr/>
              </p:nvPicPr>
              <p:blipFill>
                <a:blip r:embed="rId275"/>
                <a:stretch>
                  <a:fillRect/>
                </a:stretch>
              </p:blipFill>
              <p:spPr>
                <a:xfrm>
                  <a:off x="7390150" y="5107399"/>
                  <a:ext cx="28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9" name="Ink 178">
                  <a:extLst>
                    <a:ext uri="{FF2B5EF4-FFF2-40B4-BE49-F238E27FC236}">
                      <a16:creationId xmlns:a16="http://schemas.microsoft.com/office/drawing/2014/main" id="{72479CE1-3446-8B43-8ED7-1A335405162C}"/>
                    </a:ext>
                  </a:extLst>
                </p14:cNvPr>
                <p14:cNvContentPartPr/>
                <p14:nvPr/>
              </p14:nvContentPartPr>
              <p14:xfrm>
                <a:off x="7335430" y="5105959"/>
                <a:ext cx="189000" cy="192600"/>
              </p14:xfrm>
            </p:contentPart>
          </mc:Choice>
          <mc:Fallback xmlns="">
            <p:pic>
              <p:nvPicPr>
                <p:cNvPr id="179" name="Ink 178">
                  <a:extLst>
                    <a:ext uri="{FF2B5EF4-FFF2-40B4-BE49-F238E27FC236}">
                      <a16:creationId xmlns:a16="http://schemas.microsoft.com/office/drawing/2014/main" id="{72479CE1-3446-8B43-8ED7-1A335405162C}"/>
                    </a:ext>
                  </a:extLst>
                </p:cNvPr>
                <p:cNvPicPr/>
                <p:nvPr/>
              </p:nvPicPr>
              <p:blipFill>
                <a:blip r:embed="rId277"/>
                <a:stretch>
                  <a:fillRect/>
                </a:stretch>
              </p:blipFill>
              <p:spPr>
                <a:xfrm>
                  <a:off x="7327870" y="5098399"/>
                  <a:ext cx="204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0" name="Ink 179">
                  <a:extLst>
                    <a:ext uri="{FF2B5EF4-FFF2-40B4-BE49-F238E27FC236}">
                      <a16:creationId xmlns:a16="http://schemas.microsoft.com/office/drawing/2014/main" id="{17F160E0-BF47-2041-8463-E01C9CA365A3}"/>
                    </a:ext>
                  </a:extLst>
                </p14:cNvPr>
                <p14:cNvContentPartPr/>
                <p14:nvPr/>
              </p14:nvContentPartPr>
              <p14:xfrm>
                <a:off x="7618390" y="5099479"/>
                <a:ext cx="191160" cy="157680"/>
              </p14:xfrm>
            </p:contentPart>
          </mc:Choice>
          <mc:Fallback xmlns="">
            <p:pic>
              <p:nvPicPr>
                <p:cNvPr id="180" name="Ink 179">
                  <a:extLst>
                    <a:ext uri="{FF2B5EF4-FFF2-40B4-BE49-F238E27FC236}">
                      <a16:creationId xmlns:a16="http://schemas.microsoft.com/office/drawing/2014/main" id="{17F160E0-BF47-2041-8463-E01C9CA365A3}"/>
                    </a:ext>
                  </a:extLst>
                </p:cNvPr>
                <p:cNvPicPr/>
                <p:nvPr/>
              </p:nvPicPr>
              <p:blipFill>
                <a:blip r:embed="rId279"/>
                <a:stretch>
                  <a:fillRect/>
                </a:stretch>
              </p:blipFill>
              <p:spPr>
                <a:xfrm>
                  <a:off x="7610830" y="5091919"/>
                  <a:ext cx="205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1" name="Ink 180">
                  <a:extLst>
                    <a:ext uri="{FF2B5EF4-FFF2-40B4-BE49-F238E27FC236}">
                      <a16:creationId xmlns:a16="http://schemas.microsoft.com/office/drawing/2014/main" id="{6ABEE672-AD85-BC4A-B830-256BDFFA18A4}"/>
                    </a:ext>
                  </a:extLst>
                </p14:cNvPr>
                <p14:cNvContentPartPr/>
                <p14:nvPr/>
              </p14:nvContentPartPr>
              <p14:xfrm>
                <a:off x="7888030" y="5100919"/>
                <a:ext cx="22320" cy="157320"/>
              </p14:xfrm>
            </p:contentPart>
          </mc:Choice>
          <mc:Fallback xmlns="">
            <p:pic>
              <p:nvPicPr>
                <p:cNvPr id="181" name="Ink 180">
                  <a:extLst>
                    <a:ext uri="{FF2B5EF4-FFF2-40B4-BE49-F238E27FC236}">
                      <a16:creationId xmlns:a16="http://schemas.microsoft.com/office/drawing/2014/main" id="{6ABEE672-AD85-BC4A-B830-256BDFFA18A4}"/>
                    </a:ext>
                  </a:extLst>
                </p:cNvPr>
                <p:cNvPicPr/>
                <p:nvPr/>
              </p:nvPicPr>
              <p:blipFill>
                <a:blip r:embed="rId281"/>
                <a:stretch>
                  <a:fillRect/>
                </a:stretch>
              </p:blipFill>
              <p:spPr>
                <a:xfrm>
                  <a:off x="7880470" y="5093359"/>
                  <a:ext cx="37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2" name="Ink 181">
                  <a:extLst>
                    <a:ext uri="{FF2B5EF4-FFF2-40B4-BE49-F238E27FC236}">
                      <a16:creationId xmlns:a16="http://schemas.microsoft.com/office/drawing/2014/main" id="{A33422D8-447A-314E-9D79-3DDF891BC054}"/>
                    </a:ext>
                  </a:extLst>
                </p14:cNvPr>
                <p14:cNvContentPartPr/>
                <p14:nvPr/>
              </p14:nvContentPartPr>
              <p14:xfrm>
                <a:off x="7857430" y="5109919"/>
                <a:ext cx="166320" cy="165600"/>
              </p14:xfrm>
            </p:contentPart>
          </mc:Choice>
          <mc:Fallback xmlns="">
            <p:pic>
              <p:nvPicPr>
                <p:cNvPr id="182" name="Ink 181">
                  <a:extLst>
                    <a:ext uri="{FF2B5EF4-FFF2-40B4-BE49-F238E27FC236}">
                      <a16:creationId xmlns:a16="http://schemas.microsoft.com/office/drawing/2014/main" id="{A33422D8-447A-314E-9D79-3DDF891BC054}"/>
                    </a:ext>
                  </a:extLst>
                </p:cNvPr>
                <p:cNvPicPr/>
                <p:nvPr/>
              </p:nvPicPr>
              <p:blipFill>
                <a:blip r:embed="rId283"/>
                <a:stretch>
                  <a:fillRect/>
                </a:stretch>
              </p:blipFill>
              <p:spPr>
                <a:xfrm>
                  <a:off x="7849870" y="5102359"/>
                  <a:ext cx="181440" cy="180720"/>
                </a:xfrm>
                <a:prstGeom prst="rect">
                  <a:avLst/>
                </a:prstGeom>
              </p:spPr>
            </p:pic>
          </mc:Fallback>
        </mc:AlternateContent>
      </p:grpSp>
      <p:grpSp>
        <p:nvGrpSpPr>
          <p:cNvPr id="191" name="Group 190">
            <a:extLst>
              <a:ext uri="{FF2B5EF4-FFF2-40B4-BE49-F238E27FC236}">
                <a16:creationId xmlns:a16="http://schemas.microsoft.com/office/drawing/2014/main" id="{1B312838-8337-4346-90D9-62C6007E3B90}"/>
              </a:ext>
            </a:extLst>
          </p:cNvPr>
          <p:cNvGrpSpPr/>
          <p:nvPr/>
        </p:nvGrpSpPr>
        <p:grpSpPr>
          <a:xfrm>
            <a:off x="6405190" y="5557039"/>
            <a:ext cx="868680" cy="273600"/>
            <a:chOff x="6405190" y="5557039"/>
            <a:chExt cx="868680" cy="273600"/>
          </a:xfrm>
        </p:grpSpPr>
        <mc:AlternateContent xmlns:mc="http://schemas.openxmlformats.org/markup-compatibility/2006" xmlns:p14="http://schemas.microsoft.com/office/powerpoint/2010/main">
          <mc:Choice Requires="p14">
            <p:contentPart p14:bwMode="auto" r:id="rId284">
              <p14:nvContentPartPr>
                <p14:cNvPr id="185" name="Ink 184">
                  <a:extLst>
                    <a:ext uri="{FF2B5EF4-FFF2-40B4-BE49-F238E27FC236}">
                      <a16:creationId xmlns:a16="http://schemas.microsoft.com/office/drawing/2014/main" id="{B449093A-021C-E743-8D30-9ABB404EF445}"/>
                    </a:ext>
                  </a:extLst>
                </p14:cNvPr>
                <p14:cNvContentPartPr/>
                <p14:nvPr/>
              </p14:nvContentPartPr>
              <p14:xfrm>
                <a:off x="6405190" y="5629399"/>
                <a:ext cx="192600" cy="201240"/>
              </p14:xfrm>
            </p:contentPart>
          </mc:Choice>
          <mc:Fallback xmlns="">
            <p:pic>
              <p:nvPicPr>
                <p:cNvPr id="185" name="Ink 184">
                  <a:extLst>
                    <a:ext uri="{FF2B5EF4-FFF2-40B4-BE49-F238E27FC236}">
                      <a16:creationId xmlns:a16="http://schemas.microsoft.com/office/drawing/2014/main" id="{B449093A-021C-E743-8D30-9ABB404EF445}"/>
                    </a:ext>
                  </a:extLst>
                </p:cNvPr>
                <p:cNvPicPr/>
                <p:nvPr/>
              </p:nvPicPr>
              <p:blipFill>
                <a:blip r:embed="rId285"/>
                <a:stretch>
                  <a:fillRect/>
                </a:stretch>
              </p:blipFill>
              <p:spPr>
                <a:xfrm>
                  <a:off x="6397630" y="5621839"/>
                  <a:ext cx="2077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Ink 185">
                  <a:extLst>
                    <a:ext uri="{FF2B5EF4-FFF2-40B4-BE49-F238E27FC236}">
                      <a16:creationId xmlns:a16="http://schemas.microsoft.com/office/drawing/2014/main" id="{6E49A363-5196-CB4B-B7CC-B546565591BD}"/>
                    </a:ext>
                  </a:extLst>
                </p14:cNvPr>
                <p14:cNvContentPartPr/>
                <p14:nvPr/>
              </p14:nvContentPartPr>
              <p14:xfrm>
                <a:off x="6657190" y="5673319"/>
                <a:ext cx="118800" cy="141120"/>
              </p14:xfrm>
            </p:contentPart>
          </mc:Choice>
          <mc:Fallback xmlns="">
            <p:pic>
              <p:nvPicPr>
                <p:cNvPr id="186" name="Ink 185">
                  <a:extLst>
                    <a:ext uri="{FF2B5EF4-FFF2-40B4-BE49-F238E27FC236}">
                      <a16:creationId xmlns:a16="http://schemas.microsoft.com/office/drawing/2014/main" id="{6E49A363-5196-CB4B-B7CC-B546565591BD}"/>
                    </a:ext>
                  </a:extLst>
                </p:cNvPr>
                <p:cNvPicPr/>
                <p:nvPr/>
              </p:nvPicPr>
              <p:blipFill>
                <a:blip r:embed="rId287"/>
                <a:stretch>
                  <a:fillRect/>
                </a:stretch>
              </p:blipFill>
              <p:spPr>
                <a:xfrm>
                  <a:off x="6649630" y="5665759"/>
                  <a:ext cx="133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7" name="Ink 186">
                  <a:extLst>
                    <a:ext uri="{FF2B5EF4-FFF2-40B4-BE49-F238E27FC236}">
                      <a16:creationId xmlns:a16="http://schemas.microsoft.com/office/drawing/2014/main" id="{19989963-1ED1-B244-B7FE-C0A290EC672C}"/>
                    </a:ext>
                  </a:extLst>
                </p14:cNvPr>
                <p14:cNvContentPartPr/>
                <p14:nvPr/>
              </p14:nvContentPartPr>
              <p14:xfrm>
                <a:off x="6688510" y="5709679"/>
                <a:ext cx="118800" cy="64800"/>
              </p14:xfrm>
            </p:contentPart>
          </mc:Choice>
          <mc:Fallback xmlns="">
            <p:pic>
              <p:nvPicPr>
                <p:cNvPr id="187" name="Ink 186">
                  <a:extLst>
                    <a:ext uri="{FF2B5EF4-FFF2-40B4-BE49-F238E27FC236}">
                      <a16:creationId xmlns:a16="http://schemas.microsoft.com/office/drawing/2014/main" id="{19989963-1ED1-B244-B7FE-C0A290EC672C}"/>
                    </a:ext>
                  </a:extLst>
                </p:cNvPr>
                <p:cNvPicPr/>
                <p:nvPr/>
              </p:nvPicPr>
              <p:blipFill>
                <a:blip r:embed="rId289"/>
                <a:stretch>
                  <a:fillRect/>
                </a:stretch>
              </p:blipFill>
              <p:spPr>
                <a:xfrm>
                  <a:off x="6680950" y="5702119"/>
                  <a:ext cx="133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8" name="Ink 187">
                  <a:extLst>
                    <a:ext uri="{FF2B5EF4-FFF2-40B4-BE49-F238E27FC236}">
                      <a16:creationId xmlns:a16="http://schemas.microsoft.com/office/drawing/2014/main" id="{03310AAA-0DA8-124C-B720-BA7AEE734C6A}"/>
                    </a:ext>
                  </a:extLst>
                </p14:cNvPr>
                <p14:cNvContentPartPr/>
                <p14:nvPr/>
              </p14:nvContentPartPr>
              <p14:xfrm>
                <a:off x="6891190" y="5587639"/>
                <a:ext cx="153000" cy="179640"/>
              </p14:xfrm>
            </p:contentPart>
          </mc:Choice>
          <mc:Fallback xmlns="">
            <p:pic>
              <p:nvPicPr>
                <p:cNvPr id="188" name="Ink 187">
                  <a:extLst>
                    <a:ext uri="{FF2B5EF4-FFF2-40B4-BE49-F238E27FC236}">
                      <a16:creationId xmlns:a16="http://schemas.microsoft.com/office/drawing/2014/main" id="{03310AAA-0DA8-124C-B720-BA7AEE734C6A}"/>
                    </a:ext>
                  </a:extLst>
                </p:cNvPr>
                <p:cNvPicPr/>
                <p:nvPr/>
              </p:nvPicPr>
              <p:blipFill>
                <a:blip r:embed="rId291"/>
                <a:stretch>
                  <a:fillRect/>
                </a:stretch>
              </p:blipFill>
              <p:spPr>
                <a:xfrm>
                  <a:off x="6883630" y="5580079"/>
                  <a:ext cx="1681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0" name="Ink 189">
                  <a:extLst>
                    <a:ext uri="{FF2B5EF4-FFF2-40B4-BE49-F238E27FC236}">
                      <a16:creationId xmlns:a16="http://schemas.microsoft.com/office/drawing/2014/main" id="{4DB0EB62-E26D-0E4B-A13A-3A8AD94C44D8}"/>
                    </a:ext>
                  </a:extLst>
                </p14:cNvPr>
                <p14:cNvContentPartPr/>
                <p14:nvPr/>
              </p14:nvContentPartPr>
              <p14:xfrm>
                <a:off x="7104670" y="5557039"/>
                <a:ext cx="169200" cy="187560"/>
              </p14:xfrm>
            </p:contentPart>
          </mc:Choice>
          <mc:Fallback xmlns="">
            <p:pic>
              <p:nvPicPr>
                <p:cNvPr id="190" name="Ink 189">
                  <a:extLst>
                    <a:ext uri="{FF2B5EF4-FFF2-40B4-BE49-F238E27FC236}">
                      <a16:creationId xmlns:a16="http://schemas.microsoft.com/office/drawing/2014/main" id="{4DB0EB62-E26D-0E4B-A13A-3A8AD94C44D8}"/>
                    </a:ext>
                  </a:extLst>
                </p:cNvPr>
                <p:cNvPicPr/>
                <p:nvPr/>
              </p:nvPicPr>
              <p:blipFill>
                <a:blip r:embed="rId293"/>
                <a:stretch>
                  <a:fillRect/>
                </a:stretch>
              </p:blipFill>
              <p:spPr>
                <a:xfrm>
                  <a:off x="7097110" y="5549479"/>
                  <a:ext cx="184320" cy="202680"/>
                </a:xfrm>
                <a:prstGeom prst="rect">
                  <a:avLst/>
                </a:prstGeom>
              </p:spPr>
            </p:pic>
          </mc:Fallback>
        </mc:AlternateContent>
      </p:grpSp>
      <p:grpSp>
        <p:nvGrpSpPr>
          <p:cNvPr id="194" name="Group 193">
            <a:extLst>
              <a:ext uri="{FF2B5EF4-FFF2-40B4-BE49-F238E27FC236}">
                <a16:creationId xmlns:a16="http://schemas.microsoft.com/office/drawing/2014/main" id="{090B08D3-12DA-4241-A3B9-E0546F0C2C3C}"/>
              </a:ext>
            </a:extLst>
          </p:cNvPr>
          <p:cNvGrpSpPr/>
          <p:nvPr/>
        </p:nvGrpSpPr>
        <p:grpSpPr>
          <a:xfrm>
            <a:off x="3071590" y="3157639"/>
            <a:ext cx="294120" cy="329040"/>
            <a:chOff x="3071590" y="3157639"/>
            <a:chExt cx="294120" cy="329040"/>
          </a:xfrm>
        </p:grpSpPr>
        <mc:AlternateContent xmlns:mc="http://schemas.openxmlformats.org/markup-compatibility/2006" xmlns:p14="http://schemas.microsoft.com/office/powerpoint/2010/main">
          <mc:Choice Requires="p14">
            <p:contentPart p14:bwMode="auto" r:id="rId294">
              <p14:nvContentPartPr>
                <p14:cNvPr id="65" name="Ink 64">
                  <a:extLst>
                    <a:ext uri="{FF2B5EF4-FFF2-40B4-BE49-F238E27FC236}">
                      <a16:creationId xmlns:a16="http://schemas.microsoft.com/office/drawing/2014/main" id="{1CCFD4A9-1F2F-0743-8B38-030C82B61EF5}"/>
                    </a:ext>
                  </a:extLst>
                </p14:cNvPr>
                <p14:cNvContentPartPr/>
                <p14:nvPr/>
              </p14:nvContentPartPr>
              <p14:xfrm>
                <a:off x="3071590" y="3179239"/>
                <a:ext cx="114120" cy="213840"/>
              </p14:xfrm>
            </p:contentPart>
          </mc:Choice>
          <mc:Fallback xmlns="">
            <p:pic>
              <p:nvPicPr>
                <p:cNvPr id="65" name="Ink 64">
                  <a:extLst>
                    <a:ext uri="{FF2B5EF4-FFF2-40B4-BE49-F238E27FC236}">
                      <a16:creationId xmlns:a16="http://schemas.microsoft.com/office/drawing/2014/main" id="{1CCFD4A9-1F2F-0743-8B38-030C82B61EF5}"/>
                    </a:ext>
                  </a:extLst>
                </p:cNvPr>
                <p:cNvPicPr/>
                <p:nvPr/>
              </p:nvPicPr>
              <p:blipFill>
                <a:blip r:embed="rId295"/>
                <a:stretch>
                  <a:fillRect/>
                </a:stretch>
              </p:blipFill>
              <p:spPr>
                <a:xfrm>
                  <a:off x="3064030" y="3171679"/>
                  <a:ext cx="129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66" name="Ink 65">
                  <a:extLst>
                    <a:ext uri="{FF2B5EF4-FFF2-40B4-BE49-F238E27FC236}">
                      <a16:creationId xmlns:a16="http://schemas.microsoft.com/office/drawing/2014/main" id="{535E1F85-5C11-5F43-A078-733951B87975}"/>
                    </a:ext>
                  </a:extLst>
                </p14:cNvPr>
                <p14:cNvContentPartPr/>
                <p14:nvPr/>
              </p14:nvContentPartPr>
              <p14:xfrm>
                <a:off x="3274990" y="3157639"/>
                <a:ext cx="90720" cy="23400"/>
              </p14:xfrm>
            </p:contentPart>
          </mc:Choice>
          <mc:Fallback xmlns="">
            <p:pic>
              <p:nvPicPr>
                <p:cNvPr id="66" name="Ink 65">
                  <a:extLst>
                    <a:ext uri="{FF2B5EF4-FFF2-40B4-BE49-F238E27FC236}">
                      <a16:creationId xmlns:a16="http://schemas.microsoft.com/office/drawing/2014/main" id="{535E1F85-5C11-5F43-A078-733951B87975}"/>
                    </a:ext>
                  </a:extLst>
                </p:cNvPr>
                <p:cNvPicPr/>
                <p:nvPr/>
              </p:nvPicPr>
              <p:blipFill>
                <a:blip r:embed="rId297"/>
                <a:stretch>
                  <a:fillRect/>
                </a:stretch>
              </p:blipFill>
              <p:spPr>
                <a:xfrm>
                  <a:off x="3267430" y="3150439"/>
                  <a:ext cx="105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67" name="Ink 66">
                  <a:extLst>
                    <a:ext uri="{FF2B5EF4-FFF2-40B4-BE49-F238E27FC236}">
                      <a16:creationId xmlns:a16="http://schemas.microsoft.com/office/drawing/2014/main" id="{7B86F60A-EB6E-934C-9D0B-EF092F5D0E06}"/>
                    </a:ext>
                  </a:extLst>
                </p14:cNvPr>
                <p14:cNvContentPartPr/>
                <p14:nvPr/>
              </p14:nvContentPartPr>
              <p14:xfrm>
                <a:off x="3231430" y="3195799"/>
                <a:ext cx="123840" cy="183240"/>
              </p14:xfrm>
            </p:contentPart>
          </mc:Choice>
          <mc:Fallback xmlns="">
            <p:pic>
              <p:nvPicPr>
                <p:cNvPr id="67" name="Ink 66">
                  <a:extLst>
                    <a:ext uri="{FF2B5EF4-FFF2-40B4-BE49-F238E27FC236}">
                      <a16:creationId xmlns:a16="http://schemas.microsoft.com/office/drawing/2014/main" id="{7B86F60A-EB6E-934C-9D0B-EF092F5D0E06}"/>
                    </a:ext>
                  </a:extLst>
                </p:cNvPr>
                <p:cNvPicPr/>
                <p:nvPr/>
              </p:nvPicPr>
              <p:blipFill>
                <a:blip r:embed="rId299"/>
                <a:stretch>
                  <a:fillRect/>
                </a:stretch>
              </p:blipFill>
              <p:spPr>
                <a:xfrm>
                  <a:off x="3223870" y="3188239"/>
                  <a:ext cx="138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2" name="Ink 191">
                  <a:extLst>
                    <a:ext uri="{FF2B5EF4-FFF2-40B4-BE49-F238E27FC236}">
                      <a16:creationId xmlns:a16="http://schemas.microsoft.com/office/drawing/2014/main" id="{33E0324F-B494-E44E-8762-E1EED512B41A}"/>
                    </a:ext>
                  </a:extLst>
                </p14:cNvPr>
                <p14:cNvContentPartPr/>
                <p14:nvPr/>
              </p14:nvContentPartPr>
              <p14:xfrm>
                <a:off x="3159070" y="3465439"/>
                <a:ext cx="13680" cy="21240"/>
              </p14:xfrm>
            </p:contentPart>
          </mc:Choice>
          <mc:Fallback xmlns="">
            <p:pic>
              <p:nvPicPr>
                <p:cNvPr id="192" name="Ink 191">
                  <a:extLst>
                    <a:ext uri="{FF2B5EF4-FFF2-40B4-BE49-F238E27FC236}">
                      <a16:creationId xmlns:a16="http://schemas.microsoft.com/office/drawing/2014/main" id="{33E0324F-B494-E44E-8762-E1EED512B41A}"/>
                    </a:ext>
                  </a:extLst>
                </p:cNvPr>
                <p:cNvPicPr/>
                <p:nvPr/>
              </p:nvPicPr>
              <p:blipFill>
                <a:blip r:embed="rId301"/>
                <a:stretch>
                  <a:fillRect/>
                </a:stretch>
              </p:blipFill>
              <p:spPr>
                <a:xfrm>
                  <a:off x="3151510" y="3457879"/>
                  <a:ext cx="28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3" name="Ink 192">
                  <a:extLst>
                    <a:ext uri="{FF2B5EF4-FFF2-40B4-BE49-F238E27FC236}">
                      <a16:creationId xmlns:a16="http://schemas.microsoft.com/office/drawing/2014/main" id="{47CA0D31-7B73-4B41-8ED0-8F8C81DE3702}"/>
                    </a:ext>
                  </a:extLst>
                </p14:cNvPr>
                <p14:cNvContentPartPr/>
                <p14:nvPr/>
              </p14:nvContentPartPr>
              <p14:xfrm>
                <a:off x="3300190" y="3447079"/>
                <a:ext cx="9360" cy="21960"/>
              </p14:xfrm>
            </p:contentPart>
          </mc:Choice>
          <mc:Fallback xmlns="">
            <p:pic>
              <p:nvPicPr>
                <p:cNvPr id="193" name="Ink 192">
                  <a:extLst>
                    <a:ext uri="{FF2B5EF4-FFF2-40B4-BE49-F238E27FC236}">
                      <a16:creationId xmlns:a16="http://schemas.microsoft.com/office/drawing/2014/main" id="{47CA0D31-7B73-4B41-8ED0-8F8C81DE3702}"/>
                    </a:ext>
                  </a:extLst>
                </p:cNvPr>
                <p:cNvPicPr/>
                <p:nvPr/>
              </p:nvPicPr>
              <p:blipFill>
                <a:blip r:embed="rId303"/>
                <a:stretch>
                  <a:fillRect/>
                </a:stretch>
              </p:blipFill>
              <p:spPr>
                <a:xfrm>
                  <a:off x="3292630" y="3439519"/>
                  <a:ext cx="2448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195" name="Ink 194">
                <a:extLst>
                  <a:ext uri="{FF2B5EF4-FFF2-40B4-BE49-F238E27FC236}">
                    <a16:creationId xmlns:a16="http://schemas.microsoft.com/office/drawing/2014/main" id="{75CF1B65-E187-EA44-BCC9-0E3AC28601D8}"/>
                  </a:ext>
                </a:extLst>
              </p14:cNvPr>
              <p14:cNvContentPartPr/>
              <p14:nvPr/>
            </p14:nvContentPartPr>
            <p14:xfrm>
              <a:off x="5437510" y="5044759"/>
              <a:ext cx="360" cy="360"/>
            </p14:xfrm>
          </p:contentPart>
        </mc:Choice>
        <mc:Fallback xmlns="">
          <p:pic>
            <p:nvPicPr>
              <p:cNvPr id="195" name="Ink 194">
                <a:extLst>
                  <a:ext uri="{FF2B5EF4-FFF2-40B4-BE49-F238E27FC236}">
                    <a16:creationId xmlns:a16="http://schemas.microsoft.com/office/drawing/2014/main" id="{75CF1B65-E187-EA44-BCC9-0E3AC28601D8}"/>
                  </a:ext>
                </a:extLst>
              </p:cNvPr>
              <p:cNvPicPr/>
              <p:nvPr/>
            </p:nvPicPr>
            <p:blipFill>
              <a:blip r:embed="rId305"/>
              <a:stretch>
                <a:fillRect/>
              </a:stretch>
            </p:blipFill>
            <p:spPr>
              <a:xfrm>
                <a:off x="5433190" y="5040439"/>
                <a:ext cx="9000" cy="9000"/>
              </a:xfrm>
              <a:prstGeom prst="rect">
                <a:avLst/>
              </a:prstGeom>
            </p:spPr>
          </p:pic>
        </mc:Fallback>
      </mc:AlternateContent>
    </p:spTree>
    <p:extLst>
      <p:ext uri="{BB962C8B-B14F-4D97-AF65-F5344CB8AC3E}">
        <p14:creationId xmlns:p14="http://schemas.microsoft.com/office/powerpoint/2010/main" val="2857285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01A634-EDF6-5746-89CE-953443CEB267}"/>
              </a:ext>
            </a:extLst>
          </p:cNvPr>
          <p:cNvSpPr>
            <a:spLocks noGrp="1"/>
          </p:cNvSpPr>
          <p:nvPr>
            <p:ph type="ftr" sz="quarter" idx="11"/>
          </p:nvPr>
        </p:nvSpPr>
        <p:spPr/>
        <p:txBody>
          <a:bodyPr/>
          <a:lstStyle/>
          <a:p>
            <a:r>
              <a:rPr lang="en-US"/>
              <a:t>© 2016 Pearson Education, Inc., Hoboken, NJ. All rights reserved.</a:t>
            </a:r>
            <a:endParaRPr lang="en-US" dirty="0"/>
          </a:p>
        </p:txBody>
      </p:sp>
      <p:grpSp>
        <p:nvGrpSpPr>
          <p:cNvPr id="8" name="Group 7">
            <a:extLst>
              <a:ext uri="{FF2B5EF4-FFF2-40B4-BE49-F238E27FC236}">
                <a16:creationId xmlns:a16="http://schemas.microsoft.com/office/drawing/2014/main" id="{FDB54461-91E4-5545-9711-664C469DA0BF}"/>
              </a:ext>
            </a:extLst>
          </p:cNvPr>
          <p:cNvGrpSpPr/>
          <p:nvPr/>
        </p:nvGrpSpPr>
        <p:grpSpPr>
          <a:xfrm>
            <a:off x="1879630" y="797839"/>
            <a:ext cx="568080" cy="329040"/>
            <a:chOff x="1879630" y="797839"/>
            <a:chExt cx="568080" cy="32904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D755861-5AF4-A94B-BE66-A508E3CB1FA8}"/>
                    </a:ext>
                  </a:extLst>
                </p14:cNvPr>
                <p14:cNvContentPartPr/>
                <p14:nvPr/>
              </p14:nvContentPartPr>
              <p14:xfrm>
                <a:off x="1879630" y="811159"/>
                <a:ext cx="161640" cy="221760"/>
              </p14:xfrm>
            </p:contentPart>
          </mc:Choice>
          <mc:Fallback xmlns="">
            <p:pic>
              <p:nvPicPr>
                <p:cNvPr id="3" name="Ink 2">
                  <a:extLst>
                    <a:ext uri="{FF2B5EF4-FFF2-40B4-BE49-F238E27FC236}">
                      <a16:creationId xmlns:a16="http://schemas.microsoft.com/office/drawing/2014/main" id="{9D755861-5AF4-A94B-BE66-A508E3CB1FA8}"/>
                    </a:ext>
                  </a:extLst>
                </p:cNvPr>
                <p:cNvPicPr/>
                <p:nvPr/>
              </p:nvPicPr>
              <p:blipFill>
                <a:blip r:embed="rId3"/>
                <a:stretch>
                  <a:fillRect/>
                </a:stretch>
              </p:blipFill>
              <p:spPr>
                <a:xfrm>
                  <a:off x="1872070" y="803599"/>
                  <a:ext cx="1767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6947064-85F0-E542-8E0D-34BF07437666}"/>
                    </a:ext>
                  </a:extLst>
                </p14:cNvPr>
                <p14:cNvContentPartPr/>
                <p14:nvPr/>
              </p14:nvContentPartPr>
              <p14:xfrm>
                <a:off x="2143870" y="797839"/>
                <a:ext cx="124200" cy="20520"/>
              </p14:xfrm>
            </p:contentPart>
          </mc:Choice>
          <mc:Fallback xmlns="">
            <p:pic>
              <p:nvPicPr>
                <p:cNvPr id="4" name="Ink 3">
                  <a:extLst>
                    <a:ext uri="{FF2B5EF4-FFF2-40B4-BE49-F238E27FC236}">
                      <a16:creationId xmlns:a16="http://schemas.microsoft.com/office/drawing/2014/main" id="{26947064-85F0-E542-8E0D-34BF07437666}"/>
                    </a:ext>
                  </a:extLst>
                </p:cNvPr>
                <p:cNvPicPr/>
                <p:nvPr/>
              </p:nvPicPr>
              <p:blipFill>
                <a:blip r:embed="rId5"/>
                <a:stretch>
                  <a:fillRect/>
                </a:stretch>
              </p:blipFill>
              <p:spPr>
                <a:xfrm>
                  <a:off x="2136310" y="790279"/>
                  <a:ext cx="139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593ECAB-B978-5249-BFCE-8866EAEAEE55}"/>
                    </a:ext>
                  </a:extLst>
                </p14:cNvPr>
                <p14:cNvContentPartPr/>
                <p14:nvPr/>
              </p14:nvContentPartPr>
              <p14:xfrm>
                <a:off x="2103910" y="830959"/>
                <a:ext cx="123840" cy="185400"/>
              </p14:xfrm>
            </p:contentPart>
          </mc:Choice>
          <mc:Fallback xmlns="">
            <p:pic>
              <p:nvPicPr>
                <p:cNvPr id="5" name="Ink 4">
                  <a:extLst>
                    <a:ext uri="{FF2B5EF4-FFF2-40B4-BE49-F238E27FC236}">
                      <a16:creationId xmlns:a16="http://schemas.microsoft.com/office/drawing/2014/main" id="{F593ECAB-B978-5249-BFCE-8866EAEAEE55}"/>
                    </a:ext>
                  </a:extLst>
                </p:cNvPr>
                <p:cNvPicPr/>
                <p:nvPr/>
              </p:nvPicPr>
              <p:blipFill>
                <a:blip r:embed="rId7"/>
                <a:stretch>
                  <a:fillRect/>
                </a:stretch>
              </p:blipFill>
              <p:spPr>
                <a:xfrm>
                  <a:off x="2096350" y="823399"/>
                  <a:ext cx="138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259A92F6-9E34-6748-878F-0B181EFD1804}"/>
                    </a:ext>
                  </a:extLst>
                </p14:cNvPr>
                <p14:cNvContentPartPr/>
                <p14:nvPr/>
              </p14:nvContentPartPr>
              <p14:xfrm>
                <a:off x="2292550" y="1015639"/>
                <a:ext cx="4680" cy="111240"/>
              </p14:xfrm>
            </p:contentPart>
          </mc:Choice>
          <mc:Fallback xmlns="">
            <p:pic>
              <p:nvPicPr>
                <p:cNvPr id="6" name="Ink 5">
                  <a:extLst>
                    <a:ext uri="{FF2B5EF4-FFF2-40B4-BE49-F238E27FC236}">
                      <a16:creationId xmlns:a16="http://schemas.microsoft.com/office/drawing/2014/main" id="{259A92F6-9E34-6748-878F-0B181EFD1804}"/>
                    </a:ext>
                  </a:extLst>
                </p:cNvPr>
                <p:cNvPicPr/>
                <p:nvPr/>
              </p:nvPicPr>
              <p:blipFill>
                <a:blip r:embed="rId9"/>
                <a:stretch>
                  <a:fillRect/>
                </a:stretch>
              </p:blipFill>
              <p:spPr>
                <a:xfrm>
                  <a:off x="2284990" y="1008079"/>
                  <a:ext cx="19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DA8735ED-4A4C-704C-8139-1949BB2FB86E}"/>
                    </a:ext>
                  </a:extLst>
                </p14:cNvPr>
                <p14:cNvContentPartPr/>
                <p14:nvPr/>
              </p14:nvContentPartPr>
              <p14:xfrm>
                <a:off x="2358070" y="1021759"/>
                <a:ext cx="89640" cy="83880"/>
              </p14:xfrm>
            </p:contentPart>
          </mc:Choice>
          <mc:Fallback xmlns="">
            <p:pic>
              <p:nvPicPr>
                <p:cNvPr id="7" name="Ink 6">
                  <a:extLst>
                    <a:ext uri="{FF2B5EF4-FFF2-40B4-BE49-F238E27FC236}">
                      <a16:creationId xmlns:a16="http://schemas.microsoft.com/office/drawing/2014/main" id="{DA8735ED-4A4C-704C-8139-1949BB2FB86E}"/>
                    </a:ext>
                  </a:extLst>
                </p:cNvPr>
                <p:cNvPicPr/>
                <p:nvPr/>
              </p:nvPicPr>
              <p:blipFill>
                <a:blip r:embed="rId11"/>
                <a:stretch>
                  <a:fillRect/>
                </a:stretch>
              </p:blipFill>
              <p:spPr>
                <a:xfrm>
                  <a:off x="2350510" y="1014199"/>
                  <a:ext cx="104760" cy="99000"/>
                </a:xfrm>
                <a:prstGeom prst="rect">
                  <a:avLst/>
                </a:prstGeom>
              </p:spPr>
            </p:pic>
          </mc:Fallback>
        </mc:AlternateContent>
      </p:grpSp>
      <p:grpSp>
        <p:nvGrpSpPr>
          <p:cNvPr id="12" name="Group 11">
            <a:extLst>
              <a:ext uri="{FF2B5EF4-FFF2-40B4-BE49-F238E27FC236}">
                <a16:creationId xmlns:a16="http://schemas.microsoft.com/office/drawing/2014/main" id="{51D391A4-06A5-564A-9B53-A5D239B5FE40}"/>
              </a:ext>
            </a:extLst>
          </p:cNvPr>
          <p:cNvGrpSpPr/>
          <p:nvPr/>
        </p:nvGrpSpPr>
        <p:grpSpPr>
          <a:xfrm>
            <a:off x="2853790" y="769039"/>
            <a:ext cx="870480" cy="141120"/>
            <a:chOff x="2853790" y="769039"/>
            <a:chExt cx="870480" cy="14112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8A5A913-1B12-AA48-9ADD-42673054414C}"/>
                    </a:ext>
                  </a:extLst>
                </p14:cNvPr>
                <p14:cNvContentPartPr/>
                <p14:nvPr/>
              </p14:nvContentPartPr>
              <p14:xfrm>
                <a:off x="2853790" y="875599"/>
                <a:ext cx="547560" cy="34560"/>
              </p14:xfrm>
            </p:contentPart>
          </mc:Choice>
          <mc:Fallback xmlns="">
            <p:pic>
              <p:nvPicPr>
                <p:cNvPr id="9" name="Ink 8">
                  <a:extLst>
                    <a:ext uri="{FF2B5EF4-FFF2-40B4-BE49-F238E27FC236}">
                      <a16:creationId xmlns:a16="http://schemas.microsoft.com/office/drawing/2014/main" id="{28A5A913-1B12-AA48-9ADD-42673054414C}"/>
                    </a:ext>
                  </a:extLst>
                </p:cNvPr>
                <p:cNvPicPr/>
                <p:nvPr/>
              </p:nvPicPr>
              <p:blipFill>
                <a:blip r:embed="rId13"/>
                <a:stretch>
                  <a:fillRect/>
                </a:stretch>
              </p:blipFill>
              <p:spPr>
                <a:xfrm>
                  <a:off x="2846230" y="868039"/>
                  <a:ext cx="562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DD75984-F0F5-8048-94CD-1AA496A42592}"/>
                    </a:ext>
                  </a:extLst>
                </p14:cNvPr>
                <p14:cNvContentPartPr/>
                <p14:nvPr/>
              </p14:nvContentPartPr>
              <p14:xfrm>
                <a:off x="3543910" y="851119"/>
                <a:ext cx="177480" cy="15120"/>
              </p14:xfrm>
            </p:contentPart>
          </mc:Choice>
          <mc:Fallback xmlns="">
            <p:pic>
              <p:nvPicPr>
                <p:cNvPr id="10" name="Ink 9">
                  <a:extLst>
                    <a:ext uri="{FF2B5EF4-FFF2-40B4-BE49-F238E27FC236}">
                      <a16:creationId xmlns:a16="http://schemas.microsoft.com/office/drawing/2014/main" id="{EDD75984-F0F5-8048-94CD-1AA496A42592}"/>
                    </a:ext>
                  </a:extLst>
                </p:cNvPr>
                <p:cNvPicPr/>
                <p:nvPr/>
              </p:nvPicPr>
              <p:blipFill>
                <a:blip r:embed="rId15"/>
                <a:stretch>
                  <a:fillRect/>
                </a:stretch>
              </p:blipFill>
              <p:spPr>
                <a:xfrm>
                  <a:off x="3536350" y="843559"/>
                  <a:ext cx="1926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7F50E7EF-264E-9946-979B-428A147BA4E6}"/>
                    </a:ext>
                  </a:extLst>
                </p14:cNvPr>
                <p14:cNvContentPartPr/>
                <p14:nvPr/>
              </p14:nvContentPartPr>
              <p14:xfrm>
                <a:off x="3605110" y="769039"/>
                <a:ext cx="119160" cy="124920"/>
              </p14:xfrm>
            </p:contentPart>
          </mc:Choice>
          <mc:Fallback xmlns="">
            <p:pic>
              <p:nvPicPr>
                <p:cNvPr id="11" name="Ink 10">
                  <a:extLst>
                    <a:ext uri="{FF2B5EF4-FFF2-40B4-BE49-F238E27FC236}">
                      <a16:creationId xmlns:a16="http://schemas.microsoft.com/office/drawing/2014/main" id="{7F50E7EF-264E-9946-979B-428A147BA4E6}"/>
                    </a:ext>
                  </a:extLst>
                </p:cNvPr>
                <p:cNvPicPr/>
                <p:nvPr/>
              </p:nvPicPr>
              <p:blipFill>
                <a:blip r:embed="rId17"/>
                <a:stretch>
                  <a:fillRect/>
                </a:stretch>
              </p:blipFill>
              <p:spPr>
                <a:xfrm>
                  <a:off x="3597550" y="761479"/>
                  <a:ext cx="134280" cy="140040"/>
                </a:xfrm>
                <a:prstGeom prst="rect">
                  <a:avLst/>
                </a:prstGeom>
              </p:spPr>
            </p:pic>
          </mc:Fallback>
        </mc:AlternateContent>
      </p:grpSp>
      <p:grpSp>
        <p:nvGrpSpPr>
          <p:cNvPr id="22" name="Group 21">
            <a:extLst>
              <a:ext uri="{FF2B5EF4-FFF2-40B4-BE49-F238E27FC236}">
                <a16:creationId xmlns:a16="http://schemas.microsoft.com/office/drawing/2014/main" id="{96EEB180-8C2C-5D4A-9D8E-339FCC2C3347}"/>
              </a:ext>
            </a:extLst>
          </p:cNvPr>
          <p:cNvGrpSpPr/>
          <p:nvPr/>
        </p:nvGrpSpPr>
        <p:grpSpPr>
          <a:xfrm>
            <a:off x="2897710" y="425959"/>
            <a:ext cx="782280" cy="257760"/>
            <a:chOff x="2897710" y="425959"/>
            <a:chExt cx="782280" cy="25776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CC86A7F-0EB2-2D47-8B97-60E532B632D0}"/>
                    </a:ext>
                  </a:extLst>
                </p14:cNvPr>
                <p14:cNvContentPartPr/>
                <p14:nvPr/>
              </p14:nvContentPartPr>
              <p14:xfrm>
                <a:off x="2897710" y="506959"/>
                <a:ext cx="87120" cy="176760"/>
              </p14:xfrm>
            </p:contentPart>
          </mc:Choice>
          <mc:Fallback xmlns="">
            <p:pic>
              <p:nvPicPr>
                <p:cNvPr id="13" name="Ink 12">
                  <a:extLst>
                    <a:ext uri="{FF2B5EF4-FFF2-40B4-BE49-F238E27FC236}">
                      <a16:creationId xmlns:a16="http://schemas.microsoft.com/office/drawing/2014/main" id="{7CC86A7F-0EB2-2D47-8B97-60E532B632D0}"/>
                    </a:ext>
                  </a:extLst>
                </p:cNvPr>
                <p:cNvPicPr/>
                <p:nvPr/>
              </p:nvPicPr>
              <p:blipFill>
                <a:blip r:embed="rId19"/>
                <a:stretch>
                  <a:fillRect/>
                </a:stretch>
              </p:blipFill>
              <p:spPr>
                <a:xfrm>
                  <a:off x="2890150" y="499399"/>
                  <a:ext cx="1022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CD5450B1-9F9C-E747-84CB-B1CD64651C3A}"/>
                    </a:ext>
                  </a:extLst>
                </p14:cNvPr>
                <p14:cNvContentPartPr/>
                <p14:nvPr/>
              </p14:nvContentPartPr>
              <p14:xfrm>
                <a:off x="2957470" y="495799"/>
                <a:ext cx="97920" cy="178920"/>
              </p14:xfrm>
            </p:contentPart>
          </mc:Choice>
          <mc:Fallback xmlns="">
            <p:pic>
              <p:nvPicPr>
                <p:cNvPr id="14" name="Ink 13">
                  <a:extLst>
                    <a:ext uri="{FF2B5EF4-FFF2-40B4-BE49-F238E27FC236}">
                      <a16:creationId xmlns:a16="http://schemas.microsoft.com/office/drawing/2014/main" id="{CD5450B1-9F9C-E747-84CB-B1CD64651C3A}"/>
                    </a:ext>
                  </a:extLst>
                </p:cNvPr>
                <p:cNvPicPr/>
                <p:nvPr/>
              </p:nvPicPr>
              <p:blipFill>
                <a:blip r:embed="rId21"/>
                <a:stretch>
                  <a:fillRect/>
                </a:stretch>
              </p:blipFill>
              <p:spPr>
                <a:xfrm>
                  <a:off x="2949910" y="488239"/>
                  <a:ext cx="1126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0283A62-E2D7-C64D-80F5-15F362D6F946}"/>
                    </a:ext>
                  </a:extLst>
                </p14:cNvPr>
                <p14:cNvContentPartPr/>
                <p14:nvPr/>
              </p14:nvContentPartPr>
              <p14:xfrm>
                <a:off x="2897710" y="620719"/>
                <a:ext cx="123840" cy="14400"/>
              </p14:xfrm>
            </p:contentPart>
          </mc:Choice>
          <mc:Fallback xmlns="">
            <p:pic>
              <p:nvPicPr>
                <p:cNvPr id="15" name="Ink 14">
                  <a:extLst>
                    <a:ext uri="{FF2B5EF4-FFF2-40B4-BE49-F238E27FC236}">
                      <a16:creationId xmlns:a16="http://schemas.microsoft.com/office/drawing/2014/main" id="{D0283A62-E2D7-C64D-80F5-15F362D6F946}"/>
                    </a:ext>
                  </a:extLst>
                </p:cNvPr>
                <p:cNvPicPr/>
                <p:nvPr/>
              </p:nvPicPr>
              <p:blipFill>
                <a:blip r:embed="rId23"/>
                <a:stretch>
                  <a:fillRect/>
                </a:stretch>
              </p:blipFill>
              <p:spPr>
                <a:xfrm>
                  <a:off x="2890150" y="613159"/>
                  <a:ext cx="138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D8E54176-E9A5-D14D-BAF8-1628B3EC39CB}"/>
                    </a:ext>
                  </a:extLst>
                </p14:cNvPr>
                <p14:cNvContentPartPr/>
                <p14:nvPr/>
              </p14:nvContentPartPr>
              <p14:xfrm>
                <a:off x="3105790" y="505159"/>
                <a:ext cx="145080" cy="148320"/>
              </p14:xfrm>
            </p:contentPart>
          </mc:Choice>
          <mc:Fallback xmlns="">
            <p:pic>
              <p:nvPicPr>
                <p:cNvPr id="16" name="Ink 15">
                  <a:extLst>
                    <a:ext uri="{FF2B5EF4-FFF2-40B4-BE49-F238E27FC236}">
                      <a16:creationId xmlns:a16="http://schemas.microsoft.com/office/drawing/2014/main" id="{D8E54176-E9A5-D14D-BAF8-1628B3EC39CB}"/>
                    </a:ext>
                  </a:extLst>
                </p:cNvPr>
                <p:cNvPicPr/>
                <p:nvPr/>
              </p:nvPicPr>
              <p:blipFill>
                <a:blip r:embed="rId25"/>
                <a:stretch>
                  <a:fillRect/>
                </a:stretch>
              </p:blipFill>
              <p:spPr>
                <a:xfrm>
                  <a:off x="3098590" y="497599"/>
                  <a:ext cx="160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B7711776-3C80-134F-8B7B-93CD76D63C9C}"/>
                    </a:ext>
                  </a:extLst>
                </p14:cNvPr>
                <p14:cNvContentPartPr/>
                <p14:nvPr/>
              </p14:nvContentPartPr>
              <p14:xfrm>
                <a:off x="3304510" y="540799"/>
                <a:ext cx="147960" cy="95400"/>
              </p14:xfrm>
            </p:contentPart>
          </mc:Choice>
          <mc:Fallback xmlns="">
            <p:pic>
              <p:nvPicPr>
                <p:cNvPr id="17" name="Ink 16">
                  <a:extLst>
                    <a:ext uri="{FF2B5EF4-FFF2-40B4-BE49-F238E27FC236}">
                      <a16:creationId xmlns:a16="http://schemas.microsoft.com/office/drawing/2014/main" id="{B7711776-3C80-134F-8B7B-93CD76D63C9C}"/>
                    </a:ext>
                  </a:extLst>
                </p:cNvPr>
                <p:cNvPicPr/>
                <p:nvPr/>
              </p:nvPicPr>
              <p:blipFill>
                <a:blip r:embed="rId27"/>
                <a:stretch>
                  <a:fillRect/>
                </a:stretch>
              </p:blipFill>
              <p:spPr>
                <a:xfrm>
                  <a:off x="3296950" y="533239"/>
                  <a:ext cx="1630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F3BE70F9-DA49-CB40-8BE2-FD6B6CB7E731}"/>
                    </a:ext>
                  </a:extLst>
                </p14:cNvPr>
                <p14:cNvContentPartPr/>
                <p14:nvPr/>
              </p14:nvContentPartPr>
              <p14:xfrm>
                <a:off x="3510430" y="534319"/>
                <a:ext cx="26280" cy="112320"/>
              </p14:xfrm>
            </p:contentPart>
          </mc:Choice>
          <mc:Fallback xmlns="">
            <p:pic>
              <p:nvPicPr>
                <p:cNvPr id="18" name="Ink 17">
                  <a:extLst>
                    <a:ext uri="{FF2B5EF4-FFF2-40B4-BE49-F238E27FC236}">
                      <a16:creationId xmlns:a16="http://schemas.microsoft.com/office/drawing/2014/main" id="{F3BE70F9-DA49-CB40-8BE2-FD6B6CB7E731}"/>
                    </a:ext>
                  </a:extLst>
                </p:cNvPr>
                <p:cNvPicPr/>
                <p:nvPr/>
              </p:nvPicPr>
              <p:blipFill>
                <a:blip r:embed="rId29"/>
                <a:stretch>
                  <a:fillRect/>
                </a:stretch>
              </p:blipFill>
              <p:spPr>
                <a:xfrm>
                  <a:off x="3502870" y="526759"/>
                  <a:ext cx="41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440767DB-D009-D240-A7F2-5722D6A10938}"/>
                    </a:ext>
                  </a:extLst>
                </p14:cNvPr>
                <p14:cNvContentPartPr/>
                <p14:nvPr/>
              </p14:nvContentPartPr>
              <p14:xfrm>
                <a:off x="3503950" y="454399"/>
                <a:ext cx="360" cy="15120"/>
              </p14:xfrm>
            </p:contentPart>
          </mc:Choice>
          <mc:Fallback xmlns="">
            <p:pic>
              <p:nvPicPr>
                <p:cNvPr id="19" name="Ink 18">
                  <a:extLst>
                    <a:ext uri="{FF2B5EF4-FFF2-40B4-BE49-F238E27FC236}">
                      <a16:creationId xmlns:a16="http://schemas.microsoft.com/office/drawing/2014/main" id="{440767DB-D009-D240-A7F2-5722D6A10938}"/>
                    </a:ext>
                  </a:extLst>
                </p:cNvPr>
                <p:cNvPicPr/>
                <p:nvPr/>
              </p:nvPicPr>
              <p:blipFill>
                <a:blip r:embed="rId31"/>
                <a:stretch>
                  <a:fillRect/>
                </a:stretch>
              </p:blipFill>
              <p:spPr>
                <a:xfrm>
                  <a:off x="3496390" y="447199"/>
                  <a:ext cx="15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4B6988C7-8611-6846-BF12-F332A959A995}"/>
                    </a:ext>
                  </a:extLst>
                </p14:cNvPr>
                <p14:cNvContentPartPr/>
                <p14:nvPr/>
              </p14:nvContentPartPr>
              <p14:xfrm>
                <a:off x="3657310" y="562399"/>
                <a:ext cx="22680" cy="86400"/>
              </p14:xfrm>
            </p:contentPart>
          </mc:Choice>
          <mc:Fallback xmlns="">
            <p:pic>
              <p:nvPicPr>
                <p:cNvPr id="20" name="Ink 19">
                  <a:extLst>
                    <a:ext uri="{FF2B5EF4-FFF2-40B4-BE49-F238E27FC236}">
                      <a16:creationId xmlns:a16="http://schemas.microsoft.com/office/drawing/2014/main" id="{4B6988C7-8611-6846-BF12-F332A959A995}"/>
                    </a:ext>
                  </a:extLst>
                </p:cNvPr>
                <p:cNvPicPr/>
                <p:nvPr/>
              </p:nvPicPr>
              <p:blipFill>
                <a:blip r:embed="rId33"/>
                <a:stretch>
                  <a:fillRect/>
                </a:stretch>
              </p:blipFill>
              <p:spPr>
                <a:xfrm>
                  <a:off x="3649750" y="554839"/>
                  <a:ext cx="37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E2BDC829-E485-544E-AEDC-147DDBB8EFED}"/>
                    </a:ext>
                  </a:extLst>
                </p14:cNvPr>
                <p14:cNvContentPartPr/>
                <p14:nvPr/>
              </p14:nvContentPartPr>
              <p14:xfrm>
                <a:off x="3651910" y="425959"/>
                <a:ext cx="3240" cy="21600"/>
              </p14:xfrm>
            </p:contentPart>
          </mc:Choice>
          <mc:Fallback xmlns="">
            <p:pic>
              <p:nvPicPr>
                <p:cNvPr id="21" name="Ink 20">
                  <a:extLst>
                    <a:ext uri="{FF2B5EF4-FFF2-40B4-BE49-F238E27FC236}">
                      <a16:creationId xmlns:a16="http://schemas.microsoft.com/office/drawing/2014/main" id="{E2BDC829-E485-544E-AEDC-147DDBB8EFED}"/>
                    </a:ext>
                  </a:extLst>
                </p:cNvPr>
                <p:cNvPicPr/>
                <p:nvPr/>
              </p:nvPicPr>
              <p:blipFill>
                <a:blip r:embed="rId35"/>
                <a:stretch>
                  <a:fillRect/>
                </a:stretch>
              </p:blipFill>
              <p:spPr>
                <a:xfrm>
                  <a:off x="3644350" y="418759"/>
                  <a:ext cx="1836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CF924AE-B4F1-2948-B7D7-D0C0E362B0BB}"/>
                  </a:ext>
                </a:extLst>
              </p14:cNvPr>
              <p14:cNvContentPartPr/>
              <p14:nvPr/>
            </p14:nvContentPartPr>
            <p14:xfrm>
              <a:off x="4082110" y="631879"/>
              <a:ext cx="138240" cy="225360"/>
            </p14:xfrm>
          </p:contentPart>
        </mc:Choice>
        <mc:Fallback xmlns="">
          <p:pic>
            <p:nvPicPr>
              <p:cNvPr id="23" name="Ink 22">
                <a:extLst>
                  <a:ext uri="{FF2B5EF4-FFF2-40B4-BE49-F238E27FC236}">
                    <a16:creationId xmlns:a16="http://schemas.microsoft.com/office/drawing/2014/main" id="{3CF924AE-B4F1-2948-B7D7-D0C0E362B0BB}"/>
                  </a:ext>
                </a:extLst>
              </p:cNvPr>
              <p:cNvPicPr/>
              <p:nvPr/>
            </p:nvPicPr>
            <p:blipFill>
              <a:blip r:embed="rId37"/>
              <a:stretch>
                <a:fillRect/>
              </a:stretch>
            </p:blipFill>
            <p:spPr>
              <a:xfrm>
                <a:off x="4074550" y="624319"/>
                <a:ext cx="153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E9DC16B1-8D1C-3842-ABEF-07DA3AC4731A}"/>
                  </a:ext>
                </a:extLst>
              </p14:cNvPr>
              <p14:cNvContentPartPr/>
              <p14:nvPr/>
            </p14:nvContentPartPr>
            <p14:xfrm>
              <a:off x="4197670" y="1057399"/>
              <a:ext cx="37800" cy="52920"/>
            </p14:xfrm>
          </p:contentPart>
        </mc:Choice>
        <mc:Fallback xmlns="">
          <p:pic>
            <p:nvPicPr>
              <p:cNvPr id="24" name="Ink 23">
                <a:extLst>
                  <a:ext uri="{FF2B5EF4-FFF2-40B4-BE49-F238E27FC236}">
                    <a16:creationId xmlns:a16="http://schemas.microsoft.com/office/drawing/2014/main" id="{E9DC16B1-8D1C-3842-ABEF-07DA3AC4731A}"/>
                  </a:ext>
                </a:extLst>
              </p:cNvPr>
              <p:cNvPicPr/>
              <p:nvPr/>
            </p:nvPicPr>
            <p:blipFill>
              <a:blip r:embed="rId39"/>
              <a:stretch>
                <a:fillRect/>
              </a:stretch>
            </p:blipFill>
            <p:spPr>
              <a:xfrm>
                <a:off x="4190110" y="1049839"/>
                <a:ext cx="52920" cy="67680"/>
              </a:xfrm>
              <a:prstGeom prst="rect">
                <a:avLst/>
              </a:prstGeom>
            </p:spPr>
          </p:pic>
        </mc:Fallback>
      </mc:AlternateContent>
      <p:grpSp>
        <p:nvGrpSpPr>
          <p:cNvPr id="32" name="Group 31">
            <a:extLst>
              <a:ext uri="{FF2B5EF4-FFF2-40B4-BE49-F238E27FC236}">
                <a16:creationId xmlns:a16="http://schemas.microsoft.com/office/drawing/2014/main" id="{1007D3AC-D3F3-FF49-B335-3BB1A8E023FA}"/>
              </a:ext>
            </a:extLst>
          </p:cNvPr>
          <p:cNvGrpSpPr/>
          <p:nvPr/>
        </p:nvGrpSpPr>
        <p:grpSpPr>
          <a:xfrm>
            <a:off x="1642750" y="1575079"/>
            <a:ext cx="142200" cy="108360"/>
            <a:chOff x="1642750" y="1575079"/>
            <a:chExt cx="142200" cy="108360"/>
          </a:xfrm>
        </p:grpSpPr>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63D8F484-E635-1E4A-877E-C6601257AAEA}"/>
                    </a:ext>
                  </a:extLst>
                </p14:cNvPr>
                <p14:cNvContentPartPr/>
                <p14:nvPr/>
              </p14:nvContentPartPr>
              <p14:xfrm>
                <a:off x="1642750" y="1673719"/>
                <a:ext cx="126360" cy="9720"/>
              </p14:xfrm>
            </p:contentPart>
          </mc:Choice>
          <mc:Fallback xmlns="">
            <p:pic>
              <p:nvPicPr>
                <p:cNvPr id="25" name="Ink 24">
                  <a:extLst>
                    <a:ext uri="{FF2B5EF4-FFF2-40B4-BE49-F238E27FC236}">
                      <a16:creationId xmlns:a16="http://schemas.microsoft.com/office/drawing/2014/main" id="{63D8F484-E635-1E4A-877E-C6601257AAEA}"/>
                    </a:ext>
                  </a:extLst>
                </p:cNvPr>
                <p:cNvPicPr/>
                <p:nvPr/>
              </p:nvPicPr>
              <p:blipFill>
                <a:blip r:embed="rId41"/>
                <a:stretch>
                  <a:fillRect/>
                </a:stretch>
              </p:blipFill>
              <p:spPr>
                <a:xfrm>
                  <a:off x="1635550" y="1666159"/>
                  <a:ext cx="141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0E35236D-9EB5-3F47-B414-F14FDDB1B599}"/>
                    </a:ext>
                  </a:extLst>
                </p14:cNvPr>
                <p14:cNvContentPartPr/>
                <p14:nvPr/>
              </p14:nvContentPartPr>
              <p14:xfrm>
                <a:off x="1663270" y="1575079"/>
                <a:ext cx="121680" cy="21240"/>
              </p14:xfrm>
            </p:contentPart>
          </mc:Choice>
          <mc:Fallback xmlns="">
            <p:pic>
              <p:nvPicPr>
                <p:cNvPr id="26" name="Ink 25">
                  <a:extLst>
                    <a:ext uri="{FF2B5EF4-FFF2-40B4-BE49-F238E27FC236}">
                      <a16:creationId xmlns:a16="http://schemas.microsoft.com/office/drawing/2014/main" id="{0E35236D-9EB5-3F47-B414-F14FDDB1B599}"/>
                    </a:ext>
                  </a:extLst>
                </p:cNvPr>
                <p:cNvPicPr/>
                <p:nvPr/>
              </p:nvPicPr>
              <p:blipFill>
                <a:blip r:embed="rId43"/>
                <a:stretch>
                  <a:fillRect/>
                </a:stretch>
              </p:blipFill>
              <p:spPr>
                <a:xfrm>
                  <a:off x="1655710" y="1567519"/>
                  <a:ext cx="136800" cy="36360"/>
                </a:xfrm>
                <a:prstGeom prst="rect">
                  <a:avLst/>
                </a:prstGeom>
              </p:spPr>
            </p:pic>
          </mc:Fallback>
        </mc:AlternateContent>
      </p:grpSp>
      <p:grpSp>
        <p:nvGrpSpPr>
          <p:cNvPr id="31" name="Group 30">
            <a:extLst>
              <a:ext uri="{FF2B5EF4-FFF2-40B4-BE49-F238E27FC236}">
                <a16:creationId xmlns:a16="http://schemas.microsoft.com/office/drawing/2014/main" id="{CDEE84D5-8E68-3440-A876-9C6ED3D7D86A}"/>
              </a:ext>
            </a:extLst>
          </p:cNvPr>
          <p:cNvGrpSpPr/>
          <p:nvPr/>
        </p:nvGrpSpPr>
        <p:grpSpPr>
          <a:xfrm>
            <a:off x="2027590" y="1480399"/>
            <a:ext cx="552600" cy="316800"/>
            <a:chOff x="2027590" y="1480399"/>
            <a:chExt cx="552600" cy="316800"/>
          </a:xfrm>
        </p:grpSpPr>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D051D9CE-5555-F640-9221-E12417977895}"/>
                    </a:ext>
                  </a:extLst>
                </p14:cNvPr>
                <p14:cNvContentPartPr/>
                <p14:nvPr/>
              </p14:nvContentPartPr>
              <p14:xfrm>
                <a:off x="2027590" y="1514239"/>
                <a:ext cx="146880" cy="193320"/>
              </p14:xfrm>
            </p:contentPart>
          </mc:Choice>
          <mc:Fallback xmlns="">
            <p:pic>
              <p:nvPicPr>
                <p:cNvPr id="27" name="Ink 26">
                  <a:extLst>
                    <a:ext uri="{FF2B5EF4-FFF2-40B4-BE49-F238E27FC236}">
                      <a16:creationId xmlns:a16="http://schemas.microsoft.com/office/drawing/2014/main" id="{D051D9CE-5555-F640-9221-E12417977895}"/>
                    </a:ext>
                  </a:extLst>
                </p:cNvPr>
                <p:cNvPicPr/>
                <p:nvPr/>
              </p:nvPicPr>
              <p:blipFill>
                <a:blip r:embed="rId45"/>
                <a:stretch>
                  <a:fillRect/>
                </a:stretch>
              </p:blipFill>
              <p:spPr>
                <a:xfrm>
                  <a:off x="2020030" y="1506679"/>
                  <a:ext cx="1620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CDBF1F83-6EF5-D545-AFF5-03C7C9D42C9E}"/>
                    </a:ext>
                  </a:extLst>
                </p14:cNvPr>
                <p14:cNvContentPartPr/>
                <p14:nvPr/>
              </p14:nvContentPartPr>
              <p14:xfrm>
                <a:off x="2209030" y="1480399"/>
                <a:ext cx="132480" cy="208080"/>
              </p14:xfrm>
            </p:contentPart>
          </mc:Choice>
          <mc:Fallback xmlns="">
            <p:pic>
              <p:nvPicPr>
                <p:cNvPr id="28" name="Ink 27">
                  <a:extLst>
                    <a:ext uri="{FF2B5EF4-FFF2-40B4-BE49-F238E27FC236}">
                      <a16:creationId xmlns:a16="http://schemas.microsoft.com/office/drawing/2014/main" id="{CDBF1F83-6EF5-D545-AFF5-03C7C9D42C9E}"/>
                    </a:ext>
                  </a:extLst>
                </p:cNvPr>
                <p:cNvPicPr/>
                <p:nvPr/>
              </p:nvPicPr>
              <p:blipFill>
                <a:blip r:embed="rId47"/>
                <a:stretch>
                  <a:fillRect/>
                </a:stretch>
              </p:blipFill>
              <p:spPr>
                <a:xfrm>
                  <a:off x="2201470" y="1472839"/>
                  <a:ext cx="1476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C82996AF-6817-8348-893F-7FB1D9BDEA4D}"/>
                    </a:ext>
                  </a:extLst>
                </p14:cNvPr>
                <p14:cNvContentPartPr/>
                <p14:nvPr/>
              </p14:nvContentPartPr>
              <p14:xfrm>
                <a:off x="2399830" y="1692079"/>
                <a:ext cx="5400" cy="95760"/>
              </p14:xfrm>
            </p:contentPart>
          </mc:Choice>
          <mc:Fallback xmlns="">
            <p:pic>
              <p:nvPicPr>
                <p:cNvPr id="29" name="Ink 28">
                  <a:extLst>
                    <a:ext uri="{FF2B5EF4-FFF2-40B4-BE49-F238E27FC236}">
                      <a16:creationId xmlns:a16="http://schemas.microsoft.com/office/drawing/2014/main" id="{C82996AF-6817-8348-893F-7FB1D9BDEA4D}"/>
                    </a:ext>
                  </a:extLst>
                </p:cNvPr>
                <p:cNvPicPr/>
                <p:nvPr/>
              </p:nvPicPr>
              <p:blipFill>
                <a:blip r:embed="rId49"/>
                <a:stretch>
                  <a:fillRect/>
                </a:stretch>
              </p:blipFill>
              <p:spPr>
                <a:xfrm>
                  <a:off x="2392270" y="1684519"/>
                  <a:ext cx="20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7CB7C408-9A28-D24C-AA7C-483CEDE91C7A}"/>
                    </a:ext>
                  </a:extLst>
                </p14:cNvPr>
                <p14:cNvContentPartPr/>
                <p14:nvPr/>
              </p14:nvContentPartPr>
              <p14:xfrm>
                <a:off x="2466790" y="1669039"/>
                <a:ext cx="113400" cy="128160"/>
              </p14:xfrm>
            </p:contentPart>
          </mc:Choice>
          <mc:Fallback xmlns="">
            <p:pic>
              <p:nvPicPr>
                <p:cNvPr id="30" name="Ink 29">
                  <a:extLst>
                    <a:ext uri="{FF2B5EF4-FFF2-40B4-BE49-F238E27FC236}">
                      <a16:creationId xmlns:a16="http://schemas.microsoft.com/office/drawing/2014/main" id="{7CB7C408-9A28-D24C-AA7C-483CEDE91C7A}"/>
                    </a:ext>
                  </a:extLst>
                </p:cNvPr>
                <p:cNvPicPr/>
                <p:nvPr/>
              </p:nvPicPr>
              <p:blipFill>
                <a:blip r:embed="rId51"/>
                <a:stretch>
                  <a:fillRect/>
                </a:stretch>
              </p:blipFill>
              <p:spPr>
                <a:xfrm>
                  <a:off x="2459230" y="1661479"/>
                  <a:ext cx="128520" cy="143280"/>
                </a:xfrm>
                <a:prstGeom prst="rect">
                  <a:avLst/>
                </a:prstGeom>
              </p:spPr>
            </p:pic>
          </mc:Fallback>
        </mc:AlternateContent>
      </p:grpSp>
      <p:grpSp>
        <p:nvGrpSpPr>
          <p:cNvPr id="44" name="Group 43">
            <a:extLst>
              <a:ext uri="{FF2B5EF4-FFF2-40B4-BE49-F238E27FC236}">
                <a16:creationId xmlns:a16="http://schemas.microsoft.com/office/drawing/2014/main" id="{6A95CD06-1609-CD4F-9DE7-146DD44D03B4}"/>
              </a:ext>
            </a:extLst>
          </p:cNvPr>
          <p:cNvGrpSpPr/>
          <p:nvPr/>
        </p:nvGrpSpPr>
        <p:grpSpPr>
          <a:xfrm>
            <a:off x="2987710" y="1306519"/>
            <a:ext cx="1229760" cy="405000"/>
            <a:chOff x="2987710" y="1306519"/>
            <a:chExt cx="1229760" cy="40500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FBE2E6E8-8A76-374F-BB4D-531B9D9B9940}"/>
                    </a:ext>
                  </a:extLst>
                </p14:cNvPr>
                <p14:cNvContentPartPr/>
                <p14:nvPr/>
              </p14:nvContentPartPr>
              <p14:xfrm>
                <a:off x="2987710" y="1469239"/>
                <a:ext cx="110880" cy="144360"/>
              </p14:xfrm>
            </p:contentPart>
          </mc:Choice>
          <mc:Fallback xmlns="">
            <p:pic>
              <p:nvPicPr>
                <p:cNvPr id="33" name="Ink 32">
                  <a:extLst>
                    <a:ext uri="{FF2B5EF4-FFF2-40B4-BE49-F238E27FC236}">
                      <a16:creationId xmlns:a16="http://schemas.microsoft.com/office/drawing/2014/main" id="{FBE2E6E8-8A76-374F-BB4D-531B9D9B9940}"/>
                    </a:ext>
                  </a:extLst>
                </p:cNvPr>
                <p:cNvPicPr/>
                <p:nvPr/>
              </p:nvPicPr>
              <p:blipFill>
                <a:blip r:embed="rId53"/>
                <a:stretch>
                  <a:fillRect/>
                </a:stretch>
              </p:blipFill>
              <p:spPr>
                <a:xfrm>
                  <a:off x="2980150" y="1461679"/>
                  <a:ext cx="1256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F6E6F60C-843E-BD4A-9D7D-7F9919CA46E4}"/>
                    </a:ext>
                  </a:extLst>
                </p14:cNvPr>
                <p14:cNvContentPartPr/>
                <p14:nvPr/>
              </p14:nvContentPartPr>
              <p14:xfrm>
                <a:off x="3155110" y="1462759"/>
                <a:ext cx="113040" cy="115200"/>
              </p14:xfrm>
            </p:contentPart>
          </mc:Choice>
          <mc:Fallback xmlns="">
            <p:pic>
              <p:nvPicPr>
                <p:cNvPr id="34" name="Ink 33">
                  <a:extLst>
                    <a:ext uri="{FF2B5EF4-FFF2-40B4-BE49-F238E27FC236}">
                      <a16:creationId xmlns:a16="http://schemas.microsoft.com/office/drawing/2014/main" id="{F6E6F60C-843E-BD4A-9D7D-7F9919CA46E4}"/>
                    </a:ext>
                  </a:extLst>
                </p:cNvPr>
                <p:cNvPicPr/>
                <p:nvPr/>
              </p:nvPicPr>
              <p:blipFill>
                <a:blip r:embed="rId55"/>
                <a:stretch>
                  <a:fillRect/>
                </a:stretch>
              </p:blipFill>
              <p:spPr>
                <a:xfrm>
                  <a:off x="3147550" y="1455199"/>
                  <a:ext cx="1281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62444CB4-3E76-9545-BB87-76E36989B8CF}"/>
                    </a:ext>
                  </a:extLst>
                </p14:cNvPr>
                <p14:cNvContentPartPr/>
                <p14:nvPr/>
              </p14:nvContentPartPr>
              <p14:xfrm>
                <a:off x="3326110" y="1440439"/>
                <a:ext cx="118440" cy="139680"/>
              </p14:xfrm>
            </p:contentPart>
          </mc:Choice>
          <mc:Fallback xmlns="">
            <p:pic>
              <p:nvPicPr>
                <p:cNvPr id="35" name="Ink 34">
                  <a:extLst>
                    <a:ext uri="{FF2B5EF4-FFF2-40B4-BE49-F238E27FC236}">
                      <a16:creationId xmlns:a16="http://schemas.microsoft.com/office/drawing/2014/main" id="{62444CB4-3E76-9545-BB87-76E36989B8CF}"/>
                    </a:ext>
                  </a:extLst>
                </p:cNvPr>
                <p:cNvPicPr/>
                <p:nvPr/>
              </p:nvPicPr>
              <p:blipFill>
                <a:blip r:embed="rId57"/>
                <a:stretch>
                  <a:fillRect/>
                </a:stretch>
              </p:blipFill>
              <p:spPr>
                <a:xfrm>
                  <a:off x="3318550" y="1432879"/>
                  <a:ext cx="133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00F5B6C6-4669-B644-8F8B-AD43FD6B0080}"/>
                    </a:ext>
                  </a:extLst>
                </p14:cNvPr>
                <p14:cNvContentPartPr/>
                <p14:nvPr/>
              </p14:nvContentPartPr>
              <p14:xfrm>
                <a:off x="3490630" y="1469239"/>
                <a:ext cx="21600" cy="120960"/>
              </p14:xfrm>
            </p:contentPart>
          </mc:Choice>
          <mc:Fallback xmlns="">
            <p:pic>
              <p:nvPicPr>
                <p:cNvPr id="36" name="Ink 35">
                  <a:extLst>
                    <a:ext uri="{FF2B5EF4-FFF2-40B4-BE49-F238E27FC236}">
                      <a16:creationId xmlns:a16="http://schemas.microsoft.com/office/drawing/2014/main" id="{00F5B6C6-4669-B644-8F8B-AD43FD6B0080}"/>
                    </a:ext>
                  </a:extLst>
                </p:cNvPr>
                <p:cNvPicPr/>
                <p:nvPr/>
              </p:nvPicPr>
              <p:blipFill>
                <a:blip r:embed="rId59"/>
                <a:stretch>
                  <a:fillRect/>
                </a:stretch>
              </p:blipFill>
              <p:spPr>
                <a:xfrm>
                  <a:off x="3483070" y="1461679"/>
                  <a:ext cx="36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2CE9DA47-C96B-D142-A39E-4E34D5495651}"/>
                    </a:ext>
                  </a:extLst>
                </p14:cNvPr>
                <p14:cNvContentPartPr/>
                <p14:nvPr/>
              </p14:nvContentPartPr>
              <p14:xfrm>
                <a:off x="3502510" y="1393999"/>
                <a:ext cx="3960" cy="9360"/>
              </p14:xfrm>
            </p:contentPart>
          </mc:Choice>
          <mc:Fallback xmlns="">
            <p:pic>
              <p:nvPicPr>
                <p:cNvPr id="37" name="Ink 36">
                  <a:extLst>
                    <a:ext uri="{FF2B5EF4-FFF2-40B4-BE49-F238E27FC236}">
                      <a16:creationId xmlns:a16="http://schemas.microsoft.com/office/drawing/2014/main" id="{2CE9DA47-C96B-D142-A39E-4E34D5495651}"/>
                    </a:ext>
                  </a:extLst>
                </p:cNvPr>
                <p:cNvPicPr/>
                <p:nvPr/>
              </p:nvPicPr>
              <p:blipFill>
                <a:blip r:embed="rId61"/>
                <a:stretch>
                  <a:fillRect/>
                </a:stretch>
              </p:blipFill>
              <p:spPr>
                <a:xfrm>
                  <a:off x="3494950" y="1386799"/>
                  <a:ext cx="19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0813BCAA-630D-8E42-BCA4-B549193D0CDC}"/>
                    </a:ext>
                  </a:extLst>
                </p14:cNvPr>
                <p14:cNvContentPartPr/>
                <p14:nvPr/>
              </p14:nvContentPartPr>
              <p14:xfrm>
                <a:off x="3598990" y="1475359"/>
                <a:ext cx="136080" cy="236160"/>
              </p14:xfrm>
            </p:contentPart>
          </mc:Choice>
          <mc:Fallback xmlns="">
            <p:pic>
              <p:nvPicPr>
                <p:cNvPr id="38" name="Ink 37">
                  <a:extLst>
                    <a:ext uri="{FF2B5EF4-FFF2-40B4-BE49-F238E27FC236}">
                      <a16:creationId xmlns:a16="http://schemas.microsoft.com/office/drawing/2014/main" id="{0813BCAA-630D-8E42-BCA4-B549193D0CDC}"/>
                    </a:ext>
                  </a:extLst>
                </p:cNvPr>
                <p:cNvPicPr/>
                <p:nvPr/>
              </p:nvPicPr>
              <p:blipFill>
                <a:blip r:embed="rId63"/>
                <a:stretch>
                  <a:fillRect/>
                </a:stretch>
              </p:blipFill>
              <p:spPr>
                <a:xfrm>
                  <a:off x="3591430" y="1467799"/>
                  <a:ext cx="151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9DBF3F63-295E-F640-9F16-054209BAFB1C}"/>
                    </a:ext>
                  </a:extLst>
                </p14:cNvPr>
                <p14:cNvContentPartPr/>
                <p14:nvPr/>
              </p14:nvContentPartPr>
              <p14:xfrm>
                <a:off x="3755590" y="1453039"/>
                <a:ext cx="132120" cy="122040"/>
              </p14:xfrm>
            </p:contentPart>
          </mc:Choice>
          <mc:Fallback xmlns="">
            <p:pic>
              <p:nvPicPr>
                <p:cNvPr id="39" name="Ink 38">
                  <a:extLst>
                    <a:ext uri="{FF2B5EF4-FFF2-40B4-BE49-F238E27FC236}">
                      <a16:creationId xmlns:a16="http://schemas.microsoft.com/office/drawing/2014/main" id="{9DBF3F63-295E-F640-9F16-054209BAFB1C}"/>
                    </a:ext>
                  </a:extLst>
                </p:cNvPr>
                <p:cNvPicPr/>
                <p:nvPr/>
              </p:nvPicPr>
              <p:blipFill>
                <a:blip r:embed="rId65"/>
                <a:stretch>
                  <a:fillRect/>
                </a:stretch>
              </p:blipFill>
              <p:spPr>
                <a:xfrm>
                  <a:off x="3748030" y="1445479"/>
                  <a:ext cx="1472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4F55AE1C-3A9A-014D-88C8-BDE577C28C8E}"/>
                    </a:ext>
                  </a:extLst>
                </p14:cNvPr>
                <p14:cNvContentPartPr/>
                <p14:nvPr/>
              </p14:nvContentPartPr>
              <p14:xfrm>
                <a:off x="3906790" y="1426399"/>
                <a:ext cx="99360" cy="111600"/>
              </p14:xfrm>
            </p:contentPart>
          </mc:Choice>
          <mc:Fallback xmlns="">
            <p:pic>
              <p:nvPicPr>
                <p:cNvPr id="40" name="Ink 39">
                  <a:extLst>
                    <a:ext uri="{FF2B5EF4-FFF2-40B4-BE49-F238E27FC236}">
                      <a16:creationId xmlns:a16="http://schemas.microsoft.com/office/drawing/2014/main" id="{4F55AE1C-3A9A-014D-88C8-BDE577C28C8E}"/>
                    </a:ext>
                  </a:extLst>
                </p:cNvPr>
                <p:cNvPicPr/>
                <p:nvPr/>
              </p:nvPicPr>
              <p:blipFill>
                <a:blip r:embed="rId67"/>
                <a:stretch>
                  <a:fillRect/>
                </a:stretch>
              </p:blipFill>
              <p:spPr>
                <a:xfrm>
                  <a:off x="3899230" y="1418839"/>
                  <a:ext cx="1141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DEAC81A9-D7F6-3444-A08E-F6E9B3976253}"/>
                    </a:ext>
                  </a:extLst>
                </p14:cNvPr>
                <p14:cNvContentPartPr/>
                <p14:nvPr/>
              </p14:nvContentPartPr>
              <p14:xfrm>
                <a:off x="4074910" y="1450159"/>
                <a:ext cx="142560" cy="71640"/>
              </p14:xfrm>
            </p:contentPart>
          </mc:Choice>
          <mc:Fallback xmlns="">
            <p:pic>
              <p:nvPicPr>
                <p:cNvPr id="42" name="Ink 41">
                  <a:extLst>
                    <a:ext uri="{FF2B5EF4-FFF2-40B4-BE49-F238E27FC236}">
                      <a16:creationId xmlns:a16="http://schemas.microsoft.com/office/drawing/2014/main" id="{DEAC81A9-D7F6-3444-A08E-F6E9B3976253}"/>
                    </a:ext>
                  </a:extLst>
                </p:cNvPr>
                <p:cNvPicPr/>
                <p:nvPr/>
              </p:nvPicPr>
              <p:blipFill>
                <a:blip r:embed="rId69"/>
                <a:stretch>
                  <a:fillRect/>
                </a:stretch>
              </p:blipFill>
              <p:spPr>
                <a:xfrm>
                  <a:off x="4067350" y="1442599"/>
                  <a:ext cx="157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3029E731-8A21-8B4C-988D-C7B32F685EC2}"/>
                    </a:ext>
                  </a:extLst>
                </p14:cNvPr>
                <p14:cNvContentPartPr/>
                <p14:nvPr/>
              </p14:nvContentPartPr>
              <p14:xfrm>
                <a:off x="4189750" y="1306519"/>
                <a:ext cx="27720" cy="195120"/>
              </p14:xfrm>
            </p:contentPart>
          </mc:Choice>
          <mc:Fallback xmlns="">
            <p:pic>
              <p:nvPicPr>
                <p:cNvPr id="43" name="Ink 42">
                  <a:extLst>
                    <a:ext uri="{FF2B5EF4-FFF2-40B4-BE49-F238E27FC236}">
                      <a16:creationId xmlns:a16="http://schemas.microsoft.com/office/drawing/2014/main" id="{3029E731-8A21-8B4C-988D-C7B32F685EC2}"/>
                    </a:ext>
                  </a:extLst>
                </p:cNvPr>
                <p:cNvPicPr/>
                <p:nvPr/>
              </p:nvPicPr>
              <p:blipFill>
                <a:blip r:embed="rId71"/>
                <a:stretch>
                  <a:fillRect/>
                </a:stretch>
              </p:blipFill>
              <p:spPr>
                <a:xfrm>
                  <a:off x="4182550" y="1298959"/>
                  <a:ext cx="42840" cy="21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58D11361-EBCF-224A-BD78-AB64EFDD6A10}"/>
                  </a:ext>
                </a:extLst>
              </p14:cNvPr>
              <p14:cNvContentPartPr/>
              <p14:nvPr/>
            </p14:nvContentPartPr>
            <p14:xfrm>
              <a:off x="1943350" y="1414519"/>
              <a:ext cx="327600" cy="482400"/>
            </p14:xfrm>
          </p:contentPart>
        </mc:Choice>
        <mc:Fallback xmlns="">
          <p:pic>
            <p:nvPicPr>
              <p:cNvPr id="45" name="Ink 44">
                <a:extLst>
                  <a:ext uri="{FF2B5EF4-FFF2-40B4-BE49-F238E27FC236}">
                    <a16:creationId xmlns:a16="http://schemas.microsoft.com/office/drawing/2014/main" id="{58D11361-EBCF-224A-BD78-AB64EFDD6A10}"/>
                  </a:ext>
                </a:extLst>
              </p:cNvPr>
              <p:cNvPicPr/>
              <p:nvPr/>
            </p:nvPicPr>
            <p:blipFill>
              <a:blip r:embed="rId73"/>
              <a:stretch>
                <a:fillRect/>
              </a:stretch>
            </p:blipFill>
            <p:spPr>
              <a:xfrm>
                <a:off x="1935790" y="1406959"/>
                <a:ext cx="34272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296A4DB1-1652-3A4C-A929-30C414C8657C}"/>
                  </a:ext>
                </a:extLst>
              </p14:cNvPr>
              <p14:cNvContentPartPr/>
              <p14:nvPr/>
            </p14:nvContentPartPr>
            <p14:xfrm>
              <a:off x="2171230" y="1361239"/>
              <a:ext cx="267480" cy="527400"/>
            </p14:xfrm>
          </p:contentPart>
        </mc:Choice>
        <mc:Fallback xmlns="">
          <p:pic>
            <p:nvPicPr>
              <p:cNvPr id="46" name="Ink 45">
                <a:extLst>
                  <a:ext uri="{FF2B5EF4-FFF2-40B4-BE49-F238E27FC236}">
                    <a16:creationId xmlns:a16="http://schemas.microsoft.com/office/drawing/2014/main" id="{296A4DB1-1652-3A4C-A929-30C414C8657C}"/>
                  </a:ext>
                </a:extLst>
              </p:cNvPr>
              <p:cNvPicPr/>
              <p:nvPr/>
            </p:nvPicPr>
            <p:blipFill>
              <a:blip r:embed="rId75"/>
              <a:stretch>
                <a:fillRect/>
              </a:stretch>
            </p:blipFill>
            <p:spPr>
              <a:xfrm>
                <a:off x="2163670" y="1353679"/>
                <a:ext cx="2822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A5FF93F4-1143-AB46-B0B5-D4D68FFD73AD}"/>
                  </a:ext>
                </a:extLst>
              </p14:cNvPr>
              <p14:cNvContentPartPr/>
              <p14:nvPr/>
            </p14:nvContentPartPr>
            <p14:xfrm>
              <a:off x="1954150" y="1915279"/>
              <a:ext cx="67680" cy="958320"/>
            </p14:xfrm>
          </p:contentPart>
        </mc:Choice>
        <mc:Fallback xmlns="">
          <p:pic>
            <p:nvPicPr>
              <p:cNvPr id="47" name="Ink 46">
                <a:extLst>
                  <a:ext uri="{FF2B5EF4-FFF2-40B4-BE49-F238E27FC236}">
                    <a16:creationId xmlns:a16="http://schemas.microsoft.com/office/drawing/2014/main" id="{A5FF93F4-1143-AB46-B0B5-D4D68FFD73AD}"/>
                  </a:ext>
                </a:extLst>
              </p:cNvPr>
              <p:cNvPicPr/>
              <p:nvPr/>
            </p:nvPicPr>
            <p:blipFill>
              <a:blip r:embed="rId77"/>
              <a:stretch>
                <a:fillRect/>
              </a:stretch>
            </p:blipFill>
            <p:spPr>
              <a:xfrm>
                <a:off x="1946590" y="1907719"/>
                <a:ext cx="82800" cy="973440"/>
              </a:xfrm>
              <a:prstGeom prst="rect">
                <a:avLst/>
              </a:prstGeom>
            </p:spPr>
          </p:pic>
        </mc:Fallback>
      </mc:AlternateContent>
      <p:grpSp>
        <p:nvGrpSpPr>
          <p:cNvPr id="51" name="Group 50">
            <a:extLst>
              <a:ext uri="{FF2B5EF4-FFF2-40B4-BE49-F238E27FC236}">
                <a16:creationId xmlns:a16="http://schemas.microsoft.com/office/drawing/2014/main" id="{DA3CE1CD-0EE2-8441-ADCE-42943E593A64}"/>
              </a:ext>
            </a:extLst>
          </p:cNvPr>
          <p:cNvGrpSpPr/>
          <p:nvPr/>
        </p:nvGrpSpPr>
        <p:grpSpPr>
          <a:xfrm>
            <a:off x="1778110" y="3012199"/>
            <a:ext cx="291960" cy="398520"/>
            <a:chOff x="1778110" y="3012199"/>
            <a:chExt cx="291960" cy="398520"/>
          </a:xfrm>
        </p:grpSpPr>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5933EBAA-23AD-6F42-AC3E-693AB3ACD657}"/>
                    </a:ext>
                  </a:extLst>
                </p14:cNvPr>
                <p14:cNvContentPartPr/>
                <p14:nvPr/>
              </p14:nvContentPartPr>
              <p14:xfrm>
                <a:off x="1778110" y="3012199"/>
                <a:ext cx="95040" cy="279000"/>
              </p14:xfrm>
            </p:contentPart>
          </mc:Choice>
          <mc:Fallback xmlns="">
            <p:pic>
              <p:nvPicPr>
                <p:cNvPr id="48" name="Ink 47">
                  <a:extLst>
                    <a:ext uri="{FF2B5EF4-FFF2-40B4-BE49-F238E27FC236}">
                      <a16:creationId xmlns:a16="http://schemas.microsoft.com/office/drawing/2014/main" id="{5933EBAA-23AD-6F42-AC3E-693AB3ACD657}"/>
                    </a:ext>
                  </a:extLst>
                </p:cNvPr>
                <p:cNvPicPr/>
                <p:nvPr/>
              </p:nvPicPr>
              <p:blipFill>
                <a:blip r:embed="rId79"/>
                <a:stretch>
                  <a:fillRect/>
                </a:stretch>
              </p:blipFill>
              <p:spPr>
                <a:xfrm>
                  <a:off x="1770550" y="3004999"/>
                  <a:ext cx="1101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082EC5F5-C784-8740-9806-7F90CE9F0DFA}"/>
                    </a:ext>
                  </a:extLst>
                </p14:cNvPr>
                <p14:cNvContentPartPr/>
                <p14:nvPr/>
              </p14:nvContentPartPr>
              <p14:xfrm>
                <a:off x="1928230" y="3258799"/>
                <a:ext cx="7920" cy="151920"/>
              </p14:xfrm>
            </p:contentPart>
          </mc:Choice>
          <mc:Fallback xmlns="">
            <p:pic>
              <p:nvPicPr>
                <p:cNvPr id="49" name="Ink 48">
                  <a:extLst>
                    <a:ext uri="{FF2B5EF4-FFF2-40B4-BE49-F238E27FC236}">
                      <a16:creationId xmlns:a16="http://schemas.microsoft.com/office/drawing/2014/main" id="{082EC5F5-C784-8740-9806-7F90CE9F0DFA}"/>
                    </a:ext>
                  </a:extLst>
                </p:cNvPr>
                <p:cNvPicPr/>
                <p:nvPr/>
              </p:nvPicPr>
              <p:blipFill>
                <a:blip r:embed="rId81"/>
                <a:stretch>
                  <a:fillRect/>
                </a:stretch>
              </p:blipFill>
              <p:spPr>
                <a:xfrm>
                  <a:off x="1920670" y="3251239"/>
                  <a:ext cx="230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861510F7-8D8E-CD49-B8E6-7FAB79779497}"/>
                    </a:ext>
                  </a:extLst>
                </p14:cNvPr>
                <p14:cNvContentPartPr/>
                <p14:nvPr/>
              </p14:nvContentPartPr>
              <p14:xfrm>
                <a:off x="1984750" y="3249439"/>
                <a:ext cx="85320" cy="155160"/>
              </p14:xfrm>
            </p:contentPart>
          </mc:Choice>
          <mc:Fallback xmlns="">
            <p:pic>
              <p:nvPicPr>
                <p:cNvPr id="50" name="Ink 49">
                  <a:extLst>
                    <a:ext uri="{FF2B5EF4-FFF2-40B4-BE49-F238E27FC236}">
                      <a16:creationId xmlns:a16="http://schemas.microsoft.com/office/drawing/2014/main" id="{861510F7-8D8E-CD49-B8E6-7FAB79779497}"/>
                    </a:ext>
                  </a:extLst>
                </p:cNvPr>
                <p:cNvPicPr/>
                <p:nvPr/>
              </p:nvPicPr>
              <p:blipFill>
                <a:blip r:embed="rId83"/>
                <a:stretch>
                  <a:fillRect/>
                </a:stretch>
              </p:blipFill>
              <p:spPr>
                <a:xfrm>
                  <a:off x="1977190" y="3242239"/>
                  <a:ext cx="100080" cy="170280"/>
                </a:xfrm>
                <a:prstGeom prst="rect">
                  <a:avLst/>
                </a:prstGeom>
              </p:spPr>
            </p:pic>
          </mc:Fallback>
        </mc:AlternateContent>
      </p:grpSp>
      <p:grpSp>
        <p:nvGrpSpPr>
          <p:cNvPr id="54" name="Group 53">
            <a:extLst>
              <a:ext uri="{FF2B5EF4-FFF2-40B4-BE49-F238E27FC236}">
                <a16:creationId xmlns:a16="http://schemas.microsoft.com/office/drawing/2014/main" id="{B0D5588E-C7CF-AD4D-B820-B4FF903EA0A7}"/>
              </a:ext>
            </a:extLst>
          </p:cNvPr>
          <p:cNvGrpSpPr/>
          <p:nvPr/>
        </p:nvGrpSpPr>
        <p:grpSpPr>
          <a:xfrm>
            <a:off x="1708630" y="3005719"/>
            <a:ext cx="123120" cy="100800"/>
            <a:chOff x="1708630" y="3005719"/>
            <a:chExt cx="123120" cy="100800"/>
          </a:xfrm>
        </p:grpSpPr>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84A39DB9-B5CF-0D47-AE19-54E07B32AF01}"/>
                    </a:ext>
                  </a:extLst>
                </p14:cNvPr>
                <p14:cNvContentPartPr/>
                <p14:nvPr/>
              </p14:nvContentPartPr>
              <p14:xfrm>
                <a:off x="1708630" y="3049279"/>
                <a:ext cx="34560" cy="57240"/>
              </p14:xfrm>
            </p:contentPart>
          </mc:Choice>
          <mc:Fallback xmlns="">
            <p:pic>
              <p:nvPicPr>
                <p:cNvPr id="52" name="Ink 51">
                  <a:extLst>
                    <a:ext uri="{FF2B5EF4-FFF2-40B4-BE49-F238E27FC236}">
                      <a16:creationId xmlns:a16="http://schemas.microsoft.com/office/drawing/2014/main" id="{84A39DB9-B5CF-0D47-AE19-54E07B32AF01}"/>
                    </a:ext>
                  </a:extLst>
                </p:cNvPr>
                <p:cNvPicPr/>
                <p:nvPr/>
              </p:nvPicPr>
              <p:blipFill>
                <a:blip r:embed="rId85"/>
                <a:stretch>
                  <a:fillRect/>
                </a:stretch>
              </p:blipFill>
              <p:spPr>
                <a:xfrm>
                  <a:off x="1701070" y="3041719"/>
                  <a:ext cx="496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54D629F5-1F33-514D-9D1D-BCCE8D68CBB2}"/>
                    </a:ext>
                  </a:extLst>
                </p14:cNvPr>
                <p14:cNvContentPartPr/>
                <p14:nvPr/>
              </p14:nvContentPartPr>
              <p14:xfrm>
                <a:off x="1734550" y="3005719"/>
                <a:ext cx="97200" cy="47160"/>
              </p14:xfrm>
            </p:contentPart>
          </mc:Choice>
          <mc:Fallback xmlns="">
            <p:pic>
              <p:nvPicPr>
                <p:cNvPr id="53" name="Ink 52">
                  <a:extLst>
                    <a:ext uri="{FF2B5EF4-FFF2-40B4-BE49-F238E27FC236}">
                      <a16:creationId xmlns:a16="http://schemas.microsoft.com/office/drawing/2014/main" id="{54D629F5-1F33-514D-9D1D-BCCE8D68CBB2}"/>
                    </a:ext>
                  </a:extLst>
                </p:cNvPr>
                <p:cNvPicPr/>
                <p:nvPr/>
              </p:nvPicPr>
              <p:blipFill>
                <a:blip r:embed="rId87"/>
                <a:stretch>
                  <a:fillRect/>
                </a:stretch>
              </p:blipFill>
              <p:spPr>
                <a:xfrm>
                  <a:off x="1727350" y="2998159"/>
                  <a:ext cx="111960" cy="6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70" name="Ink 69">
                <a:extLst>
                  <a:ext uri="{FF2B5EF4-FFF2-40B4-BE49-F238E27FC236}">
                    <a16:creationId xmlns:a16="http://schemas.microsoft.com/office/drawing/2014/main" id="{F143BAC1-38EA-AF46-9300-9BD2CC3DEF5A}"/>
                  </a:ext>
                </a:extLst>
              </p14:cNvPr>
              <p14:cNvContentPartPr/>
              <p14:nvPr/>
            </p14:nvContentPartPr>
            <p14:xfrm>
              <a:off x="3175630" y="4151239"/>
              <a:ext cx="150480" cy="235080"/>
            </p14:xfrm>
          </p:contentPart>
        </mc:Choice>
        <mc:Fallback xmlns="">
          <p:pic>
            <p:nvPicPr>
              <p:cNvPr id="70" name="Ink 69">
                <a:extLst>
                  <a:ext uri="{FF2B5EF4-FFF2-40B4-BE49-F238E27FC236}">
                    <a16:creationId xmlns:a16="http://schemas.microsoft.com/office/drawing/2014/main" id="{F143BAC1-38EA-AF46-9300-9BD2CC3DEF5A}"/>
                  </a:ext>
                </a:extLst>
              </p:cNvPr>
              <p:cNvPicPr/>
              <p:nvPr/>
            </p:nvPicPr>
            <p:blipFill>
              <a:blip r:embed="rId89"/>
              <a:stretch>
                <a:fillRect/>
              </a:stretch>
            </p:blipFill>
            <p:spPr>
              <a:xfrm>
                <a:off x="3168070" y="4143679"/>
                <a:ext cx="165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Ink 70">
                <a:extLst>
                  <a:ext uri="{FF2B5EF4-FFF2-40B4-BE49-F238E27FC236}">
                    <a16:creationId xmlns:a16="http://schemas.microsoft.com/office/drawing/2014/main" id="{615B597C-8DC4-4349-9B0F-79E888E3ECD3}"/>
                  </a:ext>
                </a:extLst>
              </p14:cNvPr>
              <p14:cNvContentPartPr/>
              <p14:nvPr/>
            </p14:nvContentPartPr>
            <p14:xfrm>
              <a:off x="3378310" y="4229719"/>
              <a:ext cx="93960" cy="129960"/>
            </p14:xfrm>
          </p:contentPart>
        </mc:Choice>
        <mc:Fallback xmlns="">
          <p:pic>
            <p:nvPicPr>
              <p:cNvPr id="71" name="Ink 70">
                <a:extLst>
                  <a:ext uri="{FF2B5EF4-FFF2-40B4-BE49-F238E27FC236}">
                    <a16:creationId xmlns:a16="http://schemas.microsoft.com/office/drawing/2014/main" id="{615B597C-8DC4-4349-9B0F-79E888E3ECD3}"/>
                  </a:ext>
                </a:extLst>
              </p:cNvPr>
              <p:cNvPicPr/>
              <p:nvPr/>
            </p:nvPicPr>
            <p:blipFill>
              <a:blip r:embed="rId91"/>
              <a:stretch>
                <a:fillRect/>
              </a:stretch>
            </p:blipFill>
            <p:spPr>
              <a:xfrm>
                <a:off x="3370750" y="4222159"/>
                <a:ext cx="108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2" name="Ink 71">
                <a:extLst>
                  <a:ext uri="{FF2B5EF4-FFF2-40B4-BE49-F238E27FC236}">
                    <a16:creationId xmlns:a16="http://schemas.microsoft.com/office/drawing/2014/main" id="{18D1E69E-AB90-8941-AEFD-9DC10F74AD98}"/>
                  </a:ext>
                </a:extLst>
              </p14:cNvPr>
              <p14:cNvContentPartPr/>
              <p14:nvPr/>
            </p14:nvContentPartPr>
            <p14:xfrm>
              <a:off x="3384790" y="4278319"/>
              <a:ext cx="114480" cy="61200"/>
            </p14:xfrm>
          </p:contentPart>
        </mc:Choice>
        <mc:Fallback xmlns="">
          <p:pic>
            <p:nvPicPr>
              <p:cNvPr id="72" name="Ink 71">
                <a:extLst>
                  <a:ext uri="{FF2B5EF4-FFF2-40B4-BE49-F238E27FC236}">
                    <a16:creationId xmlns:a16="http://schemas.microsoft.com/office/drawing/2014/main" id="{18D1E69E-AB90-8941-AEFD-9DC10F74AD98}"/>
                  </a:ext>
                </a:extLst>
              </p:cNvPr>
              <p:cNvPicPr/>
              <p:nvPr/>
            </p:nvPicPr>
            <p:blipFill>
              <a:blip r:embed="rId93"/>
              <a:stretch>
                <a:fillRect/>
              </a:stretch>
            </p:blipFill>
            <p:spPr>
              <a:xfrm>
                <a:off x="3377230" y="4270759"/>
                <a:ext cx="129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3" name="Ink 72">
                <a:extLst>
                  <a:ext uri="{FF2B5EF4-FFF2-40B4-BE49-F238E27FC236}">
                    <a16:creationId xmlns:a16="http://schemas.microsoft.com/office/drawing/2014/main" id="{933E13C7-A66C-0041-B070-6B0FE7898ED3}"/>
                  </a:ext>
                </a:extLst>
              </p14:cNvPr>
              <p14:cNvContentPartPr/>
              <p14:nvPr/>
            </p14:nvContentPartPr>
            <p14:xfrm>
              <a:off x="3544630" y="4169599"/>
              <a:ext cx="154440" cy="192600"/>
            </p14:xfrm>
          </p:contentPart>
        </mc:Choice>
        <mc:Fallback xmlns="">
          <p:pic>
            <p:nvPicPr>
              <p:cNvPr id="73" name="Ink 72">
                <a:extLst>
                  <a:ext uri="{FF2B5EF4-FFF2-40B4-BE49-F238E27FC236}">
                    <a16:creationId xmlns:a16="http://schemas.microsoft.com/office/drawing/2014/main" id="{933E13C7-A66C-0041-B070-6B0FE7898ED3}"/>
                  </a:ext>
                </a:extLst>
              </p:cNvPr>
              <p:cNvPicPr/>
              <p:nvPr/>
            </p:nvPicPr>
            <p:blipFill>
              <a:blip r:embed="rId95"/>
              <a:stretch>
                <a:fillRect/>
              </a:stretch>
            </p:blipFill>
            <p:spPr>
              <a:xfrm>
                <a:off x="3537070" y="4162039"/>
                <a:ext cx="1695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5" name="Ink 74">
                <a:extLst>
                  <a:ext uri="{FF2B5EF4-FFF2-40B4-BE49-F238E27FC236}">
                    <a16:creationId xmlns:a16="http://schemas.microsoft.com/office/drawing/2014/main" id="{94D237DF-2508-F443-B2F4-1EF35AEA769D}"/>
                  </a:ext>
                </a:extLst>
              </p14:cNvPr>
              <p14:cNvContentPartPr/>
              <p14:nvPr/>
            </p14:nvContentPartPr>
            <p14:xfrm>
              <a:off x="3222790" y="3722839"/>
              <a:ext cx="101520" cy="216000"/>
            </p14:xfrm>
          </p:contentPart>
        </mc:Choice>
        <mc:Fallback xmlns="">
          <p:pic>
            <p:nvPicPr>
              <p:cNvPr id="75" name="Ink 74">
                <a:extLst>
                  <a:ext uri="{FF2B5EF4-FFF2-40B4-BE49-F238E27FC236}">
                    <a16:creationId xmlns:a16="http://schemas.microsoft.com/office/drawing/2014/main" id="{94D237DF-2508-F443-B2F4-1EF35AEA769D}"/>
                  </a:ext>
                </a:extLst>
              </p:cNvPr>
              <p:cNvPicPr/>
              <p:nvPr/>
            </p:nvPicPr>
            <p:blipFill>
              <a:blip r:embed="rId97"/>
              <a:stretch>
                <a:fillRect/>
              </a:stretch>
            </p:blipFill>
            <p:spPr>
              <a:xfrm>
                <a:off x="3215590" y="3715279"/>
                <a:ext cx="1166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6" name="Ink 75">
                <a:extLst>
                  <a:ext uri="{FF2B5EF4-FFF2-40B4-BE49-F238E27FC236}">
                    <a16:creationId xmlns:a16="http://schemas.microsoft.com/office/drawing/2014/main" id="{98264D4D-8354-C14F-B391-AAF14E15AC73}"/>
                  </a:ext>
                </a:extLst>
              </p14:cNvPr>
              <p14:cNvContentPartPr/>
              <p14:nvPr/>
            </p14:nvContentPartPr>
            <p14:xfrm>
              <a:off x="3357430" y="3778999"/>
              <a:ext cx="127800" cy="129960"/>
            </p14:xfrm>
          </p:contentPart>
        </mc:Choice>
        <mc:Fallback xmlns="">
          <p:pic>
            <p:nvPicPr>
              <p:cNvPr id="76" name="Ink 75">
                <a:extLst>
                  <a:ext uri="{FF2B5EF4-FFF2-40B4-BE49-F238E27FC236}">
                    <a16:creationId xmlns:a16="http://schemas.microsoft.com/office/drawing/2014/main" id="{98264D4D-8354-C14F-B391-AAF14E15AC73}"/>
                  </a:ext>
                </a:extLst>
              </p:cNvPr>
              <p:cNvPicPr/>
              <p:nvPr/>
            </p:nvPicPr>
            <p:blipFill>
              <a:blip r:embed="rId99"/>
              <a:stretch>
                <a:fillRect/>
              </a:stretch>
            </p:blipFill>
            <p:spPr>
              <a:xfrm>
                <a:off x="3349870" y="3771439"/>
                <a:ext cx="142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7" name="Ink 76">
                <a:extLst>
                  <a:ext uri="{FF2B5EF4-FFF2-40B4-BE49-F238E27FC236}">
                    <a16:creationId xmlns:a16="http://schemas.microsoft.com/office/drawing/2014/main" id="{3112E4AA-40BC-574F-8AA1-51EFEAAEC003}"/>
                  </a:ext>
                </a:extLst>
              </p14:cNvPr>
              <p14:cNvContentPartPr/>
              <p14:nvPr/>
            </p14:nvContentPartPr>
            <p14:xfrm>
              <a:off x="3479470" y="3845239"/>
              <a:ext cx="90000" cy="67680"/>
            </p14:xfrm>
          </p:contentPart>
        </mc:Choice>
        <mc:Fallback xmlns="">
          <p:pic>
            <p:nvPicPr>
              <p:cNvPr id="77" name="Ink 76">
                <a:extLst>
                  <a:ext uri="{FF2B5EF4-FFF2-40B4-BE49-F238E27FC236}">
                    <a16:creationId xmlns:a16="http://schemas.microsoft.com/office/drawing/2014/main" id="{3112E4AA-40BC-574F-8AA1-51EFEAAEC003}"/>
                  </a:ext>
                </a:extLst>
              </p:cNvPr>
              <p:cNvPicPr/>
              <p:nvPr/>
            </p:nvPicPr>
            <p:blipFill>
              <a:blip r:embed="rId101"/>
              <a:stretch>
                <a:fillRect/>
              </a:stretch>
            </p:blipFill>
            <p:spPr>
              <a:xfrm>
                <a:off x="3471910" y="3837679"/>
                <a:ext cx="1051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Ink 77">
                <a:extLst>
                  <a:ext uri="{FF2B5EF4-FFF2-40B4-BE49-F238E27FC236}">
                    <a16:creationId xmlns:a16="http://schemas.microsoft.com/office/drawing/2014/main" id="{10599014-7068-C241-A92E-9EB82CB9D876}"/>
                  </a:ext>
                </a:extLst>
              </p14:cNvPr>
              <p14:cNvContentPartPr/>
              <p14:nvPr/>
            </p14:nvContentPartPr>
            <p14:xfrm>
              <a:off x="3499630" y="3780799"/>
              <a:ext cx="118800" cy="157320"/>
            </p14:xfrm>
          </p:contentPart>
        </mc:Choice>
        <mc:Fallback xmlns="">
          <p:pic>
            <p:nvPicPr>
              <p:cNvPr id="78" name="Ink 77">
                <a:extLst>
                  <a:ext uri="{FF2B5EF4-FFF2-40B4-BE49-F238E27FC236}">
                    <a16:creationId xmlns:a16="http://schemas.microsoft.com/office/drawing/2014/main" id="{10599014-7068-C241-A92E-9EB82CB9D876}"/>
                  </a:ext>
                </a:extLst>
              </p:cNvPr>
              <p:cNvPicPr/>
              <p:nvPr/>
            </p:nvPicPr>
            <p:blipFill>
              <a:blip r:embed="rId103"/>
              <a:stretch>
                <a:fillRect/>
              </a:stretch>
            </p:blipFill>
            <p:spPr>
              <a:xfrm>
                <a:off x="3492070" y="3773239"/>
                <a:ext cx="133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26DBE672-57BB-164C-BAC4-2E2C1BE1A3B5}"/>
                  </a:ext>
                </a:extLst>
              </p14:cNvPr>
              <p14:cNvContentPartPr/>
              <p14:nvPr/>
            </p14:nvContentPartPr>
            <p14:xfrm>
              <a:off x="4481350" y="3629959"/>
              <a:ext cx="94320" cy="198720"/>
            </p14:xfrm>
          </p:contentPart>
        </mc:Choice>
        <mc:Fallback xmlns="">
          <p:pic>
            <p:nvPicPr>
              <p:cNvPr id="80" name="Ink 79">
                <a:extLst>
                  <a:ext uri="{FF2B5EF4-FFF2-40B4-BE49-F238E27FC236}">
                    <a16:creationId xmlns:a16="http://schemas.microsoft.com/office/drawing/2014/main" id="{26DBE672-57BB-164C-BAC4-2E2C1BE1A3B5}"/>
                  </a:ext>
                </a:extLst>
              </p:cNvPr>
              <p:cNvPicPr/>
              <p:nvPr/>
            </p:nvPicPr>
            <p:blipFill>
              <a:blip r:embed="rId105"/>
              <a:stretch>
                <a:fillRect/>
              </a:stretch>
            </p:blipFill>
            <p:spPr>
              <a:xfrm>
                <a:off x="4473790" y="3622399"/>
                <a:ext cx="109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AB1AB16E-3C74-7246-828B-AA68FA647481}"/>
                  </a:ext>
                </a:extLst>
              </p14:cNvPr>
              <p14:cNvContentPartPr/>
              <p14:nvPr/>
            </p14:nvContentPartPr>
            <p14:xfrm>
              <a:off x="4538230" y="3609079"/>
              <a:ext cx="146880" cy="186840"/>
            </p14:xfrm>
          </p:contentPart>
        </mc:Choice>
        <mc:Fallback xmlns="">
          <p:pic>
            <p:nvPicPr>
              <p:cNvPr id="81" name="Ink 80">
                <a:extLst>
                  <a:ext uri="{FF2B5EF4-FFF2-40B4-BE49-F238E27FC236}">
                    <a16:creationId xmlns:a16="http://schemas.microsoft.com/office/drawing/2014/main" id="{AB1AB16E-3C74-7246-828B-AA68FA647481}"/>
                  </a:ext>
                </a:extLst>
              </p:cNvPr>
              <p:cNvPicPr/>
              <p:nvPr/>
            </p:nvPicPr>
            <p:blipFill>
              <a:blip r:embed="rId107"/>
              <a:stretch>
                <a:fillRect/>
              </a:stretch>
            </p:blipFill>
            <p:spPr>
              <a:xfrm>
                <a:off x="4530670" y="3601519"/>
                <a:ext cx="162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2EDF0844-9C9D-F34D-A076-AE26CEF86B3D}"/>
                  </a:ext>
                </a:extLst>
              </p14:cNvPr>
              <p14:cNvContentPartPr/>
              <p14:nvPr/>
            </p14:nvContentPartPr>
            <p14:xfrm>
              <a:off x="4516270" y="3732919"/>
              <a:ext cx="105120" cy="22680"/>
            </p14:xfrm>
          </p:contentPart>
        </mc:Choice>
        <mc:Fallback xmlns="">
          <p:pic>
            <p:nvPicPr>
              <p:cNvPr id="82" name="Ink 81">
                <a:extLst>
                  <a:ext uri="{FF2B5EF4-FFF2-40B4-BE49-F238E27FC236}">
                    <a16:creationId xmlns:a16="http://schemas.microsoft.com/office/drawing/2014/main" id="{2EDF0844-9C9D-F34D-A076-AE26CEF86B3D}"/>
                  </a:ext>
                </a:extLst>
              </p:cNvPr>
              <p:cNvPicPr/>
              <p:nvPr/>
            </p:nvPicPr>
            <p:blipFill>
              <a:blip r:embed="rId109"/>
              <a:stretch>
                <a:fillRect/>
              </a:stretch>
            </p:blipFill>
            <p:spPr>
              <a:xfrm>
                <a:off x="4508710" y="3725719"/>
                <a:ext cx="120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E2CFB23A-FC59-CD4A-801F-8041E3E58C20}"/>
                  </a:ext>
                </a:extLst>
              </p14:cNvPr>
              <p14:cNvContentPartPr/>
              <p14:nvPr/>
            </p14:nvContentPartPr>
            <p14:xfrm>
              <a:off x="4804270" y="3615919"/>
              <a:ext cx="147960" cy="163440"/>
            </p14:xfrm>
          </p:contentPart>
        </mc:Choice>
        <mc:Fallback xmlns="">
          <p:pic>
            <p:nvPicPr>
              <p:cNvPr id="83" name="Ink 82">
                <a:extLst>
                  <a:ext uri="{FF2B5EF4-FFF2-40B4-BE49-F238E27FC236}">
                    <a16:creationId xmlns:a16="http://schemas.microsoft.com/office/drawing/2014/main" id="{E2CFB23A-FC59-CD4A-801F-8041E3E58C20}"/>
                  </a:ext>
                </a:extLst>
              </p:cNvPr>
              <p:cNvPicPr/>
              <p:nvPr/>
            </p:nvPicPr>
            <p:blipFill>
              <a:blip r:embed="rId111"/>
              <a:stretch>
                <a:fillRect/>
              </a:stretch>
            </p:blipFill>
            <p:spPr>
              <a:xfrm>
                <a:off x="4797070" y="3608719"/>
                <a:ext cx="1630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5EC26171-6366-B34F-A36E-46E8370692E5}"/>
                  </a:ext>
                </a:extLst>
              </p14:cNvPr>
              <p14:cNvContentPartPr/>
              <p14:nvPr/>
            </p14:nvContentPartPr>
            <p14:xfrm>
              <a:off x="4985350" y="3631399"/>
              <a:ext cx="138960" cy="164160"/>
            </p14:xfrm>
          </p:contentPart>
        </mc:Choice>
        <mc:Fallback xmlns="">
          <p:pic>
            <p:nvPicPr>
              <p:cNvPr id="84" name="Ink 83">
                <a:extLst>
                  <a:ext uri="{FF2B5EF4-FFF2-40B4-BE49-F238E27FC236}">
                    <a16:creationId xmlns:a16="http://schemas.microsoft.com/office/drawing/2014/main" id="{5EC26171-6366-B34F-A36E-46E8370692E5}"/>
                  </a:ext>
                </a:extLst>
              </p:cNvPr>
              <p:cNvPicPr/>
              <p:nvPr/>
            </p:nvPicPr>
            <p:blipFill>
              <a:blip r:embed="rId113"/>
              <a:stretch>
                <a:fillRect/>
              </a:stretch>
            </p:blipFill>
            <p:spPr>
              <a:xfrm>
                <a:off x="4977790" y="3623839"/>
                <a:ext cx="154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1ADFB902-3F65-4244-AED6-BD29B45453B9}"/>
                  </a:ext>
                </a:extLst>
              </p14:cNvPr>
              <p14:cNvContentPartPr/>
              <p14:nvPr/>
            </p14:nvContentPartPr>
            <p14:xfrm>
              <a:off x="5218630" y="3625279"/>
              <a:ext cx="41760" cy="148320"/>
            </p14:xfrm>
          </p:contentPart>
        </mc:Choice>
        <mc:Fallback xmlns="">
          <p:pic>
            <p:nvPicPr>
              <p:cNvPr id="85" name="Ink 84">
                <a:extLst>
                  <a:ext uri="{FF2B5EF4-FFF2-40B4-BE49-F238E27FC236}">
                    <a16:creationId xmlns:a16="http://schemas.microsoft.com/office/drawing/2014/main" id="{1ADFB902-3F65-4244-AED6-BD29B45453B9}"/>
                  </a:ext>
                </a:extLst>
              </p:cNvPr>
              <p:cNvPicPr/>
              <p:nvPr/>
            </p:nvPicPr>
            <p:blipFill>
              <a:blip r:embed="rId115"/>
              <a:stretch>
                <a:fillRect/>
              </a:stretch>
            </p:blipFill>
            <p:spPr>
              <a:xfrm>
                <a:off x="5211070" y="3617719"/>
                <a:ext cx="56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2AE9165A-859A-834F-97DA-A922BD1C79CA}"/>
                  </a:ext>
                </a:extLst>
              </p14:cNvPr>
              <p14:cNvContentPartPr/>
              <p14:nvPr/>
            </p14:nvContentPartPr>
            <p14:xfrm>
              <a:off x="5221870" y="3536719"/>
              <a:ext cx="360" cy="12960"/>
            </p14:xfrm>
          </p:contentPart>
        </mc:Choice>
        <mc:Fallback xmlns="">
          <p:pic>
            <p:nvPicPr>
              <p:cNvPr id="86" name="Ink 85">
                <a:extLst>
                  <a:ext uri="{FF2B5EF4-FFF2-40B4-BE49-F238E27FC236}">
                    <a16:creationId xmlns:a16="http://schemas.microsoft.com/office/drawing/2014/main" id="{2AE9165A-859A-834F-97DA-A922BD1C79CA}"/>
                  </a:ext>
                </a:extLst>
              </p:cNvPr>
              <p:cNvPicPr/>
              <p:nvPr/>
            </p:nvPicPr>
            <p:blipFill>
              <a:blip r:embed="rId117"/>
              <a:stretch>
                <a:fillRect/>
              </a:stretch>
            </p:blipFill>
            <p:spPr>
              <a:xfrm>
                <a:off x="5214310" y="3529519"/>
                <a:ext cx="15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Ink 86">
                <a:extLst>
                  <a:ext uri="{FF2B5EF4-FFF2-40B4-BE49-F238E27FC236}">
                    <a16:creationId xmlns:a16="http://schemas.microsoft.com/office/drawing/2014/main" id="{0DD7EB48-48C2-674C-B40B-711CDD249369}"/>
                  </a:ext>
                </a:extLst>
              </p14:cNvPr>
              <p14:cNvContentPartPr/>
              <p14:nvPr/>
            </p14:nvContentPartPr>
            <p14:xfrm>
              <a:off x="5371990" y="3629959"/>
              <a:ext cx="22680" cy="116640"/>
            </p14:xfrm>
          </p:contentPart>
        </mc:Choice>
        <mc:Fallback xmlns="">
          <p:pic>
            <p:nvPicPr>
              <p:cNvPr id="87" name="Ink 86">
                <a:extLst>
                  <a:ext uri="{FF2B5EF4-FFF2-40B4-BE49-F238E27FC236}">
                    <a16:creationId xmlns:a16="http://schemas.microsoft.com/office/drawing/2014/main" id="{0DD7EB48-48C2-674C-B40B-711CDD249369}"/>
                  </a:ext>
                </a:extLst>
              </p:cNvPr>
              <p:cNvPicPr/>
              <p:nvPr/>
            </p:nvPicPr>
            <p:blipFill>
              <a:blip r:embed="rId119"/>
              <a:stretch>
                <a:fillRect/>
              </a:stretch>
            </p:blipFill>
            <p:spPr>
              <a:xfrm>
                <a:off x="5364430" y="3622399"/>
                <a:ext cx="378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2282385B-05C8-6846-A0EB-BB13B659F5FB}"/>
                  </a:ext>
                </a:extLst>
              </p14:cNvPr>
              <p14:cNvContentPartPr/>
              <p14:nvPr/>
            </p14:nvContentPartPr>
            <p14:xfrm>
              <a:off x="5339950" y="3479479"/>
              <a:ext cx="13680" cy="32760"/>
            </p14:xfrm>
          </p:contentPart>
        </mc:Choice>
        <mc:Fallback xmlns="">
          <p:pic>
            <p:nvPicPr>
              <p:cNvPr id="88" name="Ink 87">
                <a:extLst>
                  <a:ext uri="{FF2B5EF4-FFF2-40B4-BE49-F238E27FC236}">
                    <a16:creationId xmlns:a16="http://schemas.microsoft.com/office/drawing/2014/main" id="{2282385B-05C8-6846-A0EB-BB13B659F5FB}"/>
                  </a:ext>
                </a:extLst>
              </p:cNvPr>
              <p:cNvPicPr/>
              <p:nvPr/>
            </p:nvPicPr>
            <p:blipFill>
              <a:blip r:embed="rId121"/>
              <a:stretch>
                <a:fillRect/>
              </a:stretch>
            </p:blipFill>
            <p:spPr>
              <a:xfrm>
                <a:off x="5332390" y="3471919"/>
                <a:ext cx="2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7" name="Ink 106">
                <a:extLst>
                  <a:ext uri="{FF2B5EF4-FFF2-40B4-BE49-F238E27FC236}">
                    <a16:creationId xmlns:a16="http://schemas.microsoft.com/office/drawing/2014/main" id="{E91CFBB8-7691-CD46-84FD-CC4AEACD623B}"/>
                  </a:ext>
                </a:extLst>
              </p14:cNvPr>
              <p14:cNvContentPartPr/>
              <p14:nvPr/>
            </p14:nvContentPartPr>
            <p14:xfrm>
              <a:off x="2953510" y="3897799"/>
              <a:ext cx="2629800" cy="137520"/>
            </p14:xfrm>
          </p:contentPart>
        </mc:Choice>
        <mc:Fallback xmlns="">
          <p:pic>
            <p:nvPicPr>
              <p:cNvPr id="107" name="Ink 106">
                <a:extLst>
                  <a:ext uri="{FF2B5EF4-FFF2-40B4-BE49-F238E27FC236}">
                    <a16:creationId xmlns:a16="http://schemas.microsoft.com/office/drawing/2014/main" id="{E91CFBB8-7691-CD46-84FD-CC4AEACD623B}"/>
                  </a:ext>
                </a:extLst>
              </p:cNvPr>
              <p:cNvPicPr/>
              <p:nvPr/>
            </p:nvPicPr>
            <p:blipFill>
              <a:blip r:embed="rId123"/>
              <a:stretch>
                <a:fillRect/>
              </a:stretch>
            </p:blipFill>
            <p:spPr>
              <a:xfrm>
                <a:off x="2945950" y="3890239"/>
                <a:ext cx="2644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9" name="Ink 108">
                <a:extLst>
                  <a:ext uri="{FF2B5EF4-FFF2-40B4-BE49-F238E27FC236}">
                    <a16:creationId xmlns:a16="http://schemas.microsoft.com/office/drawing/2014/main" id="{EB099323-C9F3-7F40-91B3-8B15F7140CD0}"/>
                  </a:ext>
                </a:extLst>
              </p14:cNvPr>
              <p14:cNvContentPartPr/>
              <p14:nvPr/>
            </p14:nvContentPartPr>
            <p14:xfrm>
              <a:off x="4090750" y="3642199"/>
              <a:ext cx="201960" cy="2325240"/>
            </p14:xfrm>
          </p:contentPart>
        </mc:Choice>
        <mc:Fallback xmlns="">
          <p:pic>
            <p:nvPicPr>
              <p:cNvPr id="109" name="Ink 108">
                <a:extLst>
                  <a:ext uri="{FF2B5EF4-FFF2-40B4-BE49-F238E27FC236}">
                    <a16:creationId xmlns:a16="http://schemas.microsoft.com/office/drawing/2014/main" id="{EB099323-C9F3-7F40-91B3-8B15F7140CD0}"/>
                  </a:ext>
                </a:extLst>
              </p:cNvPr>
              <p:cNvPicPr/>
              <p:nvPr/>
            </p:nvPicPr>
            <p:blipFill>
              <a:blip r:embed="rId125"/>
              <a:stretch>
                <a:fillRect/>
              </a:stretch>
            </p:blipFill>
            <p:spPr>
              <a:xfrm>
                <a:off x="4083190" y="3634639"/>
                <a:ext cx="217080" cy="2340000"/>
              </a:xfrm>
              <a:prstGeom prst="rect">
                <a:avLst/>
              </a:prstGeom>
            </p:spPr>
          </p:pic>
        </mc:Fallback>
      </mc:AlternateContent>
      <p:grpSp>
        <p:nvGrpSpPr>
          <p:cNvPr id="114" name="Group 113">
            <a:extLst>
              <a:ext uri="{FF2B5EF4-FFF2-40B4-BE49-F238E27FC236}">
                <a16:creationId xmlns:a16="http://schemas.microsoft.com/office/drawing/2014/main" id="{3A9512D6-988E-D44C-AC8D-641F7C6A98A5}"/>
              </a:ext>
            </a:extLst>
          </p:cNvPr>
          <p:cNvGrpSpPr/>
          <p:nvPr/>
        </p:nvGrpSpPr>
        <p:grpSpPr>
          <a:xfrm>
            <a:off x="3170230" y="4496479"/>
            <a:ext cx="619920" cy="523440"/>
            <a:chOff x="3170230" y="4496479"/>
            <a:chExt cx="619920" cy="523440"/>
          </a:xfrm>
        </p:grpSpPr>
        <mc:AlternateContent xmlns:mc="http://schemas.openxmlformats.org/markup-compatibility/2006" xmlns:p14="http://schemas.microsoft.com/office/powerpoint/2010/main">
          <mc:Choice Requires="p14">
            <p:contentPart p14:bwMode="auto" r:id="rId126">
              <p14:nvContentPartPr>
                <p14:cNvPr id="96" name="Ink 95">
                  <a:extLst>
                    <a:ext uri="{FF2B5EF4-FFF2-40B4-BE49-F238E27FC236}">
                      <a16:creationId xmlns:a16="http://schemas.microsoft.com/office/drawing/2014/main" id="{9A8CED87-7A6B-C04E-B7DB-4EE1936D1B8E}"/>
                    </a:ext>
                  </a:extLst>
                </p14:cNvPr>
                <p14:cNvContentPartPr/>
                <p14:nvPr/>
              </p14:nvContentPartPr>
              <p14:xfrm>
                <a:off x="3178870" y="4522759"/>
                <a:ext cx="161640" cy="215280"/>
              </p14:xfrm>
            </p:contentPart>
          </mc:Choice>
          <mc:Fallback xmlns="">
            <p:pic>
              <p:nvPicPr>
                <p:cNvPr id="96" name="Ink 95">
                  <a:extLst>
                    <a:ext uri="{FF2B5EF4-FFF2-40B4-BE49-F238E27FC236}">
                      <a16:creationId xmlns:a16="http://schemas.microsoft.com/office/drawing/2014/main" id="{9A8CED87-7A6B-C04E-B7DB-4EE1936D1B8E}"/>
                    </a:ext>
                  </a:extLst>
                </p:cNvPr>
                <p:cNvPicPr/>
                <p:nvPr/>
              </p:nvPicPr>
              <p:blipFill>
                <a:blip r:embed="rId127"/>
                <a:stretch>
                  <a:fillRect/>
                </a:stretch>
              </p:blipFill>
              <p:spPr>
                <a:xfrm>
                  <a:off x="3171310" y="4515199"/>
                  <a:ext cx="176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7" name="Ink 96">
                  <a:extLst>
                    <a:ext uri="{FF2B5EF4-FFF2-40B4-BE49-F238E27FC236}">
                      <a16:creationId xmlns:a16="http://schemas.microsoft.com/office/drawing/2014/main" id="{856FBFFB-C525-704F-B75D-ADF67FF32C9D}"/>
                    </a:ext>
                  </a:extLst>
                </p14:cNvPr>
                <p14:cNvContentPartPr/>
                <p14:nvPr/>
              </p14:nvContentPartPr>
              <p14:xfrm>
                <a:off x="3407110" y="4600519"/>
                <a:ext cx="90720" cy="111960"/>
              </p14:xfrm>
            </p:contentPart>
          </mc:Choice>
          <mc:Fallback xmlns="">
            <p:pic>
              <p:nvPicPr>
                <p:cNvPr id="97" name="Ink 96">
                  <a:extLst>
                    <a:ext uri="{FF2B5EF4-FFF2-40B4-BE49-F238E27FC236}">
                      <a16:creationId xmlns:a16="http://schemas.microsoft.com/office/drawing/2014/main" id="{856FBFFB-C525-704F-B75D-ADF67FF32C9D}"/>
                    </a:ext>
                  </a:extLst>
                </p:cNvPr>
                <p:cNvPicPr/>
                <p:nvPr/>
              </p:nvPicPr>
              <p:blipFill>
                <a:blip r:embed="rId129"/>
                <a:stretch>
                  <a:fillRect/>
                </a:stretch>
              </p:blipFill>
              <p:spPr>
                <a:xfrm>
                  <a:off x="3399910" y="4592959"/>
                  <a:ext cx="105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8" name="Ink 97">
                  <a:extLst>
                    <a:ext uri="{FF2B5EF4-FFF2-40B4-BE49-F238E27FC236}">
                      <a16:creationId xmlns:a16="http://schemas.microsoft.com/office/drawing/2014/main" id="{F43F16B9-FAAB-5442-9800-DB27879EE31B}"/>
                    </a:ext>
                  </a:extLst>
                </p14:cNvPr>
                <p14:cNvContentPartPr/>
                <p14:nvPr/>
              </p14:nvContentPartPr>
              <p14:xfrm>
                <a:off x="3398110" y="4596559"/>
                <a:ext cx="148680" cy="98280"/>
              </p14:xfrm>
            </p:contentPart>
          </mc:Choice>
          <mc:Fallback xmlns="">
            <p:pic>
              <p:nvPicPr>
                <p:cNvPr id="98" name="Ink 97">
                  <a:extLst>
                    <a:ext uri="{FF2B5EF4-FFF2-40B4-BE49-F238E27FC236}">
                      <a16:creationId xmlns:a16="http://schemas.microsoft.com/office/drawing/2014/main" id="{F43F16B9-FAAB-5442-9800-DB27879EE31B}"/>
                    </a:ext>
                  </a:extLst>
                </p:cNvPr>
                <p:cNvPicPr/>
                <p:nvPr/>
              </p:nvPicPr>
              <p:blipFill>
                <a:blip r:embed="rId131"/>
                <a:stretch>
                  <a:fillRect/>
                </a:stretch>
              </p:blipFill>
              <p:spPr>
                <a:xfrm>
                  <a:off x="3390550" y="4588999"/>
                  <a:ext cx="163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 name="Ink 98">
                  <a:extLst>
                    <a:ext uri="{FF2B5EF4-FFF2-40B4-BE49-F238E27FC236}">
                      <a16:creationId xmlns:a16="http://schemas.microsoft.com/office/drawing/2014/main" id="{7493A5E3-7D03-364B-8E1D-3964A5791B7E}"/>
                    </a:ext>
                  </a:extLst>
                </p14:cNvPr>
                <p14:cNvContentPartPr/>
                <p14:nvPr/>
              </p14:nvContentPartPr>
              <p14:xfrm>
                <a:off x="3628510" y="4496479"/>
                <a:ext cx="32040" cy="184680"/>
              </p14:xfrm>
            </p:contentPart>
          </mc:Choice>
          <mc:Fallback xmlns="">
            <p:pic>
              <p:nvPicPr>
                <p:cNvPr id="99" name="Ink 98">
                  <a:extLst>
                    <a:ext uri="{FF2B5EF4-FFF2-40B4-BE49-F238E27FC236}">
                      <a16:creationId xmlns:a16="http://schemas.microsoft.com/office/drawing/2014/main" id="{7493A5E3-7D03-364B-8E1D-3964A5791B7E}"/>
                    </a:ext>
                  </a:extLst>
                </p:cNvPr>
                <p:cNvPicPr/>
                <p:nvPr/>
              </p:nvPicPr>
              <p:blipFill>
                <a:blip r:embed="rId133"/>
                <a:stretch>
                  <a:fillRect/>
                </a:stretch>
              </p:blipFill>
              <p:spPr>
                <a:xfrm>
                  <a:off x="3621310" y="4488919"/>
                  <a:ext cx="46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 name="Ink 109">
                  <a:extLst>
                    <a:ext uri="{FF2B5EF4-FFF2-40B4-BE49-F238E27FC236}">
                      <a16:creationId xmlns:a16="http://schemas.microsoft.com/office/drawing/2014/main" id="{FF37172B-548C-034B-9BAC-35C9D792F43F}"/>
                    </a:ext>
                  </a:extLst>
                </p14:cNvPr>
                <p14:cNvContentPartPr/>
                <p14:nvPr/>
              </p14:nvContentPartPr>
              <p14:xfrm>
                <a:off x="3170230" y="4791679"/>
                <a:ext cx="191160" cy="228240"/>
              </p14:xfrm>
            </p:contentPart>
          </mc:Choice>
          <mc:Fallback xmlns="">
            <p:pic>
              <p:nvPicPr>
                <p:cNvPr id="110" name="Ink 109">
                  <a:extLst>
                    <a:ext uri="{FF2B5EF4-FFF2-40B4-BE49-F238E27FC236}">
                      <a16:creationId xmlns:a16="http://schemas.microsoft.com/office/drawing/2014/main" id="{FF37172B-548C-034B-9BAC-35C9D792F43F}"/>
                    </a:ext>
                  </a:extLst>
                </p:cNvPr>
                <p:cNvPicPr/>
                <p:nvPr/>
              </p:nvPicPr>
              <p:blipFill>
                <a:blip r:embed="rId135"/>
                <a:stretch>
                  <a:fillRect/>
                </a:stretch>
              </p:blipFill>
              <p:spPr>
                <a:xfrm>
                  <a:off x="3162670" y="4784119"/>
                  <a:ext cx="2059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1" name="Ink 110">
                  <a:extLst>
                    <a:ext uri="{FF2B5EF4-FFF2-40B4-BE49-F238E27FC236}">
                      <a16:creationId xmlns:a16="http://schemas.microsoft.com/office/drawing/2014/main" id="{2932AE5F-593E-C04A-BFAD-766B53DD1A53}"/>
                    </a:ext>
                  </a:extLst>
                </p14:cNvPr>
                <p14:cNvContentPartPr/>
                <p14:nvPr/>
              </p14:nvContentPartPr>
              <p14:xfrm>
                <a:off x="3450670" y="4810039"/>
                <a:ext cx="125640" cy="174240"/>
              </p14:xfrm>
            </p:contentPart>
          </mc:Choice>
          <mc:Fallback xmlns="">
            <p:pic>
              <p:nvPicPr>
                <p:cNvPr id="111" name="Ink 110">
                  <a:extLst>
                    <a:ext uri="{FF2B5EF4-FFF2-40B4-BE49-F238E27FC236}">
                      <a16:creationId xmlns:a16="http://schemas.microsoft.com/office/drawing/2014/main" id="{2932AE5F-593E-C04A-BFAD-766B53DD1A53}"/>
                    </a:ext>
                  </a:extLst>
                </p:cNvPr>
                <p:cNvPicPr/>
                <p:nvPr/>
              </p:nvPicPr>
              <p:blipFill>
                <a:blip r:embed="rId137"/>
                <a:stretch>
                  <a:fillRect/>
                </a:stretch>
              </p:blipFill>
              <p:spPr>
                <a:xfrm>
                  <a:off x="3443110" y="4802479"/>
                  <a:ext cx="140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2" name="Ink 111">
                  <a:extLst>
                    <a:ext uri="{FF2B5EF4-FFF2-40B4-BE49-F238E27FC236}">
                      <a16:creationId xmlns:a16="http://schemas.microsoft.com/office/drawing/2014/main" id="{91658844-CB2C-7142-8627-55BA44046873}"/>
                    </a:ext>
                  </a:extLst>
                </p14:cNvPr>
                <p14:cNvContentPartPr/>
                <p14:nvPr/>
              </p14:nvContentPartPr>
              <p14:xfrm>
                <a:off x="3442390" y="4855759"/>
                <a:ext cx="93600" cy="115920"/>
              </p14:xfrm>
            </p:contentPart>
          </mc:Choice>
          <mc:Fallback xmlns="">
            <p:pic>
              <p:nvPicPr>
                <p:cNvPr id="112" name="Ink 111">
                  <a:extLst>
                    <a:ext uri="{FF2B5EF4-FFF2-40B4-BE49-F238E27FC236}">
                      <a16:creationId xmlns:a16="http://schemas.microsoft.com/office/drawing/2014/main" id="{91658844-CB2C-7142-8627-55BA44046873}"/>
                    </a:ext>
                  </a:extLst>
                </p:cNvPr>
                <p:cNvPicPr/>
                <p:nvPr/>
              </p:nvPicPr>
              <p:blipFill>
                <a:blip r:embed="rId139"/>
                <a:stretch>
                  <a:fillRect/>
                </a:stretch>
              </p:blipFill>
              <p:spPr>
                <a:xfrm>
                  <a:off x="3434830" y="4848199"/>
                  <a:ext cx="1087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EF03AEB1-0976-F94F-B6F4-4C0672B92D0A}"/>
                    </a:ext>
                  </a:extLst>
                </p14:cNvPr>
                <p14:cNvContentPartPr/>
                <p14:nvPr/>
              </p14:nvContentPartPr>
              <p14:xfrm>
                <a:off x="3637870" y="4779079"/>
                <a:ext cx="152280" cy="205920"/>
              </p14:xfrm>
            </p:contentPart>
          </mc:Choice>
          <mc:Fallback xmlns="">
            <p:pic>
              <p:nvPicPr>
                <p:cNvPr id="113" name="Ink 112">
                  <a:extLst>
                    <a:ext uri="{FF2B5EF4-FFF2-40B4-BE49-F238E27FC236}">
                      <a16:creationId xmlns:a16="http://schemas.microsoft.com/office/drawing/2014/main" id="{EF03AEB1-0976-F94F-B6F4-4C0672B92D0A}"/>
                    </a:ext>
                  </a:extLst>
                </p:cNvPr>
                <p:cNvPicPr/>
                <p:nvPr/>
              </p:nvPicPr>
              <p:blipFill>
                <a:blip r:embed="rId141"/>
                <a:stretch>
                  <a:fillRect/>
                </a:stretch>
              </p:blipFill>
              <p:spPr>
                <a:xfrm>
                  <a:off x="3630310" y="4771519"/>
                  <a:ext cx="167400" cy="221040"/>
                </a:xfrm>
                <a:prstGeom prst="rect">
                  <a:avLst/>
                </a:prstGeom>
              </p:spPr>
            </p:pic>
          </mc:Fallback>
        </mc:AlternateContent>
      </p:grpSp>
      <p:grpSp>
        <p:nvGrpSpPr>
          <p:cNvPr id="120" name="Group 119">
            <a:extLst>
              <a:ext uri="{FF2B5EF4-FFF2-40B4-BE49-F238E27FC236}">
                <a16:creationId xmlns:a16="http://schemas.microsoft.com/office/drawing/2014/main" id="{4CBA7510-2F1F-2943-BF91-EBA482403C1C}"/>
              </a:ext>
            </a:extLst>
          </p:cNvPr>
          <p:cNvGrpSpPr/>
          <p:nvPr/>
        </p:nvGrpSpPr>
        <p:grpSpPr>
          <a:xfrm>
            <a:off x="4534630" y="4101919"/>
            <a:ext cx="1010880" cy="855360"/>
            <a:chOff x="4534630" y="4101919"/>
            <a:chExt cx="1010880" cy="855360"/>
          </a:xfrm>
        </p:grpSpPr>
        <mc:AlternateContent xmlns:mc="http://schemas.openxmlformats.org/markup-compatibility/2006" xmlns:p14="http://schemas.microsoft.com/office/powerpoint/2010/main">
          <mc:Choice Requires="p14">
            <p:contentPart p14:bwMode="auto" r:id="rId142">
              <p14:nvContentPartPr>
                <p14:cNvPr id="90" name="Ink 89">
                  <a:extLst>
                    <a:ext uri="{FF2B5EF4-FFF2-40B4-BE49-F238E27FC236}">
                      <a16:creationId xmlns:a16="http://schemas.microsoft.com/office/drawing/2014/main" id="{D96C6AA3-1D4F-A248-9553-074FFE5CE7DC}"/>
                    </a:ext>
                  </a:extLst>
                </p14:cNvPr>
                <p14:cNvContentPartPr/>
                <p14:nvPr/>
              </p14:nvContentPartPr>
              <p14:xfrm>
                <a:off x="4534630" y="4173559"/>
                <a:ext cx="174960" cy="192600"/>
              </p14:xfrm>
            </p:contentPart>
          </mc:Choice>
          <mc:Fallback xmlns="">
            <p:pic>
              <p:nvPicPr>
                <p:cNvPr id="90" name="Ink 89">
                  <a:extLst>
                    <a:ext uri="{FF2B5EF4-FFF2-40B4-BE49-F238E27FC236}">
                      <a16:creationId xmlns:a16="http://schemas.microsoft.com/office/drawing/2014/main" id="{D96C6AA3-1D4F-A248-9553-074FFE5CE7DC}"/>
                    </a:ext>
                  </a:extLst>
                </p:cNvPr>
                <p:cNvPicPr/>
                <p:nvPr/>
              </p:nvPicPr>
              <p:blipFill>
                <a:blip r:embed="rId143"/>
                <a:stretch>
                  <a:fillRect/>
                </a:stretch>
              </p:blipFill>
              <p:spPr>
                <a:xfrm>
                  <a:off x="4527070" y="4165999"/>
                  <a:ext cx="1900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96A77322-6EF1-1443-BAB8-62201FC719B3}"/>
                    </a:ext>
                  </a:extLst>
                </p14:cNvPr>
                <p14:cNvContentPartPr/>
                <p14:nvPr/>
              </p14:nvContentPartPr>
              <p14:xfrm>
                <a:off x="4811470" y="4152679"/>
                <a:ext cx="115920" cy="176760"/>
              </p14:xfrm>
            </p:contentPart>
          </mc:Choice>
          <mc:Fallback xmlns="">
            <p:pic>
              <p:nvPicPr>
                <p:cNvPr id="91" name="Ink 90">
                  <a:extLst>
                    <a:ext uri="{FF2B5EF4-FFF2-40B4-BE49-F238E27FC236}">
                      <a16:creationId xmlns:a16="http://schemas.microsoft.com/office/drawing/2014/main" id="{96A77322-6EF1-1443-BAB8-62201FC719B3}"/>
                    </a:ext>
                  </a:extLst>
                </p:cNvPr>
                <p:cNvPicPr/>
                <p:nvPr/>
              </p:nvPicPr>
              <p:blipFill>
                <a:blip r:embed="rId145"/>
                <a:stretch>
                  <a:fillRect/>
                </a:stretch>
              </p:blipFill>
              <p:spPr>
                <a:xfrm>
                  <a:off x="4803910" y="4145119"/>
                  <a:ext cx="1310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Ink 91">
                  <a:extLst>
                    <a:ext uri="{FF2B5EF4-FFF2-40B4-BE49-F238E27FC236}">
                      <a16:creationId xmlns:a16="http://schemas.microsoft.com/office/drawing/2014/main" id="{9E44216F-5834-AB42-9C72-3B6AA29ADC47}"/>
                    </a:ext>
                  </a:extLst>
                </p14:cNvPr>
                <p14:cNvContentPartPr/>
                <p14:nvPr/>
              </p14:nvContentPartPr>
              <p14:xfrm>
                <a:off x="4820470" y="4216039"/>
                <a:ext cx="113760" cy="93600"/>
              </p14:xfrm>
            </p:contentPart>
          </mc:Choice>
          <mc:Fallback xmlns="">
            <p:pic>
              <p:nvPicPr>
                <p:cNvPr id="92" name="Ink 91">
                  <a:extLst>
                    <a:ext uri="{FF2B5EF4-FFF2-40B4-BE49-F238E27FC236}">
                      <a16:creationId xmlns:a16="http://schemas.microsoft.com/office/drawing/2014/main" id="{9E44216F-5834-AB42-9C72-3B6AA29ADC47}"/>
                    </a:ext>
                  </a:extLst>
                </p:cNvPr>
                <p:cNvPicPr/>
                <p:nvPr/>
              </p:nvPicPr>
              <p:blipFill>
                <a:blip r:embed="rId147"/>
                <a:stretch>
                  <a:fillRect/>
                </a:stretch>
              </p:blipFill>
              <p:spPr>
                <a:xfrm>
                  <a:off x="4812910" y="4208479"/>
                  <a:ext cx="128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Ink 92">
                  <a:extLst>
                    <a:ext uri="{FF2B5EF4-FFF2-40B4-BE49-F238E27FC236}">
                      <a16:creationId xmlns:a16="http://schemas.microsoft.com/office/drawing/2014/main" id="{7946A0CA-AF51-F142-A16E-3A5C1D02AADD}"/>
                    </a:ext>
                  </a:extLst>
                </p14:cNvPr>
                <p14:cNvContentPartPr/>
                <p14:nvPr/>
              </p14:nvContentPartPr>
              <p14:xfrm>
                <a:off x="5046910" y="4101919"/>
                <a:ext cx="151560" cy="194040"/>
              </p14:xfrm>
            </p:contentPart>
          </mc:Choice>
          <mc:Fallback xmlns="">
            <p:pic>
              <p:nvPicPr>
                <p:cNvPr id="93" name="Ink 92">
                  <a:extLst>
                    <a:ext uri="{FF2B5EF4-FFF2-40B4-BE49-F238E27FC236}">
                      <a16:creationId xmlns:a16="http://schemas.microsoft.com/office/drawing/2014/main" id="{7946A0CA-AF51-F142-A16E-3A5C1D02AADD}"/>
                    </a:ext>
                  </a:extLst>
                </p:cNvPr>
                <p:cNvPicPr/>
                <p:nvPr/>
              </p:nvPicPr>
              <p:blipFill>
                <a:blip r:embed="rId149"/>
                <a:stretch>
                  <a:fillRect/>
                </a:stretch>
              </p:blipFill>
              <p:spPr>
                <a:xfrm>
                  <a:off x="5039350" y="4094359"/>
                  <a:ext cx="166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Ink 93">
                  <a:extLst>
                    <a:ext uri="{FF2B5EF4-FFF2-40B4-BE49-F238E27FC236}">
                      <a16:creationId xmlns:a16="http://schemas.microsoft.com/office/drawing/2014/main" id="{C50F5254-4F5E-0B4A-A07B-63A0DE22E6EA}"/>
                    </a:ext>
                  </a:extLst>
                </p14:cNvPr>
                <p14:cNvContentPartPr/>
                <p14:nvPr/>
              </p14:nvContentPartPr>
              <p14:xfrm>
                <a:off x="5263270" y="4112719"/>
                <a:ext cx="127080" cy="177840"/>
              </p14:xfrm>
            </p:contentPart>
          </mc:Choice>
          <mc:Fallback xmlns="">
            <p:pic>
              <p:nvPicPr>
                <p:cNvPr id="94" name="Ink 93">
                  <a:extLst>
                    <a:ext uri="{FF2B5EF4-FFF2-40B4-BE49-F238E27FC236}">
                      <a16:creationId xmlns:a16="http://schemas.microsoft.com/office/drawing/2014/main" id="{C50F5254-4F5E-0B4A-A07B-63A0DE22E6EA}"/>
                    </a:ext>
                  </a:extLst>
                </p:cNvPr>
                <p:cNvPicPr/>
                <p:nvPr/>
              </p:nvPicPr>
              <p:blipFill>
                <a:blip r:embed="rId151"/>
                <a:stretch>
                  <a:fillRect/>
                </a:stretch>
              </p:blipFill>
              <p:spPr>
                <a:xfrm>
                  <a:off x="5255710" y="4105159"/>
                  <a:ext cx="1422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842DFCFC-15E8-A741-8742-DC09008B59A3}"/>
                    </a:ext>
                  </a:extLst>
                </p14:cNvPr>
                <p14:cNvContentPartPr/>
                <p14:nvPr/>
              </p14:nvContentPartPr>
              <p14:xfrm>
                <a:off x="4619950" y="4478479"/>
                <a:ext cx="172800" cy="189000"/>
              </p14:xfrm>
            </p:contentPart>
          </mc:Choice>
          <mc:Fallback xmlns="">
            <p:pic>
              <p:nvPicPr>
                <p:cNvPr id="101" name="Ink 100">
                  <a:extLst>
                    <a:ext uri="{FF2B5EF4-FFF2-40B4-BE49-F238E27FC236}">
                      <a16:creationId xmlns:a16="http://schemas.microsoft.com/office/drawing/2014/main" id="{842DFCFC-15E8-A741-8742-DC09008B59A3}"/>
                    </a:ext>
                  </a:extLst>
                </p:cNvPr>
                <p:cNvPicPr/>
                <p:nvPr/>
              </p:nvPicPr>
              <p:blipFill>
                <a:blip r:embed="rId153"/>
                <a:stretch>
                  <a:fillRect/>
                </a:stretch>
              </p:blipFill>
              <p:spPr>
                <a:xfrm>
                  <a:off x="4612390" y="4470919"/>
                  <a:ext cx="1879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3DA90660-19EE-A548-804D-46D46CD7FB36}"/>
                    </a:ext>
                  </a:extLst>
                </p14:cNvPr>
                <p14:cNvContentPartPr/>
                <p14:nvPr/>
              </p14:nvContentPartPr>
              <p14:xfrm>
                <a:off x="4898230" y="4506559"/>
                <a:ext cx="113760" cy="146880"/>
              </p14:xfrm>
            </p:contentPart>
          </mc:Choice>
          <mc:Fallback xmlns="">
            <p:pic>
              <p:nvPicPr>
                <p:cNvPr id="102" name="Ink 101">
                  <a:extLst>
                    <a:ext uri="{FF2B5EF4-FFF2-40B4-BE49-F238E27FC236}">
                      <a16:creationId xmlns:a16="http://schemas.microsoft.com/office/drawing/2014/main" id="{3DA90660-19EE-A548-804D-46D46CD7FB36}"/>
                    </a:ext>
                  </a:extLst>
                </p:cNvPr>
                <p:cNvPicPr/>
                <p:nvPr/>
              </p:nvPicPr>
              <p:blipFill>
                <a:blip r:embed="rId155"/>
                <a:stretch>
                  <a:fillRect/>
                </a:stretch>
              </p:blipFill>
              <p:spPr>
                <a:xfrm>
                  <a:off x="4890670" y="4498999"/>
                  <a:ext cx="1288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650096FB-7614-3A47-A725-120EDA6C609C}"/>
                    </a:ext>
                  </a:extLst>
                </p14:cNvPr>
                <p14:cNvContentPartPr/>
                <p14:nvPr/>
              </p14:nvContentPartPr>
              <p14:xfrm>
                <a:off x="4902550" y="4542559"/>
                <a:ext cx="158760" cy="75960"/>
              </p14:xfrm>
            </p:contentPart>
          </mc:Choice>
          <mc:Fallback xmlns="">
            <p:pic>
              <p:nvPicPr>
                <p:cNvPr id="103" name="Ink 102">
                  <a:extLst>
                    <a:ext uri="{FF2B5EF4-FFF2-40B4-BE49-F238E27FC236}">
                      <a16:creationId xmlns:a16="http://schemas.microsoft.com/office/drawing/2014/main" id="{650096FB-7614-3A47-A725-120EDA6C609C}"/>
                    </a:ext>
                  </a:extLst>
                </p:cNvPr>
                <p:cNvPicPr/>
                <p:nvPr/>
              </p:nvPicPr>
              <p:blipFill>
                <a:blip r:embed="rId157"/>
                <a:stretch>
                  <a:fillRect/>
                </a:stretch>
              </p:blipFill>
              <p:spPr>
                <a:xfrm>
                  <a:off x="4894990" y="4534999"/>
                  <a:ext cx="1738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Ink 103">
                  <a:extLst>
                    <a:ext uri="{FF2B5EF4-FFF2-40B4-BE49-F238E27FC236}">
                      <a16:creationId xmlns:a16="http://schemas.microsoft.com/office/drawing/2014/main" id="{C868FB22-3CBF-8348-8548-7379F92EC0A4}"/>
                    </a:ext>
                  </a:extLst>
                </p14:cNvPr>
                <p14:cNvContentPartPr/>
                <p14:nvPr/>
              </p14:nvContentPartPr>
              <p14:xfrm>
                <a:off x="5141590" y="4421599"/>
                <a:ext cx="173880" cy="198360"/>
              </p14:xfrm>
            </p:contentPart>
          </mc:Choice>
          <mc:Fallback xmlns="">
            <p:pic>
              <p:nvPicPr>
                <p:cNvPr id="104" name="Ink 103">
                  <a:extLst>
                    <a:ext uri="{FF2B5EF4-FFF2-40B4-BE49-F238E27FC236}">
                      <a16:creationId xmlns:a16="http://schemas.microsoft.com/office/drawing/2014/main" id="{C868FB22-3CBF-8348-8548-7379F92EC0A4}"/>
                    </a:ext>
                  </a:extLst>
                </p:cNvPr>
                <p:cNvPicPr/>
                <p:nvPr/>
              </p:nvPicPr>
              <p:blipFill>
                <a:blip r:embed="rId159"/>
                <a:stretch>
                  <a:fillRect/>
                </a:stretch>
              </p:blipFill>
              <p:spPr>
                <a:xfrm>
                  <a:off x="5134030" y="4414399"/>
                  <a:ext cx="1890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Ink 104">
                  <a:extLst>
                    <a:ext uri="{FF2B5EF4-FFF2-40B4-BE49-F238E27FC236}">
                      <a16:creationId xmlns:a16="http://schemas.microsoft.com/office/drawing/2014/main" id="{1B8376A6-586A-F94D-9902-4CD7A5FA8140}"/>
                    </a:ext>
                  </a:extLst>
                </p14:cNvPr>
                <p14:cNvContentPartPr/>
                <p14:nvPr/>
              </p14:nvContentPartPr>
              <p14:xfrm>
                <a:off x="5391790" y="4427359"/>
                <a:ext cx="17280" cy="198000"/>
              </p14:xfrm>
            </p:contentPart>
          </mc:Choice>
          <mc:Fallback xmlns="">
            <p:pic>
              <p:nvPicPr>
                <p:cNvPr id="105" name="Ink 104">
                  <a:extLst>
                    <a:ext uri="{FF2B5EF4-FFF2-40B4-BE49-F238E27FC236}">
                      <a16:creationId xmlns:a16="http://schemas.microsoft.com/office/drawing/2014/main" id="{1B8376A6-586A-F94D-9902-4CD7A5FA8140}"/>
                    </a:ext>
                  </a:extLst>
                </p:cNvPr>
                <p:cNvPicPr/>
                <p:nvPr/>
              </p:nvPicPr>
              <p:blipFill>
                <a:blip r:embed="rId161"/>
                <a:stretch>
                  <a:fillRect/>
                </a:stretch>
              </p:blipFill>
              <p:spPr>
                <a:xfrm>
                  <a:off x="5384230" y="4419799"/>
                  <a:ext cx="32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Ink 114">
                  <a:extLst>
                    <a:ext uri="{FF2B5EF4-FFF2-40B4-BE49-F238E27FC236}">
                      <a16:creationId xmlns:a16="http://schemas.microsoft.com/office/drawing/2014/main" id="{CC19F501-94FA-DF47-AAB0-C5A872D4092A}"/>
                    </a:ext>
                  </a:extLst>
                </p14:cNvPr>
                <p14:cNvContentPartPr/>
                <p14:nvPr/>
              </p14:nvContentPartPr>
              <p14:xfrm>
                <a:off x="4634350" y="4767919"/>
                <a:ext cx="217080" cy="189360"/>
              </p14:xfrm>
            </p:contentPart>
          </mc:Choice>
          <mc:Fallback xmlns="">
            <p:pic>
              <p:nvPicPr>
                <p:cNvPr id="115" name="Ink 114">
                  <a:extLst>
                    <a:ext uri="{FF2B5EF4-FFF2-40B4-BE49-F238E27FC236}">
                      <a16:creationId xmlns:a16="http://schemas.microsoft.com/office/drawing/2014/main" id="{CC19F501-94FA-DF47-AAB0-C5A872D4092A}"/>
                    </a:ext>
                  </a:extLst>
                </p:cNvPr>
                <p:cNvPicPr/>
                <p:nvPr/>
              </p:nvPicPr>
              <p:blipFill>
                <a:blip r:embed="rId163"/>
                <a:stretch>
                  <a:fillRect/>
                </a:stretch>
              </p:blipFill>
              <p:spPr>
                <a:xfrm>
                  <a:off x="4626790" y="4760359"/>
                  <a:ext cx="2318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6" name="Ink 115">
                  <a:extLst>
                    <a:ext uri="{FF2B5EF4-FFF2-40B4-BE49-F238E27FC236}">
                      <a16:creationId xmlns:a16="http://schemas.microsoft.com/office/drawing/2014/main" id="{2C9E0935-2285-8B40-915F-410752440018}"/>
                    </a:ext>
                  </a:extLst>
                </p14:cNvPr>
                <p14:cNvContentPartPr/>
                <p14:nvPr/>
              </p14:nvContentPartPr>
              <p14:xfrm>
                <a:off x="4923790" y="4760359"/>
                <a:ext cx="111960" cy="158760"/>
              </p14:xfrm>
            </p:contentPart>
          </mc:Choice>
          <mc:Fallback xmlns="">
            <p:pic>
              <p:nvPicPr>
                <p:cNvPr id="116" name="Ink 115">
                  <a:extLst>
                    <a:ext uri="{FF2B5EF4-FFF2-40B4-BE49-F238E27FC236}">
                      <a16:creationId xmlns:a16="http://schemas.microsoft.com/office/drawing/2014/main" id="{2C9E0935-2285-8B40-915F-410752440018}"/>
                    </a:ext>
                  </a:extLst>
                </p:cNvPr>
                <p:cNvPicPr/>
                <p:nvPr/>
              </p:nvPicPr>
              <p:blipFill>
                <a:blip r:embed="rId165"/>
                <a:stretch>
                  <a:fillRect/>
                </a:stretch>
              </p:blipFill>
              <p:spPr>
                <a:xfrm>
                  <a:off x="4916230" y="4752799"/>
                  <a:ext cx="127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7" name="Ink 116">
                  <a:extLst>
                    <a:ext uri="{FF2B5EF4-FFF2-40B4-BE49-F238E27FC236}">
                      <a16:creationId xmlns:a16="http://schemas.microsoft.com/office/drawing/2014/main" id="{8FFAB970-CF35-6E42-AC1E-0CDBD7CA3F3D}"/>
                    </a:ext>
                  </a:extLst>
                </p14:cNvPr>
                <p14:cNvContentPartPr/>
                <p14:nvPr/>
              </p14:nvContentPartPr>
              <p14:xfrm>
                <a:off x="4910830" y="4801399"/>
                <a:ext cx="135360" cy="102240"/>
              </p14:xfrm>
            </p:contentPart>
          </mc:Choice>
          <mc:Fallback xmlns="">
            <p:pic>
              <p:nvPicPr>
                <p:cNvPr id="117" name="Ink 116">
                  <a:extLst>
                    <a:ext uri="{FF2B5EF4-FFF2-40B4-BE49-F238E27FC236}">
                      <a16:creationId xmlns:a16="http://schemas.microsoft.com/office/drawing/2014/main" id="{8FFAB970-CF35-6E42-AC1E-0CDBD7CA3F3D}"/>
                    </a:ext>
                  </a:extLst>
                </p:cNvPr>
                <p:cNvPicPr/>
                <p:nvPr/>
              </p:nvPicPr>
              <p:blipFill>
                <a:blip r:embed="rId167"/>
                <a:stretch>
                  <a:fillRect/>
                </a:stretch>
              </p:blipFill>
              <p:spPr>
                <a:xfrm>
                  <a:off x="4903270" y="4793839"/>
                  <a:ext cx="1504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Ink 117">
                  <a:extLst>
                    <a:ext uri="{FF2B5EF4-FFF2-40B4-BE49-F238E27FC236}">
                      <a16:creationId xmlns:a16="http://schemas.microsoft.com/office/drawing/2014/main" id="{C47C3198-71C9-AB4A-A09F-690C15AF8C6B}"/>
                    </a:ext>
                  </a:extLst>
                </p14:cNvPr>
                <p14:cNvContentPartPr/>
                <p14:nvPr/>
              </p14:nvContentPartPr>
              <p14:xfrm>
                <a:off x="5188390" y="4705999"/>
                <a:ext cx="132840" cy="173160"/>
              </p14:xfrm>
            </p:contentPart>
          </mc:Choice>
          <mc:Fallback xmlns="">
            <p:pic>
              <p:nvPicPr>
                <p:cNvPr id="118" name="Ink 117">
                  <a:extLst>
                    <a:ext uri="{FF2B5EF4-FFF2-40B4-BE49-F238E27FC236}">
                      <a16:creationId xmlns:a16="http://schemas.microsoft.com/office/drawing/2014/main" id="{C47C3198-71C9-AB4A-A09F-690C15AF8C6B}"/>
                    </a:ext>
                  </a:extLst>
                </p:cNvPr>
                <p:cNvPicPr/>
                <p:nvPr/>
              </p:nvPicPr>
              <p:blipFill>
                <a:blip r:embed="rId169"/>
                <a:stretch>
                  <a:fillRect/>
                </a:stretch>
              </p:blipFill>
              <p:spPr>
                <a:xfrm>
                  <a:off x="5180830" y="4698439"/>
                  <a:ext cx="147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9" name="Ink 118">
                  <a:extLst>
                    <a:ext uri="{FF2B5EF4-FFF2-40B4-BE49-F238E27FC236}">
                      <a16:creationId xmlns:a16="http://schemas.microsoft.com/office/drawing/2014/main" id="{DC5BA2F7-62CA-2546-B571-62F3F82181D6}"/>
                    </a:ext>
                  </a:extLst>
                </p14:cNvPr>
                <p14:cNvContentPartPr/>
                <p14:nvPr/>
              </p14:nvContentPartPr>
              <p14:xfrm>
                <a:off x="5374150" y="4682239"/>
                <a:ext cx="171360" cy="171360"/>
              </p14:xfrm>
            </p:contentPart>
          </mc:Choice>
          <mc:Fallback xmlns="">
            <p:pic>
              <p:nvPicPr>
                <p:cNvPr id="119" name="Ink 118">
                  <a:extLst>
                    <a:ext uri="{FF2B5EF4-FFF2-40B4-BE49-F238E27FC236}">
                      <a16:creationId xmlns:a16="http://schemas.microsoft.com/office/drawing/2014/main" id="{DC5BA2F7-62CA-2546-B571-62F3F82181D6}"/>
                    </a:ext>
                  </a:extLst>
                </p:cNvPr>
                <p:cNvPicPr/>
                <p:nvPr/>
              </p:nvPicPr>
              <p:blipFill>
                <a:blip r:embed="rId171"/>
                <a:stretch>
                  <a:fillRect/>
                </a:stretch>
              </p:blipFill>
              <p:spPr>
                <a:xfrm>
                  <a:off x="5366590" y="4674679"/>
                  <a:ext cx="186480" cy="18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21" name="Ink 120">
                <a:extLst>
                  <a:ext uri="{FF2B5EF4-FFF2-40B4-BE49-F238E27FC236}">
                    <a16:creationId xmlns:a16="http://schemas.microsoft.com/office/drawing/2014/main" id="{2B9BCE29-16BB-2342-ACD5-402C82A55290}"/>
                  </a:ext>
                </a:extLst>
              </p14:cNvPr>
              <p14:cNvContentPartPr/>
              <p14:nvPr/>
            </p14:nvContentPartPr>
            <p14:xfrm>
              <a:off x="3569830" y="5125399"/>
              <a:ext cx="1800" cy="11520"/>
            </p14:xfrm>
          </p:contentPart>
        </mc:Choice>
        <mc:Fallback xmlns="">
          <p:pic>
            <p:nvPicPr>
              <p:cNvPr id="121" name="Ink 120">
                <a:extLst>
                  <a:ext uri="{FF2B5EF4-FFF2-40B4-BE49-F238E27FC236}">
                    <a16:creationId xmlns:a16="http://schemas.microsoft.com/office/drawing/2014/main" id="{2B9BCE29-16BB-2342-ACD5-402C82A55290}"/>
                  </a:ext>
                </a:extLst>
              </p:cNvPr>
              <p:cNvPicPr/>
              <p:nvPr/>
            </p:nvPicPr>
            <p:blipFill>
              <a:blip r:embed="rId173"/>
              <a:stretch>
                <a:fillRect/>
              </a:stretch>
            </p:blipFill>
            <p:spPr>
              <a:xfrm>
                <a:off x="3562270" y="5117839"/>
                <a:ext cx="16920" cy="26640"/>
              </a:xfrm>
              <a:prstGeom prst="rect">
                <a:avLst/>
              </a:prstGeom>
            </p:spPr>
          </p:pic>
        </mc:Fallback>
      </mc:AlternateContent>
      <p:grpSp>
        <p:nvGrpSpPr>
          <p:cNvPr id="124" name="Group 123">
            <a:extLst>
              <a:ext uri="{FF2B5EF4-FFF2-40B4-BE49-F238E27FC236}">
                <a16:creationId xmlns:a16="http://schemas.microsoft.com/office/drawing/2014/main" id="{44F5D135-CD13-8348-BB52-3F659DBF78FF}"/>
              </a:ext>
            </a:extLst>
          </p:cNvPr>
          <p:cNvGrpSpPr/>
          <p:nvPr/>
        </p:nvGrpSpPr>
        <p:grpSpPr>
          <a:xfrm>
            <a:off x="3628510" y="5255719"/>
            <a:ext cx="18000" cy="142560"/>
            <a:chOff x="3628510" y="5255719"/>
            <a:chExt cx="18000" cy="142560"/>
          </a:xfrm>
        </p:grpSpPr>
        <mc:AlternateContent xmlns:mc="http://schemas.openxmlformats.org/markup-compatibility/2006" xmlns:p14="http://schemas.microsoft.com/office/powerpoint/2010/main">
          <mc:Choice Requires="p14">
            <p:contentPart p14:bwMode="auto" r:id="rId174">
              <p14:nvContentPartPr>
                <p14:cNvPr id="122" name="Ink 121">
                  <a:extLst>
                    <a:ext uri="{FF2B5EF4-FFF2-40B4-BE49-F238E27FC236}">
                      <a16:creationId xmlns:a16="http://schemas.microsoft.com/office/drawing/2014/main" id="{B632152B-38D0-664B-97F4-6E5ABFA199D8}"/>
                    </a:ext>
                  </a:extLst>
                </p14:cNvPr>
                <p14:cNvContentPartPr/>
                <p14:nvPr/>
              </p14:nvContentPartPr>
              <p14:xfrm>
                <a:off x="3628510" y="5255719"/>
                <a:ext cx="4680" cy="26280"/>
              </p14:xfrm>
            </p:contentPart>
          </mc:Choice>
          <mc:Fallback xmlns="">
            <p:pic>
              <p:nvPicPr>
                <p:cNvPr id="122" name="Ink 121">
                  <a:extLst>
                    <a:ext uri="{FF2B5EF4-FFF2-40B4-BE49-F238E27FC236}">
                      <a16:creationId xmlns:a16="http://schemas.microsoft.com/office/drawing/2014/main" id="{B632152B-38D0-664B-97F4-6E5ABFA199D8}"/>
                    </a:ext>
                  </a:extLst>
                </p:cNvPr>
                <p:cNvPicPr/>
                <p:nvPr/>
              </p:nvPicPr>
              <p:blipFill>
                <a:blip r:embed="rId175"/>
                <a:stretch>
                  <a:fillRect/>
                </a:stretch>
              </p:blipFill>
              <p:spPr>
                <a:xfrm>
                  <a:off x="3621310" y="5248159"/>
                  <a:ext cx="19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 name="Ink 122">
                  <a:extLst>
                    <a:ext uri="{FF2B5EF4-FFF2-40B4-BE49-F238E27FC236}">
                      <a16:creationId xmlns:a16="http://schemas.microsoft.com/office/drawing/2014/main" id="{7649A709-73AE-1E47-BB96-E29FBFCF9CAD}"/>
                    </a:ext>
                  </a:extLst>
                </p14:cNvPr>
                <p14:cNvContentPartPr/>
                <p14:nvPr/>
              </p14:nvContentPartPr>
              <p14:xfrm>
                <a:off x="3636430" y="5381719"/>
                <a:ext cx="10080" cy="16560"/>
              </p14:xfrm>
            </p:contentPart>
          </mc:Choice>
          <mc:Fallback xmlns="">
            <p:pic>
              <p:nvPicPr>
                <p:cNvPr id="123" name="Ink 122">
                  <a:extLst>
                    <a:ext uri="{FF2B5EF4-FFF2-40B4-BE49-F238E27FC236}">
                      <a16:creationId xmlns:a16="http://schemas.microsoft.com/office/drawing/2014/main" id="{7649A709-73AE-1E47-BB96-E29FBFCF9CAD}"/>
                    </a:ext>
                  </a:extLst>
                </p:cNvPr>
                <p:cNvPicPr/>
                <p:nvPr/>
              </p:nvPicPr>
              <p:blipFill>
                <a:blip r:embed="rId177"/>
                <a:stretch>
                  <a:fillRect/>
                </a:stretch>
              </p:blipFill>
              <p:spPr>
                <a:xfrm>
                  <a:off x="3628870" y="5374159"/>
                  <a:ext cx="25200" cy="31680"/>
                </a:xfrm>
                <a:prstGeom prst="rect">
                  <a:avLst/>
                </a:prstGeom>
              </p:spPr>
            </p:pic>
          </mc:Fallback>
        </mc:AlternateContent>
      </p:grpSp>
      <p:grpSp>
        <p:nvGrpSpPr>
          <p:cNvPr id="129" name="Group 128">
            <a:extLst>
              <a:ext uri="{FF2B5EF4-FFF2-40B4-BE49-F238E27FC236}">
                <a16:creationId xmlns:a16="http://schemas.microsoft.com/office/drawing/2014/main" id="{2B5FD69E-C999-7C42-8C1D-EA8A069CD548}"/>
              </a:ext>
            </a:extLst>
          </p:cNvPr>
          <p:cNvGrpSpPr/>
          <p:nvPr/>
        </p:nvGrpSpPr>
        <p:grpSpPr>
          <a:xfrm>
            <a:off x="3255190" y="5545159"/>
            <a:ext cx="572040" cy="239760"/>
            <a:chOff x="3255190" y="5545159"/>
            <a:chExt cx="572040" cy="239760"/>
          </a:xfrm>
        </p:grpSpPr>
        <mc:AlternateContent xmlns:mc="http://schemas.openxmlformats.org/markup-compatibility/2006" xmlns:p14="http://schemas.microsoft.com/office/powerpoint/2010/main">
          <mc:Choice Requires="p14">
            <p:contentPart p14:bwMode="auto" r:id="rId178">
              <p14:nvContentPartPr>
                <p14:cNvPr id="125" name="Ink 124">
                  <a:extLst>
                    <a:ext uri="{FF2B5EF4-FFF2-40B4-BE49-F238E27FC236}">
                      <a16:creationId xmlns:a16="http://schemas.microsoft.com/office/drawing/2014/main" id="{D202C175-B78B-B048-8DEE-52B147338FCA}"/>
                    </a:ext>
                  </a:extLst>
                </p14:cNvPr>
                <p14:cNvContentPartPr/>
                <p14:nvPr/>
              </p14:nvContentPartPr>
              <p14:xfrm>
                <a:off x="3255190" y="5581159"/>
                <a:ext cx="190080" cy="203760"/>
              </p14:xfrm>
            </p:contentPart>
          </mc:Choice>
          <mc:Fallback xmlns="">
            <p:pic>
              <p:nvPicPr>
                <p:cNvPr id="125" name="Ink 124">
                  <a:extLst>
                    <a:ext uri="{FF2B5EF4-FFF2-40B4-BE49-F238E27FC236}">
                      <a16:creationId xmlns:a16="http://schemas.microsoft.com/office/drawing/2014/main" id="{D202C175-B78B-B048-8DEE-52B147338FCA}"/>
                    </a:ext>
                  </a:extLst>
                </p:cNvPr>
                <p:cNvPicPr/>
                <p:nvPr/>
              </p:nvPicPr>
              <p:blipFill>
                <a:blip r:embed="rId179"/>
                <a:stretch>
                  <a:fillRect/>
                </a:stretch>
              </p:blipFill>
              <p:spPr>
                <a:xfrm>
                  <a:off x="3247630" y="5573599"/>
                  <a:ext cx="205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Ink 125">
                  <a:extLst>
                    <a:ext uri="{FF2B5EF4-FFF2-40B4-BE49-F238E27FC236}">
                      <a16:creationId xmlns:a16="http://schemas.microsoft.com/office/drawing/2014/main" id="{A216772B-0EEF-F64B-B73E-D92879BB735C}"/>
                    </a:ext>
                  </a:extLst>
                </p14:cNvPr>
                <p14:cNvContentPartPr/>
                <p14:nvPr/>
              </p14:nvContentPartPr>
              <p14:xfrm>
                <a:off x="3489190" y="5633359"/>
                <a:ext cx="107640" cy="141840"/>
              </p14:xfrm>
            </p:contentPart>
          </mc:Choice>
          <mc:Fallback xmlns="">
            <p:pic>
              <p:nvPicPr>
                <p:cNvPr id="126" name="Ink 125">
                  <a:extLst>
                    <a:ext uri="{FF2B5EF4-FFF2-40B4-BE49-F238E27FC236}">
                      <a16:creationId xmlns:a16="http://schemas.microsoft.com/office/drawing/2014/main" id="{A216772B-0EEF-F64B-B73E-D92879BB735C}"/>
                    </a:ext>
                  </a:extLst>
                </p:cNvPr>
                <p:cNvPicPr/>
                <p:nvPr/>
              </p:nvPicPr>
              <p:blipFill>
                <a:blip r:embed="rId181"/>
                <a:stretch>
                  <a:fillRect/>
                </a:stretch>
              </p:blipFill>
              <p:spPr>
                <a:xfrm>
                  <a:off x="3481630" y="5625799"/>
                  <a:ext cx="122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Ink 126">
                  <a:extLst>
                    <a:ext uri="{FF2B5EF4-FFF2-40B4-BE49-F238E27FC236}">
                      <a16:creationId xmlns:a16="http://schemas.microsoft.com/office/drawing/2014/main" id="{5C36CD51-C553-454A-BD7D-BF669256AEF1}"/>
                    </a:ext>
                  </a:extLst>
                </p14:cNvPr>
                <p14:cNvContentPartPr/>
                <p14:nvPr/>
              </p14:nvContentPartPr>
              <p14:xfrm>
                <a:off x="3475150" y="5655679"/>
                <a:ext cx="153720" cy="75960"/>
              </p14:xfrm>
            </p:contentPart>
          </mc:Choice>
          <mc:Fallback xmlns="">
            <p:pic>
              <p:nvPicPr>
                <p:cNvPr id="127" name="Ink 126">
                  <a:extLst>
                    <a:ext uri="{FF2B5EF4-FFF2-40B4-BE49-F238E27FC236}">
                      <a16:creationId xmlns:a16="http://schemas.microsoft.com/office/drawing/2014/main" id="{5C36CD51-C553-454A-BD7D-BF669256AEF1}"/>
                    </a:ext>
                  </a:extLst>
                </p:cNvPr>
                <p:cNvPicPr/>
                <p:nvPr/>
              </p:nvPicPr>
              <p:blipFill>
                <a:blip r:embed="rId183"/>
                <a:stretch>
                  <a:fillRect/>
                </a:stretch>
              </p:blipFill>
              <p:spPr>
                <a:xfrm>
                  <a:off x="3467590" y="5648119"/>
                  <a:ext cx="168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Ink 127">
                  <a:extLst>
                    <a:ext uri="{FF2B5EF4-FFF2-40B4-BE49-F238E27FC236}">
                      <a16:creationId xmlns:a16="http://schemas.microsoft.com/office/drawing/2014/main" id="{3B977A8B-4A0E-7C4F-A578-E345917DA697}"/>
                    </a:ext>
                  </a:extLst>
                </p14:cNvPr>
                <p14:cNvContentPartPr/>
                <p14:nvPr/>
              </p14:nvContentPartPr>
              <p14:xfrm>
                <a:off x="3678910" y="5545159"/>
                <a:ext cx="148320" cy="203400"/>
              </p14:xfrm>
            </p:contentPart>
          </mc:Choice>
          <mc:Fallback xmlns="">
            <p:pic>
              <p:nvPicPr>
                <p:cNvPr id="128" name="Ink 127">
                  <a:extLst>
                    <a:ext uri="{FF2B5EF4-FFF2-40B4-BE49-F238E27FC236}">
                      <a16:creationId xmlns:a16="http://schemas.microsoft.com/office/drawing/2014/main" id="{3B977A8B-4A0E-7C4F-A578-E345917DA697}"/>
                    </a:ext>
                  </a:extLst>
                </p:cNvPr>
                <p:cNvPicPr/>
                <p:nvPr/>
              </p:nvPicPr>
              <p:blipFill>
                <a:blip r:embed="rId185"/>
                <a:stretch>
                  <a:fillRect/>
                </a:stretch>
              </p:blipFill>
              <p:spPr>
                <a:xfrm>
                  <a:off x="3671350" y="5537599"/>
                  <a:ext cx="163440" cy="218520"/>
                </a:xfrm>
                <a:prstGeom prst="rect">
                  <a:avLst/>
                </a:prstGeom>
              </p:spPr>
            </p:pic>
          </mc:Fallback>
        </mc:AlternateContent>
      </p:grpSp>
      <p:grpSp>
        <p:nvGrpSpPr>
          <p:cNvPr id="135" name="Group 134">
            <a:extLst>
              <a:ext uri="{FF2B5EF4-FFF2-40B4-BE49-F238E27FC236}">
                <a16:creationId xmlns:a16="http://schemas.microsoft.com/office/drawing/2014/main" id="{457BC03B-6EF4-7E48-9611-75B4141BE552}"/>
              </a:ext>
            </a:extLst>
          </p:cNvPr>
          <p:cNvGrpSpPr/>
          <p:nvPr/>
        </p:nvGrpSpPr>
        <p:grpSpPr>
          <a:xfrm>
            <a:off x="4703830" y="5306119"/>
            <a:ext cx="937080" cy="292680"/>
            <a:chOff x="4703830" y="5306119"/>
            <a:chExt cx="937080" cy="292680"/>
          </a:xfrm>
        </p:grpSpPr>
        <mc:AlternateContent xmlns:mc="http://schemas.openxmlformats.org/markup-compatibility/2006" xmlns:p14="http://schemas.microsoft.com/office/powerpoint/2010/main">
          <mc:Choice Requires="p14">
            <p:contentPart p14:bwMode="auto" r:id="rId186">
              <p14:nvContentPartPr>
                <p14:cNvPr id="130" name="Ink 129">
                  <a:extLst>
                    <a:ext uri="{FF2B5EF4-FFF2-40B4-BE49-F238E27FC236}">
                      <a16:creationId xmlns:a16="http://schemas.microsoft.com/office/drawing/2014/main" id="{A9DDBF31-C287-A643-84B7-2CA9EE14D39A}"/>
                    </a:ext>
                  </a:extLst>
                </p14:cNvPr>
                <p14:cNvContentPartPr/>
                <p14:nvPr/>
              </p14:nvContentPartPr>
              <p14:xfrm>
                <a:off x="4703830" y="5389279"/>
                <a:ext cx="254160" cy="209520"/>
              </p14:xfrm>
            </p:contentPart>
          </mc:Choice>
          <mc:Fallback xmlns="">
            <p:pic>
              <p:nvPicPr>
                <p:cNvPr id="130" name="Ink 129">
                  <a:extLst>
                    <a:ext uri="{FF2B5EF4-FFF2-40B4-BE49-F238E27FC236}">
                      <a16:creationId xmlns:a16="http://schemas.microsoft.com/office/drawing/2014/main" id="{A9DDBF31-C287-A643-84B7-2CA9EE14D39A}"/>
                    </a:ext>
                  </a:extLst>
                </p:cNvPr>
                <p:cNvPicPr/>
                <p:nvPr/>
              </p:nvPicPr>
              <p:blipFill>
                <a:blip r:embed="rId187"/>
                <a:stretch>
                  <a:fillRect/>
                </a:stretch>
              </p:blipFill>
              <p:spPr>
                <a:xfrm>
                  <a:off x="4696270" y="5381719"/>
                  <a:ext cx="2692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1" name="Ink 130">
                  <a:extLst>
                    <a:ext uri="{FF2B5EF4-FFF2-40B4-BE49-F238E27FC236}">
                      <a16:creationId xmlns:a16="http://schemas.microsoft.com/office/drawing/2014/main" id="{D617952F-00CC-E449-A40B-6C75EBA7EB6A}"/>
                    </a:ext>
                  </a:extLst>
                </p14:cNvPr>
                <p14:cNvContentPartPr/>
                <p14:nvPr/>
              </p14:nvContentPartPr>
              <p14:xfrm>
                <a:off x="4990750" y="5462359"/>
                <a:ext cx="137520" cy="124560"/>
              </p14:xfrm>
            </p:contentPart>
          </mc:Choice>
          <mc:Fallback xmlns="">
            <p:pic>
              <p:nvPicPr>
                <p:cNvPr id="131" name="Ink 130">
                  <a:extLst>
                    <a:ext uri="{FF2B5EF4-FFF2-40B4-BE49-F238E27FC236}">
                      <a16:creationId xmlns:a16="http://schemas.microsoft.com/office/drawing/2014/main" id="{D617952F-00CC-E449-A40B-6C75EBA7EB6A}"/>
                    </a:ext>
                  </a:extLst>
                </p:cNvPr>
                <p:cNvPicPr/>
                <p:nvPr/>
              </p:nvPicPr>
              <p:blipFill>
                <a:blip r:embed="rId189"/>
                <a:stretch>
                  <a:fillRect/>
                </a:stretch>
              </p:blipFill>
              <p:spPr>
                <a:xfrm>
                  <a:off x="4983190" y="5454799"/>
                  <a:ext cx="1526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2" name="Ink 131">
                  <a:extLst>
                    <a:ext uri="{FF2B5EF4-FFF2-40B4-BE49-F238E27FC236}">
                      <a16:creationId xmlns:a16="http://schemas.microsoft.com/office/drawing/2014/main" id="{6953CBE6-DDA4-DB49-8C1E-D6382132CCB4}"/>
                    </a:ext>
                  </a:extLst>
                </p14:cNvPr>
                <p14:cNvContentPartPr/>
                <p14:nvPr/>
              </p14:nvContentPartPr>
              <p14:xfrm>
                <a:off x="4995070" y="5480719"/>
                <a:ext cx="173520" cy="84240"/>
              </p14:xfrm>
            </p:contentPart>
          </mc:Choice>
          <mc:Fallback xmlns="">
            <p:pic>
              <p:nvPicPr>
                <p:cNvPr id="132" name="Ink 131">
                  <a:extLst>
                    <a:ext uri="{FF2B5EF4-FFF2-40B4-BE49-F238E27FC236}">
                      <a16:creationId xmlns:a16="http://schemas.microsoft.com/office/drawing/2014/main" id="{6953CBE6-DDA4-DB49-8C1E-D6382132CCB4}"/>
                    </a:ext>
                  </a:extLst>
                </p:cNvPr>
                <p:cNvPicPr/>
                <p:nvPr/>
              </p:nvPicPr>
              <p:blipFill>
                <a:blip r:embed="rId191"/>
                <a:stretch>
                  <a:fillRect/>
                </a:stretch>
              </p:blipFill>
              <p:spPr>
                <a:xfrm>
                  <a:off x="4987510" y="5473159"/>
                  <a:ext cx="188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3" name="Ink 132">
                  <a:extLst>
                    <a:ext uri="{FF2B5EF4-FFF2-40B4-BE49-F238E27FC236}">
                      <a16:creationId xmlns:a16="http://schemas.microsoft.com/office/drawing/2014/main" id="{958A7E8B-0465-184A-9766-F3A947116FB7}"/>
                    </a:ext>
                  </a:extLst>
                </p14:cNvPr>
                <p14:cNvContentPartPr/>
                <p14:nvPr/>
              </p14:nvContentPartPr>
              <p14:xfrm>
                <a:off x="5233390" y="5306119"/>
                <a:ext cx="150120" cy="229680"/>
              </p14:xfrm>
            </p:contentPart>
          </mc:Choice>
          <mc:Fallback xmlns="">
            <p:pic>
              <p:nvPicPr>
                <p:cNvPr id="133" name="Ink 132">
                  <a:extLst>
                    <a:ext uri="{FF2B5EF4-FFF2-40B4-BE49-F238E27FC236}">
                      <a16:creationId xmlns:a16="http://schemas.microsoft.com/office/drawing/2014/main" id="{958A7E8B-0465-184A-9766-F3A947116FB7}"/>
                    </a:ext>
                  </a:extLst>
                </p:cNvPr>
                <p:cNvPicPr/>
                <p:nvPr/>
              </p:nvPicPr>
              <p:blipFill>
                <a:blip r:embed="rId193"/>
                <a:stretch>
                  <a:fillRect/>
                </a:stretch>
              </p:blipFill>
              <p:spPr>
                <a:xfrm>
                  <a:off x="5225830" y="5298559"/>
                  <a:ext cx="1652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4" name="Ink 133">
                  <a:extLst>
                    <a:ext uri="{FF2B5EF4-FFF2-40B4-BE49-F238E27FC236}">
                      <a16:creationId xmlns:a16="http://schemas.microsoft.com/office/drawing/2014/main" id="{2E9C3B29-5DF7-974D-BC26-2205A075AEBE}"/>
                    </a:ext>
                  </a:extLst>
                </p14:cNvPr>
                <p14:cNvContentPartPr/>
                <p14:nvPr/>
              </p14:nvContentPartPr>
              <p14:xfrm>
                <a:off x="5473870" y="5326999"/>
                <a:ext cx="167040" cy="212760"/>
              </p14:xfrm>
            </p:contentPart>
          </mc:Choice>
          <mc:Fallback xmlns="">
            <p:pic>
              <p:nvPicPr>
                <p:cNvPr id="134" name="Ink 133">
                  <a:extLst>
                    <a:ext uri="{FF2B5EF4-FFF2-40B4-BE49-F238E27FC236}">
                      <a16:creationId xmlns:a16="http://schemas.microsoft.com/office/drawing/2014/main" id="{2E9C3B29-5DF7-974D-BC26-2205A075AEBE}"/>
                    </a:ext>
                  </a:extLst>
                </p:cNvPr>
                <p:cNvPicPr/>
                <p:nvPr/>
              </p:nvPicPr>
              <p:blipFill>
                <a:blip r:embed="rId195"/>
                <a:stretch>
                  <a:fillRect/>
                </a:stretch>
              </p:blipFill>
              <p:spPr>
                <a:xfrm>
                  <a:off x="5466310" y="5319439"/>
                  <a:ext cx="181800" cy="227880"/>
                </a:xfrm>
                <a:prstGeom prst="rect">
                  <a:avLst/>
                </a:prstGeom>
              </p:spPr>
            </p:pic>
          </mc:Fallback>
        </mc:AlternateContent>
      </p:grpSp>
      <p:grpSp>
        <p:nvGrpSpPr>
          <p:cNvPr id="137" name="Group 136">
            <a:extLst>
              <a:ext uri="{FF2B5EF4-FFF2-40B4-BE49-F238E27FC236}">
                <a16:creationId xmlns:a16="http://schemas.microsoft.com/office/drawing/2014/main" id="{AF0E19CA-8535-4648-8DAC-BC04C02CBA23}"/>
              </a:ext>
            </a:extLst>
          </p:cNvPr>
          <p:cNvGrpSpPr/>
          <p:nvPr/>
        </p:nvGrpSpPr>
        <p:grpSpPr>
          <a:xfrm>
            <a:off x="2324590" y="2636719"/>
            <a:ext cx="1630080" cy="526320"/>
            <a:chOff x="2324590" y="2636719"/>
            <a:chExt cx="1630080" cy="526320"/>
          </a:xfrm>
        </p:grpSpPr>
        <mc:AlternateContent xmlns:mc="http://schemas.openxmlformats.org/markup-compatibility/2006" xmlns:p14="http://schemas.microsoft.com/office/powerpoint/2010/main">
          <mc:Choice Requires="p14">
            <p:contentPart p14:bwMode="auto" r:id="rId196">
              <p14:nvContentPartPr>
                <p14:cNvPr id="55" name="Ink 54">
                  <a:extLst>
                    <a:ext uri="{FF2B5EF4-FFF2-40B4-BE49-F238E27FC236}">
                      <a16:creationId xmlns:a16="http://schemas.microsoft.com/office/drawing/2014/main" id="{5ECA2E48-BEE2-5D49-A179-3E2073439869}"/>
                    </a:ext>
                  </a:extLst>
                </p14:cNvPr>
                <p14:cNvContentPartPr/>
                <p14:nvPr/>
              </p14:nvContentPartPr>
              <p14:xfrm>
                <a:off x="2324590" y="3021919"/>
                <a:ext cx="1630080" cy="141120"/>
              </p14:xfrm>
            </p:contentPart>
          </mc:Choice>
          <mc:Fallback xmlns="">
            <p:pic>
              <p:nvPicPr>
                <p:cNvPr id="55" name="Ink 54">
                  <a:extLst>
                    <a:ext uri="{FF2B5EF4-FFF2-40B4-BE49-F238E27FC236}">
                      <a16:creationId xmlns:a16="http://schemas.microsoft.com/office/drawing/2014/main" id="{5ECA2E48-BEE2-5D49-A179-3E2073439869}"/>
                    </a:ext>
                  </a:extLst>
                </p:cNvPr>
                <p:cNvPicPr/>
                <p:nvPr/>
              </p:nvPicPr>
              <p:blipFill>
                <a:blip r:embed="rId197"/>
                <a:stretch>
                  <a:fillRect/>
                </a:stretch>
              </p:blipFill>
              <p:spPr>
                <a:xfrm>
                  <a:off x="2317030" y="3014359"/>
                  <a:ext cx="16452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6" name="Ink 55">
                  <a:extLst>
                    <a:ext uri="{FF2B5EF4-FFF2-40B4-BE49-F238E27FC236}">
                      <a16:creationId xmlns:a16="http://schemas.microsoft.com/office/drawing/2014/main" id="{6E39EC9B-2EE5-F142-B699-FA0387E5C1E1}"/>
                    </a:ext>
                  </a:extLst>
                </p14:cNvPr>
                <p14:cNvContentPartPr/>
                <p14:nvPr/>
              </p14:nvContentPartPr>
              <p14:xfrm>
                <a:off x="3818590" y="2943439"/>
                <a:ext cx="132840" cy="162360"/>
              </p14:xfrm>
            </p:contentPart>
          </mc:Choice>
          <mc:Fallback xmlns="">
            <p:pic>
              <p:nvPicPr>
                <p:cNvPr id="56" name="Ink 55">
                  <a:extLst>
                    <a:ext uri="{FF2B5EF4-FFF2-40B4-BE49-F238E27FC236}">
                      <a16:creationId xmlns:a16="http://schemas.microsoft.com/office/drawing/2014/main" id="{6E39EC9B-2EE5-F142-B699-FA0387E5C1E1}"/>
                    </a:ext>
                  </a:extLst>
                </p:cNvPr>
                <p:cNvPicPr/>
                <p:nvPr/>
              </p:nvPicPr>
              <p:blipFill>
                <a:blip r:embed="rId199"/>
                <a:stretch>
                  <a:fillRect/>
                </a:stretch>
              </p:blipFill>
              <p:spPr>
                <a:xfrm>
                  <a:off x="3811030" y="2935879"/>
                  <a:ext cx="1479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8" name="Ink 57">
                  <a:extLst>
                    <a:ext uri="{FF2B5EF4-FFF2-40B4-BE49-F238E27FC236}">
                      <a16:creationId xmlns:a16="http://schemas.microsoft.com/office/drawing/2014/main" id="{9B5282BC-E778-E347-812C-83EB5B5ACB3D}"/>
                    </a:ext>
                  </a:extLst>
                </p14:cNvPr>
                <p14:cNvContentPartPr/>
                <p14:nvPr/>
              </p14:nvContentPartPr>
              <p14:xfrm>
                <a:off x="2677750" y="2812399"/>
                <a:ext cx="82440" cy="205920"/>
              </p14:xfrm>
            </p:contentPart>
          </mc:Choice>
          <mc:Fallback xmlns="">
            <p:pic>
              <p:nvPicPr>
                <p:cNvPr id="58" name="Ink 57">
                  <a:extLst>
                    <a:ext uri="{FF2B5EF4-FFF2-40B4-BE49-F238E27FC236}">
                      <a16:creationId xmlns:a16="http://schemas.microsoft.com/office/drawing/2014/main" id="{9B5282BC-E778-E347-812C-83EB5B5ACB3D}"/>
                    </a:ext>
                  </a:extLst>
                </p:cNvPr>
                <p:cNvPicPr/>
                <p:nvPr/>
              </p:nvPicPr>
              <p:blipFill>
                <a:blip r:embed="rId201"/>
                <a:stretch>
                  <a:fillRect/>
                </a:stretch>
              </p:blipFill>
              <p:spPr>
                <a:xfrm>
                  <a:off x="2670190" y="2804839"/>
                  <a:ext cx="97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9" name="Ink 58">
                  <a:extLst>
                    <a:ext uri="{FF2B5EF4-FFF2-40B4-BE49-F238E27FC236}">
                      <a16:creationId xmlns:a16="http://schemas.microsoft.com/office/drawing/2014/main" id="{F489FB1F-7179-734B-9D13-48825F6FE9ED}"/>
                    </a:ext>
                  </a:extLst>
                </p14:cNvPr>
                <p14:cNvContentPartPr/>
                <p14:nvPr/>
              </p14:nvContentPartPr>
              <p14:xfrm>
                <a:off x="2706550" y="2822839"/>
                <a:ext cx="110520" cy="176760"/>
              </p14:xfrm>
            </p:contentPart>
          </mc:Choice>
          <mc:Fallback xmlns="">
            <p:pic>
              <p:nvPicPr>
                <p:cNvPr id="59" name="Ink 58">
                  <a:extLst>
                    <a:ext uri="{FF2B5EF4-FFF2-40B4-BE49-F238E27FC236}">
                      <a16:creationId xmlns:a16="http://schemas.microsoft.com/office/drawing/2014/main" id="{F489FB1F-7179-734B-9D13-48825F6FE9ED}"/>
                    </a:ext>
                  </a:extLst>
                </p:cNvPr>
                <p:cNvPicPr/>
                <p:nvPr/>
              </p:nvPicPr>
              <p:blipFill>
                <a:blip r:embed="rId203"/>
                <a:stretch>
                  <a:fillRect/>
                </a:stretch>
              </p:blipFill>
              <p:spPr>
                <a:xfrm>
                  <a:off x="2698990" y="2815279"/>
                  <a:ext cx="125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60" name="Ink 59">
                  <a:extLst>
                    <a:ext uri="{FF2B5EF4-FFF2-40B4-BE49-F238E27FC236}">
                      <a16:creationId xmlns:a16="http://schemas.microsoft.com/office/drawing/2014/main" id="{EB9216C3-A770-7E4E-8DA1-F6757D57FB20}"/>
                    </a:ext>
                  </a:extLst>
                </p14:cNvPr>
                <p14:cNvContentPartPr/>
                <p14:nvPr/>
              </p14:nvContentPartPr>
              <p14:xfrm>
                <a:off x="2655430" y="2931559"/>
                <a:ext cx="138240" cy="27000"/>
              </p14:xfrm>
            </p:contentPart>
          </mc:Choice>
          <mc:Fallback xmlns="">
            <p:pic>
              <p:nvPicPr>
                <p:cNvPr id="60" name="Ink 59">
                  <a:extLst>
                    <a:ext uri="{FF2B5EF4-FFF2-40B4-BE49-F238E27FC236}">
                      <a16:creationId xmlns:a16="http://schemas.microsoft.com/office/drawing/2014/main" id="{EB9216C3-A770-7E4E-8DA1-F6757D57FB20}"/>
                    </a:ext>
                  </a:extLst>
                </p:cNvPr>
                <p:cNvPicPr/>
                <p:nvPr/>
              </p:nvPicPr>
              <p:blipFill>
                <a:blip r:embed="rId205"/>
                <a:stretch>
                  <a:fillRect/>
                </a:stretch>
              </p:blipFill>
              <p:spPr>
                <a:xfrm>
                  <a:off x="2647870" y="2923999"/>
                  <a:ext cx="153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61" name="Ink 60">
                  <a:extLst>
                    <a:ext uri="{FF2B5EF4-FFF2-40B4-BE49-F238E27FC236}">
                      <a16:creationId xmlns:a16="http://schemas.microsoft.com/office/drawing/2014/main" id="{EC31AD26-6C4A-4A4D-9437-07F784237BA2}"/>
                    </a:ext>
                  </a:extLst>
                </p14:cNvPr>
                <p14:cNvContentPartPr/>
                <p14:nvPr/>
              </p14:nvContentPartPr>
              <p14:xfrm>
                <a:off x="2861350" y="2822839"/>
                <a:ext cx="145440" cy="155880"/>
              </p14:xfrm>
            </p:contentPart>
          </mc:Choice>
          <mc:Fallback xmlns="">
            <p:pic>
              <p:nvPicPr>
                <p:cNvPr id="61" name="Ink 60">
                  <a:extLst>
                    <a:ext uri="{FF2B5EF4-FFF2-40B4-BE49-F238E27FC236}">
                      <a16:creationId xmlns:a16="http://schemas.microsoft.com/office/drawing/2014/main" id="{EC31AD26-6C4A-4A4D-9437-07F784237BA2}"/>
                    </a:ext>
                  </a:extLst>
                </p:cNvPr>
                <p:cNvPicPr/>
                <p:nvPr/>
              </p:nvPicPr>
              <p:blipFill>
                <a:blip r:embed="rId207"/>
                <a:stretch>
                  <a:fillRect/>
                </a:stretch>
              </p:blipFill>
              <p:spPr>
                <a:xfrm>
                  <a:off x="2853790" y="2815279"/>
                  <a:ext cx="1605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Ink 61">
                  <a:extLst>
                    <a:ext uri="{FF2B5EF4-FFF2-40B4-BE49-F238E27FC236}">
                      <a16:creationId xmlns:a16="http://schemas.microsoft.com/office/drawing/2014/main" id="{EDE5FAF1-C8F5-CA43-A2D1-AAEA99767AF5}"/>
                    </a:ext>
                  </a:extLst>
                </p14:cNvPr>
                <p14:cNvContentPartPr/>
                <p14:nvPr/>
              </p14:nvContentPartPr>
              <p14:xfrm>
                <a:off x="3058270" y="2837599"/>
                <a:ext cx="134280" cy="127080"/>
              </p14:xfrm>
            </p:contentPart>
          </mc:Choice>
          <mc:Fallback xmlns="">
            <p:pic>
              <p:nvPicPr>
                <p:cNvPr id="62" name="Ink 61">
                  <a:extLst>
                    <a:ext uri="{FF2B5EF4-FFF2-40B4-BE49-F238E27FC236}">
                      <a16:creationId xmlns:a16="http://schemas.microsoft.com/office/drawing/2014/main" id="{EDE5FAF1-C8F5-CA43-A2D1-AAEA99767AF5}"/>
                    </a:ext>
                  </a:extLst>
                </p:cNvPr>
                <p:cNvPicPr/>
                <p:nvPr/>
              </p:nvPicPr>
              <p:blipFill>
                <a:blip r:embed="rId209"/>
                <a:stretch>
                  <a:fillRect/>
                </a:stretch>
              </p:blipFill>
              <p:spPr>
                <a:xfrm>
                  <a:off x="3050710" y="2830039"/>
                  <a:ext cx="149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Ink 62">
                  <a:extLst>
                    <a:ext uri="{FF2B5EF4-FFF2-40B4-BE49-F238E27FC236}">
                      <a16:creationId xmlns:a16="http://schemas.microsoft.com/office/drawing/2014/main" id="{903ED2DB-AB38-6E4A-98B7-B65EAD72D6EB}"/>
                    </a:ext>
                  </a:extLst>
                </p14:cNvPr>
                <p14:cNvContentPartPr/>
                <p14:nvPr/>
              </p14:nvContentPartPr>
              <p14:xfrm>
                <a:off x="3281830" y="2839759"/>
                <a:ext cx="28080" cy="120960"/>
              </p14:xfrm>
            </p:contentPart>
          </mc:Choice>
          <mc:Fallback xmlns="">
            <p:pic>
              <p:nvPicPr>
                <p:cNvPr id="63" name="Ink 62">
                  <a:extLst>
                    <a:ext uri="{FF2B5EF4-FFF2-40B4-BE49-F238E27FC236}">
                      <a16:creationId xmlns:a16="http://schemas.microsoft.com/office/drawing/2014/main" id="{903ED2DB-AB38-6E4A-98B7-B65EAD72D6EB}"/>
                    </a:ext>
                  </a:extLst>
                </p:cNvPr>
                <p:cNvPicPr/>
                <p:nvPr/>
              </p:nvPicPr>
              <p:blipFill>
                <a:blip r:embed="rId211"/>
                <a:stretch>
                  <a:fillRect/>
                </a:stretch>
              </p:blipFill>
              <p:spPr>
                <a:xfrm>
                  <a:off x="3274270" y="2832199"/>
                  <a:ext cx="43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4" name="Ink 63">
                  <a:extLst>
                    <a:ext uri="{FF2B5EF4-FFF2-40B4-BE49-F238E27FC236}">
                      <a16:creationId xmlns:a16="http://schemas.microsoft.com/office/drawing/2014/main" id="{AD211377-BBE6-8A48-A997-DABDC39C9F75}"/>
                    </a:ext>
                  </a:extLst>
                </p14:cNvPr>
                <p14:cNvContentPartPr/>
                <p14:nvPr/>
              </p14:nvContentPartPr>
              <p14:xfrm>
                <a:off x="3270670" y="2736439"/>
                <a:ext cx="1800" cy="12600"/>
              </p14:xfrm>
            </p:contentPart>
          </mc:Choice>
          <mc:Fallback xmlns="">
            <p:pic>
              <p:nvPicPr>
                <p:cNvPr id="64" name="Ink 63">
                  <a:extLst>
                    <a:ext uri="{FF2B5EF4-FFF2-40B4-BE49-F238E27FC236}">
                      <a16:creationId xmlns:a16="http://schemas.microsoft.com/office/drawing/2014/main" id="{AD211377-BBE6-8A48-A997-DABDC39C9F75}"/>
                    </a:ext>
                  </a:extLst>
                </p:cNvPr>
                <p:cNvPicPr/>
                <p:nvPr/>
              </p:nvPicPr>
              <p:blipFill>
                <a:blip r:embed="rId213"/>
                <a:stretch>
                  <a:fillRect/>
                </a:stretch>
              </p:blipFill>
              <p:spPr>
                <a:xfrm>
                  <a:off x="3263110" y="2728879"/>
                  <a:ext cx="16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Ink 64">
                  <a:extLst>
                    <a:ext uri="{FF2B5EF4-FFF2-40B4-BE49-F238E27FC236}">
                      <a16:creationId xmlns:a16="http://schemas.microsoft.com/office/drawing/2014/main" id="{465D56C7-98B0-EC4C-B612-5998801BB0DA}"/>
                    </a:ext>
                  </a:extLst>
                </p14:cNvPr>
                <p14:cNvContentPartPr/>
                <p14:nvPr/>
              </p14:nvContentPartPr>
              <p14:xfrm>
                <a:off x="3400990" y="2842279"/>
                <a:ext cx="31320" cy="122040"/>
              </p14:xfrm>
            </p:contentPart>
          </mc:Choice>
          <mc:Fallback xmlns="">
            <p:pic>
              <p:nvPicPr>
                <p:cNvPr id="65" name="Ink 64">
                  <a:extLst>
                    <a:ext uri="{FF2B5EF4-FFF2-40B4-BE49-F238E27FC236}">
                      <a16:creationId xmlns:a16="http://schemas.microsoft.com/office/drawing/2014/main" id="{465D56C7-98B0-EC4C-B612-5998801BB0DA}"/>
                    </a:ext>
                  </a:extLst>
                </p:cNvPr>
                <p:cNvPicPr/>
                <p:nvPr/>
              </p:nvPicPr>
              <p:blipFill>
                <a:blip r:embed="rId215"/>
                <a:stretch>
                  <a:fillRect/>
                </a:stretch>
              </p:blipFill>
              <p:spPr>
                <a:xfrm>
                  <a:off x="3393430" y="2834719"/>
                  <a:ext cx="46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Ink 65">
                  <a:extLst>
                    <a:ext uri="{FF2B5EF4-FFF2-40B4-BE49-F238E27FC236}">
                      <a16:creationId xmlns:a16="http://schemas.microsoft.com/office/drawing/2014/main" id="{CE0251FA-3269-064C-8E86-37F8E887DDCC}"/>
                    </a:ext>
                  </a:extLst>
                </p14:cNvPr>
                <p14:cNvContentPartPr/>
                <p14:nvPr/>
              </p14:nvContentPartPr>
              <p14:xfrm>
                <a:off x="3392350" y="2636719"/>
                <a:ext cx="6840" cy="38880"/>
              </p14:xfrm>
            </p:contentPart>
          </mc:Choice>
          <mc:Fallback xmlns="">
            <p:pic>
              <p:nvPicPr>
                <p:cNvPr id="66" name="Ink 65">
                  <a:extLst>
                    <a:ext uri="{FF2B5EF4-FFF2-40B4-BE49-F238E27FC236}">
                      <a16:creationId xmlns:a16="http://schemas.microsoft.com/office/drawing/2014/main" id="{CE0251FA-3269-064C-8E86-37F8E887DDCC}"/>
                    </a:ext>
                  </a:extLst>
                </p:cNvPr>
                <p:cNvPicPr/>
                <p:nvPr/>
              </p:nvPicPr>
              <p:blipFill>
                <a:blip r:embed="rId217"/>
                <a:stretch>
                  <a:fillRect/>
                </a:stretch>
              </p:blipFill>
              <p:spPr>
                <a:xfrm>
                  <a:off x="3385150" y="2629159"/>
                  <a:ext cx="216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Ink 67">
                  <a:extLst>
                    <a:ext uri="{FF2B5EF4-FFF2-40B4-BE49-F238E27FC236}">
                      <a16:creationId xmlns:a16="http://schemas.microsoft.com/office/drawing/2014/main" id="{1E86B786-C545-1947-8B06-D552E1409959}"/>
                    </a:ext>
                  </a:extLst>
                </p14:cNvPr>
                <p14:cNvContentPartPr/>
                <p14:nvPr/>
              </p14:nvContentPartPr>
              <p14:xfrm>
                <a:off x="3226390" y="2693959"/>
                <a:ext cx="28440" cy="54360"/>
              </p14:xfrm>
            </p:contentPart>
          </mc:Choice>
          <mc:Fallback xmlns="">
            <p:pic>
              <p:nvPicPr>
                <p:cNvPr id="68" name="Ink 67">
                  <a:extLst>
                    <a:ext uri="{FF2B5EF4-FFF2-40B4-BE49-F238E27FC236}">
                      <a16:creationId xmlns:a16="http://schemas.microsoft.com/office/drawing/2014/main" id="{1E86B786-C545-1947-8B06-D552E1409959}"/>
                    </a:ext>
                  </a:extLst>
                </p:cNvPr>
                <p:cNvPicPr/>
                <p:nvPr/>
              </p:nvPicPr>
              <p:blipFill>
                <a:blip r:embed="rId219"/>
                <a:stretch>
                  <a:fillRect/>
                </a:stretch>
              </p:blipFill>
              <p:spPr>
                <a:xfrm>
                  <a:off x="3218830" y="2686399"/>
                  <a:ext cx="43560" cy="69480"/>
                </a:xfrm>
                <a:prstGeom prst="rect">
                  <a:avLst/>
                </a:prstGeom>
              </p:spPr>
            </p:pic>
          </mc:Fallback>
        </mc:AlternateContent>
      </p:grpSp>
      <p:grpSp>
        <p:nvGrpSpPr>
          <p:cNvPr id="143" name="Group 142">
            <a:extLst>
              <a:ext uri="{FF2B5EF4-FFF2-40B4-BE49-F238E27FC236}">
                <a16:creationId xmlns:a16="http://schemas.microsoft.com/office/drawing/2014/main" id="{A1476A78-9922-9941-B574-4C8D1AC8BD6D}"/>
              </a:ext>
            </a:extLst>
          </p:cNvPr>
          <p:cNvGrpSpPr/>
          <p:nvPr/>
        </p:nvGrpSpPr>
        <p:grpSpPr>
          <a:xfrm>
            <a:off x="4236190" y="2785039"/>
            <a:ext cx="642240" cy="271440"/>
            <a:chOff x="4236190" y="2785039"/>
            <a:chExt cx="642240" cy="271440"/>
          </a:xfrm>
        </p:grpSpPr>
        <mc:AlternateContent xmlns:mc="http://schemas.openxmlformats.org/markup-compatibility/2006" xmlns:p14="http://schemas.microsoft.com/office/powerpoint/2010/main">
          <mc:Choice Requires="p14">
            <p:contentPart p14:bwMode="auto" r:id="rId220">
              <p14:nvContentPartPr>
                <p14:cNvPr id="139" name="Ink 138">
                  <a:extLst>
                    <a:ext uri="{FF2B5EF4-FFF2-40B4-BE49-F238E27FC236}">
                      <a16:creationId xmlns:a16="http://schemas.microsoft.com/office/drawing/2014/main" id="{7881BFBE-C738-F84E-BF1D-91C6F8D78294}"/>
                    </a:ext>
                  </a:extLst>
                </p14:cNvPr>
                <p14:cNvContentPartPr/>
                <p14:nvPr/>
              </p14:nvContentPartPr>
              <p14:xfrm>
                <a:off x="4236190" y="2785039"/>
                <a:ext cx="169920" cy="258840"/>
              </p14:xfrm>
            </p:contentPart>
          </mc:Choice>
          <mc:Fallback xmlns="">
            <p:pic>
              <p:nvPicPr>
                <p:cNvPr id="139" name="Ink 138">
                  <a:extLst>
                    <a:ext uri="{FF2B5EF4-FFF2-40B4-BE49-F238E27FC236}">
                      <a16:creationId xmlns:a16="http://schemas.microsoft.com/office/drawing/2014/main" id="{7881BFBE-C738-F84E-BF1D-91C6F8D78294}"/>
                    </a:ext>
                  </a:extLst>
                </p:cNvPr>
                <p:cNvPicPr/>
                <p:nvPr/>
              </p:nvPicPr>
              <p:blipFill>
                <a:blip r:embed="rId221"/>
                <a:stretch>
                  <a:fillRect/>
                </a:stretch>
              </p:blipFill>
              <p:spPr>
                <a:xfrm>
                  <a:off x="4228630" y="2777479"/>
                  <a:ext cx="185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0" name="Ink 139">
                  <a:extLst>
                    <a:ext uri="{FF2B5EF4-FFF2-40B4-BE49-F238E27FC236}">
                      <a16:creationId xmlns:a16="http://schemas.microsoft.com/office/drawing/2014/main" id="{33C05503-B751-1642-81C1-0E61F4D740DB}"/>
                    </a:ext>
                  </a:extLst>
                </p14:cNvPr>
                <p14:cNvContentPartPr/>
                <p14:nvPr/>
              </p14:nvContentPartPr>
              <p14:xfrm>
                <a:off x="4493950" y="2793319"/>
                <a:ext cx="142560" cy="213120"/>
              </p14:xfrm>
            </p:contentPart>
          </mc:Choice>
          <mc:Fallback xmlns="">
            <p:pic>
              <p:nvPicPr>
                <p:cNvPr id="140" name="Ink 139">
                  <a:extLst>
                    <a:ext uri="{FF2B5EF4-FFF2-40B4-BE49-F238E27FC236}">
                      <a16:creationId xmlns:a16="http://schemas.microsoft.com/office/drawing/2014/main" id="{33C05503-B751-1642-81C1-0E61F4D740DB}"/>
                    </a:ext>
                  </a:extLst>
                </p:cNvPr>
                <p:cNvPicPr/>
                <p:nvPr/>
              </p:nvPicPr>
              <p:blipFill>
                <a:blip r:embed="rId223"/>
                <a:stretch>
                  <a:fillRect/>
                </a:stretch>
              </p:blipFill>
              <p:spPr>
                <a:xfrm>
                  <a:off x="4486390" y="2785759"/>
                  <a:ext cx="157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1" name="Ink 140">
                  <a:extLst>
                    <a:ext uri="{FF2B5EF4-FFF2-40B4-BE49-F238E27FC236}">
                      <a16:creationId xmlns:a16="http://schemas.microsoft.com/office/drawing/2014/main" id="{FFA47CB3-8457-6C46-ADAC-147227D2C712}"/>
                    </a:ext>
                  </a:extLst>
                </p14:cNvPr>
                <p14:cNvContentPartPr/>
                <p14:nvPr/>
              </p14:nvContentPartPr>
              <p14:xfrm>
                <a:off x="4685830" y="2922919"/>
                <a:ext cx="17280" cy="130320"/>
              </p14:xfrm>
            </p:contentPart>
          </mc:Choice>
          <mc:Fallback xmlns="">
            <p:pic>
              <p:nvPicPr>
                <p:cNvPr id="141" name="Ink 140">
                  <a:extLst>
                    <a:ext uri="{FF2B5EF4-FFF2-40B4-BE49-F238E27FC236}">
                      <a16:creationId xmlns:a16="http://schemas.microsoft.com/office/drawing/2014/main" id="{FFA47CB3-8457-6C46-ADAC-147227D2C712}"/>
                    </a:ext>
                  </a:extLst>
                </p:cNvPr>
                <p:cNvPicPr/>
                <p:nvPr/>
              </p:nvPicPr>
              <p:blipFill>
                <a:blip r:embed="rId225"/>
                <a:stretch>
                  <a:fillRect/>
                </a:stretch>
              </p:blipFill>
              <p:spPr>
                <a:xfrm>
                  <a:off x="4678630" y="2915719"/>
                  <a:ext cx="32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2" name="Ink 141">
                  <a:extLst>
                    <a:ext uri="{FF2B5EF4-FFF2-40B4-BE49-F238E27FC236}">
                      <a16:creationId xmlns:a16="http://schemas.microsoft.com/office/drawing/2014/main" id="{8F6D2EE3-0D86-ED4E-965C-92366643597F}"/>
                    </a:ext>
                  </a:extLst>
                </p14:cNvPr>
                <p14:cNvContentPartPr/>
                <p14:nvPr/>
              </p14:nvContentPartPr>
              <p14:xfrm>
                <a:off x="4758910" y="2917519"/>
                <a:ext cx="119520" cy="138960"/>
              </p14:xfrm>
            </p:contentPart>
          </mc:Choice>
          <mc:Fallback xmlns="">
            <p:pic>
              <p:nvPicPr>
                <p:cNvPr id="142" name="Ink 141">
                  <a:extLst>
                    <a:ext uri="{FF2B5EF4-FFF2-40B4-BE49-F238E27FC236}">
                      <a16:creationId xmlns:a16="http://schemas.microsoft.com/office/drawing/2014/main" id="{8F6D2EE3-0D86-ED4E-965C-92366643597F}"/>
                    </a:ext>
                  </a:extLst>
                </p:cNvPr>
                <p:cNvPicPr/>
                <p:nvPr/>
              </p:nvPicPr>
              <p:blipFill>
                <a:blip r:embed="rId227"/>
                <a:stretch>
                  <a:fillRect/>
                </a:stretch>
              </p:blipFill>
              <p:spPr>
                <a:xfrm>
                  <a:off x="4751350" y="2909959"/>
                  <a:ext cx="134640" cy="154080"/>
                </a:xfrm>
                <a:prstGeom prst="rect">
                  <a:avLst/>
                </a:prstGeom>
              </p:spPr>
            </p:pic>
          </mc:Fallback>
        </mc:AlternateContent>
      </p:grpSp>
      <p:grpSp>
        <p:nvGrpSpPr>
          <p:cNvPr id="158" name="Group 157">
            <a:extLst>
              <a:ext uri="{FF2B5EF4-FFF2-40B4-BE49-F238E27FC236}">
                <a16:creationId xmlns:a16="http://schemas.microsoft.com/office/drawing/2014/main" id="{9F4221F5-B80A-4B43-926A-2A01C6470B3F}"/>
              </a:ext>
            </a:extLst>
          </p:cNvPr>
          <p:cNvGrpSpPr/>
          <p:nvPr/>
        </p:nvGrpSpPr>
        <p:grpSpPr>
          <a:xfrm>
            <a:off x="4390270" y="622879"/>
            <a:ext cx="1326600" cy="363600"/>
            <a:chOff x="4390270" y="622879"/>
            <a:chExt cx="1326600" cy="363600"/>
          </a:xfrm>
        </p:grpSpPr>
        <mc:AlternateContent xmlns:mc="http://schemas.openxmlformats.org/markup-compatibility/2006" xmlns:p14="http://schemas.microsoft.com/office/powerpoint/2010/main">
          <mc:Choice Requires="p14">
            <p:contentPart p14:bwMode="auto" r:id="rId228">
              <p14:nvContentPartPr>
                <p14:cNvPr id="144" name="Ink 143">
                  <a:extLst>
                    <a:ext uri="{FF2B5EF4-FFF2-40B4-BE49-F238E27FC236}">
                      <a16:creationId xmlns:a16="http://schemas.microsoft.com/office/drawing/2014/main" id="{479A6D19-A03B-8442-862A-EBE1B461005A}"/>
                    </a:ext>
                  </a:extLst>
                </p14:cNvPr>
                <p14:cNvContentPartPr/>
                <p14:nvPr/>
              </p14:nvContentPartPr>
              <p14:xfrm>
                <a:off x="4758910" y="641599"/>
                <a:ext cx="134280" cy="256320"/>
              </p14:xfrm>
            </p:contentPart>
          </mc:Choice>
          <mc:Fallback xmlns="">
            <p:pic>
              <p:nvPicPr>
                <p:cNvPr id="144" name="Ink 143">
                  <a:extLst>
                    <a:ext uri="{FF2B5EF4-FFF2-40B4-BE49-F238E27FC236}">
                      <a16:creationId xmlns:a16="http://schemas.microsoft.com/office/drawing/2014/main" id="{479A6D19-A03B-8442-862A-EBE1B461005A}"/>
                    </a:ext>
                  </a:extLst>
                </p:cNvPr>
                <p:cNvPicPr/>
                <p:nvPr/>
              </p:nvPicPr>
              <p:blipFill>
                <a:blip r:embed="rId229"/>
                <a:stretch>
                  <a:fillRect/>
                </a:stretch>
              </p:blipFill>
              <p:spPr>
                <a:xfrm>
                  <a:off x="4751350" y="634039"/>
                  <a:ext cx="1494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5" name="Ink 144">
                  <a:extLst>
                    <a:ext uri="{FF2B5EF4-FFF2-40B4-BE49-F238E27FC236}">
                      <a16:creationId xmlns:a16="http://schemas.microsoft.com/office/drawing/2014/main" id="{6EF7C0B4-7C27-204A-B19B-6514972DE495}"/>
                    </a:ext>
                  </a:extLst>
                </p14:cNvPr>
                <p14:cNvContentPartPr/>
                <p14:nvPr/>
              </p14:nvContentPartPr>
              <p14:xfrm>
                <a:off x="4959430" y="656359"/>
                <a:ext cx="174240" cy="249840"/>
              </p14:xfrm>
            </p:contentPart>
          </mc:Choice>
          <mc:Fallback xmlns="">
            <p:pic>
              <p:nvPicPr>
                <p:cNvPr id="145" name="Ink 144">
                  <a:extLst>
                    <a:ext uri="{FF2B5EF4-FFF2-40B4-BE49-F238E27FC236}">
                      <a16:creationId xmlns:a16="http://schemas.microsoft.com/office/drawing/2014/main" id="{6EF7C0B4-7C27-204A-B19B-6514972DE495}"/>
                    </a:ext>
                  </a:extLst>
                </p:cNvPr>
                <p:cNvPicPr/>
                <p:nvPr/>
              </p:nvPicPr>
              <p:blipFill>
                <a:blip r:embed="rId231"/>
                <a:stretch>
                  <a:fillRect/>
                </a:stretch>
              </p:blipFill>
              <p:spPr>
                <a:xfrm>
                  <a:off x="4951870" y="648799"/>
                  <a:ext cx="189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Ink 146">
                  <a:extLst>
                    <a:ext uri="{FF2B5EF4-FFF2-40B4-BE49-F238E27FC236}">
                      <a16:creationId xmlns:a16="http://schemas.microsoft.com/office/drawing/2014/main" id="{D7F16E46-DC96-B640-9738-269D1B85E553}"/>
                    </a:ext>
                  </a:extLst>
                </p14:cNvPr>
                <p14:cNvContentPartPr/>
                <p14:nvPr/>
              </p14:nvContentPartPr>
              <p14:xfrm>
                <a:off x="4390270" y="665359"/>
                <a:ext cx="120960" cy="203040"/>
              </p14:xfrm>
            </p:contentPart>
          </mc:Choice>
          <mc:Fallback xmlns="">
            <p:pic>
              <p:nvPicPr>
                <p:cNvPr id="147" name="Ink 146">
                  <a:extLst>
                    <a:ext uri="{FF2B5EF4-FFF2-40B4-BE49-F238E27FC236}">
                      <a16:creationId xmlns:a16="http://schemas.microsoft.com/office/drawing/2014/main" id="{D7F16E46-DC96-B640-9738-269D1B85E553}"/>
                    </a:ext>
                  </a:extLst>
                </p:cNvPr>
                <p:cNvPicPr/>
                <p:nvPr/>
              </p:nvPicPr>
              <p:blipFill>
                <a:blip r:embed="rId233"/>
                <a:stretch>
                  <a:fillRect/>
                </a:stretch>
              </p:blipFill>
              <p:spPr>
                <a:xfrm>
                  <a:off x="4382710" y="657799"/>
                  <a:ext cx="136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Ink 147">
                  <a:extLst>
                    <a:ext uri="{FF2B5EF4-FFF2-40B4-BE49-F238E27FC236}">
                      <a16:creationId xmlns:a16="http://schemas.microsoft.com/office/drawing/2014/main" id="{D36E6F38-8B4A-F142-BFF1-3AF40101DF9D}"/>
                    </a:ext>
                  </a:extLst>
                </p14:cNvPr>
                <p14:cNvContentPartPr/>
                <p14:nvPr/>
              </p14:nvContentPartPr>
              <p14:xfrm>
                <a:off x="4567750" y="760039"/>
                <a:ext cx="92160" cy="136440"/>
              </p14:xfrm>
            </p:contentPart>
          </mc:Choice>
          <mc:Fallback xmlns="">
            <p:pic>
              <p:nvPicPr>
                <p:cNvPr id="148" name="Ink 147">
                  <a:extLst>
                    <a:ext uri="{FF2B5EF4-FFF2-40B4-BE49-F238E27FC236}">
                      <a16:creationId xmlns:a16="http://schemas.microsoft.com/office/drawing/2014/main" id="{D36E6F38-8B4A-F142-BFF1-3AF40101DF9D}"/>
                    </a:ext>
                  </a:extLst>
                </p:cNvPr>
                <p:cNvPicPr/>
                <p:nvPr/>
              </p:nvPicPr>
              <p:blipFill>
                <a:blip r:embed="rId235"/>
                <a:stretch>
                  <a:fillRect/>
                </a:stretch>
              </p:blipFill>
              <p:spPr>
                <a:xfrm>
                  <a:off x="4560190" y="752479"/>
                  <a:ext cx="10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Ink 148">
                  <a:extLst>
                    <a:ext uri="{FF2B5EF4-FFF2-40B4-BE49-F238E27FC236}">
                      <a16:creationId xmlns:a16="http://schemas.microsoft.com/office/drawing/2014/main" id="{B241E305-CF69-1F43-BB62-81D5EB128C30}"/>
                    </a:ext>
                  </a:extLst>
                </p14:cNvPr>
                <p14:cNvContentPartPr/>
                <p14:nvPr/>
              </p14:nvContentPartPr>
              <p14:xfrm>
                <a:off x="4567750" y="790279"/>
                <a:ext cx="103320" cy="101880"/>
              </p14:xfrm>
            </p:contentPart>
          </mc:Choice>
          <mc:Fallback xmlns="">
            <p:pic>
              <p:nvPicPr>
                <p:cNvPr id="149" name="Ink 148">
                  <a:extLst>
                    <a:ext uri="{FF2B5EF4-FFF2-40B4-BE49-F238E27FC236}">
                      <a16:creationId xmlns:a16="http://schemas.microsoft.com/office/drawing/2014/main" id="{B241E305-CF69-1F43-BB62-81D5EB128C30}"/>
                    </a:ext>
                  </a:extLst>
                </p:cNvPr>
                <p:cNvPicPr/>
                <p:nvPr/>
              </p:nvPicPr>
              <p:blipFill>
                <a:blip r:embed="rId237"/>
                <a:stretch>
                  <a:fillRect/>
                </a:stretch>
              </p:blipFill>
              <p:spPr>
                <a:xfrm>
                  <a:off x="4560190" y="782719"/>
                  <a:ext cx="1184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1" name="Ink 150">
                  <a:extLst>
                    <a:ext uri="{FF2B5EF4-FFF2-40B4-BE49-F238E27FC236}">
                      <a16:creationId xmlns:a16="http://schemas.microsoft.com/office/drawing/2014/main" id="{55910A1E-3259-824F-964F-321C087D2653}"/>
                    </a:ext>
                  </a:extLst>
                </p14:cNvPr>
                <p14:cNvContentPartPr/>
                <p14:nvPr/>
              </p14:nvContentPartPr>
              <p14:xfrm>
                <a:off x="5265430" y="644479"/>
                <a:ext cx="165960" cy="226800"/>
              </p14:xfrm>
            </p:contentPart>
          </mc:Choice>
          <mc:Fallback xmlns="">
            <p:pic>
              <p:nvPicPr>
                <p:cNvPr id="151" name="Ink 150">
                  <a:extLst>
                    <a:ext uri="{FF2B5EF4-FFF2-40B4-BE49-F238E27FC236}">
                      <a16:creationId xmlns:a16="http://schemas.microsoft.com/office/drawing/2014/main" id="{55910A1E-3259-824F-964F-321C087D2653}"/>
                    </a:ext>
                  </a:extLst>
                </p:cNvPr>
                <p:cNvPicPr/>
                <p:nvPr/>
              </p:nvPicPr>
              <p:blipFill>
                <a:blip r:embed="rId239"/>
                <a:stretch>
                  <a:fillRect/>
                </a:stretch>
              </p:blipFill>
              <p:spPr>
                <a:xfrm>
                  <a:off x="5257870" y="636919"/>
                  <a:ext cx="1810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2" name="Ink 151">
                  <a:extLst>
                    <a:ext uri="{FF2B5EF4-FFF2-40B4-BE49-F238E27FC236}">
                      <a16:creationId xmlns:a16="http://schemas.microsoft.com/office/drawing/2014/main" id="{C67BC485-E94B-D048-87AB-820A3358EC53}"/>
                    </a:ext>
                  </a:extLst>
                </p14:cNvPr>
                <p14:cNvContentPartPr/>
                <p14:nvPr/>
              </p14:nvContentPartPr>
              <p14:xfrm>
                <a:off x="5570350" y="622879"/>
                <a:ext cx="104760" cy="18000"/>
              </p14:xfrm>
            </p:contentPart>
          </mc:Choice>
          <mc:Fallback xmlns="">
            <p:pic>
              <p:nvPicPr>
                <p:cNvPr id="152" name="Ink 151">
                  <a:extLst>
                    <a:ext uri="{FF2B5EF4-FFF2-40B4-BE49-F238E27FC236}">
                      <a16:creationId xmlns:a16="http://schemas.microsoft.com/office/drawing/2014/main" id="{C67BC485-E94B-D048-87AB-820A3358EC53}"/>
                    </a:ext>
                  </a:extLst>
                </p:cNvPr>
                <p:cNvPicPr/>
                <p:nvPr/>
              </p:nvPicPr>
              <p:blipFill>
                <a:blip r:embed="rId241"/>
                <a:stretch>
                  <a:fillRect/>
                </a:stretch>
              </p:blipFill>
              <p:spPr>
                <a:xfrm>
                  <a:off x="5562790" y="615319"/>
                  <a:ext cx="119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3" name="Ink 152">
                  <a:extLst>
                    <a:ext uri="{FF2B5EF4-FFF2-40B4-BE49-F238E27FC236}">
                      <a16:creationId xmlns:a16="http://schemas.microsoft.com/office/drawing/2014/main" id="{B7BCAF1B-FB42-2847-B29E-2CCD058C3CAC}"/>
                    </a:ext>
                  </a:extLst>
                </p14:cNvPr>
                <p14:cNvContentPartPr/>
                <p14:nvPr/>
              </p14:nvContentPartPr>
              <p14:xfrm>
                <a:off x="5537230" y="647359"/>
                <a:ext cx="161280" cy="231480"/>
              </p14:xfrm>
            </p:contentPart>
          </mc:Choice>
          <mc:Fallback xmlns="">
            <p:pic>
              <p:nvPicPr>
                <p:cNvPr id="153" name="Ink 152">
                  <a:extLst>
                    <a:ext uri="{FF2B5EF4-FFF2-40B4-BE49-F238E27FC236}">
                      <a16:creationId xmlns:a16="http://schemas.microsoft.com/office/drawing/2014/main" id="{B7BCAF1B-FB42-2847-B29E-2CCD058C3CAC}"/>
                    </a:ext>
                  </a:extLst>
                </p:cNvPr>
                <p:cNvPicPr/>
                <p:nvPr/>
              </p:nvPicPr>
              <p:blipFill>
                <a:blip r:embed="rId243"/>
                <a:stretch>
                  <a:fillRect/>
                </a:stretch>
              </p:blipFill>
              <p:spPr>
                <a:xfrm>
                  <a:off x="5529670" y="639799"/>
                  <a:ext cx="1764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5" name="Ink 154">
                  <a:extLst>
                    <a:ext uri="{FF2B5EF4-FFF2-40B4-BE49-F238E27FC236}">
                      <a16:creationId xmlns:a16="http://schemas.microsoft.com/office/drawing/2014/main" id="{4D5BC5B4-E4F7-3B4F-889F-88FAF92C993F}"/>
                    </a:ext>
                  </a:extLst>
                </p14:cNvPr>
                <p14:cNvContentPartPr/>
                <p14:nvPr/>
              </p14:nvContentPartPr>
              <p14:xfrm>
                <a:off x="4696630" y="966679"/>
                <a:ext cx="401760" cy="19800"/>
              </p14:xfrm>
            </p:contentPart>
          </mc:Choice>
          <mc:Fallback xmlns="">
            <p:pic>
              <p:nvPicPr>
                <p:cNvPr id="155" name="Ink 154">
                  <a:extLst>
                    <a:ext uri="{FF2B5EF4-FFF2-40B4-BE49-F238E27FC236}">
                      <a16:creationId xmlns:a16="http://schemas.microsoft.com/office/drawing/2014/main" id="{4D5BC5B4-E4F7-3B4F-889F-88FAF92C993F}"/>
                    </a:ext>
                  </a:extLst>
                </p:cNvPr>
                <p:cNvPicPr/>
                <p:nvPr/>
              </p:nvPicPr>
              <p:blipFill>
                <a:blip r:embed="rId245"/>
                <a:stretch>
                  <a:fillRect/>
                </a:stretch>
              </p:blipFill>
              <p:spPr>
                <a:xfrm>
                  <a:off x="4689070" y="959119"/>
                  <a:ext cx="416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7" name="Ink 156">
                  <a:extLst>
                    <a:ext uri="{FF2B5EF4-FFF2-40B4-BE49-F238E27FC236}">
                      <a16:creationId xmlns:a16="http://schemas.microsoft.com/office/drawing/2014/main" id="{B5E96CB8-0516-D04B-ABBC-216D9DB9667E}"/>
                    </a:ext>
                  </a:extLst>
                </p14:cNvPr>
                <p14:cNvContentPartPr/>
                <p14:nvPr/>
              </p14:nvContentPartPr>
              <p14:xfrm>
                <a:off x="5355790" y="947239"/>
                <a:ext cx="361080" cy="14400"/>
              </p14:xfrm>
            </p:contentPart>
          </mc:Choice>
          <mc:Fallback xmlns="">
            <p:pic>
              <p:nvPicPr>
                <p:cNvPr id="157" name="Ink 156">
                  <a:extLst>
                    <a:ext uri="{FF2B5EF4-FFF2-40B4-BE49-F238E27FC236}">
                      <a16:creationId xmlns:a16="http://schemas.microsoft.com/office/drawing/2014/main" id="{B5E96CB8-0516-D04B-ABBC-216D9DB9667E}"/>
                    </a:ext>
                  </a:extLst>
                </p:cNvPr>
                <p:cNvPicPr/>
                <p:nvPr/>
              </p:nvPicPr>
              <p:blipFill>
                <a:blip r:embed="rId247"/>
                <a:stretch>
                  <a:fillRect/>
                </a:stretch>
              </p:blipFill>
              <p:spPr>
                <a:xfrm>
                  <a:off x="5348230" y="939679"/>
                  <a:ext cx="37620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8">
            <p14:nvContentPartPr>
              <p14:cNvPr id="159" name="Ink 158">
                <a:extLst>
                  <a:ext uri="{FF2B5EF4-FFF2-40B4-BE49-F238E27FC236}">
                    <a16:creationId xmlns:a16="http://schemas.microsoft.com/office/drawing/2014/main" id="{891F18E1-2F53-E244-882F-05ABB3610642}"/>
                  </a:ext>
                </a:extLst>
              </p14:cNvPr>
              <p14:cNvContentPartPr/>
              <p14:nvPr/>
            </p14:nvContentPartPr>
            <p14:xfrm>
              <a:off x="6396550" y="2703679"/>
              <a:ext cx="360" cy="360"/>
            </p14:xfrm>
          </p:contentPart>
        </mc:Choice>
        <mc:Fallback xmlns="">
          <p:pic>
            <p:nvPicPr>
              <p:cNvPr id="159" name="Ink 158">
                <a:extLst>
                  <a:ext uri="{FF2B5EF4-FFF2-40B4-BE49-F238E27FC236}">
                    <a16:creationId xmlns:a16="http://schemas.microsoft.com/office/drawing/2014/main" id="{891F18E1-2F53-E244-882F-05ABB3610642}"/>
                  </a:ext>
                </a:extLst>
              </p:cNvPr>
              <p:cNvPicPr/>
              <p:nvPr/>
            </p:nvPicPr>
            <p:blipFill>
              <a:blip r:embed="rId249"/>
              <a:stretch>
                <a:fillRect/>
              </a:stretch>
            </p:blipFill>
            <p:spPr>
              <a:xfrm>
                <a:off x="6392230" y="2699359"/>
                <a:ext cx="9000" cy="9000"/>
              </a:xfrm>
              <a:prstGeom prst="rect">
                <a:avLst/>
              </a:prstGeom>
            </p:spPr>
          </p:pic>
        </mc:Fallback>
      </mc:AlternateContent>
    </p:spTree>
    <p:extLst>
      <p:ext uri="{BB962C8B-B14F-4D97-AF65-F5344CB8AC3E}">
        <p14:creationId xmlns:p14="http://schemas.microsoft.com/office/powerpoint/2010/main" val="470515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20735" b="15651"/>
          <a:stretch/>
        </p:blipFill>
        <p:spPr>
          <a:xfrm>
            <a:off x="899592" y="26092"/>
            <a:ext cx="7962042" cy="655462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grpSp>
        <p:nvGrpSpPr>
          <p:cNvPr id="7" name="Group 6">
            <a:extLst>
              <a:ext uri="{FF2B5EF4-FFF2-40B4-BE49-F238E27FC236}">
                <a16:creationId xmlns:a16="http://schemas.microsoft.com/office/drawing/2014/main" id="{6704A441-91B4-064B-8C52-AAB3CCB5E041}"/>
              </a:ext>
            </a:extLst>
          </p:cNvPr>
          <p:cNvGrpSpPr/>
          <p:nvPr/>
        </p:nvGrpSpPr>
        <p:grpSpPr>
          <a:xfrm>
            <a:off x="2281390" y="977119"/>
            <a:ext cx="322560" cy="181080"/>
            <a:chOff x="2281390" y="977119"/>
            <a:chExt cx="322560" cy="181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6DD900B-DB12-484A-8AD7-27B09AEED077}"/>
                    </a:ext>
                  </a:extLst>
                </p14:cNvPr>
                <p14:cNvContentPartPr/>
                <p14:nvPr/>
              </p14:nvContentPartPr>
              <p14:xfrm>
                <a:off x="2281390" y="977119"/>
                <a:ext cx="130680" cy="181080"/>
              </p14:xfrm>
            </p:contentPart>
          </mc:Choice>
          <mc:Fallback xmlns="">
            <p:pic>
              <p:nvPicPr>
                <p:cNvPr id="4" name="Ink 3">
                  <a:extLst>
                    <a:ext uri="{FF2B5EF4-FFF2-40B4-BE49-F238E27FC236}">
                      <a16:creationId xmlns:a16="http://schemas.microsoft.com/office/drawing/2014/main" id="{E6DD900B-DB12-484A-8AD7-27B09AEED077}"/>
                    </a:ext>
                  </a:extLst>
                </p:cNvPr>
                <p:cNvPicPr/>
                <p:nvPr/>
              </p:nvPicPr>
              <p:blipFill>
                <a:blip r:embed="rId5"/>
                <a:stretch>
                  <a:fillRect/>
                </a:stretch>
              </p:blipFill>
              <p:spPr>
                <a:xfrm>
                  <a:off x="2273830" y="969559"/>
                  <a:ext cx="145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D0B8E06-5E13-CC4B-8B76-1577E964F47C}"/>
                    </a:ext>
                  </a:extLst>
                </p14:cNvPr>
                <p14:cNvContentPartPr/>
                <p14:nvPr/>
              </p14:nvContentPartPr>
              <p14:xfrm>
                <a:off x="2512510" y="1053079"/>
                <a:ext cx="74520" cy="14400"/>
              </p14:xfrm>
            </p:contentPart>
          </mc:Choice>
          <mc:Fallback xmlns="">
            <p:pic>
              <p:nvPicPr>
                <p:cNvPr id="5" name="Ink 4">
                  <a:extLst>
                    <a:ext uri="{FF2B5EF4-FFF2-40B4-BE49-F238E27FC236}">
                      <a16:creationId xmlns:a16="http://schemas.microsoft.com/office/drawing/2014/main" id="{AD0B8E06-5E13-CC4B-8B76-1577E964F47C}"/>
                    </a:ext>
                  </a:extLst>
                </p:cNvPr>
                <p:cNvPicPr/>
                <p:nvPr/>
              </p:nvPicPr>
              <p:blipFill>
                <a:blip r:embed="rId7"/>
                <a:stretch>
                  <a:fillRect/>
                </a:stretch>
              </p:blipFill>
              <p:spPr>
                <a:xfrm>
                  <a:off x="2504950" y="1045519"/>
                  <a:ext cx="89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AC4FFF96-7950-9A40-A388-9CFD3EDA6834}"/>
                    </a:ext>
                  </a:extLst>
                </p14:cNvPr>
                <p14:cNvContentPartPr/>
                <p14:nvPr/>
              </p14:nvContentPartPr>
              <p14:xfrm>
                <a:off x="2488750" y="1106359"/>
                <a:ext cx="115200" cy="8640"/>
              </p14:xfrm>
            </p:contentPart>
          </mc:Choice>
          <mc:Fallback xmlns="">
            <p:pic>
              <p:nvPicPr>
                <p:cNvPr id="6" name="Ink 5">
                  <a:extLst>
                    <a:ext uri="{FF2B5EF4-FFF2-40B4-BE49-F238E27FC236}">
                      <a16:creationId xmlns:a16="http://schemas.microsoft.com/office/drawing/2014/main" id="{AC4FFF96-7950-9A40-A388-9CFD3EDA6834}"/>
                    </a:ext>
                  </a:extLst>
                </p:cNvPr>
                <p:cNvPicPr/>
                <p:nvPr/>
              </p:nvPicPr>
              <p:blipFill>
                <a:blip r:embed="rId9"/>
                <a:stretch>
                  <a:fillRect/>
                </a:stretch>
              </p:blipFill>
              <p:spPr>
                <a:xfrm>
                  <a:off x="2481190" y="1098799"/>
                  <a:ext cx="130320" cy="23760"/>
                </a:xfrm>
                <a:prstGeom prst="rect">
                  <a:avLst/>
                </a:prstGeom>
              </p:spPr>
            </p:pic>
          </mc:Fallback>
        </mc:AlternateContent>
      </p:grpSp>
      <p:grpSp>
        <p:nvGrpSpPr>
          <p:cNvPr id="10" name="Group 9">
            <a:extLst>
              <a:ext uri="{FF2B5EF4-FFF2-40B4-BE49-F238E27FC236}">
                <a16:creationId xmlns:a16="http://schemas.microsoft.com/office/drawing/2014/main" id="{BFFDDDA9-5E91-5048-9623-2F8D7B05C15B}"/>
              </a:ext>
            </a:extLst>
          </p:cNvPr>
          <p:cNvGrpSpPr/>
          <p:nvPr/>
        </p:nvGrpSpPr>
        <p:grpSpPr>
          <a:xfrm>
            <a:off x="3038110" y="914479"/>
            <a:ext cx="1407960" cy="262800"/>
            <a:chOff x="3038110" y="914479"/>
            <a:chExt cx="1407960" cy="26280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E596F6F-F3B4-0246-98C4-834CBC2E0183}"/>
                    </a:ext>
                  </a:extLst>
                </p14:cNvPr>
                <p14:cNvContentPartPr/>
                <p14:nvPr/>
              </p14:nvContentPartPr>
              <p14:xfrm>
                <a:off x="3392350" y="914479"/>
                <a:ext cx="12240" cy="201960"/>
              </p14:xfrm>
            </p:contentPart>
          </mc:Choice>
          <mc:Fallback xmlns="">
            <p:pic>
              <p:nvPicPr>
                <p:cNvPr id="8" name="Ink 7">
                  <a:extLst>
                    <a:ext uri="{FF2B5EF4-FFF2-40B4-BE49-F238E27FC236}">
                      <a16:creationId xmlns:a16="http://schemas.microsoft.com/office/drawing/2014/main" id="{EE596F6F-F3B4-0246-98C4-834CBC2E0183}"/>
                    </a:ext>
                  </a:extLst>
                </p:cNvPr>
                <p:cNvPicPr/>
                <p:nvPr/>
              </p:nvPicPr>
              <p:blipFill>
                <a:blip r:embed="rId11"/>
                <a:stretch>
                  <a:fillRect/>
                </a:stretch>
              </p:blipFill>
              <p:spPr>
                <a:xfrm>
                  <a:off x="3385150" y="906919"/>
                  <a:ext cx="27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E491F4-6AE5-DA4E-9DB5-E3AE372F619C}"/>
                    </a:ext>
                  </a:extLst>
                </p14:cNvPr>
                <p14:cNvContentPartPr/>
                <p14:nvPr/>
              </p14:nvContentPartPr>
              <p14:xfrm>
                <a:off x="3038110" y="1096279"/>
                <a:ext cx="1407960" cy="81000"/>
              </p14:xfrm>
            </p:contentPart>
          </mc:Choice>
          <mc:Fallback xmlns="">
            <p:pic>
              <p:nvPicPr>
                <p:cNvPr id="9" name="Ink 8">
                  <a:extLst>
                    <a:ext uri="{FF2B5EF4-FFF2-40B4-BE49-F238E27FC236}">
                      <a16:creationId xmlns:a16="http://schemas.microsoft.com/office/drawing/2014/main" id="{37E491F4-6AE5-DA4E-9DB5-E3AE372F619C}"/>
                    </a:ext>
                  </a:extLst>
                </p:cNvPr>
                <p:cNvPicPr/>
                <p:nvPr/>
              </p:nvPicPr>
              <p:blipFill>
                <a:blip r:embed="rId13"/>
                <a:stretch>
                  <a:fillRect/>
                </a:stretch>
              </p:blipFill>
              <p:spPr>
                <a:xfrm>
                  <a:off x="3030550" y="1088719"/>
                  <a:ext cx="1423080" cy="96120"/>
                </a:xfrm>
                <a:prstGeom prst="rect">
                  <a:avLst/>
                </a:prstGeom>
              </p:spPr>
            </p:pic>
          </mc:Fallback>
        </mc:AlternateContent>
      </p:grpSp>
      <p:grpSp>
        <p:nvGrpSpPr>
          <p:cNvPr id="23" name="Group 22">
            <a:extLst>
              <a:ext uri="{FF2B5EF4-FFF2-40B4-BE49-F238E27FC236}">
                <a16:creationId xmlns:a16="http://schemas.microsoft.com/office/drawing/2014/main" id="{EADE21B7-5F27-8643-8A9B-EFC20051A64D}"/>
              </a:ext>
            </a:extLst>
          </p:cNvPr>
          <p:cNvGrpSpPr/>
          <p:nvPr/>
        </p:nvGrpSpPr>
        <p:grpSpPr>
          <a:xfrm>
            <a:off x="3126310" y="1224439"/>
            <a:ext cx="1454040" cy="245160"/>
            <a:chOff x="3126310" y="1224439"/>
            <a:chExt cx="1454040" cy="24516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1FD9091-BA0A-864E-88F4-4D8A40FA87A4}"/>
                    </a:ext>
                  </a:extLst>
                </p14:cNvPr>
                <p14:cNvContentPartPr/>
                <p14:nvPr/>
              </p14:nvContentPartPr>
              <p14:xfrm>
                <a:off x="3126310" y="1272319"/>
                <a:ext cx="16560" cy="181080"/>
              </p14:xfrm>
            </p:contentPart>
          </mc:Choice>
          <mc:Fallback xmlns="">
            <p:pic>
              <p:nvPicPr>
                <p:cNvPr id="11" name="Ink 10">
                  <a:extLst>
                    <a:ext uri="{FF2B5EF4-FFF2-40B4-BE49-F238E27FC236}">
                      <a16:creationId xmlns:a16="http://schemas.microsoft.com/office/drawing/2014/main" id="{B1FD9091-BA0A-864E-88F4-4D8A40FA87A4}"/>
                    </a:ext>
                  </a:extLst>
                </p:cNvPr>
                <p:cNvPicPr/>
                <p:nvPr/>
              </p:nvPicPr>
              <p:blipFill>
                <a:blip r:embed="rId15"/>
                <a:stretch>
                  <a:fillRect/>
                </a:stretch>
              </p:blipFill>
              <p:spPr>
                <a:xfrm>
                  <a:off x="3118750" y="1264759"/>
                  <a:ext cx="31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804A6D8-27C6-C948-9B2B-7C912D6BCEBF}"/>
                    </a:ext>
                  </a:extLst>
                </p14:cNvPr>
                <p14:cNvContentPartPr/>
                <p14:nvPr/>
              </p14:nvContentPartPr>
              <p14:xfrm>
                <a:off x="3237550" y="1355479"/>
                <a:ext cx="110880" cy="15480"/>
              </p14:xfrm>
            </p:contentPart>
          </mc:Choice>
          <mc:Fallback xmlns="">
            <p:pic>
              <p:nvPicPr>
                <p:cNvPr id="12" name="Ink 11">
                  <a:extLst>
                    <a:ext uri="{FF2B5EF4-FFF2-40B4-BE49-F238E27FC236}">
                      <a16:creationId xmlns:a16="http://schemas.microsoft.com/office/drawing/2014/main" id="{F804A6D8-27C6-C948-9B2B-7C912D6BCEBF}"/>
                    </a:ext>
                  </a:extLst>
                </p:cNvPr>
                <p:cNvPicPr/>
                <p:nvPr/>
              </p:nvPicPr>
              <p:blipFill>
                <a:blip r:embed="rId17"/>
                <a:stretch>
                  <a:fillRect/>
                </a:stretch>
              </p:blipFill>
              <p:spPr>
                <a:xfrm>
                  <a:off x="3229990" y="1348279"/>
                  <a:ext cx="126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6F2115AC-6D59-B149-9EA6-19AC789440AB}"/>
                    </a:ext>
                  </a:extLst>
                </p14:cNvPr>
                <p14:cNvContentPartPr/>
                <p14:nvPr/>
              </p14:nvContentPartPr>
              <p14:xfrm>
                <a:off x="3519070" y="1268719"/>
                <a:ext cx="132480" cy="200880"/>
              </p14:xfrm>
            </p:contentPart>
          </mc:Choice>
          <mc:Fallback xmlns="">
            <p:pic>
              <p:nvPicPr>
                <p:cNvPr id="13" name="Ink 12">
                  <a:extLst>
                    <a:ext uri="{FF2B5EF4-FFF2-40B4-BE49-F238E27FC236}">
                      <a16:creationId xmlns:a16="http://schemas.microsoft.com/office/drawing/2014/main" id="{6F2115AC-6D59-B149-9EA6-19AC789440AB}"/>
                    </a:ext>
                  </a:extLst>
                </p:cNvPr>
                <p:cNvPicPr/>
                <p:nvPr/>
              </p:nvPicPr>
              <p:blipFill>
                <a:blip r:embed="rId19"/>
                <a:stretch>
                  <a:fillRect/>
                </a:stretch>
              </p:blipFill>
              <p:spPr>
                <a:xfrm>
                  <a:off x="3511510" y="1261159"/>
                  <a:ext cx="147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554FAA4-EBCC-114A-90DA-B946B3CF1678}"/>
                    </a:ext>
                  </a:extLst>
                </p14:cNvPr>
                <p14:cNvContentPartPr/>
                <p14:nvPr/>
              </p14:nvContentPartPr>
              <p14:xfrm>
                <a:off x="3474430" y="1379599"/>
                <a:ext cx="90720" cy="6480"/>
              </p14:xfrm>
            </p:contentPart>
          </mc:Choice>
          <mc:Fallback xmlns="">
            <p:pic>
              <p:nvPicPr>
                <p:cNvPr id="14" name="Ink 13">
                  <a:extLst>
                    <a:ext uri="{FF2B5EF4-FFF2-40B4-BE49-F238E27FC236}">
                      <a16:creationId xmlns:a16="http://schemas.microsoft.com/office/drawing/2014/main" id="{4554FAA4-EBCC-114A-90DA-B946B3CF1678}"/>
                    </a:ext>
                  </a:extLst>
                </p:cNvPr>
                <p:cNvPicPr/>
                <p:nvPr/>
              </p:nvPicPr>
              <p:blipFill>
                <a:blip r:embed="rId21"/>
                <a:stretch>
                  <a:fillRect/>
                </a:stretch>
              </p:blipFill>
              <p:spPr>
                <a:xfrm>
                  <a:off x="3466870" y="1372039"/>
                  <a:ext cx="105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36FF682-1CE9-6B4F-8DFA-11606681CCFA}"/>
                    </a:ext>
                  </a:extLst>
                </p14:cNvPr>
                <p14:cNvContentPartPr/>
                <p14:nvPr/>
              </p14:nvContentPartPr>
              <p14:xfrm>
                <a:off x="3775030" y="1347199"/>
                <a:ext cx="133560" cy="6120"/>
              </p14:xfrm>
            </p:contentPart>
          </mc:Choice>
          <mc:Fallback xmlns="">
            <p:pic>
              <p:nvPicPr>
                <p:cNvPr id="16" name="Ink 15">
                  <a:extLst>
                    <a:ext uri="{FF2B5EF4-FFF2-40B4-BE49-F238E27FC236}">
                      <a16:creationId xmlns:a16="http://schemas.microsoft.com/office/drawing/2014/main" id="{A36FF682-1CE9-6B4F-8DFA-11606681CCFA}"/>
                    </a:ext>
                  </a:extLst>
                </p:cNvPr>
                <p:cNvPicPr/>
                <p:nvPr/>
              </p:nvPicPr>
              <p:blipFill>
                <a:blip r:embed="rId23"/>
                <a:stretch>
                  <a:fillRect/>
                </a:stretch>
              </p:blipFill>
              <p:spPr>
                <a:xfrm>
                  <a:off x="3767470" y="1339639"/>
                  <a:ext cx="1486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DC168BE8-7513-8B4F-A059-5E5F90789C5E}"/>
                    </a:ext>
                  </a:extLst>
                </p14:cNvPr>
                <p14:cNvContentPartPr/>
                <p14:nvPr/>
              </p14:nvContentPartPr>
              <p14:xfrm>
                <a:off x="3845950" y="1296799"/>
                <a:ext cx="7920" cy="109080"/>
              </p14:xfrm>
            </p:contentPart>
          </mc:Choice>
          <mc:Fallback xmlns="">
            <p:pic>
              <p:nvPicPr>
                <p:cNvPr id="17" name="Ink 16">
                  <a:extLst>
                    <a:ext uri="{FF2B5EF4-FFF2-40B4-BE49-F238E27FC236}">
                      <a16:creationId xmlns:a16="http://schemas.microsoft.com/office/drawing/2014/main" id="{DC168BE8-7513-8B4F-A059-5E5F90789C5E}"/>
                    </a:ext>
                  </a:extLst>
                </p:cNvPr>
                <p:cNvPicPr/>
                <p:nvPr/>
              </p:nvPicPr>
              <p:blipFill>
                <a:blip r:embed="rId25"/>
                <a:stretch>
                  <a:fillRect/>
                </a:stretch>
              </p:blipFill>
              <p:spPr>
                <a:xfrm>
                  <a:off x="3838390" y="1289239"/>
                  <a:ext cx="230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6269AC5E-1D58-EF47-AABE-316ECDFC16C9}"/>
                    </a:ext>
                  </a:extLst>
                </p14:cNvPr>
                <p14:cNvContentPartPr/>
                <p14:nvPr/>
              </p14:nvContentPartPr>
              <p14:xfrm>
                <a:off x="4128190" y="1224439"/>
                <a:ext cx="111240" cy="192240"/>
              </p14:xfrm>
            </p:contentPart>
          </mc:Choice>
          <mc:Fallback xmlns="">
            <p:pic>
              <p:nvPicPr>
                <p:cNvPr id="18" name="Ink 17">
                  <a:extLst>
                    <a:ext uri="{FF2B5EF4-FFF2-40B4-BE49-F238E27FC236}">
                      <a16:creationId xmlns:a16="http://schemas.microsoft.com/office/drawing/2014/main" id="{6269AC5E-1D58-EF47-AABE-316ECDFC16C9}"/>
                    </a:ext>
                  </a:extLst>
                </p:cNvPr>
                <p:cNvPicPr/>
                <p:nvPr/>
              </p:nvPicPr>
              <p:blipFill>
                <a:blip r:embed="rId27"/>
                <a:stretch>
                  <a:fillRect/>
                </a:stretch>
              </p:blipFill>
              <p:spPr>
                <a:xfrm>
                  <a:off x="4120630" y="1217239"/>
                  <a:ext cx="126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30EE659F-9A15-E243-AB4A-C0A73052EF7C}"/>
                    </a:ext>
                  </a:extLst>
                </p14:cNvPr>
                <p14:cNvContentPartPr/>
                <p14:nvPr/>
              </p14:nvContentPartPr>
              <p14:xfrm>
                <a:off x="4079950" y="1320919"/>
                <a:ext cx="117360" cy="9000"/>
              </p14:xfrm>
            </p:contentPart>
          </mc:Choice>
          <mc:Fallback xmlns="">
            <p:pic>
              <p:nvPicPr>
                <p:cNvPr id="19" name="Ink 18">
                  <a:extLst>
                    <a:ext uri="{FF2B5EF4-FFF2-40B4-BE49-F238E27FC236}">
                      <a16:creationId xmlns:a16="http://schemas.microsoft.com/office/drawing/2014/main" id="{30EE659F-9A15-E243-AB4A-C0A73052EF7C}"/>
                    </a:ext>
                  </a:extLst>
                </p:cNvPr>
                <p:cNvPicPr/>
                <p:nvPr/>
              </p:nvPicPr>
              <p:blipFill>
                <a:blip r:embed="rId29"/>
                <a:stretch>
                  <a:fillRect/>
                </a:stretch>
              </p:blipFill>
              <p:spPr>
                <a:xfrm>
                  <a:off x="4072390" y="1313359"/>
                  <a:ext cx="132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E7E98E3-9EB7-F24A-9B18-1A50FF51DE96}"/>
                    </a:ext>
                  </a:extLst>
                </p14:cNvPr>
                <p14:cNvContentPartPr/>
                <p14:nvPr/>
              </p14:nvContentPartPr>
              <p14:xfrm>
                <a:off x="4273990" y="1237759"/>
                <a:ext cx="127800" cy="181800"/>
              </p14:xfrm>
            </p:contentPart>
          </mc:Choice>
          <mc:Fallback xmlns="">
            <p:pic>
              <p:nvPicPr>
                <p:cNvPr id="20" name="Ink 19">
                  <a:extLst>
                    <a:ext uri="{FF2B5EF4-FFF2-40B4-BE49-F238E27FC236}">
                      <a16:creationId xmlns:a16="http://schemas.microsoft.com/office/drawing/2014/main" id="{0E7E98E3-9EB7-F24A-9B18-1A50FF51DE96}"/>
                    </a:ext>
                  </a:extLst>
                </p:cNvPr>
                <p:cNvPicPr/>
                <p:nvPr/>
              </p:nvPicPr>
              <p:blipFill>
                <a:blip r:embed="rId31"/>
                <a:stretch>
                  <a:fillRect/>
                </a:stretch>
              </p:blipFill>
              <p:spPr>
                <a:xfrm>
                  <a:off x="4266430" y="1230199"/>
                  <a:ext cx="1429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74F7C631-DF26-8F4E-AFA0-35E8D8B23F3C}"/>
                    </a:ext>
                  </a:extLst>
                </p14:cNvPr>
                <p14:cNvContentPartPr/>
                <p14:nvPr/>
              </p14:nvContentPartPr>
              <p14:xfrm>
                <a:off x="4460470" y="1270159"/>
                <a:ext cx="12240" cy="113760"/>
              </p14:xfrm>
            </p:contentPart>
          </mc:Choice>
          <mc:Fallback xmlns="">
            <p:pic>
              <p:nvPicPr>
                <p:cNvPr id="21" name="Ink 20">
                  <a:extLst>
                    <a:ext uri="{FF2B5EF4-FFF2-40B4-BE49-F238E27FC236}">
                      <a16:creationId xmlns:a16="http://schemas.microsoft.com/office/drawing/2014/main" id="{74F7C631-DF26-8F4E-AFA0-35E8D8B23F3C}"/>
                    </a:ext>
                  </a:extLst>
                </p:cNvPr>
                <p:cNvPicPr/>
                <p:nvPr/>
              </p:nvPicPr>
              <p:blipFill>
                <a:blip r:embed="rId33"/>
                <a:stretch>
                  <a:fillRect/>
                </a:stretch>
              </p:blipFill>
              <p:spPr>
                <a:xfrm>
                  <a:off x="4452910" y="1262599"/>
                  <a:ext cx="273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7BEFB94A-BC57-2446-ADD8-790B784F413A}"/>
                    </a:ext>
                  </a:extLst>
                </p14:cNvPr>
                <p14:cNvContentPartPr/>
                <p14:nvPr/>
              </p14:nvContentPartPr>
              <p14:xfrm>
                <a:off x="4447870" y="1245679"/>
                <a:ext cx="132480" cy="123840"/>
              </p14:xfrm>
            </p:contentPart>
          </mc:Choice>
          <mc:Fallback xmlns="">
            <p:pic>
              <p:nvPicPr>
                <p:cNvPr id="22" name="Ink 21">
                  <a:extLst>
                    <a:ext uri="{FF2B5EF4-FFF2-40B4-BE49-F238E27FC236}">
                      <a16:creationId xmlns:a16="http://schemas.microsoft.com/office/drawing/2014/main" id="{7BEFB94A-BC57-2446-ADD8-790B784F413A}"/>
                    </a:ext>
                  </a:extLst>
                </p:cNvPr>
                <p:cNvPicPr/>
                <p:nvPr/>
              </p:nvPicPr>
              <p:blipFill>
                <a:blip r:embed="rId35"/>
                <a:stretch>
                  <a:fillRect/>
                </a:stretch>
              </p:blipFill>
              <p:spPr>
                <a:xfrm>
                  <a:off x="4440310" y="1238119"/>
                  <a:ext cx="147600" cy="138600"/>
                </a:xfrm>
                <a:prstGeom prst="rect">
                  <a:avLst/>
                </a:prstGeom>
              </p:spPr>
            </p:pic>
          </mc:Fallback>
        </mc:AlternateContent>
      </p:grpSp>
      <p:grpSp>
        <p:nvGrpSpPr>
          <p:cNvPr id="28" name="Group 27">
            <a:extLst>
              <a:ext uri="{FF2B5EF4-FFF2-40B4-BE49-F238E27FC236}">
                <a16:creationId xmlns:a16="http://schemas.microsoft.com/office/drawing/2014/main" id="{AA9A5C00-2BEB-0C43-8CAD-7E1C3AE4BD80}"/>
              </a:ext>
            </a:extLst>
          </p:cNvPr>
          <p:cNvGrpSpPr/>
          <p:nvPr/>
        </p:nvGrpSpPr>
        <p:grpSpPr>
          <a:xfrm>
            <a:off x="1170790" y="1935799"/>
            <a:ext cx="244080" cy="318600"/>
            <a:chOff x="1170790" y="1935799"/>
            <a:chExt cx="244080" cy="318600"/>
          </a:xfrm>
        </p:grpSpPr>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E59FC209-3D04-004C-A725-9EC4970F5B01}"/>
                    </a:ext>
                  </a:extLst>
                </p14:cNvPr>
                <p14:cNvContentPartPr/>
                <p14:nvPr/>
              </p14:nvContentPartPr>
              <p14:xfrm>
                <a:off x="1204270" y="2211919"/>
                <a:ext cx="175680" cy="42480"/>
              </p14:xfrm>
            </p:contentPart>
          </mc:Choice>
          <mc:Fallback xmlns="">
            <p:pic>
              <p:nvPicPr>
                <p:cNvPr id="24" name="Ink 23">
                  <a:extLst>
                    <a:ext uri="{FF2B5EF4-FFF2-40B4-BE49-F238E27FC236}">
                      <a16:creationId xmlns:a16="http://schemas.microsoft.com/office/drawing/2014/main" id="{E59FC209-3D04-004C-A725-9EC4970F5B01}"/>
                    </a:ext>
                  </a:extLst>
                </p:cNvPr>
                <p:cNvPicPr/>
                <p:nvPr/>
              </p:nvPicPr>
              <p:blipFill>
                <a:blip r:embed="rId37"/>
                <a:stretch>
                  <a:fillRect/>
                </a:stretch>
              </p:blipFill>
              <p:spPr>
                <a:xfrm>
                  <a:off x="1196710" y="2204359"/>
                  <a:ext cx="1904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1EF1AB9B-BA5B-4A4B-8CB9-57F71F26FEDA}"/>
                    </a:ext>
                  </a:extLst>
                </p14:cNvPr>
                <p14:cNvContentPartPr/>
                <p14:nvPr/>
              </p14:nvContentPartPr>
              <p14:xfrm>
                <a:off x="1210750" y="2026879"/>
                <a:ext cx="129960" cy="126360"/>
              </p14:xfrm>
            </p:contentPart>
          </mc:Choice>
          <mc:Fallback xmlns="">
            <p:pic>
              <p:nvPicPr>
                <p:cNvPr id="25" name="Ink 24">
                  <a:extLst>
                    <a:ext uri="{FF2B5EF4-FFF2-40B4-BE49-F238E27FC236}">
                      <a16:creationId xmlns:a16="http://schemas.microsoft.com/office/drawing/2014/main" id="{1EF1AB9B-BA5B-4A4B-8CB9-57F71F26FEDA}"/>
                    </a:ext>
                  </a:extLst>
                </p:cNvPr>
                <p:cNvPicPr/>
                <p:nvPr/>
              </p:nvPicPr>
              <p:blipFill>
                <a:blip r:embed="rId39"/>
                <a:stretch>
                  <a:fillRect/>
                </a:stretch>
              </p:blipFill>
              <p:spPr>
                <a:xfrm>
                  <a:off x="1203190" y="2019319"/>
                  <a:ext cx="145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EF2D17C8-4C80-B746-909B-BE9C54191789}"/>
                    </a:ext>
                  </a:extLst>
                </p14:cNvPr>
                <p14:cNvContentPartPr/>
                <p14:nvPr/>
              </p14:nvContentPartPr>
              <p14:xfrm>
                <a:off x="1170790" y="1935799"/>
                <a:ext cx="244080" cy="54360"/>
              </p14:xfrm>
            </p:contentPart>
          </mc:Choice>
          <mc:Fallback xmlns="">
            <p:pic>
              <p:nvPicPr>
                <p:cNvPr id="27" name="Ink 26">
                  <a:extLst>
                    <a:ext uri="{FF2B5EF4-FFF2-40B4-BE49-F238E27FC236}">
                      <a16:creationId xmlns:a16="http://schemas.microsoft.com/office/drawing/2014/main" id="{EF2D17C8-4C80-B746-909B-BE9C54191789}"/>
                    </a:ext>
                  </a:extLst>
                </p:cNvPr>
                <p:cNvPicPr/>
                <p:nvPr/>
              </p:nvPicPr>
              <p:blipFill>
                <a:blip r:embed="rId41"/>
                <a:stretch>
                  <a:fillRect/>
                </a:stretch>
              </p:blipFill>
              <p:spPr>
                <a:xfrm>
                  <a:off x="1163230" y="1928239"/>
                  <a:ext cx="259200" cy="69480"/>
                </a:xfrm>
                <a:prstGeom prst="rect">
                  <a:avLst/>
                </a:prstGeom>
              </p:spPr>
            </p:pic>
          </mc:Fallback>
        </mc:AlternateContent>
      </p:grpSp>
      <p:grpSp>
        <p:nvGrpSpPr>
          <p:cNvPr id="32" name="Group 31">
            <a:extLst>
              <a:ext uri="{FF2B5EF4-FFF2-40B4-BE49-F238E27FC236}">
                <a16:creationId xmlns:a16="http://schemas.microsoft.com/office/drawing/2014/main" id="{38B45604-7BDD-8E41-9E8A-19F4795ED34D}"/>
              </a:ext>
            </a:extLst>
          </p:cNvPr>
          <p:cNvGrpSpPr/>
          <p:nvPr/>
        </p:nvGrpSpPr>
        <p:grpSpPr>
          <a:xfrm>
            <a:off x="6110710" y="4903279"/>
            <a:ext cx="385560" cy="291600"/>
            <a:chOff x="6110710" y="4903279"/>
            <a:chExt cx="385560" cy="291600"/>
          </a:xfrm>
        </p:grpSpPr>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CBAF6C2-42C2-E847-988A-EED7025200BA}"/>
                    </a:ext>
                  </a:extLst>
                </p14:cNvPr>
                <p14:cNvContentPartPr/>
                <p14:nvPr/>
              </p14:nvContentPartPr>
              <p14:xfrm>
                <a:off x="6110710" y="5015599"/>
                <a:ext cx="50400" cy="179280"/>
              </p14:xfrm>
            </p:contentPart>
          </mc:Choice>
          <mc:Fallback xmlns="">
            <p:pic>
              <p:nvPicPr>
                <p:cNvPr id="29" name="Ink 28">
                  <a:extLst>
                    <a:ext uri="{FF2B5EF4-FFF2-40B4-BE49-F238E27FC236}">
                      <a16:creationId xmlns:a16="http://schemas.microsoft.com/office/drawing/2014/main" id="{0CBAF6C2-42C2-E847-988A-EED7025200BA}"/>
                    </a:ext>
                  </a:extLst>
                </p:cNvPr>
                <p:cNvPicPr/>
                <p:nvPr/>
              </p:nvPicPr>
              <p:blipFill>
                <a:blip r:embed="rId43"/>
                <a:stretch>
                  <a:fillRect/>
                </a:stretch>
              </p:blipFill>
              <p:spPr>
                <a:xfrm>
                  <a:off x="6103150" y="5008039"/>
                  <a:ext cx="655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7C108180-97BE-654E-832F-9D4A8C977067}"/>
                    </a:ext>
                  </a:extLst>
                </p14:cNvPr>
                <p14:cNvContentPartPr/>
                <p14:nvPr/>
              </p14:nvContentPartPr>
              <p14:xfrm>
                <a:off x="6236710" y="4942519"/>
                <a:ext cx="101160" cy="162720"/>
              </p14:xfrm>
            </p:contentPart>
          </mc:Choice>
          <mc:Fallback xmlns="">
            <p:pic>
              <p:nvPicPr>
                <p:cNvPr id="30" name="Ink 29">
                  <a:extLst>
                    <a:ext uri="{FF2B5EF4-FFF2-40B4-BE49-F238E27FC236}">
                      <a16:creationId xmlns:a16="http://schemas.microsoft.com/office/drawing/2014/main" id="{7C108180-97BE-654E-832F-9D4A8C977067}"/>
                    </a:ext>
                  </a:extLst>
                </p:cNvPr>
                <p:cNvPicPr/>
                <p:nvPr/>
              </p:nvPicPr>
              <p:blipFill>
                <a:blip r:embed="rId45"/>
                <a:stretch>
                  <a:fillRect/>
                </a:stretch>
              </p:blipFill>
              <p:spPr>
                <a:xfrm>
                  <a:off x="6229150" y="4934959"/>
                  <a:ext cx="1162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7B527FC5-AF57-0043-A8F8-F11C2121F648}"/>
                    </a:ext>
                  </a:extLst>
                </p14:cNvPr>
                <p14:cNvContentPartPr/>
                <p14:nvPr/>
              </p14:nvContentPartPr>
              <p14:xfrm>
                <a:off x="6409150" y="4903279"/>
                <a:ext cx="87120" cy="245520"/>
              </p14:xfrm>
            </p:contentPart>
          </mc:Choice>
          <mc:Fallback xmlns="">
            <p:pic>
              <p:nvPicPr>
                <p:cNvPr id="31" name="Ink 30">
                  <a:extLst>
                    <a:ext uri="{FF2B5EF4-FFF2-40B4-BE49-F238E27FC236}">
                      <a16:creationId xmlns:a16="http://schemas.microsoft.com/office/drawing/2014/main" id="{7B527FC5-AF57-0043-A8F8-F11C2121F648}"/>
                    </a:ext>
                  </a:extLst>
                </p:cNvPr>
                <p:cNvPicPr/>
                <p:nvPr/>
              </p:nvPicPr>
              <p:blipFill>
                <a:blip r:embed="rId47"/>
                <a:stretch>
                  <a:fillRect/>
                </a:stretch>
              </p:blipFill>
              <p:spPr>
                <a:xfrm>
                  <a:off x="6401590" y="4895719"/>
                  <a:ext cx="102240" cy="260640"/>
                </a:xfrm>
                <a:prstGeom prst="rect">
                  <a:avLst/>
                </a:prstGeom>
              </p:spPr>
            </p:pic>
          </mc:Fallback>
        </mc:AlternateContent>
      </p:grpSp>
      <p:grpSp>
        <p:nvGrpSpPr>
          <p:cNvPr id="47" name="Group 46">
            <a:extLst>
              <a:ext uri="{FF2B5EF4-FFF2-40B4-BE49-F238E27FC236}">
                <a16:creationId xmlns:a16="http://schemas.microsoft.com/office/drawing/2014/main" id="{DFDFF5B8-64BA-2B45-81A2-7019355CE1A2}"/>
              </a:ext>
            </a:extLst>
          </p:cNvPr>
          <p:cNvGrpSpPr/>
          <p:nvPr/>
        </p:nvGrpSpPr>
        <p:grpSpPr>
          <a:xfrm>
            <a:off x="2608630" y="4955119"/>
            <a:ext cx="1105920" cy="308520"/>
            <a:chOff x="2608630" y="4955119"/>
            <a:chExt cx="1105920" cy="308520"/>
          </a:xfrm>
        </p:grpSpPr>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9B4DE743-FC83-7246-B02F-24E029A53E75}"/>
                    </a:ext>
                  </a:extLst>
                </p14:cNvPr>
                <p14:cNvContentPartPr/>
                <p14:nvPr/>
              </p14:nvContentPartPr>
              <p14:xfrm>
                <a:off x="2608630" y="4964839"/>
                <a:ext cx="23400" cy="144000"/>
              </p14:xfrm>
            </p:contentPart>
          </mc:Choice>
          <mc:Fallback xmlns="">
            <p:pic>
              <p:nvPicPr>
                <p:cNvPr id="33" name="Ink 32">
                  <a:extLst>
                    <a:ext uri="{FF2B5EF4-FFF2-40B4-BE49-F238E27FC236}">
                      <a16:creationId xmlns:a16="http://schemas.microsoft.com/office/drawing/2014/main" id="{9B4DE743-FC83-7246-B02F-24E029A53E75}"/>
                    </a:ext>
                  </a:extLst>
                </p:cNvPr>
                <p:cNvPicPr/>
                <p:nvPr/>
              </p:nvPicPr>
              <p:blipFill>
                <a:blip r:embed="rId49"/>
                <a:stretch>
                  <a:fillRect/>
                </a:stretch>
              </p:blipFill>
              <p:spPr>
                <a:xfrm>
                  <a:off x="2601070" y="4957279"/>
                  <a:ext cx="38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C124A6D7-C55F-5D46-B0AA-6EDF57735507}"/>
                    </a:ext>
                  </a:extLst>
                </p14:cNvPr>
                <p14:cNvContentPartPr/>
                <p14:nvPr/>
              </p14:nvContentPartPr>
              <p14:xfrm>
                <a:off x="2659390" y="5041159"/>
                <a:ext cx="111960" cy="97200"/>
              </p14:xfrm>
            </p:contentPart>
          </mc:Choice>
          <mc:Fallback xmlns="">
            <p:pic>
              <p:nvPicPr>
                <p:cNvPr id="34" name="Ink 33">
                  <a:extLst>
                    <a:ext uri="{FF2B5EF4-FFF2-40B4-BE49-F238E27FC236}">
                      <a16:creationId xmlns:a16="http://schemas.microsoft.com/office/drawing/2014/main" id="{C124A6D7-C55F-5D46-B0AA-6EDF57735507}"/>
                    </a:ext>
                  </a:extLst>
                </p:cNvPr>
                <p:cNvPicPr/>
                <p:nvPr/>
              </p:nvPicPr>
              <p:blipFill>
                <a:blip r:embed="rId51"/>
                <a:stretch>
                  <a:fillRect/>
                </a:stretch>
              </p:blipFill>
              <p:spPr>
                <a:xfrm>
                  <a:off x="2651830" y="5033599"/>
                  <a:ext cx="127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BD8734A9-C8EE-A341-A474-7724314E09BF}"/>
                    </a:ext>
                  </a:extLst>
                </p14:cNvPr>
                <p14:cNvContentPartPr/>
                <p14:nvPr/>
              </p14:nvContentPartPr>
              <p14:xfrm>
                <a:off x="2798350" y="5052319"/>
                <a:ext cx="75600" cy="211320"/>
              </p14:xfrm>
            </p:contentPart>
          </mc:Choice>
          <mc:Fallback xmlns="">
            <p:pic>
              <p:nvPicPr>
                <p:cNvPr id="35" name="Ink 34">
                  <a:extLst>
                    <a:ext uri="{FF2B5EF4-FFF2-40B4-BE49-F238E27FC236}">
                      <a16:creationId xmlns:a16="http://schemas.microsoft.com/office/drawing/2014/main" id="{BD8734A9-C8EE-A341-A474-7724314E09BF}"/>
                    </a:ext>
                  </a:extLst>
                </p:cNvPr>
                <p:cNvPicPr/>
                <p:nvPr/>
              </p:nvPicPr>
              <p:blipFill>
                <a:blip r:embed="rId53"/>
                <a:stretch>
                  <a:fillRect/>
                </a:stretch>
              </p:blipFill>
              <p:spPr>
                <a:xfrm>
                  <a:off x="2790790" y="5044759"/>
                  <a:ext cx="907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23FE0558-8AF1-6546-8A4B-819335E3B6FC}"/>
                    </a:ext>
                  </a:extLst>
                </p14:cNvPr>
                <p14:cNvContentPartPr/>
                <p14:nvPr/>
              </p14:nvContentPartPr>
              <p14:xfrm>
                <a:off x="2887990" y="5060959"/>
                <a:ext cx="95040" cy="71280"/>
              </p14:xfrm>
            </p:contentPart>
          </mc:Choice>
          <mc:Fallback xmlns="">
            <p:pic>
              <p:nvPicPr>
                <p:cNvPr id="36" name="Ink 35">
                  <a:extLst>
                    <a:ext uri="{FF2B5EF4-FFF2-40B4-BE49-F238E27FC236}">
                      <a16:creationId xmlns:a16="http://schemas.microsoft.com/office/drawing/2014/main" id="{23FE0558-8AF1-6546-8A4B-819335E3B6FC}"/>
                    </a:ext>
                  </a:extLst>
                </p:cNvPr>
                <p:cNvPicPr/>
                <p:nvPr/>
              </p:nvPicPr>
              <p:blipFill>
                <a:blip r:embed="rId55"/>
                <a:stretch>
                  <a:fillRect/>
                </a:stretch>
              </p:blipFill>
              <p:spPr>
                <a:xfrm>
                  <a:off x="2880430" y="5053399"/>
                  <a:ext cx="1101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E9B4934D-E24C-D042-98E4-1042F989D1BF}"/>
                    </a:ext>
                  </a:extLst>
                </p14:cNvPr>
                <p14:cNvContentPartPr/>
                <p14:nvPr/>
              </p14:nvContentPartPr>
              <p14:xfrm>
                <a:off x="3017590" y="5059519"/>
                <a:ext cx="47880" cy="57960"/>
              </p14:xfrm>
            </p:contentPart>
          </mc:Choice>
          <mc:Fallback xmlns="">
            <p:pic>
              <p:nvPicPr>
                <p:cNvPr id="37" name="Ink 36">
                  <a:extLst>
                    <a:ext uri="{FF2B5EF4-FFF2-40B4-BE49-F238E27FC236}">
                      <a16:creationId xmlns:a16="http://schemas.microsoft.com/office/drawing/2014/main" id="{E9B4934D-E24C-D042-98E4-1042F989D1BF}"/>
                    </a:ext>
                  </a:extLst>
                </p:cNvPr>
                <p:cNvPicPr/>
                <p:nvPr/>
              </p:nvPicPr>
              <p:blipFill>
                <a:blip r:embed="rId57"/>
                <a:stretch>
                  <a:fillRect/>
                </a:stretch>
              </p:blipFill>
              <p:spPr>
                <a:xfrm>
                  <a:off x="3010030" y="5051959"/>
                  <a:ext cx="63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F36B9E30-38CB-9546-B61B-D8C056D3ED54}"/>
                    </a:ext>
                  </a:extLst>
                </p14:cNvPr>
                <p14:cNvContentPartPr/>
                <p14:nvPr/>
              </p14:nvContentPartPr>
              <p14:xfrm>
                <a:off x="3122710" y="5056639"/>
                <a:ext cx="3960" cy="64080"/>
              </p14:xfrm>
            </p:contentPart>
          </mc:Choice>
          <mc:Fallback xmlns="">
            <p:pic>
              <p:nvPicPr>
                <p:cNvPr id="38" name="Ink 37">
                  <a:extLst>
                    <a:ext uri="{FF2B5EF4-FFF2-40B4-BE49-F238E27FC236}">
                      <a16:creationId xmlns:a16="http://schemas.microsoft.com/office/drawing/2014/main" id="{F36B9E30-38CB-9546-B61B-D8C056D3ED54}"/>
                    </a:ext>
                  </a:extLst>
                </p:cNvPr>
                <p:cNvPicPr/>
                <p:nvPr/>
              </p:nvPicPr>
              <p:blipFill>
                <a:blip r:embed="rId59"/>
                <a:stretch>
                  <a:fillRect/>
                </a:stretch>
              </p:blipFill>
              <p:spPr>
                <a:xfrm>
                  <a:off x="3115150" y="5049079"/>
                  <a:ext cx="19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56E49244-E3D4-A74B-9A29-759094BAC8F8}"/>
                    </a:ext>
                  </a:extLst>
                </p14:cNvPr>
                <p14:cNvContentPartPr/>
                <p14:nvPr/>
              </p14:nvContentPartPr>
              <p14:xfrm>
                <a:off x="3111550" y="4968439"/>
                <a:ext cx="3240" cy="11520"/>
              </p14:xfrm>
            </p:contentPart>
          </mc:Choice>
          <mc:Fallback xmlns="">
            <p:pic>
              <p:nvPicPr>
                <p:cNvPr id="39" name="Ink 38">
                  <a:extLst>
                    <a:ext uri="{FF2B5EF4-FFF2-40B4-BE49-F238E27FC236}">
                      <a16:creationId xmlns:a16="http://schemas.microsoft.com/office/drawing/2014/main" id="{56E49244-E3D4-A74B-9A29-759094BAC8F8}"/>
                    </a:ext>
                  </a:extLst>
                </p:cNvPr>
                <p:cNvPicPr/>
                <p:nvPr/>
              </p:nvPicPr>
              <p:blipFill>
                <a:blip r:embed="rId61"/>
                <a:stretch>
                  <a:fillRect/>
                </a:stretch>
              </p:blipFill>
              <p:spPr>
                <a:xfrm>
                  <a:off x="3103990" y="4960879"/>
                  <a:ext cx="18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618A181D-0620-644D-B987-C4F98A44C5C3}"/>
                    </a:ext>
                  </a:extLst>
                </p14:cNvPr>
                <p14:cNvContentPartPr/>
                <p14:nvPr/>
              </p14:nvContentPartPr>
              <p14:xfrm>
                <a:off x="3196510" y="4955119"/>
                <a:ext cx="43920" cy="154440"/>
              </p14:xfrm>
            </p:contentPart>
          </mc:Choice>
          <mc:Fallback xmlns="">
            <p:pic>
              <p:nvPicPr>
                <p:cNvPr id="40" name="Ink 39">
                  <a:extLst>
                    <a:ext uri="{FF2B5EF4-FFF2-40B4-BE49-F238E27FC236}">
                      <a16:creationId xmlns:a16="http://schemas.microsoft.com/office/drawing/2014/main" id="{618A181D-0620-644D-B987-C4F98A44C5C3}"/>
                    </a:ext>
                  </a:extLst>
                </p:cNvPr>
                <p:cNvPicPr/>
                <p:nvPr/>
              </p:nvPicPr>
              <p:blipFill>
                <a:blip r:embed="rId63"/>
                <a:stretch>
                  <a:fillRect/>
                </a:stretch>
              </p:blipFill>
              <p:spPr>
                <a:xfrm>
                  <a:off x="3188950" y="4947559"/>
                  <a:ext cx="590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6E55EB0A-F1EE-E44B-9785-C9DBAC0D9238}"/>
                    </a:ext>
                  </a:extLst>
                </p14:cNvPr>
                <p14:cNvContentPartPr/>
                <p14:nvPr/>
              </p14:nvContentPartPr>
              <p14:xfrm>
                <a:off x="3242590" y="4959439"/>
                <a:ext cx="109800" cy="166680"/>
              </p14:xfrm>
            </p:contentPart>
          </mc:Choice>
          <mc:Fallback xmlns="">
            <p:pic>
              <p:nvPicPr>
                <p:cNvPr id="41" name="Ink 40">
                  <a:extLst>
                    <a:ext uri="{FF2B5EF4-FFF2-40B4-BE49-F238E27FC236}">
                      <a16:creationId xmlns:a16="http://schemas.microsoft.com/office/drawing/2014/main" id="{6E55EB0A-F1EE-E44B-9785-C9DBAC0D9238}"/>
                    </a:ext>
                  </a:extLst>
                </p:cNvPr>
                <p:cNvPicPr/>
                <p:nvPr/>
              </p:nvPicPr>
              <p:blipFill>
                <a:blip r:embed="rId65"/>
                <a:stretch>
                  <a:fillRect/>
                </a:stretch>
              </p:blipFill>
              <p:spPr>
                <a:xfrm>
                  <a:off x="3235030" y="4951879"/>
                  <a:ext cx="124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530EED00-43CF-1C41-9B96-0E90206DB981}"/>
                    </a:ext>
                  </a:extLst>
                </p14:cNvPr>
                <p14:cNvContentPartPr/>
                <p14:nvPr/>
              </p14:nvContentPartPr>
              <p14:xfrm>
                <a:off x="3373630" y="5023879"/>
                <a:ext cx="126720" cy="89640"/>
              </p14:xfrm>
            </p:contentPart>
          </mc:Choice>
          <mc:Fallback xmlns="">
            <p:pic>
              <p:nvPicPr>
                <p:cNvPr id="42" name="Ink 41">
                  <a:extLst>
                    <a:ext uri="{FF2B5EF4-FFF2-40B4-BE49-F238E27FC236}">
                      <a16:creationId xmlns:a16="http://schemas.microsoft.com/office/drawing/2014/main" id="{530EED00-43CF-1C41-9B96-0E90206DB981}"/>
                    </a:ext>
                  </a:extLst>
                </p:cNvPr>
                <p:cNvPicPr/>
                <p:nvPr/>
              </p:nvPicPr>
              <p:blipFill>
                <a:blip r:embed="rId67"/>
                <a:stretch>
                  <a:fillRect/>
                </a:stretch>
              </p:blipFill>
              <p:spPr>
                <a:xfrm>
                  <a:off x="3366070" y="5016319"/>
                  <a:ext cx="141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528C842D-D79F-D145-804B-1DD3516EFB36}"/>
                    </a:ext>
                  </a:extLst>
                </p14:cNvPr>
                <p14:cNvContentPartPr/>
                <p14:nvPr/>
              </p14:nvContentPartPr>
              <p14:xfrm>
                <a:off x="3552190" y="5046199"/>
                <a:ext cx="4680" cy="72360"/>
              </p14:xfrm>
            </p:contentPart>
          </mc:Choice>
          <mc:Fallback xmlns="">
            <p:pic>
              <p:nvPicPr>
                <p:cNvPr id="43" name="Ink 42">
                  <a:extLst>
                    <a:ext uri="{FF2B5EF4-FFF2-40B4-BE49-F238E27FC236}">
                      <a16:creationId xmlns:a16="http://schemas.microsoft.com/office/drawing/2014/main" id="{528C842D-D79F-D145-804B-1DD3516EFB36}"/>
                    </a:ext>
                  </a:extLst>
                </p:cNvPr>
                <p:cNvPicPr/>
                <p:nvPr/>
              </p:nvPicPr>
              <p:blipFill>
                <a:blip r:embed="rId69"/>
                <a:stretch>
                  <a:fillRect/>
                </a:stretch>
              </p:blipFill>
              <p:spPr>
                <a:xfrm>
                  <a:off x="3544630" y="5038639"/>
                  <a:ext cx="19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60887164-A053-0148-A0BE-D5249B3A1957}"/>
                    </a:ext>
                  </a:extLst>
                </p14:cNvPr>
                <p14:cNvContentPartPr/>
                <p14:nvPr/>
              </p14:nvContentPartPr>
              <p14:xfrm>
                <a:off x="3553630" y="4976719"/>
                <a:ext cx="17280" cy="7920"/>
              </p14:xfrm>
            </p:contentPart>
          </mc:Choice>
          <mc:Fallback xmlns="">
            <p:pic>
              <p:nvPicPr>
                <p:cNvPr id="44" name="Ink 43">
                  <a:extLst>
                    <a:ext uri="{FF2B5EF4-FFF2-40B4-BE49-F238E27FC236}">
                      <a16:creationId xmlns:a16="http://schemas.microsoft.com/office/drawing/2014/main" id="{60887164-A053-0148-A0BE-D5249B3A1957}"/>
                    </a:ext>
                  </a:extLst>
                </p:cNvPr>
                <p:cNvPicPr/>
                <p:nvPr/>
              </p:nvPicPr>
              <p:blipFill>
                <a:blip r:embed="rId71"/>
                <a:stretch>
                  <a:fillRect/>
                </a:stretch>
              </p:blipFill>
              <p:spPr>
                <a:xfrm>
                  <a:off x="3546070" y="4969159"/>
                  <a:ext cx="32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E455E2F1-97EA-CE41-8CCA-21C5883787F5}"/>
                    </a:ext>
                  </a:extLst>
                </p14:cNvPr>
                <p14:cNvContentPartPr/>
                <p14:nvPr/>
              </p14:nvContentPartPr>
              <p14:xfrm>
                <a:off x="3615190" y="5005519"/>
                <a:ext cx="99360" cy="93960"/>
              </p14:xfrm>
            </p:contentPart>
          </mc:Choice>
          <mc:Fallback xmlns="">
            <p:pic>
              <p:nvPicPr>
                <p:cNvPr id="45" name="Ink 44">
                  <a:extLst>
                    <a:ext uri="{FF2B5EF4-FFF2-40B4-BE49-F238E27FC236}">
                      <a16:creationId xmlns:a16="http://schemas.microsoft.com/office/drawing/2014/main" id="{E455E2F1-97EA-CE41-8CCA-21C5883787F5}"/>
                    </a:ext>
                  </a:extLst>
                </p:cNvPr>
                <p:cNvPicPr/>
                <p:nvPr/>
              </p:nvPicPr>
              <p:blipFill>
                <a:blip r:embed="rId73"/>
                <a:stretch>
                  <a:fillRect/>
                </a:stretch>
              </p:blipFill>
              <p:spPr>
                <a:xfrm>
                  <a:off x="3607630" y="4997959"/>
                  <a:ext cx="114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1362072C-5431-3846-8446-D29A7F3380A6}"/>
                    </a:ext>
                  </a:extLst>
                </p14:cNvPr>
                <p14:cNvContentPartPr/>
                <p14:nvPr/>
              </p14:nvContentPartPr>
              <p14:xfrm>
                <a:off x="3102910" y="4999759"/>
                <a:ext cx="72000" cy="25560"/>
              </p14:xfrm>
            </p:contentPart>
          </mc:Choice>
          <mc:Fallback xmlns="">
            <p:pic>
              <p:nvPicPr>
                <p:cNvPr id="46" name="Ink 45">
                  <a:extLst>
                    <a:ext uri="{FF2B5EF4-FFF2-40B4-BE49-F238E27FC236}">
                      <a16:creationId xmlns:a16="http://schemas.microsoft.com/office/drawing/2014/main" id="{1362072C-5431-3846-8446-D29A7F3380A6}"/>
                    </a:ext>
                  </a:extLst>
                </p:cNvPr>
                <p:cNvPicPr/>
                <p:nvPr/>
              </p:nvPicPr>
              <p:blipFill>
                <a:blip r:embed="rId75"/>
                <a:stretch>
                  <a:fillRect/>
                </a:stretch>
              </p:blipFill>
              <p:spPr>
                <a:xfrm>
                  <a:off x="3095350" y="4992199"/>
                  <a:ext cx="8712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751CD09F-CF2B-F747-8E6E-2FFE6A15B5A3}"/>
                  </a:ext>
                </a:extLst>
              </p14:cNvPr>
              <p14:cNvContentPartPr/>
              <p14:nvPr/>
            </p14:nvContentPartPr>
            <p14:xfrm>
              <a:off x="7421470" y="4121359"/>
              <a:ext cx="128520" cy="116280"/>
            </p14:xfrm>
          </p:contentPart>
        </mc:Choice>
        <mc:Fallback xmlns="">
          <p:pic>
            <p:nvPicPr>
              <p:cNvPr id="48" name="Ink 47">
                <a:extLst>
                  <a:ext uri="{FF2B5EF4-FFF2-40B4-BE49-F238E27FC236}">
                    <a16:creationId xmlns:a16="http://schemas.microsoft.com/office/drawing/2014/main" id="{751CD09F-CF2B-F747-8E6E-2FFE6A15B5A3}"/>
                  </a:ext>
                </a:extLst>
              </p:cNvPr>
              <p:cNvPicPr/>
              <p:nvPr/>
            </p:nvPicPr>
            <p:blipFill>
              <a:blip r:embed="rId77"/>
              <a:stretch>
                <a:fillRect/>
              </a:stretch>
            </p:blipFill>
            <p:spPr>
              <a:xfrm>
                <a:off x="7413910" y="4113799"/>
                <a:ext cx="143280" cy="131400"/>
              </a:xfrm>
              <a:prstGeom prst="rect">
                <a:avLst/>
              </a:prstGeom>
            </p:spPr>
          </p:pic>
        </mc:Fallback>
      </mc:AlternateContent>
      <p:grpSp>
        <p:nvGrpSpPr>
          <p:cNvPr id="61" name="Group 60">
            <a:extLst>
              <a:ext uri="{FF2B5EF4-FFF2-40B4-BE49-F238E27FC236}">
                <a16:creationId xmlns:a16="http://schemas.microsoft.com/office/drawing/2014/main" id="{A3F6AD72-D72C-1440-AD5E-959438C91D49}"/>
              </a:ext>
            </a:extLst>
          </p:cNvPr>
          <p:cNvGrpSpPr/>
          <p:nvPr/>
        </p:nvGrpSpPr>
        <p:grpSpPr>
          <a:xfrm>
            <a:off x="1707910" y="4406479"/>
            <a:ext cx="1283400" cy="33840"/>
            <a:chOff x="1707910" y="4406479"/>
            <a:chExt cx="1283400" cy="33840"/>
          </a:xfrm>
        </p:grpSpPr>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9E44F907-DCF6-C24A-820B-5B8433131B2D}"/>
                    </a:ext>
                  </a:extLst>
                </p14:cNvPr>
                <p14:cNvContentPartPr/>
                <p14:nvPr/>
              </p14:nvContentPartPr>
              <p14:xfrm>
                <a:off x="1707910" y="4433839"/>
                <a:ext cx="3960" cy="360"/>
              </p14:xfrm>
            </p:contentPart>
          </mc:Choice>
          <mc:Fallback xmlns="">
            <p:pic>
              <p:nvPicPr>
                <p:cNvPr id="49" name="Ink 48">
                  <a:extLst>
                    <a:ext uri="{FF2B5EF4-FFF2-40B4-BE49-F238E27FC236}">
                      <a16:creationId xmlns:a16="http://schemas.microsoft.com/office/drawing/2014/main" id="{9E44F907-DCF6-C24A-820B-5B8433131B2D}"/>
                    </a:ext>
                  </a:extLst>
                </p:cNvPr>
                <p:cNvPicPr/>
                <p:nvPr/>
              </p:nvPicPr>
              <p:blipFill>
                <a:blip r:embed="rId79"/>
                <a:stretch>
                  <a:fillRect/>
                </a:stretch>
              </p:blipFill>
              <p:spPr>
                <a:xfrm>
                  <a:off x="1700710" y="4426279"/>
                  <a:ext cx="190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D4457F01-C0C7-D242-86B2-FB43579E60F7}"/>
                    </a:ext>
                  </a:extLst>
                </p14:cNvPr>
                <p14:cNvContentPartPr/>
                <p14:nvPr/>
              </p14:nvContentPartPr>
              <p14:xfrm>
                <a:off x="1818790" y="4437439"/>
                <a:ext cx="20520" cy="360"/>
              </p14:xfrm>
            </p:contentPart>
          </mc:Choice>
          <mc:Fallback xmlns="">
            <p:pic>
              <p:nvPicPr>
                <p:cNvPr id="50" name="Ink 49">
                  <a:extLst>
                    <a:ext uri="{FF2B5EF4-FFF2-40B4-BE49-F238E27FC236}">
                      <a16:creationId xmlns:a16="http://schemas.microsoft.com/office/drawing/2014/main" id="{D4457F01-C0C7-D242-86B2-FB43579E60F7}"/>
                    </a:ext>
                  </a:extLst>
                </p:cNvPr>
                <p:cNvPicPr/>
                <p:nvPr/>
              </p:nvPicPr>
              <p:blipFill>
                <a:blip r:embed="rId81"/>
                <a:stretch>
                  <a:fillRect/>
                </a:stretch>
              </p:blipFill>
              <p:spPr>
                <a:xfrm>
                  <a:off x="1811230" y="4429879"/>
                  <a:ext cx="356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C4DC030F-27B5-D04E-8942-C1529781E5FE}"/>
                    </a:ext>
                  </a:extLst>
                </p14:cNvPr>
                <p14:cNvContentPartPr/>
                <p14:nvPr/>
              </p14:nvContentPartPr>
              <p14:xfrm>
                <a:off x="1905550" y="4435279"/>
                <a:ext cx="32760" cy="720"/>
              </p14:xfrm>
            </p:contentPart>
          </mc:Choice>
          <mc:Fallback xmlns="">
            <p:pic>
              <p:nvPicPr>
                <p:cNvPr id="51" name="Ink 50">
                  <a:extLst>
                    <a:ext uri="{FF2B5EF4-FFF2-40B4-BE49-F238E27FC236}">
                      <a16:creationId xmlns:a16="http://schemas.microsoft.com/office/drawing/2014/main" id="{C4DC030F-27B5-D04E-8942-C1529781E5FE}"/>
                    </a:ext>
                  </a:extLst>
                </p:cNvPr>
                <p:cNvPicPr/>
                <p:nvPr/>
              </p:nvPicPr>
              <p:blipFill>
                <a:blip r:embed="rId83"/>
                <a:stretch>
                  <a:fillRect/>
                </a:stretch>
              </p:blipFill>
              <p:spPr>
                <a:xfrm>
                  <a:off x="1897990" y="4427719"/>
                  <a:ext cx="475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C7E138C8-F0EB-BD43-9A47-D5C73701180C}"/>
                    </a:ext>
                  </a:extLst>
                </p14:cNvPr>
                <p14:cNvContentPartPr/>
                <p14:nvPr/>
              </p14:nvContentPartPr>
              <p14:xfrm>
                <a:off x="2019310" y="4437799"/>
                <a:ext cx="45720" cy="2520"/>
              </p14:xfrm>
            </p:contentPart>
          </mc:Choice>
          <mc:Fallback xmlns="">
            <p:pic>
              <p:nvPicPr>
                <p:cNvPr id="52" name="Ink 51">
                  <a:extLst>
                    <a:ext uri="{FF2B5EF4-FFF2-40B4-BE49-F238E27FC236}">
                      <a16:creationId xmlns:a16="http://schemas.microsoft.com/office/drawing/2014/main" id="{C7E138C8-F0EB-BD43-9A47-D5C73701180C}"/>
                    </a:ext>
                  </a:extLst>
                </p:cNvPr>
                <p:cNvPicPr/>
                <p:nvPr/>
              </p:nvPicPr>
              <p:blipFill>
                <a:blip r:embed="rId85"/>
                <a:stretch>
                  <a:fillRect/>
                </a:stretch>
              </p:blipFill>
              <p:spPr>
                <a:xfrm>
                  <a:off x="2011750" y="4430599"/>
                  <a:ext cx="608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79AA2653-4942-2543-90A1-67F59C462148}"/>
                    </a:ext>
                  </a:extLst>
                </p14:cNvPr>
                <p14:cNvContentPartPr/>
                <p14:nvPr/>
              </p14:nvContentPartPr>
              <p14:xfrm>
                <a:off x="2116510" y="4436719"/>
                <a:ext cx="22680" cy="360"/>
              </p14:xfrm>
            </p:contentPart>
          </mc:Choice>
          <mc:Fallback xmlns="">
            <p:pic>
              <p:nvPicPr>
                <p:cNvPr id="53" name="Ink 52">
                  <a:extLst>
                    <a:ext uri="{FF2B5EF4-FFF2-40B4-BE49-F238E27FC236}">
                      <a16:creationId xmlns:a16="http://schemas.microsoft.com/office/drawing/2014/main" id="{79AA2653-4942-2543-90A1-67F59C462148}"/>
                    </a:ext>
                  </a:extLst>
                </p:cNvPr>
                <p:cNvPicPr/>
                <p:nvPr/>
              </p:nvPicPr>
              <p:blipFill>
                <a:blip r:embed="rId87"/>
                <a:stretch>
                  <a:fillRect/>
                </a:stretch>
              </p:blipFill>
              <p:spPr>
                <a:xfrm>
                  <a:off x="2108950" y="4429159"/>
                  <a:ext cx="378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2D206BF5-F880-A149-9587-CFE1A1253262}"/>
                    </a:ext>
                  </a:extLst>
                </p14:cNvPr>
                <p14:cNvContentPartPr/>
                <p14:nvPr/>
              </p14:nvContentPartPr>
              <p14:xfrm>
                <a:off x="2217670" y="4430239"/>
                <a:ext cx="29880" cy="360"/>
              </p14:xfrm>
            </p:contentPart>
          </mc:Choice>
          <mc:Fallback xmlns="">
            <p:pic>
              <p:nvPicPr>
                <p:cNvPr id="54" name="Ink 53">
                  <a:extLst>
                    <a:ext uri="{FF2B5EF4-FFF2-40B4-BE49-F238E27FC236}">
                      <a16:creationId xmlns:a16="http://schemas.microsoft.com/office/drawing/2014/main" id="{2D206BF5-F880-A149-9587-CFE1A1253262}"/>
                    </a:ext>
                  </a:extLst>
                </p:cNvPr>
                <p:cNvPicPr/>
                <p:nvPr/>
              </p:nvPicPr>
              <p:blipFill>
                <a:blip r:embed="rId89"/>
                <a:stretch>
                  <a:fillRect/>
                </a:stretch>
              </p:blipFill>
              <p:spPr>
                <a:xfrm>
                  <a:off x="2210110" y="4422679"/>
                  <a:ext cx="450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5F2AEA3A-FC4E-8543-A3CC-FFA284B7738B}"/>
                    </a:ext>
                  </a:extLst>
                </p14:cNvPr>
                <p14:cNvContentPartPr/>
                <p14:nvPr/>
              </p14:nvContentPartPr>
              <p14:xfrm>
                <a:off x="2344390" y="4420519"/>
                <a:ext cx="20520" cy="360"/>
              </p14:xfrm>
            </p:contentPart>
          </mc:Choice>
          <mc:Fallback xmlns="">
            <p:pic>
              <p:nvPicPr>
                <p:cNvPr id="55" name="Ink 54">
                  <a:extLst>
                    <a:ext uri="{FF2B5EF4-FFF2-40B4-BE49-F238E27FC236}">
                      <a16:creationId xmlns:a16="http://schemas.microsoft.com/office/drawing/2014/main" id="{5F2AEA3A-FC4E-8543-A3CC-FFA284B7738B}"/>
                    </a:ext>
                  </a:extLst>
                </p:cNvPr>
                <p:cNvPicPr/>
                <p:nvPr/>
              </p:nvPicPr>
              <p:blipFill>
                <a:blip r:embed="rId91"/>
                <a:stretch>
                  <a:fillRect/>
                </a:stretch>
              </p:blipFill>
              <p:spPr>
                <a:xfrm>
                  <a:off x="2336830" y="4412959"/>
                  <a:ext cx="356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1E0C6A8-7F5D-794D-AF28-E0A89BA26A11}"/>
                    </a:ext>
                  </a:extLst>
                </p14:cNvPr>
                <p14:cNvContentPartPr/>
                <p14:nvPr/>
              </p14:nvContentPartPr>
              <p14:xfrm>
                <a:off x="2422150" y="4420519"/>
                <a:ext cx="23400" cy="360"/>
              </p14:xfrm>
            </p:contentPart>
          </mc:Choice>
          <mc:Fallback xmlns="">
            <p:pic>
              <p:nvPicPr>
                <p:cNvPr id="56" name="Ink 55">
                  <a:extLst>
                    <a:ext uri="{FF2B5EF4-FFF2-40B4-BE49-F238E27FC236}">
                      <a16:creationId xmlns:a16="http://schemas.microsoft.com/office/drawing/2014/main" id="{D1E0C6A8-7F5D-794D-AF28-E0A89BA26A11}"/>
                    </a:ext>
                  </a:extLst>
                </p:cNvPr>
                <p:cNvPicPr/>
                <p:nvPr/>
              </p:nvPicPr>
              <p:blipFill>
                <a:blip r:embed="rId93"/>
                <a:stretch>
                  <a:fillRect/>
                </a:stretch>
              </p:blipFill>
              <p:spPr>
                <a:xfrm>
                  <a:off x="2414590" y="4412959"/>
                  <a:ext cx="385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0CC384BC-1DDC-684E-A461-4794604D211B}"/>
                    </a:ext>
                  </a:extLst>
                </p14:cNvPr>
                <p14:cNvContentPartPr/>
                <p14:nvPr/>
              </p14:nvContentPartPr>
              <p14:xfrm>
                <a:off x="2554630" y="4408639"/>
                <a:ext cx="29160" cy="1080"/>
              </p14:xfrm>
            </p:contentPart>
          </mc:Choice>
          <mc:Fallback xmlns="">
            <p:pic>
              <p:nvPicPr>
                <p:cNvPr id="57" name="Ink 56">
                  <a:extLst>
                    <a:ext uri="{FF2B5EF4-FFF2-40B4-BE49-F238E27FC236}">
                      <a16:creationId xmlns:a16="http://schemas.microsoft.com/office/drawing/2014/main" id="{0CC384BC-1DDC-684E-A461-4794604D211B}"/>
                    </a:ext>
                  </a:extLst>
                </p:cNvPr>
                <p:cNvPicPr/>
                <p:nvPr/>
              </p:nvPicPr>
              <p:blipFill>
                <a:blip r:embed="rId95"/>
                <a:stretch>
                  <a:fillRect/>
                </a:stretch>
              </p:blipFill>
              <p:spPr>
                <a:xfrm>
                  <a:off x="2547070" y="4401079"/>
                  <a:ext cx="442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9D93CC29-A345-3F4D-AACF-99ED5606193A}"/>
                    </a:ext>
                  </a:extLst>
                </p14:cNvPr>
                <p14:cNvContentPartPr/>
                <p14:nvPr/>
              </p14:nvContentPartPr>
              <p14:xfrm>
                <a:off x="2682070" y="4406479"/>
                <a:ext cx="22680" cy="7200"/>
              </p14:xfrm>
            </p:contentPart>
          </mc:Choice>
          <mc:Fallback xmlns="">
            <p:pic>
              <p:nvPicPr>
                <p:cNvPr id="58" name="Ink 57">
                  <a:extLst>
                    <a:ext uri="{FF2B5EF4-FFF2-40B4-BE49-F238E27FC236}">
                      <a16:creationId xmlns:a16="http://schemas.microsoft.com/office/drawing/2014/main" id="{9D93CC29-A345-3F4D-AACF-99ED5606193A}"/>
                    </a:ext>
                  </a:extLst>
                </p:cNvPr>
                <p:cNvPicPr/>
                <p:nvPr/>
              </p:nvPicPr>
              <p:blipFill>
                <a:blip r:embed="rId97"/>
                <a:stretch>
                  <a:fillRect/>
                </a:stretch>
              </p:blipFill>
              <p:spPr>
                <a:xfrm>
                  <a:off x="2674510" y="4398919"/>
                  <a:ext cx="378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B713F938-9B40-3F4B-B043-74D111293C4E}"/>
                    </a:ext>
                  </a:extLst>
                </p14:cNvPr>
                <p14:cNvContentPartPr/>
                <p14:nvPr/>
              </p14:nvContentPartPr>
              <p14:xfrm>
                <a:off x="2785750" y="4416919"/>
                <a:ext cx="19080" cy="3960"/>
              </p14:xfrm>
            </p:contentPart>
          </mc:Choice>
          <mc:Fallback xmlns="">
            <p:pic>
              <p:nvPicPr>
                <p:cNvPr id="59" name="Ink 58">
                  <a:extLst>
                    <a:ext uri="{FF2B5EF4-FFF2-40B4-BE49-F238E27FC236}">
                      <a16:creationId xmlns:a16="http://schemas.microsoft.com/office/drawing/2014/main" id="{B713F938-9B40-3F4B-B043-74D111293C4E}"/>
                    </a:ext>
                  </a:extLst>
                </p:cNvPr>
                <p:cNvPicPr/>
                <p:nvPr/>
              </p:nvPicPr>
              <p:blipFill>
                <a:blip r:embed="rId99"/>
                <a:stretch>
                  <a:fillRect/>
                </a:stretch>
              </p:blipFill>
              <p:spPr>
                <a:xfrm>
                  <a:off x="2778190" y="4409359"/>
                  <a:ext cx="342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D2F2B55D-EFB8-724F-9945-BF6E3A76CA57}"/>
                    </a:ext>
                  </a:extLst>
                </p14:cNvPr>
                <p14:cNvContentPartPr/>
                <p14:nvPr/>
              </p14:nvContentPartPr>
              <p14:xfrm>
                <a:off x="2945590" y="4411159"/>
                <a:ext cx="45720" cy="8640"/>
              </p14:xfrm>
            </p:contentPart>
          </mc:Choice>
          <mc:Fallback xmlns="">
            <p:pic>
              <p:nvPicPr>
                <p:cNvPr id="60" name="Ink 59">
                  <a:extLst>
                    <a:ext uri="{FF2B5EF4-FFF2-40B4-BE49-F238E27FC236}">
                      <a16:creationId xmlns:a16="http://schemas.microsoft.com/office/drawing/2014/main" id="{D2F2B55D-EFB8-724F-9945-BF6E3A76CA57}"/>
                    </a:ext>
                  </a:extLst>
                </p:cNvPr>
                <p:cNvPicPr/>
                <p:nvPr/>
              </p:nvPicPr>
              <p:blipFill>
                <a:blip r:embed="rId101"/>
                <a:stretch>
                  <a:fillRect/>
                </a:stretch>
              </p:blipFill>
              <p:spPr>
                <a:xfrm>
                  <a:off x="2938030" y="4403959"/>
                  <a:ext cx="6084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D929188F-14DE-D941-8A6E-ABD70EB234E6}"/>
                  </a:ext>
                </a:extLst>
              </p14:cNvPr>
              <p14:cNvContentPartPr/>
              <p14:nvPr/>
            </p14:nvContentPartPr>
            <p14:xfrm>
              <a:off x="5020270" y="3927319"/>
              <a:ext cx="1800" cy="3240"/>
            </p14:xfrm>
          </p:contentPart>
        </mc:Choice>
        <mc:Fallback xmlns="">
          <p:pic>
            <p:nvPicPr>
              <p:cNvPr id="62" name="Ink 61">
                <a:extLst>
                  <a:ext uri="{FF2B5EF4-FFF2-40B4-BE49-F238E27FC236}">
                    <a16:creationId xmlns:a16="http://schemas.microsoft.com/office/drawing/2014/main" id="{D929188F-14DE-D941-8A6E-ABD70EB234E6}"/>
                  </a:ext>
                </a:extLst>
              </p:cNvPr>
              <p:cNvPicPr/>
              <p:nvPr/>
            </p:nvPicPr>
            <p:blipFill>
              <a:blip r:embed="rId103"/>
              <a:stretch>
                <a:fillRect/>
              </a:stretch>
            </p:blipFill>
            <p:spPr>
              <a:xfrm>
                <a:off x="5012710" y="3919759"/>
                <a:ext cx="169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F3AD1EDE-A8D4-0049-90BF-ABEEB7BDEDD2}"/>
                  </a:ext>
                </a:extLst>
              </p14:cNvPr>
              <p14:cNvContentPartPr/>
              <p14:nvPr/>
            </p14:nvContentPartPr>
            <p14:xfrm>
              <a:off x="1842550" y="4035679"/>
              <a:ext cx="6120" cy="4680"/>
            </p14:xfrm>
          </p:contentPart>
        </mc:Choice>
        <mc:Fallback xmlns="">
          <p:pic>
            <p:nvPicPr>
              <p:cNvPr id="63" name="Ink 62">
                <a:extLst>
                  <a:ext uri="{FF2B5EF4-FFF2-40B4-BE49-F238E27FC236}">
                    <a16:creationId xmlns:a16="http://schemas.microsoft.com/office/drawing/2014/main" id="{F3AD1EDE-A8D4-0049-90BF-ABEEB7BDEDD2}"/>
                  </a:ext>
                </a:extLst>
              </p:cNvPr>
              <p:cNvPicPr/>
              <p:nvPr/>
            </p:nvPicPr>
            <p:blipFill>
              <a:blip r:embed="rId105"/>
              <a:stretch>
                <a:fillRect/>
              </a:stretch>
            </p:blipFill>
            <p:spPr>
              <a:xfrm>
                <a:off x="1834990" y="4028119"/>
                <a:ext cx="212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8B78343A-D29B-EA4D-B61B-CCBE673D65EE}"/>
                  </a:ext>
                </a:extLst>
              </p14:cNvPr>
              <p14:cNvContentPartPr/>
              <p14:nvPr/>
            </p14:nvContentPartPr>
            <p14:xfrm>
              <a:off x="2049910" y="4022359"/>
              <a:ext cx="26640" cy="360"/>
            </p14:xfrm>
          </p:contentPart>
        </mc:Choice>
        <mc:Fallback xmlns="">
          <p:pic>
            <p:nvPicPr>
              <p:cNvPr id="64" name="Ink 63">
                <a:extLst>
                  <a:ext uri="{FF2B5EF4-FFF2-40B4-BE49-F238E27FC236}">
                    <a16:creationId xmlns:a16="http://schemas.microsoft.com/office/drawing/2014/main" id="{8B78343A-D29B-EA4D-B61B-CCBE673D65EE}"/>
                  </a:ext>
                </a:extLst>
              </p:cNvPr>
              <p:cNvPicPr/>
              <p:nvPr/>
            </p:nvPicPr>
            <p:blipFill>
              <a:blip r:embed="rId107"/>
              <a:stretch>
                <a:fillRect/>
              </a:stretch>
            </p:blipFill>
            <p:spPr>
              <a:xfrm>
                <a:off x="2042350" y="4014799"/>
                <a:ext cx="41760" cy="15480"/>
              </a:xfrm>
              <a:prstGeom prst="rect">
                <a:avLst/>
              </a:prstGeom>
            </p:spPr>
          </p:pic>
        </mc:Fallback>
      </mc:AlternateContent>
      <p:grpSp>
        <p:nvGrpSpPr>
          <p:cNvPr id="80" name="Group 79">
            <a:extLst>
              <a:ext uri="{FF2B5EF4-FFF2-40B4-BE49-F238E27FC236}">
                <a16:creationId xmlns:a16="http://schemas.microsoft.com/office/drawing/2014/main" id="{D32CEC59-5B2E-FA47-A82C-7E6ED5E3341C}"/>
              </a:ext>
            </a:extLst>
          </p:cNvPr>
          <p:cNvGrpSpPr/>
          <p:nvPr/>
        </p:nvGrpSpPr>
        <p:grpSpPr>
          <a:xfrm>
            <a:off x="2936230" y="4021639"/>
            <a:ext cx="206640" cy="5400"/>
            <a:chOff x="2936230" y="4021639"/>
            <a:chExt cx="206640" cy="5400"/>
          </a:xfrm>
        </p:grpSpPr>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8EB6A0E0-9CAA-424F-BD37-DE7B94227943}"/>
                    </a:ext>
                  </a:extLst>
                </p14:cNvPr>
                <p14:cNvContentPartPr/>
                <p14:nvPr/>
              </p14:nvContentPartPr>
              <p14:xfrm>
                <a:off x="2936230" y="4023799"/>
                <a:ext cx="58320" cy="3240"/>
              </p14:xfrm>
            </p:contentPart>
          </mc:Choice>
          <mc:Fallback xmlns="">
            <p:pic>
              <p:nvPicPr>
                <p:cNvPr id="69" name="Ink 68">
                  <a:extLst>
                    <a:ext uri="{FF2B5EF4-FFF2-40B4-BE49-F238E27FC236}">
                      <a16:creationId xmlns:a16="http://schemas.microsoft.com/office/drawing/2014/main" id="{8EB6A0E0-9CAA-424F-BD37-DE7B94227943}"/>
                    </a:ext>
                  </a:extLst>
                </p:cNvPr>
                <p:cNvPicPr/>
                <p:nvPr/>
              </p:nvPicPr>
              <p:blipFill>
                <a:blip r:embed="rId109"/>
                <a:stretch>
                  <a:fillRect/>
                </a:stretch>
              </p:blipFill>
              <p:spPr>
                <a:xfrm>
                  <a:off x="2929030" y="4016239"/>
                  <a:ext cx="734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C5C34609-546E-CD4E-B7C4-791C5C810322}"/>
                    </a:ext>
                  </a:extLst>
                </p14:cNvPr>
                <p14:cNvContentPartPr/>
                <p14:nvPr/>
              </p14:nvContentPartPr>
              <p14:xfrm>
                <a:off x="3101110" y="4021639"/>
                <a:ext cx="41760" cy="360"/>
              </p14:xfrm>
            </p:contentPart>
          </mc:Choice>
          <mc:Fallback xmlns="">
            <p:pic>
              <p:nvPicPr>
                <p:cNvPr id="70" name="Ink 69">
                  <a:extLst>
                    <a:ext uri="{FF2B5EF4-FFF2-40B4-BE49-F238E27FC236}">
                      <a16:creationId xmlns:a16="http://schemas.microsoft.com/office/drawing/2014/main" id="{C5C34609-546E-CD4E-B7C4-791C5C810322}"/>
                    </a:ext>
                  </a:extLst>
                </p:cNvPr>
                <p:cNvPicPr/>
                <p:nvPr/>
              </p:nvPicPr>
              <p:blipFill>
                <a:blip r:embed="rId111"/>
                <a:stretch>
                  <a:fillRect/>
                </a:stretch>
              </p:blipFill>
              <p:spPr>
                <a:xfrm>
                  <a:off x="3093550" y="4014079"/>
                  <a:ext cx="56880" cy="1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05930A0A-7AA1-0D44-B35C-663926BB78BD}"/>
                  </a:ext>
                </a:extLst>
              </p14:cNvPr>
              <p14:cNvContentPartPr/>
              <p14:nvPr/>
            </p14:nvContentPartPr>
            <p14:xfrm>
              <a:off x="3323230" y="4032799"/>
              <a:ext cx="45360" cy="360"/>
            </p14:xfrm>
          </p:contentPart>
        </mc:Choice>
        <mc:Fallback xmlns="">
          <p:pic>
            <p:nvPicPr>
              <p:cNvPr id="71" name="Ink 70">
                <a:extLst>
                  <a:ext uri="{FF2B5EF4-FFF2-40B4-BE49-F238E27FC236}">
                    <a16:creationId xmlns:a16="http://schemas.microsoft.com/office/drawing/2014/main" id="{05930A0A-7AA1-0D44-B35C-663926BB78BD}"/>
                  </a:ext>
                </a:extLst>
              </p:cNvPr>
              <p:cNvPicPr/>
              <p:nvPr/>
            </p:nvPicPr>
            <p:blipFill>
              <a:blip r:embed="rId113"/>
              <a:stretch>
                <a:fillRect/>
              </a:stretch>
            </p:blipFill>
            <p:spPr>
              <a:xfrm>
                <a:off x="3315670" y="4025599"/>
                <a:ext cx="601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0F055FB7-9457-5648-8E68-2843E2C6D795}"/>
                  </a:ext>
                </a:extLst>
              </p14:cNvPr>
              <p14:cNvContentPartPr/>
              <p14:nvPr/>
            </p14:nvContentPartPr>
            <p14:xfrm>
              <a:off x="3546070" y="4041439"/>
              <a:ext cx="83160" cy="360"/>
            </p14:xfrm>
          </p:contentPart>
        </mc:Choice>
        <mc:Fallback xmlns="">
          <p:pic>
            <p:nvPicPr>
              <p:cNvPr id="72" name="Ink 71">
                <a:extLst>
                  <a:ext uri="{FF2B5EF4-FFF2-40B4-BE49-F238E27FC236}">
                    <a16:creationId xmlns:a16="http://schemas.microsoft.com/office/drawing/2014/main" id="{0F055FB7-9457-5648-8E68-2843E2C6D795}"/>
                  </a:ext>
                </a:extLst>
              </p:cNvPr>
              <p:cNvPicPr/>
              <p:nvPr/>
            </p:nvPicPr>
            <p:blipFill>
              <a:blip r:embed="rId115"/>
              <a:stretch>
                <a:fillRect/>
              </a:stretch>
            </p:blipFill>
            <p:spPr>
              <a:xfrm>
                <a:off x="3538510" y="4033879"/>
                <a:ext cx="982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Ink 72">
                <a:extLst>
                  <a:ext uri="{FF2B5EF4-FFF2-40B4-BE49-F238E27FC236}">
                    <a16:creationId xmlns:a16="http://schemas.microsoft.com/office/drawing/2014/main" id="{BF63626C-8B7A-6A48-848A-69171B6DD733}"/>
                  </a:ext>
                </a:extLst>
              </p14:cNvPr>
              <p14:cNvContentPartPr/>
              <p14:nvPr/>
            </p14:nvContentPartPr>
            <p14:xfrm>
              <a:off x="3772870" y="4049719"/>
              <a:ext cx="47880" cy="360"/>
            </p14:xfrm>
          </p:contentPart>
        </mc:Choice>
        <mc:Fallback xmlns="">
          <p:pic>
            <p:nvPicPr>
              <p:cNvPr id="73" name="Ink 72">
                <a:extLst>
                  <a:ext uri="{FF2B5EF4-FFF2-40B4-BE49-F238E27FC236}">
                    <a16:creationId xmlns:a16="http://schemas.microsoft.com/office/drawing/2014/main" id="{BF63626C-8B7A-6A48-848A-69171B6DD733}"/>
                  </a:ext>
                </a:extLst>
              </p:cNvPr>
              <p:cNvPicPr/>
              <p:nvPr/>
            </p:nvPicPr>
            <p:blipFill>
              <a:blip r:embed="rId117"/>
              <a:stretch>
                <a:fillRect/>
              </a:stretch>
            </p:blipFill>
            <p:spPr>
              <a:xfrm>
                <a:off x="3765670" y="4042159"/>
                <a:ext cx="63000" cy="15480"/>
              </a:xfrm>
              <a:prstGeom prst="rect">
                <a:avLst/>
              </a:prstGeom>
            </p:spPr>
          </p:pic>
        </mc:Fallback>
      </mc:AlternateContent>
      <p:grpSp>
        <p:nvGrpSpPr>
          <p:cNvPr id="79" name="Group 78">
            <a:extLst>
              <a:ext uri="{FF2B5EF4-FFF2-40B4-BE49-F238E27FC236}">
                <a16:creationId xmlns:a16="http://schemas.microsoft.com/office/drawing/2014/main" id="{8FB00724-8004-8D49-90E0-B257B745535C}"/>
              </a:ext>
            </a:extLst>
          </p:cNvPr>
          <p:cNvGrpSpPr/>
          <p:nvPr/>
        </p:nvGrpSpPr>
        <p:grpSpPr>
          <a:xfrm>
            <a:off x="3966550" y="4030999"/>
            <a:ext cx="186840" cy="10080"/>
            <a:chOff x="3966550" y="4030999"/>
            <a:chExt cx="186840" cy="10080"/>
          </a:xfrm>
        </p:grpSpPr>
        <mc:AlternateContent xmlns:mc="http://schemas.openxmlformats.org/markup-compatibility/2006" xmlns:p14="http://schemas.microsoft.com/office/powerpoint/2010/main">
          <mc:Choice Requires="p14">
            <p:contentPart p14:bwMode="auto" r:id="rId118">
              <p14:nvContentPartPr>
                <p14:cNvPr id="74" name="Ink 73">
                  <a:extLst>
                    <a:ext uri="{FF2B5EF4-FFF2-40B4-BE49-F238E27FC236}">
                      <a16:creationId xmlns:a16="http://schemas.microsoft.com/office/drawing/2014/main" id="{AF0A50EF-61D2-2647-B4E7-070308BEB86C}"/>
                    </a:ext>
                  </a:extLst>
                </p14:cNvPr>
                <p14:cNvContentPartPr/>
                <p14:nvPr/>
              </p14:nvContentPartPr>
              <p14:xfrm>
                <a:off x="3966550" y="4035679"/>
                <a:ext cx="52920" cy="5400"/>
              </p14:xfrm>
            </p:contentPart>
          </mc:Choice>
          <mc:Fallback xmlns="">
            <p:pic>
              <p:nvPicPr>
                <p:cNvPr id="74" name="Ink 73">
                  <a:extLst>
                    <a:ext uri="{FF2B5EF4-FFF2-40B4-BE49-F238E27FC236}">
                      <a16:creationId xmlns:a16="http://schemas.microsoft.com/office/drawing/2014/main" id="{AF0A50EF-61D2-2647-B4E7-070308BEB86C}"/>
                    </a:ext>
                  </a:extLst>
                </p:cNvPr>
                <p:cNvPicPr/>
                <p:nvPr/>
              </p:nvPicPr>
              <p:blipFill>
                <a:blip r:embed="rId119"/>
                <a:stretch>
                  <a:fillRect/>
                </a:stretch>
              </p:blipFill>
              <p:spPr>
                <a:xfrm>
                  <a:off x="3958990" y="4028119"/>
                  <a:ext cx="68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Ink 74">
                  <a:extLst>
                    <a:ext uri="{FF2B5EF4-FFF2-40B4-BE49-F238E27FC236}">
                      <a16:creationId xmlns:a16="http://schemas.microsoft.com/office/drawing/2014/main" id="{BE2DC869-D541-E744-9A2A-ADF189C806E8}"/>
                    </a:ext>
                  </a:extLst>
                </p14:cNvPr>
                <p14:cNvContentPartPr/>
                <p14:nvPr/>
              </p14:nvContentPartPr>
              <p14:xfrm>
                <a:off x="4133950" y="4030999"/>
                <a:ext cx="19440" cy="360"/>
              </p14:xfrm>
            </p:contentPart>
          </mc:Choice>
          <mc:Fallback xmlns="">
            <p:pic>
              <p:nvPicPr>
                <p:cNvPr id="75" name="Ink 74">
                  <a:extLst>
                    <a:ext uri="{FF2B5EF4-FFF2-40B4-BE49-F238E27FC236}">
                      <a16:creationId xmlns:a16="http://schemas.microsoft.com/office/drawing/2014/main" id="{BE2DC869-D541-E744-9A2A-ADF189C806E8}"/>
                    </a:ext>
                  </a:extLst>
                </p:cNvPr>
                <p:cNvPicPr/>
                <p:nvPr/>
              </p:nvPicPr>
              <p:blipFill>
                <a:blip r:embed="rId121"/>
                <a:stretch>
                  <a:fillRect/>
                </a:stretch>
              </p:blipFill>
              <p:spPr>
                <a:xfrm>
                  <a:off x="4126390" y="4023439"/>
                  <a:ext cx="34200" cy="15480"/>
                </a:xfrm>
                <a:prstGeom prst="rect">
                  <a:avLst/>
                </a:prstGeom>
              </p:spPr>
            </p:pic>
          </mc:Fallback>
        </mc:AlternateContent>
      </p:grpSp>
      <p:grpSp>
        <p:nvGrpSpPr>
          <p:cNvPr id="78" name="Group 77">
            <a:extLst>
              <a:ext uri="{FF2B5EF4-FFF2-40B4-BE49-F238E27FC236}">
                <a16:creationId xmlns:a16="http://schemas.microsoft.com/office/drawing/2014/main" id="{A81C2664-D00F-A24C-BE71-CDD384BCA73A}"/>
              </a:ext>
            </a:extLst>
          </p:cNvPr>
          <p:cNvGrpSpPr/>
          <p:nvPr/>
        </p:nvGrpSpPr>
        <p:grpSpPr>
          <a:xfrm>
            <a:off x="4317550" y="4019119"/>
            <a:ext cx="115200" cy="1800"/>
            <a:chOff x="4317550" y="4019119"/>
            <a:chExt cx="115200" cy="1800"/>
          </a:xfrm>
        </p:grpSpPr>
        <mc:AlternateContent xmlns:mc="http://schemas.openxmlformats.org/markup-compatibility/2006" xmlns:p14="http://schemas.microsoft.com/office/powerpoint/2010/main">
          <mc:Choice Requires="p14">
            <p:contentPart p14:bwMode="auto" r:id="rId122">
              <p14:nvContentPartPr>
                <p14:cNvPr id="76" name="Ink 75">
                  <a:extLst>
                    <a:ext uri="{FF2B5EF4-FFF2-40B4-BE49-F238E27FC236}">
                      <a16:creationId xmlns:a16="http://schemas.microsoft.com/office/drawing/2014/main" id="{D292F8E4-8A1B-7E4E-84FF-0B8FBA601663}"/>
                    </a:ext>
                  </a:extLst>
                </p14:cNvPr>
                <p14:cNvContentPartPr/>
                <p14:nvPr/>
              </p14:nvContentPartPr>
              <p14:xfrm>
                <a:off x="4317550" y="4019119"/>
                <a:ext cx="51480" cy="1800"/>
              </p14:xfrm>
            </p:contentPart>
          </mc:Choice>
          <mc:Fallback xmlns="">
            <p:pic>
              <p:nvPicPr>
                <p:cNvPr id="76" name="Ink 75">
                  <a:extLst>
                    <a:ext uri="{FF2B5EF4-FFF2-40B4-BE49-F238E27FC236}">
                      <a16:creationId xmlns:a16="http://schemas.microsoft.com/office/drawing/2014/main" id="{D292F8E4-8A1B-7E4E-84FF-0B8FBA601663}"/>
                    </a:ext>
                  </a:extLst>
                </p:cNvPr>
                <p:cNvPicPr/>
                <p:nvPr/>
              </p:nvPicPr>
              <p:blipFill>
                <a:blip r:embed="rId123"/>
                <a:stretch>
                  <a:fillRect/>
                </a:stretch>
              </p:blipFill>
              <p:spPr>
                <a:xfrm>
                  <a:off x="4309990" y="4011559"/>
                  <a:ext cx="666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Ink 76">
                  <a:extLst>
                    <a:ext uri="{FF2B5EF4-FFF2-40B4-BE49-F238E27FC236}">
                      <a16:creationId xmlns:a16="http://schemas.microsoft.com/office/drawing/2014/main" id="{30D38A99-9038-2B47-8993-36D8DF4A79A7}"/>
                    </a:ext>
                  </a:extLst>
                </p14:cNvPr>
                <p14:cNvContentPartPr/>
                <p14:nvPr/>
              </p14:nvContentPartPr>
              <p14:xfrm>
                <a:off x="4427350" y="4019119"/>
                <a:ext cx="5400" cy="360"/>
              </p14:xfrm>
            </p:contentPart>
          </mc:Choice>
          <mc:Fallback xmlns="">
            <p:pic>
              <p:nvPicPr>
                <p:cNvPr id="77" name="Ink 76">
                  <a:extLst>
                    <a:ext uri="{FF2B5EF4-FFF2-40B4-BE49-F238E27FC236}">
                      <a16:creationId xmlns:a16="http://schemas.microsoft.com/office/drawing/2014/main" id="{30D38A99-9038-2B47-8993-36D8DF4A79A7}"/>
                    </a:ext>
                  </a:extLst>
                </p:cNvPr>
                <p:cNvPicPr/>
                <p:nvPr/>
              </p:nvPicPr>
              <p:blipFill>
                <a:blip r:embed="rId125"/>
                <a:stretch>
                  <a:fillRect/>
                </a:stretch>
              </p:blipFill>
              <p:spPr>
                <a:xfrm>
                  <a:off x="4419790" y="4011559"/>
                  <a:ext cx="20160" cy="15480"/>
                </a:xfrm>
                <a:prstGeom prst="rect">
                  <a:avLst/>
                </a:prstGeom>
              </p:spPr>
            </p:pic>
          </mc:Fallback>
        </mc:AlternateContent>
      </p:grpSp>
      <p:grpSp>
        <p:nvGrpSpPr>
          <p:cNvPr id="84" name="Group 83">
            <a:extLst>
              <a:ext uri="{FF2B5EF4-FFF2-40B4-BE49-F238E27FC236}">
                <a16:creationId xmlns:a16="http://schemas.microsoft.com/office/drawing/2014/main" id="{81EE4B94-5C9A-5243-A487-27D2EC9C396E}"/>
              </a:ext>
            </a:extLst>
          </p:cNvPr>
          <p:cNvGrpSpPr/>
          <p:nvPr/>
        </p:nvGrpSpPr>
        <p:grpSpPr>
          <a:xfrm>
            <a:off x="2240710" y="3732559"/>
            <a:ext cx="532800" cy="295920"/>
            <a:chOff x="2240710" y="3732559"/>
            <a:chExt cx="532800" cy="295920"/>
          </a:xfrm>
        </p:grpSpPr>
        <mc:AlternateContent xmlns:mc="http://schemas.openxmlformats.org/markup-compatibility/2006" xmlns:p14="http://schemas.microsoft.com/office/powerpoint/2010/main">
          <mc:Choice Requires="p14">
            <p:contentPart p14:bwMode="auto" r:id="rId126">
              <p14:nvContentPartPr>
                <p14:cNvPr id="65" name="Ink 64">
                  <a:extLst>
                    <a:ext uri="{FF2B5EF4-FFF2-40B4-BE49-F238E27FC236}">
                      <a16:creationId xmlns:a16="http://schemas.microsoft.com/office/drawing/2014/main" id="{5C3EBC85-E4E0-EA4B-B606-1F2CE189BADD}"/>
                    </a:ext>
                  </a:extLst>
                </p14:cNvPr>
                <p14:cNvContentPartPr/>
                <p14:nvPr/>
              </p14:nvContentPartPr>
              <p14:xfrm>
                <a:off x="2240710" y="4006519"/>
                <a:ext cx="41040" cy="5400"/>
              </p14:xfrm>
            </p:contentPart>
          </mc:Choice>
          <mc:Fallback xmlns="">
            <p:pic>
              <p:nvPicPr>
                <p:cNvPr id="65" name="Ink 64">
                  <a:extLst>
                    <a:ext uri="{FF2B5EF4-FFF2-40B4-BE49-F238E27FC236}">
                      <a16:creationId xmlns:a16="http://schemas.microsoft.com/office/drawing/2014/main" id="{5C3EBC85-E4E0-EA4B-B606-1F2CE189BADD}"/>
                    </a:ext>
                  </a:extLst>
                </p:cNvPr>
                <p:cNvPicPr/>
                <p:nvPr/>
              </p:nvPicPr>
              <p:blipFill>
                <a:blip r:embed="rId127"/>
                <a:stretch>
                  <a:fillRect/>
                </a:stretch>
              </p:blipFill>
              <p:spPr>
                <a:xfrm>
                  <a:off x="2233150" y="3998959"/>
                  <a:ext cx="56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6" name="Ink 65">
                  <a:extLst>
                    <a:ext uri="{FF2B5EF4-FFF2-40B4-BE49-F238E27FC236}">
                      <a16:creationId xmlns:a16="http://schemas.microsoft.com/office/drawing/2014/main" id="{2584621F-3E2D-AF4A-BA8E-7740DE3DC44C}"/>
                    </a:ext>
                  </a:extLst>
                </p14:cNvPr>
                <p14:cNvContentPartPr/>
                <p14:nvPr/>
              </p14:nvContentPartPr>
              <p14:xfrm>
                <a:off x="2376430" y="4005799"/>
                <a:ext cx="38160" cy="8640"/>
              </p14:xfrm>
            </p:contentPart>
          </mc:Choice>
          <mc:Fallback xmlns="">
            <p:pic>
              <p:nvPicPr>
                <p:cNvPr id="66" name="Ink 65">
                  <a:extLst>
                    <a:ext uri="{FF2B5EF4-FFF2-40B4-BE49-F238E27FC236}">
                      <a16:creationId xmlns:a16="http://schemas.microsoft.com/office/drawing/2014/main" id="{2584621F-3E2D-AF4A-BA8E-7740DE3DC44C}"/>
                    </a:ext>
                  </a:extLst>
                </p:cNvPr>
                <p:cNvPicPr/>
                <p:nvPr/>
              </p:nvPicPr>
              <p:blipFill>
                <a:blip r:embed="rId129"/>
                <a:stretch>
                  <a:fillRect/>
                </a:stretch>
              </p:blipFill>
              <p:spPr>
                <a:xfrm>
                  <a:off x="2368870" y="3998239"/>
                  <a:ext cx="5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7" name="Ink 66">
                  <a:extLst>
                    <a:ext uri="{FF2B5EF4-FFF2-40B4-BE49-F238E27FC236}">
                      <a16:creationId xmlns:a16="http://schemas.microsoft.com/office/drawing/2014/main" id="{C1EE1B07-9030-9949-8F22-C64AEA359E55}"/>
                    </a:ext>
                  </a:extLst>
                </p14:cNvPr>
                <p14:cNvContentPartPr/>
                <p14:nvPr/>
              </p14:nvContentPartPr>
              <p14:xfrm>
                <a:off x="2545270" y="4010479"/>
                <a:ext cx="64080" cy="9360"/>
              </p14:xfrm>
            </p:contentPart>
          </mc:Choice>
          <mc:Fallback xmlns="">
            <p:pic>
              <p:nvPicPr>
                <p:cNvPr id="67" name="Ink 66">
                  <a:extLst>
                    <a:ext uri="{FF2B5EF4-FFF2-40B4-BE49-F238E27FC236}">
                      <a16:creationId xmlns:a16="http://schemas.microsoft.com/office/drawing/2014/main" id="{C1EE1B07-9030-9949-8F22-C64AEA359E55}"/>
                    </a:ext>
                  </a:extLst>
                </p:cNvPr>
                <p:cNvPicPr/>
                <p:nvPr/>
              </p:nvPicPr>
              <p:blipFill>
                <a:blip r:embed="rId131"/>
                <a:stretch>
                  <a:fillRect/>
                </a:stretch>
              </p:blipFill>
              <p:spPr>
                <a:xfrm>
                  <a:off x="2537710" y="4002919"/>
                  <a:ext cx="79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8" name="Ink 67">
                  <a:extLst>
                    <a:ext uri="{FF2B5EF4-FFF2-40B4-BE49-F238E27FC236}">
                      <a16:creationId xmlns:a16="http://schemas.microsoft.com/office/drawing/2014/main" id="{4C61C0FF-AF21-9C49-928A-6E5370C44796}"/>
                    </a:ext>
                  </a:extLst>
                </p14:cNvPr>
                <p14:cNvContentPartPr/>
                <p14:nvPr/>
              </p14:nvContentPartPr>
              <p14:xfrm>
                <a:off x="2726350" y="4027399"/>
                <a:ext cx="47160" cy="1080"/>
              </p14:xfrm>
            </p:contentPart>
          </mc:Choice>
          <mc:Fallback xmlns="">
            <p:pic>
              <p:nvPicPr>
                <p:cNvPr id="68" name="Ink 67">
                  <a:extLst>
                    <a:ext uri="{FF2B5EF4-FFF2-40B4-BE49-F238E27FC236}">
                      <a16:creationId xmlns:a16="http://schemas.microsoft.com/office/drawing/2014/main" id="{4C61C0FF-AF21-9C49-928A-6E5370C44796}"/>
                    </a:ext>
                  </a:extLst>
                </p:cNvPr>
                <p:cNvPicPr/>
                <p:nvPr/>
              </p:nvPicPr>
              <p:blipFill>
                <a:blip r:embed="rId133"/>
                <a:stretch>
                  <a:fillRect/>
                </a:stretch>
              </p:blipFill>
              <p:spPr>
                <a:xfrm>
                  <a:off x="2718790" y="4019839"/>
                  <a:ext cx="622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CAA845AF-C6A7-8242-9573-89B31088D2FB}"/>
                    </a:ext>
                  </a:extLst>
                </p14:cNvPr>
                <p14:cNvContentPartPr/>
                <p14:nvPr/>
              </p14:nvContentPartPr>
              <p14:xfrm>
                <a:off x="2333230" y="3800599"/>
                <a:ext cx="92160" cy="70200"/>
              </p14:xfrm>
            </p:contentPart>
          </mc:Choice>
          <mc:Fallback xmlns="">
            <p:pic>
              <p:nvPicPr>
                <p:cNvPr id="82" name="Ink 81">
                  <a:extLst>
                    <a:ext uri="{FF2B5EF4-FFF2-40B4-BE49-F238E27FC236}">
                      <a16:creationId xmlns:a16="http://schemas.microsoft.com/office/drawing/2014/main" id="{CAA845AF-C6A7-8242-9573-89B31088D2FB}"/>
                    </a:ext>
                  </a:extLst>
                </p:cNvPr>
                <p:cNvPicPr/>
                <p:nvPr/>
              </p:nvPicPr>
              <p:blipFill>
                <a:blip r:embed="rId135"/>
                <a:stretch>
                  <a:fillRect/>
                </a:stretch>
              </p:blipFill>
              <p:spPr>
                <a:xfrm>
                  <a:off x="2325670" y="3793039"/>
                  <a:ext cx="1072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28BCEF24-F81E-5B40-A68B-C84B21E2DF30}"/>
                    </a:ext>
                  </a:extLst>
                </p14:cNvPr>
                <p14:cNvContentPartPr/>
                <p14:nvPr/>
              </p14:nvContentPartPr>
              <p14:xfrm>
                <a:off x="2405950" y="3732559"/>
                <a:ext cx="35280" cy="242640"/>
              </p14:xfrm>
            </p:contentPart>
          </mc:Choice>
          <mc:Fallback xmlns="">
            <p:pic>
              <p:nvPicPr>
                <p:cNvPr id="83" name="Ink 82">
                  <a:extLst>
                    <a:ext uri="{FF2B5EF4-FFF2-40B4-BE49-F238E27FC236}">
                      <a16:creationId xmlns:a16="http://schemas.microsoft.com/office/drawing/2014/main" id="{28BCEF24-F81E-5B40-A68B-C84B21E2DF30}"/>
                    </a:ext>
                  </a:extLst>
                </p:cNvPr>
                <p:cNvPicPr/>
                <p:nvPr/>
              </p:nvPicPr>
              <p:blipFill>
                <a:blip r:embed="rId137"/>
                <a:stretch>
                  <a:fillRect/>
                </a:stretch>
              </p:blipFill>
              <p:spPr>
                <a:xfrm>
                  <a:off x="2398390" y="3724999"/>
                  <a:ext cx="50400" cy="257400"/>
                </a:xfrm>
                <a:prstGeom prst="rect">
                  <a:avLst/>
                </a:prstGeom>
              </p:spPr>
            </p:pic>
          </mc:Fallback>
        </mc:AlternateContent>
      </p:grpSp>
      <p:grpSp>
        <p:nvGrpSpPr>
          <p:cNvPr id="89" name="Group 88">
            <a:extLst>
              <a:ext uri="{FF2B5EF4-FFF2-40B4-BE49-F238E27FC236}">
                <a16:creationId xmlns:a16="http://schemas.microsoft.com/office/drawing/2014/main" id="{0448F4C7-4480-B34E-93E2-545B2BB1B0FC}"/>
              </a:ext>
            </a:extLst>
          </p:cNvPr>
          <p:cNvGrpSpPr/>
          <p:nvPr/>
        </p:nvGrpSpPr>
        <p:grpSpPr>
          <a:xfrm>
            <a:off x="2043070" y="2915359"/>
            <a:ext cx="400320" cy="50040"/>
            <a:chOff x="2043070" y="2915359"/>
            <a:chExt cx="400320" cy="50040"/>
          </a:xfrm>
        </p:grpSpPr>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48AABF14-7CA7-9C4A-AE73-610AAAAE4452}"/>
                    </a:ext>
                  </a:extLst>
                </p14:cNvPr>
                <p14:cNvContentPartPr/>
                <p14:nvPr/>
              </p14:nvContentPartPr>
              <p14:xfrm>
                <a:off x="2043070" y="2964319"/>
                <a:ext cx="1800" cy="1080"/>
              </p14:xfrm>
            </p:contentPart>
          </mc:Choice>
          <mc:Fallback xmlns="">
            <p:pic>
              <p:nvPicPr>
                <p:cNvPr id="85" name="Ink 84">
                  <a:extLst>
                    <a:ext uri="{FF2B5EF4-FFF2-40B4-BE49-F238E27FC236}">
                      <a16:creationId xmlns:a16="http://schemas.microsoft.com/office/drawing/2014/main" id="{48AABF14-7CA7-9C4A-AE73-610AAAAE4452}"/>
                    </a:ext>
                  </a:extLst>
                </p:cNvPr>
                <p:cNvPicPr/>
                <p:nvPr/>
              </p:nvPicPr>
              <p:blipFill>
                <a:blip r:embed="rId139"/>
                <a:stretch>
                  <a:fillRect/>
                </a:stretch>
              </p:blipFill>
              <p:spPr>
                <a:xfrm>
                  <a:off x="2035510" y="2956759"/>
                  <a:ext cx="169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C0E0FE8C-6BB0-6943-A120-5DA61D8E1FE8}"/>
                    </a:ext>
                  </a:extLst>
                </p14:cNvPr>
                <p14:cNvContentPartPr/>
                <p14:nvPr/>
              </p14:nvContentPartPr>
              <p14:xfrm>
                <a:off x="2122990" y="2952439"/>
                <a:ext cx="50760" cy="8640"/>
              </p14:xfrm>
            </p:contentPart>
          </mc:Choice>
          <mc:Fallback xmlns="">
            <p:pic>
              <p:nvPicPr>
                <p:cNvPr id="86" name="Ink 85">
                  <a:extLst>
                    <a:ext uri="{FF2B5EF4-FFF2-40B4-BE49-F238E27FC236}">
                      <a16:creationId xmlns:a16="http://schemas.microsoft.com/office/drawing/2014/main" id="{C0E0FE8C-6BB0-6943-A120-5DA61D8E1FE8}"/>
                    </a:ext>
                  </a:extLst>
                </p:cNvPr>
                <p:cNvPicPr/>
                <p:nvPr/>
              </p:nvPicPr>
              <p:blipFill>
                <a:blip r:embed="rId141"/>
                <a:stretch>
                  <a:fillRect/>
                </a:stretch>
              </p:blipFill>
              <p:spPr>
                <a:xfrm>
                  <a:off x="2115430" y="2944879"/>
                  <a:ext cx="65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398AE63E-2E26-7042-970D-824513FD73C9}"/>
                    </a:ext>
                  </a:extLst>
                </p14:cNvPr>
                <p14:cNvContentPartPr/>
                <p14:nvPr/>
              </p14:nvContentPartPr>
              <p14:xfrm>
                <a:off x="2292550" y="2926519"/>
                <a:ext cx="13680" cy="4680"/>
              </p14:xfrm>
            </p:contentPart>
          </mc:Choice>
          <mc:Fallback xmlns="">
            <p:pic>
              <p:nvPicPr>
                <p:cNvPr id="87" name="Ink 86">
                  <a:extLst>
                    <a:ext uri="{FF2B5EF4-FFF2-40B4-BE49-F238E27FC236}">
                      <a16:creationId xmlns:a16="http://schemas.microsoft.com/office/drawing/2014/main" id="{398AE63E-2E26-7042-970D-824513FD73C9}"/>
                    </a:ext>
                  </a:extLst>
                </p:cNvPr>
                <p:cNvPicPr/>
                <p:nvPr/>
              </p:nvPicPr>
              <p:blipFill>
                <a:blip r:embed="rId143"/>
                <a:stretch>
                  <a:fillRect/>
                </a:stretch>
              </p:blipFill>
              <p:spPr>
                <a:xfrm>
                  <a:off x="2284990" y="2918959"/>
                  <a:ext cx="288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A2DC8CDD-67C9-3541-970D-B07F2A6A03AE}"/>
                    </a:ext>
                  </a:extLst>
                </p14:cNvPr>
                <p14:cNvContentPartPr/>
                <p14:nvPr/>
              </p14:nvContentPartPr>
              <p14:xfrm>
                <a:off x="2430430" y="2915359"/>
                <a:ext cx="12960" cy="4320"/>
              </p14:xfrm>
            </p:contentPart>
          </mc:Choice>
          <mc:Fallback xmlns="">
            <p:pic>
              <p:nvPicPr>
                <p:cNvPr id="88" name="Ink 87">
                  <a:extLst>
                    <a:ext uri="{FF2B5EF4-FFF2-40B4-BE49-F238E27FC236}">
                      <a16:creationId xmlns:a16="http://schemas.microsoft.com/office/drawing/2014/main" id="{A2DC8CDD-67C9-3541-970D-B07F2A6A03AE}"/>
                    </a:ext>
                  </a:extLst>
                </p:cNvPr>
                <p:cNvPicPr/>
                <p:nvPr/>
              </p:nvPicPr>
              <p:blipFill>
                <a:blip r:embed="rId145"/>
                <a:stretch>
                  <a:fillRect/>
                </a:stretch>
              </p:blipFill>
              <p:spPr>
                <a:xfrm>
                  <a:off x="2422870" y="2907799"/>
                  <a:ext cx="28080" cy="19440"/>
                </a:xfrm>
                <a:prstGeom prst="rect">
                  <a:avLst/>
                </a:prstGeom>
              </p:spPr>
            </p:pic>
          </mc:Fallback>
        </mc:AlternateContent>
      </p:grpSp>
      <p:grpSp>
        <p:nvGrpSpPr>
          <p:cNvPr id="97" name="Group 96">
            <a:extLst>
              <a:ext uri="{FF2B5EF4-FFF2-40B4-BE49-F238E27FC236}">
                <a16:creationId xmlns:a16="http://schemas.microsoft.com/office/drawing/2014/main" id="{5A564C99-AD00-2744-AF1E-12D35A8374F8}"/>
              </a:ext>
            </a:extLst>
          </p:cNvPr>
          <p:cNvGrpSpPr/>
          <p:nvPr/>
        </p:nvGrpSpPr>
        <p:grpSpPr>
          <a:xfrm>
            <a:off x="3239710" y="1988359"/>
            <a:ext cx="550080" cy="325800"/>
            <a:chOff x="3239710" y="1988359"/>
            <a:chExt cx="550080" cy="325800"/>
          </a:xfrm>
        </p:grpSpPr>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AA71911A-D611-C443-B36A-4AED29B88693}"/>
                    </a:ext>
                  </a:extLst>
                </p14:cNvPr>
                <p14:cNvContentPartPr/>
                <p14:nvPr/>
              </p14:nvContentPartPr>
              <p14:xfrm>
                <a:off x="3239710" y="2165479"/>
                <a:ext cx="24120" cy="142200"/>
              </p14:xfrm>
            </p:contentPart>
          </mc:Choice>
          <mc:Fallback xmlns="">
            <p:pic>
              <p:nvPicPr>
                <p:cNvPr id="90" name="Ink 89">
                  <a:extLst>
                    <a:ext uri="{FF2B5EF4-FFF2-40B4-BE49-F238E27FC236}">
                      <a16:creationId xmlns:a16="http://schemas.microsoft.com/office/drawing/2014/main" id="{AA71911A-D611-C443-B36A-4AED29B88693}"/>
                    </a:ext>
                  </a:extLst>
                </p:cNvPr>
                <p:cNvPicPr/>
                <p:nvPr/>
              </p:nvPicPr>
              <p:blipFill>
                <a:blip r:embed="rId147"/>
                <a:stretch>
                  <a:fillRect/>
                </a:stretch>
              </p:blipFill>
              <p:spPr>
                <a:xfrm>
                  <a:off x="3232150" y="2158279"/>
                  <a:ext cx="39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DF4557DF-AEC9-DE46-B1A2-6F3719A7A45F}"/>
                    </a:ext>
                  </a:extLst>
                </p14:cNvPr>
                <p14:cNvContentPartPr/>
                <p14:nvPr/>
              </p14:nvContentPartPr>
              <p14:xfrm>
                <a:off x="3247630" y="2001319"/>
                <a:ext cx="15840" cy="56160"/>
              </p14:xfrm>
            </p:contentPart>
          </mc:Choice>
          <mc:Fallback xmlns="">
            <p:pic>
              <p:nvPicPr>
                <p:cNvPr id="91" name="Ink 90">
                  <a:extLst>
                    <a:ext uri="{FF2B5EF4-FFF2-40B4-BE49-F238E27FC236}">
                      <a16:creationId xmlns:a16="http://schemas.microsoft.com/office/drawing/2014/main" id="{DF4557DF-AEC9-DE46-B1A2-6F3719A7A45F}"/>
                    </a:ext>
                  </a:extLst>
                </p:cNvPr>
                <p:cNvPicPr/>
                <p:nvPr/>
              </p:nvPicPr>
              <p:blipFill>
                <a:blip r:embed="rId149"/>
                <a:stretch>
                  <a:fillRect/>
                </a:stretch>
              </p:blipFill>
              <p:spPr>
                <a:xfrm>
                  <a:off x="3240070" y="1993759"/>
                  <a:ext cx="309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0031E51A-2BEB-D84C-B04B-445B0705627A}"/>
                    </a:ext>
                  </a:extLst>
                </p14:cNvPr>
                <p14:cNvContentPartPr/>
                <p14:nvPr/>
              </p14:nvContentPartPr>
              <p14:xfrm>
                <a:off x="3340150" y="2209039"/>
                <a:ext cx="114480" cy="93240"/>
              </p14:xfrm>
            </p:contentPart>
          </mc:Choice>
          <mc:Fallback xmlns="">
            <p:pic>
              <p:nvPicPr>
                <p:cNvPr id="92" name="Ink 91">
                  <a:extLst>
                    <a:ext uri="{FF2B5EF4-FFF2-40B4-BE49-F238E27FC236}">
                      <a16:creationId xmlns:a16="http://schemas.microsoft.com/office/drawing/2014/main" id="{0031E51A-2BEB-D84C-B04B-445B0705627A}"/>
                    </a:ext>
                  </a:extLst>
                </p:cNvPr>
                <p:cNvPicPr/>
                <p:nvPr/>
              </p:nvPicPr>
              <p:blipFill>
                <a:blip r:embed="rId151"/>
                <a:stretch>
                  <a:fillRect/>
                </a:stretch>
              </p:blipFill>
              <p:spPr>
                <a:xfrm>
                  <a:off x="3332590" y="2201479"/>
                  <a:ext cx="129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7FBC8A8A-C4A0-4D46-9DD8-E0F06954F3EE}"/>
                    </a:ext>
                  </a:extLst>
                </p14:cNvPr>
                <p14:cNvContentPartPr/>
                <p14:nvPr/>
              </p14:nvContentPartPr>
              <p14:xfrm>
                <a:off x="3415030" y="2013559"/>
                <a:ext cx="22680" cy="300600"/>
              </p14:xfrm>
            </p:contentPart>
          </mc:Choice>
          <mc:Fallback xmlns="">
            <p:pic>
              <p:nvPicPr>
                <p:cNvPr id="93" name="Ink 92">
                  <a:extLst>
                    <a:ext uri="{FF2B5EF4-FFF2-40B4-BE49-F238E27FC236}">
                      <a16:creationId xmlns:a16="http://schemas.microsoft.com/office/drawing/2014/main" id="{7FBC8A8A-C4A0-4D46-9DD8-E0F06954F3EE}"/>
                    </a:ext>
                  </a:extLst>
                </p:cNvPr>
                <p:cNvPicPr/>
                <p:nvPr/>
              </p:nvPicPr>
              <p:blipFill>
                <a:blip r:embed="rId153"/>
                <a:stretch>
                  <a:fillRect/>
                </a:stretch>
              </p:blipFill>
              <p:spPr>
                <a:xfrm>
                  <a:off x="3407470" y="2005999"/>
                  <a:ext cx="378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EF97835E-973A-434A-87F3-3D1D1E2B8340}"/>
                    </a:ext>
                  </a:extLst>
                </p14:cNvPr>
                <p14:cNvContentPartPr/>
                <p14:nvPr/>
              </p14:nvContentPartPr>
              <p14:xfrm>
                <a:off x="3461110" y="2190319"/>
                <a:ext cx="84600" cy="104040"/>
              </p14:xfrm>
            </p:contentPart>
          </mc:Choice>
          <mc:Fallback xmlns="">
            <p:pic>
              <p:nvPicPr>
                <p:cNvPr id="94" name="Ink 93">
                  <a:extLst>
                    <a:ext uri="{FF2B5EF4-FFF2-40B4-BE49-F238E27FC236}">
                      <a16:creationId xmlns:a16="http://schemas.microsoft.com/office/drawing/2014/main" id="{EF97835E-973A-434A-87F3-3D1D1E2B8340}"/>
                    </a:ext>
                  </a:extLst>
                </p:cNvPr>
                <p:cNvPicPr/>
                <p:nvPr/>
              </p:nvPicPr>
              <p:blipFill>
                <a:blip r:embed="rId155"/>
                <a:stretch>
                  <a:fillRect/>
                </a:stretch>
              </p:blipFill>
              <p:spPr>
                <a:xfrm>
                  <a:off x="3453550" y="2182759"/>
                  <a:ext cx="99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56A84E94-18CA-1C49-A4EE-B755EFC96255}"/>
                    </a:ext>
                  </a:extLst>
                </p14:cNvPr>
                <p14:cNvContentPartPr/>
                <p14:nvPr/>
              </p14:nvContentPartPr>
              <p14:xfrm>
                <a:off x="3581710" y="2193559"/>
                <a:ext cx="144720" cy="90720"/>
              </p14:xfrm>
            </p:contentPart>
          </mc:Choice>
          <mc:Fallback xmlns="">
            <p:pic>
              <p:nvPicPr>
                <p:cNvPr id="95" name="Ink 94">
                  <a:extLst>
                    <a:ext uri="{FF2B5EF4-FFF2-40B4-BE49-F238E27FC236}">
                      <a16:creationId xmlns:a16="http://schemas.microsoft.com/office/drawing/2014/main" id="{56A84E94-18CA-1C49-A4EE-B755EFC96255}"/>
                    </a:ext>
                  </a:extLst>
                </p:cNvPr>
                <p:cNvPicPr/>
                <p:nvPr/>
              </p:nvPicPr>
              <p:blipFill>
                <a:blip r:embed="rId157"/>
                <a:stretch>
                  <a:fillRect/>
                </a:stretch>
              </p:blipFill>
              <p:spPr>
                <a:xfrm>
                  <a:off x="3574150" y="2185999"/>
                  <a:ext cx="1598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41393739-F8E6-CB40-98E4-D4ADDD341415}"/>
                    </a:ext>
                  </a:extLst>
                </p14:cNvPr>
                <p14:cNvContentPartPr/>
                <p14:nvPr/>
              </p14:nvContentPartPr>
              <p14:xfrm>
                <a:off x="3784390" y="1988359"/>
                <a:ext cx="5400" cy="309960"/>
              </p14:xfrm>
            </p:contentPart>
          </mc:Choice>
          <mc:Fallback xmlns="">
            <p:pic>
              <p:nvPicPr>
                <p:cNvPr id="96" name="Ink 95">
                  <a:extLst>
                    <a:ext uri="{FF2B5EF4-FFF2-40B4-BE49-F238E27FC236}">
                      <a16:creationId xmlns:a16="http://schemas.microsoft.com/office/drawing/2014/main" id="{41393739-F8E6-CB40-98E4-D4ADDD341415}"/>
                    </a:ext>
                  </a:extLst>
                </p:cNvPr>
                <p:cNvPicPr/>
                <p:nvPr/>
              </p:nvPicPr>
              <p:blipFill>
                <a:blip r:embed="rId159"/>
                <a:stretch>
                  <a:fillRect/>
                </a:stretch>
              </p:blipFill>
              <p:spPr>
                <a:xfrm>
                  <a:off x="3776830" y="1980799"/>
                  <a:ext cx="20160" cy="32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18D259F2-2D9D-7740-AC82-43457827947B}"/>
                  </a:ext>
                </a:extLst>
              </p14:cNvPr>
              <p14:cNvContentPartPr/>
              <p14:nvPr/>
            </p14:nvContentPartPr>
            <p14:xfrm>
              <a:off x="5116390" y="911239"/>
              <a:ext cx="132120" cy="129240"/>
            </p14:xfrm>
          </p:contentPart>
        </mc:Choice>
        <mc:Fallback xmlns="">
          <p:pic>
            <p:nvPicPr>
              <p:cNvPr id="98" name="Ink 97">
                <a:extLst>
                  <a:ext uri="{FF2B5EF4-FFF2-40B4-BE49-F238E27FC236}">
                    <a16:creationId xmlns:a16="http://schemas.microsoft.com/office/drawing/2014/main" id="{18D259F2-2D9D-7740-AC82-43457827947B}"/>
                  </a:ext>
                </a:extLst>
              </p:cNvPr>
              <p:cNvPicPr/>
              <p:nvPr/>
            </p:nvPicPr>
            <p:blipFill>
              <a:blip r:embed="rId161"/>
              <a:stretch>
                <a:fillRect/>
              </a:stretch>
            </p:blipFill>
            <p:spPr>
              <a:xfrm>
                <a:off x="5108830" y="903679"/>
                <a:ext cx="1472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0" name="Ink 99">
                <a:extLst>
                  <a:ext uri="{FF2B5EF4-FFF2-40B4-BE49-F238E27FC236}">
                    <a16:creationId xmlns:a16="http://schemas.microsoft.com/office/drawing/2014/main" id="{C0CC412D-FBFB-0549-BA8C-A93098D43234}"/>
                  </a:ext>
                </a:extLst>
              </p14:cNvPr>
              <p14:cNvContentPartPr/>
              <p14:nvPr/>
            </p14:nvContentPartPr>
            <p14:xfrm>
              <a:off x="4947190" y="897559"/>
              <a:ext cx="164880" cy="160200"/>
            </p14:xfrm>
          </p:contentPart>
        </mc:Choice>
        <mc:Fallback xmlns="">
          <p:pic>
            <p:nvPicPr>
              <p:cNvPr id="100" name="Ink 99">
                <a:extLst>
                  <a:ext uri="{FF2B5EF4-FFF2-40B4-BE49-F238E27FC236}">
                    <a16:creationId xmlns:a16="http://schemas.microsoft.com/office/drawing/2014/main" id="{C0CC412D-FBFB-0549-BA8C-A93098D43234}"/>
                  </a:ext>
                </a:extLst>
              </p:cNvPr>
              <p:cNvPicPr/>
              <p:nvPr/>
            </p:nvPicPr>
            <p:blipFill>
              <a:blip r:embed="rId163"/>
              <a:stretch>
                <a:fillRect/>
              </a:stretch>
            </p:blipFill>
            <p:spPr>
              <a:xfrm>
                <a:off x="4939990" y="889999"/>
                <a:ext cx="180000" cy="175320"/>
              </a:xfrm>
              <a:prstGeom prst="rect">
                <a:avLst/>
              </a:prstGeom>
            </p:spPr>
          </p:pic>
        </mc:Fallback>
      </mc:AlternateContent>
      <p:grpSp>
        <p:nvGrpSpPr>
          <p:cNvPr id="103" name="Group 102">
            <a:extLst>
              <a:ext uri="{FF2B5EF4-FFF2-40B4-BE49-F238E27FC236}">
                <a16:creationId xmlns:a16="http://schemas.microsoft.com/office/drawing/2014/main" id="{D5FBE254-8986-F242-90D7-72D9D2ED4DC5}"/>
              </a:ext>
            </a:extLst>
          </p:cNvPr>
          <p:cNvGrpSpPr/>
          <p:nvPr/>
        </p:nvGrpSpPr>
        <p:grpSpPr>
          <a:xfrm>
            <a:off x="5463070" y="860119"/>
            <a:ext cx="162360" cy="174960"/>
            <a:chOff x="5463070" y="860119"/>
            <a:chExt cx="162360" cy="174960"/>
          </a:xfrm>
        </p:grpSpPr>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A2648FA3-AE64-F047-B0FF-A6E52950AB1C}"/>
                    </a:ext>
                  </a:extLst>
                </p14:cNvPr>
                <p14:cNvContentPartPr/>
                <p14:nvPr/>
              </p14:nvContentPartPr>
              <p14:xfrm>
                <a:off x="5463070" y="877039"/>
                <a:ext cx="7920" cy="4680"/>
              </p14:xfrm>
            </p:contentPart>
          </mc:Choice>
          <mc:Fallback xmlns="">
            <p:pic>
              <p:nvPicPr>
                <p:cNvPr id="99" name="Ink 98">
                  <a:extLst>
                    <a:ext uri="{FF2B5EF4-FFF2-40B4-BE49-F238E27FC236}">
                      <a16:creationId xmlns:a16="http://schemas.microsoft.com/office/drawing/2014/main" id="{A2648FA3-AE64-F047-B0FF-A6E52950AB1C}"/>
                    </a:ext>
                  </a:extLst>
                </p:cNvPr>
                <p:cNvPicPr/>
                <p:nvPr/>
              </p:nvPicPr>
              <p:blipFill>
                <a:blip r:embed="rId165"/>
                <a:stretch>
                  <a:fillRect/>
                </a:stretch>
              </p:blipFill>
              <p:spPr>
                <a:xfrm>
                  <a:off x="5455510" y="869479"/>
                  <a:ext cx="230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8DAFAC30-2D78-E14E-9F79-010E8BD1B6A6}"/>
                    </a:ext>
                  </a:extLst>
                </p14:cNvPr>
                <p14:cNvContentPartPr/>
                <p14:nvPr/>
              </p14:nvContentPartPr>
              <p14:xfrm>
                <a:off x="5478550" y="871279"/>
                <a:ext cx="7200" cy="163800"/>
              </p14:xfrm>
            </p:contentPart>
          </mc:Choice>
          <mc:Fallback xmlns="">
            <p:pic>
              <p:nvPicPr>
                <p:cNvPr id="101" name="Ink 100">
                  <a:extLst>
                    <a:ext uri="{FF2B5EF4-FFF2-40B4-BE49-F238E27FC236}">
                      <a16:creationId xmlns:a16="http://schemas.microsoft.com/office/drawing/2014/main" id="{8DAFAC30-2D78-E14E-9F79-010E8BD1B6A6}"/>
                    </a:ext>
                  </a:extLst>
                </p:cNvPr>
                <p:cNvPicPr/>
                <p:nvPr/>
              </p:nvPicPr>
              <p:blipFill>
                <a:blip r:embed="rId167"/>
                <a:stretch>
                  <a:fillRect/>
                </a:stretch>
              </p:blipFill>
              <p:spPr>
                <a:xfrm>
                  <a:off x="5470990" y="864079"/>
                  <a:ext cx="22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4E2FC4F7-CC3A-6542-B62C-6AD5B70AC5B5}"/>
                    </a:ext>
                  </a:extLst>
                </p14:cNvPr>
                <p14:cNvContentPartPr/>
                <p14:nvPr/>
              </p14:nvContentPartPr>
              <p14:xfrm>
                <a:off x="5468830" y="860119"/>
                <a:ext cx="156600" cy="158760"/>
              </p14:xfrm>
            </p:contentPart>
          </mc:Choice>
          <mc:Fallback xmlns="">
            <p:pic>
              <p:nvPicPr>
                <p:cNvPr id="102" name="Ink 101">
                  <a:extLst>
                    <a:ext uri="{FF2B5EF4-FFF2-40B4-BE49-F238E27FC236}">
                      <a16:creationId xmlns:a16="http://schemas.microsoft.com/office/drawing/2014/main" id="{4E2FC4F7-CC3A-6542-B62C-6AD5B70AC5B5}"/>
                    </a:ext>
                  </a:extLst>
                </p:cNvPr>
                <p:cNvPicPr/>
                <p:nvPr/>
              </p:nvPicPr>
              <p:blipFill>
                <a:blip r:embed="rId169"/>
                <a:stretch>
                  <a:fillRect/>
                </a:stretch>
              </p:blipFill>
              <p:spPr>
                <a:xfrm>
                  <a:off x="5461270" y="852559"/>
                  <a:ext cx="171720" cy="173880"/>
                </a:xfrm>
                <a:prstGeom prst="rect">
                  <a:avLst/>
                </a:prstGeom>
              </p:spPr>
            </p:pic>
          </mc:Fallback>
        </mc:AlternateContent>
      </p:grpSp>
    </p:spTree>
    <p:extLst>
      <p:ext uri="{BB962C8B-B14F-4D97-AF65-F5344CB8AC3E}">
        <p14:creationId xmlns:p14="http://schemas.microsoft.com/office/powerpoint/2010/main" val="2710121457"/>
      </p:ext>
    </p:extLst>
  </p:cSld>
  <p:clrMapOvr>
    <a:masterClrMapping/>
  </p:clrMapOvr>
  <p:transition spd="med">
    <p:pull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556313" cy="1116106"/>
          </a:xfrm>
        </p:spPr>
        <p:txBody>
          <a:bodyPr/>
          <a:lstStyle/>
          <a:p>
            <a:r>
              <a:rPr lang="en-US" dirty="0">
                <a:effectLst>
                  <a:outerShdw blurRad="38100" dist="38100" dir="2700000" algn="tl">
                    <a:srgbClr val="000000">
                      <a:alpha val="43137"/>
                    </a:srgbClr>
                  </a:outerShdw>
                </a:effectLst>
              </a:rPr>
              <a:t>Little’s Law</a:t>
            </a:r>
          </a:p>
        </p:txBody>
      </p:sp>
      <p:sp>
        <p:nvSpPr>
          <p:cNvPr id="3" name="Content Placeholder 2"/>
          <p:cNvSpPr>
            <a:spLocks noGrp="1"/>
          </p:cNvSpPr>
          <p:nvPr>
            <p:ph idx="1"/>
          </p:nvPr>
        </p:nvSpPr>
        <p:spPr>
          <a:xfrm>
            <a:off x="467544" y="1268760"/>
            <a:ext cx="7556313" cy="5105400"/>
          </a:xfrm>
        </p:spPr>
        <p:txBody>
          <a:bodyPr>
            <a:normAutofit lnSpcReduction="10000"/>
          </a:bodyPr>
          <a:lstStyle/>
          <a:p>
            <a:r>
              <a:rPr lang="en-US" dirty="0"/>
              <a:t>Fundamental and simple relation with broad applications</a:t>
            </a:r>
          </a:p>
          <a:p>
            <a:r>
              <a:rPr lang="en-US" dirty="0"/>
              <a:t>Can be applied to almost any system that is statistically in steady state, and in which there is no leakage</a:t>
            </a:r>
          </a:p>
          <a:p>
            <a:r>
              <a:rPr lang="en-US" dirty="0"/>
              <a:t>Queuing system</a:t>
            </a:r>
          </a:p>
          <a:p>
            <a:pPr lvl="1"/>
            <a:r>
              <a:rPr lang="en-US" dirty="0"/>
              <a:t>If server is idle an item is served immediately, otherwise an arriving item joins a queue</a:t>
            </a:r>
          </a:p>
          <a:p>
            <a:pPr lvl="1"/>
            <a:r>
              <a:rPr lang="en-US" dirty="0"/>
              <a:t>There can be a single queue for a single server or for multiple servers, or multiple queues with one being for each of multiple servers</a:t>
            </a:r>
          </a:p>
          <a:p>
            <a:r>
              <a:rPr lang="en-US" sz="2054" dirty="0"/>
              <a:t>Average number of items in a queuing system equals the average rate at which items arrive multiplied by the  time that an item spends in the system</a:t>
            </a:r>
          </a:p>
          <a:p>
            <a:pPr lvl="1"/>
            <a:r>
              <a:rPr lang="en-US" dirty="0"/>
              <a:t>Relationship requires very few assumptions</a:t>
            </a:r>
          </a:p>
          <a:p>
            <a:pPr lvl="1"/>
            <a:r>
              <a:rPr lang="en-US" dirty="0"/>
              <a:t>Because of its simplicity and generality it is extremely useful</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DD3E98A-1789-2941-9E76-3D9210ABCE66}"/>
                  </a:ext>
                </a:extLst>
              </p14:cNvPr>
              <p14:cNvContentPartPr/>
              <p14:nvPr/>
            </p14:nvContentPartPr>
            <p14:xfrm>
              <a:off x="6109990" y="5446159"/>
              <a:ext cx="1918080" cy="53640"/>
            </p14:xfrm>
          </p:contentPart>
        </mc:Choice>
        <mc:Fallback xmlns="">
          <p:pic>
            <p:nvPicPr>
              <p:cNvPr id="8" name="Ink 7">
                <a:extLst>
                  <a:ext uri="{FF2B5EF4-FFF2-40B4-BE49-F238E27FC236}">
                    <a16:creationId xmlns:a16="http://schemas.microsoft.com/office/drawing/2014/main" id="{DDD3E98A-1789-2941-9E76-3D9210ABCE66}"/>
                  </a:ext>
                </a:extLst>
              </p:cNvPr>
              <p:cNvPicPr/>
              <p:nvPr/>
            </p:nvPicPr>
            <p:blipFill>
              <a:blip r:embed="rId4"/>
              <a:stretch>
                <a:fillRect/>
              </a:stretch>
            </p:blipFill>
            <p:spPr>
              <a:xfrm>
                <a:off x="6102430" y="5438599"/>
                <a:ext cx="19332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D9AF6F54-CFFC-BE4B-A882-9CBEA0D726C2}"/>
                  </a:ext>
                </a:extLst>
              </p14:cNvPr>
              <p14:cNvContentPartPr/>
              <p14:nvPr/>
            </p14:nvContentPartPr>
            <p14:xfrm>
              <a:off x="8033830" y="5229079"/>
              <a:ext cx="13680" cy="243360"/>
            </p14:xfrm>
          </p:contentPart>
        </mc:Choice>
        <mc:Fallback xmlns="">
          <p:pic>
            <p:nvPicPr>
              <p:cNvPr id="9" name="Ink 8">
                <a:extLst>
                  <a:ext uri="{FF2B5EF4-FFF2-40B4-BE49-F238E27FC236}">
                    <a16:creationId xmlns:a16="http://schemas.microsoft.com/office/drawing/2014/main" id="{D9AF6F54-CFFC-BE4B-A882-9CBEA0D726C2}"/>
                  </a:ext>
                </a:extLst>
              </p:cNvPr>
              <p:cNvPicPr/>
              <p:nvPr/>
            </p:nvPicPr>
            <p:blipFill>
              <a:blip r:embed="rId6"/>
              <a:stretch>
                <a:fillRect/>
              </a:stretch>
            </p:blipFill>
            <p:spPr>
              <a:xfrm>
                <a:off x="8026270" y="5221519"/>
                <a:ext cx="28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A994028-C3A4-6746-8AB7-AD032E999F20}"/>
                  </a:ext>
                </a:extLst>
              </p14:cNvPr>
              <p14:cNvContentPartPr/>
              <p14:nvPr/>
            </p14:nvContentPartPr>
            <p14:xfrm>
              <a:off x="6905950" y="5540839"/>
              <a:ext cx="222120" cy="157680"/>
            </p14:xfrm>
          </p:contentPart>
        </mc:Choice>
        <mc:Fallback xmlns="">
          <p:pic>
            <p:nvPicPr>
              <p:cNvPr id="10" name="Ink 9">
                <a:extLst>
                  <a:ext uri="{FF2B5EF4-FFF2-40B4-BE49-F238E27FC236}">
                    <a16:creationId xmlns:a16="http://schemas.microsoft.com/office/drawing/2014/main" id="{7A994028-C3A4-6746-8AB7-AD032E999F20}"/>
                  </a:ext>
                </a:extLst>
              </p:cNvPr>
              <p:cNvPicPr/>
              <p:nvPr/>
            </p:nvPicPr>
            <p:blipFill>
              <a:blip r:embed="rId8"/>
              <a:stretch>
                <a:fillRect/>
              </a:stretch>
            </p:blipFill>
            <p:spPr>
              <a:xfrm>
                <a:off x="6898390" y="5533279"/>
                <a:ext cx="237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75BD7F34-D334-DF48-9CE9-58C24564EA83}"/>
                  </a:ext>
                </a:extLst>
              </p14:cNvPr>
              <p14:cNvContentPartPr/>
              <p14:nvPr/>
            </p14:nvContentPartPr>
            <p14:xfrm>
              <a:off x="7738270" y="4792399"/>
              <a:ext cx="132840" cy="230400"/>
            </p14:xfrm>
          </p:contentPart>
        </mc:Choice>
        <mc:Fallback xmlns="">
          <p:pic>
            <p:nvPicPr>
              <p:cNvPr id="11" name="Ink 10">
                <a:extLst>
                  <a:ext uri="{FF2B5EF4-FFF2-40B4-BE49-F238E27FC236}">
                    <a16:creationId xmlns:a16="http://schemas.microsoft.com/office/drawing/2014/main" id="{75BD7F34-D334-DF48-9CE9-58C24564EA83}"/>
                  </a:ext>
                </a:extLst>
              </p:cNvPr>
              <p:cNvPicPr/>
              <p:nvPr/>
            </p:nvPicPr>
            <p:blipFill>
              <a:blip r:embed="rId10"/>
              <a:stretch>
                <a:fillRect/>
              </a:stretch>
            </p:blipFill>
            <p:spPr>
              <a:xfrm>
                <a:off x="7730710" y="4784839"/>
                <a:ext cx="147960" cy="245520"/>
              </a:xfrm>
              <a:prstGeom prst="rect">
                <a:avLst/>
              </a:prstGeom>
            </p:spPr>
          </p:pic>
        </mc:Fallback>
      </mc:AlternateContent>
      <p:grpSp>
        <p:nvGrpSpPr>
          <p:cNvPr id="21" name="Group 20">
            <a:extLst>
              <a:ext uri="{FF2B5EF4-FFF2-40B4-BE49-F238E27FC236}">
                <a16:creationId xmlns:a16="http://schemas.microsoft.com/office/drawing/2014/main" id="{3A29EC56-0F0E-F64B-BAB8-E0795FA362FA}"/>
              </a:ext>
            </a:extLst>
          </p:cNvPr>
          <p:cNvGrpSpPr/>
          <p:nvPr/>
        </p:nvGrpSpPr>
        <p:grpSpPr>
          <a:xfrm>
            <a:off x="7740430" y="4094719"/>
            <a:ext cx="532440" cy="277200"/>
            <a:chOff x="7740430" y="4094719"/>
            <a:chExt cx="532440" cy="27720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8B0D525F-2D31-8744-8C3E-A083923C066B}"/>
                    </a:ext>
                  </a:extLst>
                </p14:cNvPr>
                <p14:cNvContentPartPr/>
                <p14:nvPr/>
              </p14:nvContentPartPr>
              <p14:xfrm>
                <a:off x="7740430" y="4212799"/>
                <a:ext cx="95040" cy="159120"/>
              </p14:xfrm>
            </p:contentPart>
          </mc:Choice>
          <mc:Fallback xmlns="">
            <p:pic>
              <p:nvPicPr>
                <p:cNvPr id="15" name="Ink 14">
                  <a:extLst>
                    <a:ext uri="{FF2B5EF4-FFF2-40B4-BE49-F238E27FC236}">
                      <a16:creationId xmlns:a16="http://schemas.microsoft.com/office/drawing/2014/main" id="{8B0D525F-2D31-8744-8C3E-A083923C066B}"/>
                    </a:ext>
                  </a:extLst>
                </p:cNvPr>
                <p:cNvPicPr/>
                <p:nvPr/>
              </p:nvPicPr>
              <p:blipFill>
                <a:blip r:embed="rId12"/>
                <a:stretch>
                  <a:fillRect/>
                </a:stretch>
              </p:blipFill>
              <p:spPr>
                <a:xfrm>
                  <a:off x="7732870" y="4205239"/>
                  <a:ext cx="110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79945CB-BDA1-F64F-AD7C-F16291AD57E3}"/>
                    </a:ext>
                  </a:extLst>
                </p14:cNvPr>
                <p14:cNvContentPartPr/>
                <p14:nvPr/>
              </p14:nvContentPartPr>
              <p14:xfrm>
                <a:off x="7934470" y="4312519"/>
                <a:ext cx="26640" cy="43920"/>
              </p14:xfrm>
            </p:contentPart>
          </mc:Choice>
          <mc:Fallback xmlns="">
            <p:pic>
              <p:nvPicPr>
                <p:cNvPr id="16" name="Ink 15">
                  <a:extLst>
                    <a:ext uri="{FF2B5EF4-FFF2-40B4-BE49-F238E27FC236}">
                      <a16:creationId xmlns:a16="http://schemas.microsoft.com/office/drawing/2014/main" id="{679945CB-BDA1-F64F-AD7C-F16291AD57E3}"/>
                    </a:ext>
                  </a:extLst>
                </p:cNvPr>
                <p:cNvPicPr/>
                <p:nvPr/>
              </p:nvPicPr>
              <p:blipFill>
                <a:blip r:embed="rId14"/>
                <a:stretch>
                  <a:fillRect/>
                </a:stretch>
              </p:blipFill>
              <p:spPr>
                <a:xfrm>
                  <a:off x="7927270" y="4304959"/>
                  <a:ext cx="417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C9CAE30A-3395-BD4B-9AF5-7270F0AD5058}"/>
                    </a:ext>
                  </a:extLst>
                </p14:cNvPr>
                <p14:cNvContentPartPr/>
                <p14:nvPr/>
              </p14:nvContentPartPr>
              <p14:xfrm>
                <a:off x="8163430" y="4094719"/>
                <a:ext cx="109440" cy="246960"/>
              </p14:xfrm>
            </p:contentPart>
          </mc:Choice>
          <mc:Fallback xmlns="">
            <p:pic>
              <p:nvPicPr>
                <p:cNvPr id="18" name="Ink 17">
                  <a:extLst>
                    <a:ext uri="{FF2B5EF4-FFF2-40B4-BE49-F238E27FC236}">
                      <a16:creationId xmlns:a16="http://schemas.microsoft.com/office/drawing/2014/main" id="{C9CAE30A-3395-BD4B-9AF5-7270F0AD5058}"/>
                    </a:ext>
                  </a:extLst>
                </p:cNvPr>
                <p:cNvPicPr/>
                <p:nvPr/>
              </p:nvPicPr>
              <p:blipFill>
                <a:blip r:embed="rId16"/>
                <a:stretch>
                  <a:fillRect/>
                </a:stretch>
              </p:blipFill>
              <p:spPr>
                <a:xfrm>
                  <a:off x="8155870" y="4087159"/>
                  <a:ext cx="1245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D13A08EA-A923-9046-96C0-09ACDC7F74C2}"/>
                    </a:ext>
                  </a:extLst>
                </p14:cNvPr>
                <p14:cNvContentPartPr/>
                <p14:nvPr/>
              </p14:nvContentPartPr>
              <p14:xfrm>
                <a:off x="8015110" y="4184359"/>
                <a:ext cx="208440" cy="22680"/>
              </p14:xfrm>
            </p:contentPart>
          </mc:Choice>
          <mc:Fallback xmlns="">
            <p:pic>
              <p:nvPicPr>
                <p:cNvPr id="20" name="Ink 19">
                  <a:extLst>
                    <a:ext uri="{FF2B5EF4-FFF2-40B4-BE49-F238E27FC236}">
                      <a16:creationId xmlns:a16="http://schemas.microsoft.com/office/drawing/2014/main" id="{D13A08EA-A923-9046-96C0-09ACDC7F74C2}"/>
                    </a:ext>
                  </a:extLst>
                </p:cNvPr>
                <p:cNvPicPr/>
                <p:nvPr/>
              </p:nvPicPr>
              <p:blipFill>
                <a:blip r:embed="rId18"/>
                <a:stretch>
                  <a:fillRect/>
                </a:stretch>
              </p:blipFill>
              <p:spPr>
                <a:xfrm>
                  <a:off x="8007550" y="4176799"/>
                  <a:ext cx="223560" cy="37800"/>
                </a:xfrm>
                <a:prstGeom prst="rect">
                  <a:avLst/>
                </a:prstGeom>
              </p:spPr>
            </p:pic>
          </mc:Fallback>
        </mc:AlternateContent>
      </p:grpSp>
      <p:grpSp>
        <p:nvGrpSpPr>
          <p:cNvPr id="25" name="Group 24">
            <a:extLst>
              <a:ext uri="{FF2B5EF4-FFF2-40B4-BE49-F238E27FC236}">
                <a16:creationId xmlns:a16="http://schemas.microsoft.com/office/drawing/2014/main" id="{EDAB293A-3E6E-8F4F-B9CE-A2535E9AEBAF}"/>
              </a:ext>
            </a:extLst>
          </p:cNvPr>
          <p:cNvGrpSpPr/>
          <p:nvPr/>
        </p:nvGrpSpPr>
        <p:grpSpPr>
          <a:xfrm>
            <a:off x="6820990" y="4199839"/>
            <a:ext cx="631080" cy="146160"/>
            <a:chOff x="6820990" y="4199839"/>
            <a:chExt cx="631080" cy="146160"/>
          </a:xfrm>
        </p:grpSpPr>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06251E69-2E7C-2B4F-B1F6-D4778DAA75D8}"/>
                    </a:ext>
                  </a:extLst>
                </p14:cNvPr>
                <p14:cNvContentPartPr/>
                <p14:nvPr/>
              </p14:nvContentPartPr>
              <p14:xfrm>
                <a:off x="6820990" y="4199839"/>
                <a:ext cx="160920" cy="143280"/>
              </p14:xfrm>
            </p:contentPart>
          </mc:Choice>
          <mc:Fallback xmlns="">
            <p:pic>
              <p:nvPicPr>
                <p:cNvPr id="22" name="Ink 21">
                  <a:extLst>
                    <a:ext uri="{FF2B5EF4-FFF2-40B4-BE49-F238E27FC236}">
                      <a16:creationId xmlns:a16="http://schemas.microsoft.com/office/drawing/2014/main" id="{06251E69-2E7C-2B4F-B1F6-D4778DAA75D8}"/>
                    </a:ext>
                  </a:extLst>
                </p:cNvPr>
                <p:cNvPicPr/>
                <p:nvPr/>
              </p:nvPicPr>
              <p:blipFill>
                <a:blip r:embed="rId20"/>
                <a:stretch>
                  <a:fillRect/>
                </a:stretch>
              </p:blipFill>
              <p:spPr>
                <a:xfrm>
                  <a:off x="6813430" y="4192279"/>
                  <a:ext cx="176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EB6A2829-AAB8-6E4C-99D1-C39648A5D266}"/>
                    </a:ext>
                  </a:extLst>
                </p14:cNvPr>
                <p14:cNvContentPartPr/>
                <p14:nvPr/>
              </p14:nvContentPartPr>
              <p14:xfrm>
                <a:off x="7323550" y="4242319"/>
                <a:ext cx="128520" cy="12240"/>
              </p14:xfrm>
            </p:contentPart>
          </mc:Choice>
          <mc:Fallback xmlns="">
            <p:pic>
              <p:nvPicPr>
                <p:cNvPr id="23" name="Ink 22">
                  <a:extLst>
                    <a:ext uri="{FF2B5EF4-FFF2-40B4-BE49-F238E27FC236}">
                      <a16:creationId xmlns:a16="http://schemas.microsoft.com/office/drawing/2014/main" id="{EB6A2829-AAB8-6E4C-99D1-C39648A5D266}"/>
                    </a:ext>
                  </a:extLst>
                </p:cNvPr>
                <p:cNvPicPr/>
                <p:nvPr/>
              </p:nvPicPr>
              <p:blipFill>
                <a:blip r:embed="rId22"/>
                <a:stretch>
                  <a:fillRect/>
                </a:stretch>
              </p:blipFill>
              <p:spPr>
                <a:xfrm>
                  <a:off x="7315990" y="4234759"/>
                  <a:ext cx="143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3D83210-CA55-544D-8FE8-CBD61FFF8735}"/>
                    </a:ext>
                  </a:extLst>
                </p14:cNvPr>
                <p14:cNvContentPartPr/>
                <p14:nvPr/>
              </p14:nvContentPartPr>
              <p14:xfrm>
                <a:off x="7272070" y="4342039"/>
                <a:ext cx="135720" cy="3960"/>
              </p14:xfrm>
            </p:contentPart>
          </mc:Choice>
          <mc:Fallback xmlns="">
            <p:pic>
              <p:nvPicPr>
                <p:cNvPr id="24" name="Ink 23">
                  <a:extLst>
                    <a:ext uri="{FF2B5EF4-FFF2-40B4-BE49-F238E27FC236}">
                      <a16:creationId xmlns:a16="http://schemas.microsoft.com/office/drawing/2014/main" id="{13D83210-CA55-544D-8FE8-CBD61FFF8735}"/>
                    </a:ext>
                  </a:extLst>
                </p:cNvPr>
                <p:cNvPicPr/>
                <p:nvPr/>
              </p:nvPicPr>
              <p:blipFill>
                <a:blip r:embed="rId24"/>
                <a:stretch>
                  <a:fillRect/>
                </a:stretch>
              </p:blipFill>
              <p:spPr>
                <a:xfrm>
                  <a:off x="7264870" y="4334479"/>
                  <a:ext cx="150840" cy="19080"/>
                </a:xfrm>
                <a:prstGeom prst="rect">
                  <a:avLst/>
                </a:prstGeom>
              </p:spPr>
            </p:pic>
          </mc:Fallback>
        </mc:AlternateContent>
      </p:grpSp>
      <p:grpSp>
        <p:nvGrpSpPr>
          <p:cNvPr id="44" name="Group 43">
            <a:extLst>
              <a:ext uri="{FF2B5EF4-FFF2-40B4-BE49-F238E27FC236}">
                <a16:creationId xmlns:a16="http://schemas.microsoft.com/office/drawing/2014/main" id="{B5709D63-46C9-1C43-831F-D02B7FFDF215}"/>
              </a:ext>
            </a:extLst>
          </p:cNvPr>
          <p:cNvGrpSpPr/>
          <p:nvPr/>
        </p:nvGrpSpPr>
        <p:grpSpPr>
          <a:xfrm>
            <a:off x="5659990" y="5107759"/>
            <a:ext cx="2421360" cy="392400"/>
            <a:chOff x="5659990" y="5107759"/>
            <a:chExt cx="2421360" cy="392400"/>
          </a:xfrm>
        </p:grpSpPr>
        <mc:AlternateContent xmlns:mc="http://schemas.openxmlformats.org/markup-compatibility/2006" xmlns:p14="http://schemas.microsoft.com/office/powerpoint/2010/main">
          <mc:Choice Requires="p14">
            <p:contentPart p14:bwMode="auto" r:id="rId25">
              <p14:nvContentPartPr>
                <p14:cNvPr id="5" name="Ink 4">
                  <a:extLst>
                    <a:ext uri="{FF2B5EF4-FFF2-40B4-BE49-F238E27FC236}">
                      <a16:creationId xmlns:a16="http://schemas.microsoft.com/office/drawing/2014/main" id="{9904BAE8-4F8E-9944-A9EA-56B3A9D0DBB5}"/>
                    </a:ext>
                  </a:extLst>
                </p14:cNvPr>
                <p14:cNvContentPartPr/>
                <p14:nvPr/>
              </p14:nvContentPartPr>
              <p14:xfrm>
                <a:off x="6070030" y="5321599"/>
                <a:ext cx="18000" cy="162360"/>
              </p14:xfrm>
            </p:contentPart>
          </mc:Choice>
          <mc:Fallback xmlns="">
            <p:pic>
              <p:nvPicPr>
                <p:cNvPr id="5" name="Ink 4">
                  <a:extLst>
                    <a:ext uri="{FF2B5EF4-FFF2-40B4-BE49-F238E27FC236}">
                      <a16:creationId xmlns:a16="http://schemas.microsoft.com/office/drawing/2014/main" id="{9904BAE8-4F8E-9944-A9EA-56B3A9D0DBB5}"/>
                    </a:ext>
                  </a:extLst>
                </p:cNvPr>
                <p:cNvPicPr/>
                <p:nvPr/>
              </p:nvPicPr>
              <p:blipFill>
                <a:blip r:embed="rId26"/>
                <a:stretch>
                  <a:fillRect/>
                </a:stretch>
              </p:blipFill>
              <p:spPr>
                <a:xfrm>
                  <a:off x="6062470" y="5314039"/>
                  <a:ext cx="33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 name="Ink 5">
                  <a:extLst>
                    <a:ext uri="{FF2B5EF4-FFF2-40B4-BE49-F238E27FC236}">
                      <a16:creationId xmlns:a16="http://schemas.microsoft.com/office/drawing/2014/main" id="{3D2E3DA0-1F16-B54D-B075-1932D83ECF61}"/>
                    </a:ext>
                  </a:extLst>
                </p14:cNvPr>
                <p14:cNvContentPartPr/>
                <p14:nvPr/>
              </p14:nvContentPartPr>
              <p14:xfrm>
                <a:off x="6084430" y="5233399"/>
                <a:ext cx="1995840" cy="54360"/>
              </p14:xfrm>
            </p:contentPart>
          </mc:Choice>
          <mc:Fallback xmlns="">
            <p:pic>
              <p:nvPicPr>
                <p:cNvPr id="6" name="Ink 5">
                  <a:extLst>
                    <a:ext uri="{FF2B5EF4-FFF2-40B4-BE49-F238E27FC236}">
                      <a16:creationId xmlns:a16="http://schemas.microsoft.com/office/drawing/2014/main" id="{3D2E3DA0-1F16-B54D-B075-1932D83ECF61}"/>
                    </a:ext>
                  </a:extLst>
                </p:cNvPr>
                <p:cNvPicPr/>
                <p:nvPr/>
              </p:nvPicPr>
              <p:blipFill>
                <a:blip r:embed="rId28"/>
                <a:stretch>
                  <a:fillRect/>
                </a:stretch>
              </p:blipFill>
              <p:spPr>
                <a:xfrm>
                  <a:off x="6076870" y="5225839"/>
                  <a:ext cx="20109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 name="Ink 11">
                  <a:extLst>
                    <a:ext uri="{FF2B5EF4-FFF2-40B4-BE49-F238E27FC236}">
                      <a16:creationId xmlns:a16="http://schemas.microsoft.com/office/drawing/2014/main" id="{D360B86C-9A07-3F48-AFC6-F73388CF1FF8}"/>
                    </a:ext>
                  </a:extLst>
                </p14:cNvPr>
                <p14:cNvContentPartPr/>
                <p14:nvPr/>
              </p14:nvContentPartPr>
              <p14:xfrm>
                <a:off x="5659990" y="5333479"/>
                <a:ext cx="310680" cy="31320"/>
              </p14:xfrm>
            </p:contentPart>
          </mc:Choice>
          <mc:Fallback xmlns="">
            <p:pic>
              <p:nvPicPr>
                <p:cNvPr id="12" name="Ink 11">
                  <a:extLst>
                    <a:ext uri="{FF2B5EF4-FFF2-40B4-BE49-F238E27FC236}">
                      <a16:creationId xmlns:a16="http://schemas.microsoft.com/office/drawing/2014/main" id="{D360B86C-9A07-3F48-AFC6-F73388CF1FF8}"/>
                    </a:ext>
                  </a:extLst>
                </p:cNvPr>
                <p:cNvPicPr/>
                <p:nvPr/>
              </p:nvPicPr>
              <p:blipFill>
                <a:blip r:embed="rId30"/>
                <a:stretch>
                  <a:fillRect/>
                </a:stretch>
              </p:blipFill>
              <p:spPr>
                <a:xfrm>
                  <a:off x="5652430" y="5325919"/>
                  <a:ext cx="325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 name="Ink 12">
                  <a:extLst>
                    <a:ext uri="{FF2B5EF4-FFF2-40B4-BE49-F238E27FC236}">
                      <a16:creationId xmlns:a16="http://schemas.microsoft.com/office/drawing/2014/main" id="{F94E5BDA-9B14-5642-A4E0-DCF9138602BB}"/>
                    </a:ext>
                  </a:extLst>
                </p14:cNvPr>
                <p14:cNvContentPartPr/>
                <p14:nvPr/>
              </p14:nvContentPartPr>
              <p14:xfrm>
                <a:off x="5871670" y="5251399"/>
                <a:ext cx="99360" cy="158400"/>
              </p14:xfrm>
            </p:contentPart>
          </mc:Choice>
          <mc:Fallback xmlns="">
            <p:pic>
              <p:nvPicPr>
                <p:cNvPr id="13" name="Ink 12">
                  <a:extLst>
                    <a:ext uri="{FF2B5EF4-FFF2-40B4-BE49-F238E27FC236}">
                      <a16:creationId xmlns:a16="http://schemas.microsoft.com/office/drawing/2014/main" id="{F94E5BDA-9B14-5642-A4E0-DCF9138602BB}"/>
                    </a:ext>
                  </a:extLst>
                </p:cNvPr>
                <p:cNvPicPr/>
                <p:nvPr/>
              </p:nvPicPr>
              <p:blipFill>
                <a:blip r:embed="rId32"/>
                <a:stretch>
                  <a:fillRect/>
                </a:stretch>
              </p:blipFill>
              <p:spPr>
                <a:xfrm>
                  <a:off x="5864110" y="5243839"/>
                  <a:ext cx="1141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2FEFC9AB-742F-4B4D-958B-64F0B21C5331}"/>
                    </a:ext>
                  </a:extLst>
                </p14:cNvPr>
                <p14:cNvContentPartPr/>
                <p14:nvPr/>
              </p14:nvContentPartPr>
              <p14:xfrm>
                <a:off x="6090910" y="5146279"/>
                <a:ext cx="91440" cy="75240"/>
              </p14:xfrm>
            </p:contentPart>
          </mc:Choice>
          <mc:Fallback xmlns="">
            <p:pic>
              <p:nvPicPr>
                <p:cNvPr id="26" name="Ink 25">
                  <a:extLst>
                    <a:ext uri="{FF2B5EF4-FFF2-40B4-BE49-F238E27FC236}">
                      <a16:creationId xmlns:a16="http://schemas.microsoft.com/office/drawing/2014/main" id="{2FEFC9AB-742F-4B4D-958B-64F0B21C5331}"/>
                    </a:ext>
                  </a:extLst>
                </p:cNvPr>
                <p:cNvPicPr/>
                <p:nvPr/>
              </p:nvPicPr>
              <p:blipFill>
                <a:blip r:embed="rId34"/>
                <a:stretch>
                  <a:fillRect/>
                </a:stretch>
              </p:blipFill>
              <p:spPr>
                <a:xfrm>
                  <a:off x="6083350" y="5138719"/>
                  <a:ext cx="1065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44B84DA5-384F-C546-8270-B97A8AA4BEDD}"/>
                    </a:ext>
                  </a:extLst>
                </p14:cNvPr>
                <p14:cNvContentPartPr/>
                <p14:nvPr/>
              </p14:nvContentPartPr>
              <p14:xfrm>
                <a:off x="6148510" y="5174359"/>
                <a:ext cx="97920" cy="15120"/>
              </p14:xfrm>
            </p:contentPart>
          </mc:Choice>
          <mc:Fallback xmlns="">
            <p:pic>
              <p:nvPicPr>
                <p:cNvPr id="27" name="Ink 26">
                  <a:extLst>
                    <a:ext uri="{FF2B5EF4-FFF2-40B4-BE49-F238E27FC236}">
                      <a16:creationId xmlns:a16="http://schemas.microsoft.com/office/drawing/2014/main" id="{44B84DA5-384F-C546-8270-B97A8AA4BEDD}"/>
                    </a:ext>
                  </a:extLst>
                </p:cNvPr>
                <p:cNvPicPr/>
                <p:nvPr/>
              </p:nvPicPr>
              <p:blipFill>
                <a:blip r:embed="rId36"/>
                <a:stretch>
                  <a:fillRect/>
                </a:stretch>
              </p:blipFill>
              <p:spPr>
                <a:xfrm>
                  <a:off x="6140950" y="5166799"/>
                  <a:ext cx="112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20EA3CC9-80A9-9245-ADDF-9D39829CD7E9}"/>
                    </a:ext>
                  </a:extLst>
                </p14:cNvPr>
                <p14:cNvContentPartPr/>
                <p14:nvPr/>
              </p14:nvContentPartPr>
              <p14:xfrm>
                <a:off x="6409150" y="5125399"/>
                <a:ext cx="102600" cy="86400"/>
              </p14:xfrm>
            </p:contentPart>
          </mc:Choice>
          <mc:Fallback xmlns="">
            <p:pic>
              <p:nvPicPr>
                <p:cNvPr id="28" name="Ink 27">
                  <a:extLst>
                    <a:ext uri="{FF2B5EF4-FFF2-40B4-BE49-F238E27FC236}">
                      <a16:creationId xmlns:a16="http://schemas.microsoft.com/office/drawing/2014/main" id="{20EA3CC9-80A9-9245-ADDF-9D39829CD7E9}"/>
                    </a:ext>
                  </a:extLst>
                </p:cNvPr>
                <p:cNvPicPr/>
                <p:nvPr/>
              </p:nvPicPr>
              <p:blipFill>
                <a:blip r:embed="rId38"/>
                <a:stretch>
                  <a:fillRect/>
                </a:stretch>
              </p:blipFill>
              <p:spPr>
                <a:xfrm>
                  <a:off x="6401590" y="5117839"/>
                  <a:ext cx="117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CDB41D0E-80A0-A943-9ED5-DF38C04D96ED}"/>
                    </a:ext>
                  </a:extLst>
                </p14:cNvPr>
                <p14:cNvContentPartPr/>
                <p14:nvPr/>
              </p14:nvContentPartPr>
              <p14:xfrm>
                <a:off x="6727750" y="5155639"/>
                <a:ext cx="16560" cy="1080"/>
              </p14:xfrm>
            </p:contentPart>
          </mc:Choice>
          <mc:Fallback xmlns="">
            <p:pic>
              <p:nvPicPr>
                <p:cNvPr id="29" name="Ink 28">
                  <a:extLst>
                    <a:ext uri="{FF2B5EF4-FFF2-40B4-BE49-F238E27FC236}">
                      <a16:creationId xmlns:a16="http://schemas.microsoft.com/office/drawing/2014/main" id="{CDB41D0E-80A0-A943-9ED5-DF38C04D96ED}"/>
                    </a:ext>
                  </a:extLst>
                </p:cNvPr>
                <p:cNvPicPr/>
                <p:nvPr/>
              </p:nvPicPr>
              <p:blipFill>
                <a:blip r:embed="rId40"/>
                <a:stretch>
                  <a:fillRect/>
                </a:stretch>
              </p:blipFill>
              <p:spPr>
                <a:xfrm>
                  <a:off x="6720190" y="5148079"/>
                  <a:ext cx="316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A4649AA0-2F70-D94F-9423-74F163509338}"/>
                    </a:ext>
                  </a:extLst>
                </p14:cNvPr>
                <p14:cNvContentPartPr/>
                <p14:nvPr/>
              </p14:nvContentPartPr>
              <p14:xfrm>
                <a:off x="6896590" y="5157439"/>
                <a:ext cx="55800" cy="1080"/>
              </p14:xfrm>
            </p:contentPart>
          </mc:Choice>
          <mc:Fallback xmlns="">
            <p:pic>
              <p:nvPicPr>
                <p:cNvPr id="30" name="Ink 29">
                  <a:extLst>
                    <a:ext uri="{FF2B5EF4-FFF2-40B4-BE49-F238E27FC236}">
                      <a16:creationId xmlns:a16="http://schemas.microsoft.com/office/drawing/2014/main" id="{A4649AA0-2F70-D94F-9423-74F163509338}"/>
                    </a:ext>
                  </a:extLst>
                </p:cNvPr>
                <p:cNvPicPr/>
                <p:nvPr/>
              </p:nvPicPr>
              <p:blipFill>
                <a:blip r:embed="rId42"/>
                <a:stretch>
                  <a:fillRect/>
                </a:stretch>
              </p:blipFill>
              <p:spPr>
                <a:xfrm>
                  <a:off x="6889030" y="5149879"/>
                  <a:ext cx="709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7D3B84BE-5A3E-B249-9E69-2433CA4E43C3}"/>
                    </a:ext>
                  </a:extLst>
                </p14:cNvPr>
                <p14:cNvContentPartPr/>
                <p14:nvPr/>
              </p14:nvContentPartPr>
              <p14:xfrm>
                <a:off x="7085230" y="5144839"/>
                <a:ext cx="996120" cy="10080"/>
              </p14:xfrm>
            </p:contentPart>
          </mc:Choice>
          <mc:Fallback xmlns="">
            <p:pic>
              <p:nvPicPr>
                <p:cNvPr id="31" name="Ink 30">
                  <a:extLst>
                    <a:ext uri="{FF2B5EF4-FFF2-40B4-BE49-F238E27FC236}">
                      <a16:creationId xmlns:a16="http://schemas.microsoft.com/office/drawing/2014/main" id="{7D3B84BE-5A3E-B249-9E69-2433CA4E43C3}"/>
                    </a:ext>
                  </a:extLst>
                </p:cNvPr>
                <p:cNvPicPr/>
                <p:nvPr/>
              </p:nvPicPr>
              <p:blipFill>
                <a:blip r:embed="rId44"/>
                <a:stretch>
                  <a:fillRect/>
                </a:stretch>
              </p:blipFill>
              <p:spPr>
                <a:xfrm>
                  <a:off x="7077670" y="5137279"/>
                  <a:ext cx="1011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608007BE-2A18-2B44-8322-7B7064002E42}"/>
                    </a:ext>
                  </a:extLst>
                </p14:cNvPr>
                <p14:cNvContentPartPr/>
                <p14:nvPr/>
              </p14:nvContentPartPr>
              <p14:xfrm>
                <a:off x="7930870" y="5107759"/>
                <a:ext cx="127080" cy="86400"/>
              </p14:xfrm>
            </p:contentPart>
          </mc:Choice>
          <mc:Fallback xmlns="">
            <p:pic>
              <p:nvPicPr>
                <p:cNvPr id="32" name="Ink 31">
                  <a:extLst>
                    <a:ext uri="{FF2B5EF4-FFF2-40B4-BE49-F238E27FC236}">
                      <a16:creationId xmlns:a16="http://schemas.microsoft.com/office/drawing/2014/main" id="{608007BE-2A18-2B44-8322-7B7064002E42}"/>
                    </a:ext>
                  </a:extLst>
                </p:cNvPr>
                <p:cNvPicPr/>
                <p:nvPr/>
              </p:nvPicPr>
              <p:blipFill>
                <a:blip r:embed="rId46"/>
                <a:stretch>
                  <a:fillRect/>
                </a:stretch>
              </p:blipFill>
              <p:spPr>
                <a:xfrm>
                  <a:off x="7923310" y="5100199"/>
                  <a:ext cx="142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E16A84A5-D8B8-6B40-8373-E95AA40632C0}"/>
                    </a:ext>
                  </a:extLst>
                </p14:cNvPr>
                <p14:cNvContentPartPr/>
                <p14:nvPr/>
              </p14:nvContentPartPr>
              <p14:xfrm>
                <a:off x="6222670" y="5287399"/>
                <a:ext cx="40680" cy="212760"/>
              </p14:xfrm>
            </p:contentPart>
          </mc:Choice>
          <mc:Fallback xmlns="">
            <p:pic>
              <p:nvPicPr>
                <p:cNvPr id="34" name="Ink 33">
                  <a:extLst>
                    <a:ext uri="{FF2B5EF4-FFF2-40B4-BE49-F238E27FC236}">
                      <a16:creationId xmlns:a16="http://schemas.microsoft.com/office/drawing/2014/main" id="{E16A84A5-D8B8-6B40-8373-E95AA40632C0}"/>
                    </a:ext>
                  </a:extLst>
                </p:cNvPr>
                <p:cNvPicPr/>
                <p:nvPr/>
              </p:nvPicPr>
              <p:blipFill>
                <a:blip r:embed="rId48"/>
                <a:stretch>
                  <a:fillRect/>
                </a:stretch>
              </p:blipFill>
              <p:spPr>
                <a:xfrm>
                  <a:off x="6215110" y="5279839"/>
                  <a:ext cx="55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2C8A1C7C-8C19-AE44-BD2A-6FFA09B1CB07}"/>
                    </a:ext>
                  </a:extLst>
                </p14:cNvPr>
                <p14:cNvContentPartPr/>
                <p14:nvPr/>
              </p14:nvContentPartPr>
              <p14:xfrm>
                <a:off x="6480430" y="5283439"/>
                <a:ext cx="27000" cy="193680"/>
              </p14:xfrm>
            </p:contentPart>
          </mc:Choice>
          <mc:Fallback xmlns="">
            <p:pic>
              <p:nvPicPr>
                <p:cNvPr id="36" name="Ink 35">
                  <a:extLst>
                    <a:ext uri="{FF2B5EF4-FFF2-40B4-BE49-F238E27FC236}">
                      <a16:creationId xmlns:a16="http://schemas.microsoft.com/office/drawing/2014/main" id="{2C8A1C7C-8C19-AE44-BD2A-6FFA09B1CB07}"/>
                    </a:ext>
                  </a:extLst>
                </p:cNvPr>
                <p:cNvPicPr/>
                <p:nvPr/>
              </p:nvPicPr>
              <p:blipFill>
                <a:blip r:embed="rId50"/>
                <a:stretch>
                  <a:fillRect/>
                </a:stretch>
              </p:blipFill>
              <p:spPr>
                <a:xfrm>
                  <a:off x="6472870" y="5275879"/>
                  <a:ext cx="42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AE400856-02B2-A04C-A9B6-DF2A907365B1}"/>
                    </a:ext>
                  </a:extLst>
                </p14:cNvPr>
                <p14:cNvContentPartPr/>
                <p14:nvPr/>
              </p14:nvContentPartPr>
              <p14:xfrm>
                <a:off x="6791470" y="5380279"/>
                <a:ext cx="24840" cy="360"/>
              </p14:xfrm>
            </p:contentPart>
          </mc:Choice>
          <mc:Fallback xmlns="">
            <p:pic>
              <p:nvPicPr>
                <p:cNvPr id="37" name="Ink 36">
                  <a:extLst>
                    <a:ext uri="{FF2B5EF4-FFF2-40B4-BE49-F238E27FC236}">
                      <a16:creationId xmlns:a16="http://schemas.microsoft.com/office/drawing/2014/main" id="{AE400856-02B2-A04C-A9B6-DF2A907365B1}"/>
                    </a:ext>
                  </a:extLst>
                </p:cNvPr>
                <p:cNvPicPr/>
                <p:nvPr/>
              </p:nvPicPr>
              <p:blipFill>
                <a:blip r:embed="rId52"/>
                <a:stretch>
                  <a:fillRect/>
                </a:stretch>
              </p:blipFill>
              <p:spPr>
                <a:xfrm>
                  <a:off x="6783910" y="5372719"/>
                  <a:ext cx="399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FB06C62F-588A-2B4F-AB40-FEBC0EEB58C7}"/>
                    </a:ext>
                  </a:extLst>
                </p14:cNvPr>
                <p14:cNvContentPartPr/>
                <p14:nvPr/>
              </p14:nvContentPartPr>
              <p14:xfrm>
                <a:off x="7041670" y="5390719"/>
                <a:ext cx="48600" cy="2520"/>
              </p14:xfrm>
            </p:contentPart>
          </mc:Choice>
          <mc:Fallback xmlns="">
            <p:pic>
              <p:nvPicPr>
                <p:cNvPr id="38" name="Ink 37">
                  <a:extLst>
                    <a:ext uri="{FF2B5EF4-FFF2-40B4-BE49-F238E27FC236}">
                      <a16:creationId xmlns:a16="http://schemas.microsoft.com/office/drawing/2014/main" id="{FB06C62F-588A-2B4F-AB40-FEBC0EEB58C7}"/>
                    </a:ext>
                  </a:extLst>
                </p:cNvPr>
                <p:cNvPicPr/>
                <p:nvPr/>
              </p:nvPicPr>
              <p:blipFill>
                <a:blip r:embed="rId54"/>
                <a:stretch>
                  <a:fillRect/>
                </a:stretch>
              </p:blipFill>
              <p:spPr>
                <a:xfrm>
                  <a:off x="7034110" y="5383519"/>
                  <a:ext cx="637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BC7D9106-400B-1E40-9979-9CCF8A68C559}"/>
                    </a:ext>
                  </a:extLst>
                </p14:cNvPr>
                <p14:cNvContentPartPr/>
                <p14:nvPr/>
              </p14:nvContentPartPr>
              <p14:xfrm>
                <a:off x="7232470" y="5377759"/>
                <a:ext cx="64800" cy="4680"/>
              </p14:xfrm>
            </p:contentPart>
          </mc:Choice>
          <mc:Fallback xmlns="">
            <p:pic>
              <p:nvPicPr>
                <p:cNvPr id="39" name="Ink 38">
                  <a:extLst>
                    <a:ext uri="{FF2B5EF4-FFF2-40B4-BE49-F238E27FC236}">
                      <a16:creationId xmlns:a16="http://schemas.microsoft.com/office/drawing/2014/main" id="{BC7D9106-400B-1E40-9979-9CCF8A68C559}"/>
                    </a:ext>
                  </a:extLst>
                </p:cNvPr>
                <p:cNvPicPr/>
                <p:nvPr/>
              </p:nvPicPr>
              <p:blipFill>
                <a:blip r:embed="rId56"/>
                <a:stretch>
                  <a:fillRect/>
                </a:stretch>
              </p:blipFill>
              <p:spPr>
                <a:xfrm>
                  <a:off x="7224910" y="5370199"/>
                  <a:ext cx="79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D1D62D06-842A-0B4D-A015-50F673BE85C1}"/>
                    </a:ext>
                  </a:extLst>
                </p14:cNvPr>
                <p14:cNvContentPartPr/>
                <p14:nvPr/>
              </p14:nvContentPartPr>
              <p14:xfrm>
                <a:off x="7443790" y="5377759"/>
                <a:ext cx="27720" cy="360"/>
              </p14:xfrm>
            </p:contentPart>
          </mc:Choice>
          <mc:Fallback xmlns="">
            <p:pic>
              <p:nvPicPr>
                <p:cNvPr id="40" name="Ink 39">
                  <a:extLst>
                    <a:ext uri="{FF2B5EF4-FFF2-40B4-BE49-F238E27FC236}">
                      <a16:creationId xmlns:a16="http://schemas.microsoft.com/office/drawing/2014/main" id="{D1D62D06-842A-0B4D-A015-50F673BE85C1}"/>
                    </a:ext>
                  </a:extLst>
                </p:cNvPr>
                <p:cNvPicPr/>
                <p:nvPr/>
              </p:nvPicPr>
              <p:blipFill>
                <a:blip r:embed="rId58"/>
                <a:stretch>
                  <a:fillRect/>
                </a:stretch>
              </p:blipFill>
              <p:spPr>
                <a:xfrm>
                  <a:off x="7436230" y="5370199"/>
                  <a:ext cx="428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23D24AD8-27DF-3E43-AE62-6A3768513275}"/>
                    </a:ext>
                  </a:extLst>
                </p14:cNvPr>
                <p14:cNvContentPartPr/>
                <p14:nvPr/>
              </p14:nvContentPartPr>
              <p14:xfrm>
                <a:off x="7624150" y="5366959"/>
                <a:ext cx="17280" cy="2520"/>
              </p14:xfrm>
            </p:contentPart>
          </mc:Choice>
          <mc:Fallback xmlns="">
            <p:pic>
              <p:nvPicPr>
                <p:cNvPr id="41" name="Ink 40">
                  <a:extLst>
                    <a:ext uri="{FF2B5EF4-FFF2-40B4-BE49-F238E27FC236}">
                      <a16:creationId xmlns:a16="http://schemas.microsoft.com/office/drawing/2014/main" id="{23D24AD8-27DF-3E43-AE62-6A3768513275}"/>
                    </a:ext>
                  </a:extLst>
                </p:cNvPr>
                <p:cNvPicPr/>
                <p:nvPr/>
              </p:nvPicPr>
              <p:blipFill>
                <a:blip r:embed="rId60"/>
                <a:stretch>
                  <a:fillRect/>
                </a:stretch>
              </p:blipFill>
              <p:spPr>
                <a:xfrm>
                  <a:off x="7616590" y="5359399"/>
                  <a:ext cx="32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7F5A068E-E07B-8C43-B107-94C98081FD15}"/>
                    </a:ext>
                  </a:extLst>
                </p14:cNvPr>
                <p14:cNvContentPartPr/>
                <p14:nvPr/>
              </p14:nvContentPartPr>
              <p14:xfrm>
                <a:off x="7812430" y="5250679"/>
                <a:ext cx="4680" cy="228240"/>
              </p14:xfrm>
            </p:contentPart>
          </mc:Choice>
          <mc:Fallback xmlns="">
            <p:pic>
              <p:nvPicPr>
                <p:cNvPr id="43" name="Ink 42">
                  <a:extLst>
                    <a:ext uri="{FF2B5EF4-FFF2-40B4-BE49-F238E27FC236}">
                      <a16:creationId xmlns:a16="http://schemas.microsoft.com/office/drawing/2014/main" id="{7F5A068E-E07B-8C43-B107-94C98081FD15}"/>
                    </a:ext>
                  </a:extLst>
                </p:cNvPr>
                <p:cNvPicPr/>
                <p:nvPr/>
              </p:nvPicPr>
              <p:blipFill>
                <a:blip r:embed="rId62"/>
                <a:stretch>
                  <a:fillRect/>
                </a:stretch>
              </p:blipFill>
              <p:spPr>
                <a:xfrm>
                  <a:off x="7804870" y="5243119"/>
                  <a:ext cx="19440" cy="243000"/>
                </a:xfrm>
                <a:prstGeom prst="rect">
                  <a:avLst/>
                </a:prstGeom>
              </p:spPr>
            </p:pic>
          </mc:Fallback>
        </mc:AlternateContent>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10681" t="31404" r="8321" b="23301"/>
          <a:stretch/>
        </p:blipFill>
        <p:spPr>
          <a:xfrm>
            <a:off x="0" y="240750"/>
            <a:ext cx="9144000" cy="661725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12" name="Group 11">
            <a:extLst>
              <a:ext uri="{FF2B5EF4-FFF2-40B4-BE49-F238E27FC236}">
                <a16:creationId xmlns:a16="http://schemas.microsoft.com/office/drawing/2014/main" id="{3C4CBE63-E947-8A40-B716-3BFAFBDDA25E}"/>
              </a:ext>
            </a:extLst>
          </p:cNvPr>
          <p:cNvGrpSpPr/>
          <p:nvPr/>
        </p:nvGrpSpPr>
        <p:grpSpPr>
          <a:xfrm>
            <a:off x="2911750" y="734839"/>
            <a:ext cx="1448640" cy="1004040"/>
            <a:chOff x="2911750" y="734839"/>
            <a:chExt cx="1448640" cy="10040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3AB7962-8F65-244C-BB8A-7CBB6EB4136F}"/>
                    </a:ext>
                  </a:extLst>
                </p14:cNvPr>
                <p14:cNvContentPartPr/>
                <p14:nvPr/>
              </p14:nvContentPartPr>
              <p14:xfrm>
                <a:off x="2911750" y="1102039"/>
                <a:ext cx="403920" cy="636840"/>
              </p14:xfrm>
            </p:contentPart>
          </mc:Choice>
          <mc:Fallback xmlns="">
            <p:pic>
              <p:nvPicPr>
                <p:cNvPr id="4" name="Ink 3">
                  <a:extLst>
                    <a:ext uri="{FF2B5EF4-FFF2-40B4-BE49-F238E27FC236}">
                      <a16:creationId xmlns:a16="http://schemas.microsoft.com/office/drawing/2014/main" id="{43AB7962-8F65-244C-BB8A-7CBB6EB4136F}"/>
                    </a:ext>
                  </a:extLst>
                </p:cNvPr>
                <p:cNvPicPr/>
                <p:nvPr/>
              </p:nvPicPr>
              <p:blipFill>
                <a:blip r:embed="rId5"/>
                <a:stretch>
                  <a:fillRect/>
                </a:stretch>
              </p:blipFill>
              <p:spPr>
                <a:xfrm>
                  <a:off x="2904190" y="1094479"/>
                  <a:ext cx="41904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B11B658-4675-E248-B527-792CD3611D93}"/>
                    </a:ext>
                  </a:extLst>
                </p14:cNvPr>
                <p14:cNvContentPartPr/>
                <p14:nvPr/>
              </p14:nvContentPartPr>
              <p14:xfrm>
                <a:off x="3473350" y="883159"/>
                <a:ext cx="150120" cy="160560"/>
              </p14:xfrm>
            </p:contentPart>
          </mc:Choice>
          <mc:Fallback xmlns="">
            <p:pic>
              <p:nvPicPr>
                <p:cNvPr id="5" name="Ink 4">
                  <a:extLst>
                    <a:ext uri="{FF2B5EF4-FFF2-40B4-BE49-F238E27FC236}">
                      <a16:creationId xmlns:a16="http://schemas.microsoft.com/office/drawing/2014/main" id="{8B11B658-4675-E248-B527-792CD3611D93}"/>
                    </a:ext>
                  </a:extLst>
                </p:cNvPr>
                <p:cNvPicPr/>
                <p:nvPr/>
              </p:nvPicPr>
              <p:blipFill>
                <a:blip r:embed="rId7"/>
                <a:stretch>
                  <a:fillRect/>
                </a:stretch>
              </p:blipFill>
              <p:spPr>
                <a:xfrm>
                  <a:off x="3465790" y="875599"/>
                  <a:ext cx="164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491F60A-0864-994A-A38F-9AFD473B91A4}"/>
                    </a:ext>
                  </a:extLst>
                </p14:cNvPr>
                <p14:cNvContentPartPr/>
                <p14:nvPr/>
              </p14:nvContentPartPr>
              <p14:xfrm>
                <a:off x="3685390" y="796399"/>
                <a:ext cx="40320" cy="263160"/>
              </p14:xfrm>
            </p:contentPart>
          </mc:Choice>
          <mc:Fallback xmlns="">
            <p:pic>
              <p:nvPicPr>
                <p:cNvPr id="6" name="Ink 5">
                  <a:extLst>
                    <a:ext uri="{FF2B5EF4-FFF2-40B4-BE49-F238E27FC236}">
                      <a16:creationId xmlns:a16="http://schemas.microsoft.com/office/drawing/2014/main" id="{D491F60A-0864-994A-A38F-9AFD473B91A4}"/>
                    </a:ext>
                  </a:extLst>
                </p:cNvPr>
                <p:cNvPicPr/>
                <p:nvPr/>
              </p:nvPicPr>
              <p:blipFill>
                <a:blip r:embed="rId9"/>
                <a:stretch>
                  <a:fillRect/>
                </a:stretch>
              </p:blipFill>
              <p:spPr>
                <a:xfrm>
                  <a:off x="3677830" y="788839"/>
                  <a:ext cx="554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7311D39-AFD5-CE4B-9E92-038DBE1F1F6C}"/>
                    </a:ext>
                  </a:extLst>
                </p14:cNvPr>
                <p14:cNvContentPartPr/>
                <p14:nvPr/>
              </p14:nvContentPartPr>
              <p14:xfrm>
                <a:off x="3602590" y="922759"/>
                <a:ext cx="141480" cy="3960"/>
              </p14:xfrm>
            </p:contentPart>
          </mc:Choice>
          <mc:Fallback xmlns="">
            <p:pic>
              <p:nvPicPr>
                <p:cNvPr id="7" name="Ink 6">
                  <a:extLst>
                    <a:ext uri="{FF2B5EF4-FFF2-40B4-BE49-F238E27FC236}">
                      <a16:creationId xmlns:a16="http://schemas.microsoft.com/office/drawing/2014/main" id="{A7311D39-AFD5-CE4B-9E92-038DBE1F1F6C}"/>
                    </a:ext>
                  </a:extLst>
                </p:cNvPr>
                <p:cNvPicPr/>
                <p:nvPr/>
              </p:nvPicPr>
              <p:blipFill>
                <a:blip r:embed="rId11"/>
                <a:stretch>
                  <a:fillRect/>
                </a:stretch>
              </p:blipFill>
              <p:spPr>
                <a:xfrm>
                  <a:off x="3595030" y="915199"/>
                  <a:ext cx="1566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A080F2E-DDF5-2A4F-8DF1-25D9D67120C4}"/>
                    </a:ext>
                  </a:extLst>
                </p14:cNvPr>
                <p14:cNvContentPartPr/>
                <p14:nvPr/>
              </p14:nvContentPartPr>
              <p14:xfrm>
                <a:off x="3792670" y="914839"/>
                <a:ext cx="137160" cy="106920"/>
              </p14:xfrm>
            </p:contentPart>
          </mc:Choice>
          <mc:Fallback xmlns="">
            <p:pic>
              <p:nvPicPr>
                <p:cNvPr id="8" name="Ink 7">
                  <a:extLst>
                    <a:ext uri="{FF2B5EF4-FFF2-40B4-BE49-F238E27FC236}">
                      <a16:creationId xmlns:a16="http://schemas.microsoft.com/office/drawing/2014/main" id="{8A080F2E-DDF5-2A4F-8DF1-25D9D67120C4}"/>
                    </a:ext>
                  </a:extLst>
                </p:cNvPr>
                <p:cNvPicPr/>
                <p:nvPr/>
              </p:nvPicPr>
              <p:blipFill>
                <a:blip r:embed="rId13"/>
                <a:stretch>
                  <a:fillRect/>
                </a:stretch>
              </p:blipFill>
              <p:spPr>
                <a:xfrm>
                  <a:off x="3785110" y="907279"/>
                  <a:ext cx="152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38B1F030-F104-174F-90FC-F4853DC2B67A}"/>
                    </a:ext>
                  </a:extLst>
                </p14:cNvPr>
                <p14:cNvContentPartPr/>
                <p14:nvPr/>
              </p14:nvContentPartPr>
              <p14:xfrm>
                <a:off x="3985990" y="782719"/>
                <a:ext cx="126720" cy="218880"/>
              </p14:xfrm>
            </p:contentPart>
          </mc:Choice>
          <mc:Fallback xmlns="">
            <p:pic>
              <p:nvPicPr>
                <p:cNvPr id="9" name="Ink 8">
                  <a:extLst>
                    <a:ext uri="{FF2B5EF4-FFF2-40B4-BE49-F238E27FC236}">
                      <a16:creationId xmlns:a16="http://schemas.microsoft.com/office/drawing/2014/main" id="{38B1F030-F104-174F-90FC-F4853DC2B67A}"/>
                    </a:ext>
                  </a:extLst>
                </p:cNvPr>
                <p:cNvPicPr/>
                <p:nvPr/>
              </p:nvPicPr>
              <p:blipFill>
                <a:blip r:embed="rId15"/>
                <a:stretch>
                  <a:fillRect/>
                </a:stretch>
              </p:blipFill>
              <p:spPr>
                <a:xfrm>
                  <a:off x="3978430" y="775159"/>
                  <a:ext cx="141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A48DB5B3-8333-C247-96D9-044FFF252BC0}"/>
                    </a:ext>
                  </a:extLst>
                </p14:cNvPr>
                <p14:cNvContentPartPr/>
                <p14:nvPr/>
              </p14:nvContentPartPr>
              <p14:xfrm>
                <a:off x="4150870" y="734839"/>
                <a:ext cx="51840" cy="249120"/>
              </p14:xfrm>
            </p:contentPart>
          </mc:Choice>
          <mc:Fallback xmlns="">
            <p:pic>
              <p:nvPicPr>
                <p:cNvPr id="10" name="Ink 9">
                  <a:extLst>
                    <a:ext uri="{FF2B5EF4-FFF2-40B4-BE49-F238E27FC236}">
                      <a16:creationId xmlns:a16="http://schemas.microsoft.com/office/drawing/2014/main" id="{A48DB5B3-8333-C247-96D9-044FFF252BC0}"/>
                    </a:ext>
                  </a:extLst>
                </p:cNvPr>
                <p:cNvPicPr/>
                <p:nvPr/>
              </p:nvPicPr>
              <p:blipFill>
                <a:blip r:embed="rId17"/>
                <a:stretch>
                  <a:fillRect/>
                </a:stretch>
              </p:blipFill>
              <p:spPr>
                <a:xfrm>
                  <a:off x="4143310" y="727279"/>
                  <a:ext cx="66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AAC31893-BB61-0743-8291-3A96A1428A23}"/>
                    </a:ext>
                  </a:extLst>
                </p14:cNvPr>
                <p14:cNvContentPartPr/>
                <p14:nvPr/>
              </p14:nvContentPartPr>
              <p14:xfrm>
                <a:off x="4251670" y="859039"/>
                <a:ext cx="108720" cy="123120"/>
              </p14:xfrm>
            </p:contentPart>
          </mc:Choice>
          <mc:Fallback xmlns="">
            <p:pic>
              <p:nvPicPr>
                <p:cNvPr id="11" name="Ink 10">
                  <a:extLst>
                    <a:ext uri="{FF2B5EF4-FFF2-40B4-BE49-F238E27FC236}">
                      <a16:creationId xmlns:a16="http://schemas.microsoft.com/office/drawing/2014/main" id="{AAC31893-BB61-0743-8291-3A96A1428A23}"/>
                    </a:ext>
                  </a:extLst>
                </p:cNvPr>
                <p:cNvPicPr/>
                <p:nvPr/>
              </p:nvPicPr>
              <p:blipFill>
                <a:blip r:embed="rId19"/>
                <a:stretch>
                  <a:fillRect/>
                </a:stretch>
              </p:blipFill>
              <p:spPr>
                <a:xfrm>
                  <a:off x="4244110" y="851479"/>
                  <a:ext cx="12384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8E803CCF-D289-3940-8B45-FFDC092671BB}"/>
                  </a:ext>
                </a:extLst>
              </p14:cNvPr>
              <p14:cNvContentPartPr/>
              <p14:nvPr/>
            </p14:nvContentPartPr>
            <p14:xfrm>
              <a:off x="4730110" y="676519"/>
              <a:ext cx="52920" cy="290520"/>
            </p14:xfrm>
          </p:contentPart>
        </mc:Choice>
        <mc:Fallback xmlns="">
          <p:pic>
            <p:nvPicPr>
              <p:cNvPr id="13" name="Ink 12">
                <a:extLst>
                  <a:ext uri="{FF2B5EF4-FFF2-40B4-BE49-F238E27FC236}">
                    <a16:creationId xmlns:a16="http://schemas.microsoft.com/office/drawing/2014/main" id="{8E803CCF-D289-3940-8B45-FFDC092671BB}"/>
                  </a:ext>
                </a:extLst>
              </p:cNvPr>
              <p:cNvPicPr/>
              <p:nvPr/>
            </p:nvPicPr>
            <p:blipFill>
              <a:blip r:embed="rId21"/>
              <a:stretch>
                <a:fillRect/>
              </a:stretch>
            </p:blipFill>
            <p:spPr>
              <a:xfrm>
                <a:off x="4722550" y="668959"/>
                <a:ext cx="680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F2E08103-E3D1-6E48-822E-70CFBA48F68D}"/>
                  </a:ext>
                </a:extLst>
              </p14:cNvPr>
              <p14:cNvContentPartPr/>
              <p14:nvPr/>
            </p14:nvContentPartPr>
            <p14:xfrm>
              <a:off x="4591510" y="803599"/>
              <a:ext cx="214920" cy="25560"/>
            </p14:xfrm>
          </p:contentPart>
        </mc:Choice>
        <mc:Fallback xmlns="">
          <p:pic>
            <p:nvPicPr>
              <p:cNvPr id="14" name="Ink 13">
                <a:extLst>
                  <a:ext uri="{FF2B5EF4-FFF2-40B4-BE49-F238E27FC236}">
                    <a16:creationId xmlns:a16="http://schemas.microsoft.com/office/drawing/2014/main" id="{F2E08103-E3D1-6E48-822E-70CFBA48F68D}"/>
                  </a:ext>
                </a:extLst>
              </p:cNvPr>
              <p:cNvPicPr/>
              <p:nvPr/>
            </p:nvPicPr>
            <p:blipFill>
              <a:blip r:embed="rId23"/>
              <a:stretch>
                <a:fillRect/>
              </a:stretch>
            </p:blipFill>
            <p:spPr>
              <a:xfrm>
                <a:off x="4583950" y="796039"/>
                <a:ext cx="230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9C25EB8-DC14-BE43-9AF5-697BCF69C601}"/>
                  </a:ext>
                </a:extLst>
              </p14:cNvPr>
              <p14:cNvContentPartPr/>
              <p14:nvPr/>
            </p14:nvContentPartPr>
            <p14:xfrm>
              <a:off x="4834510" y="801079"/>
              <a:ext cx="138960" cy="134640"/>
            </p14:xfrm>
          </p:contentPart>
        </mc:Choice>
        <mc:Fallback xmlns="">
          <p:pic>
            <p:nvPicPr>
              <p:cNvPr id="15" name="Ink 14">
                <a:extLst>
                  <a:ext uri="{FF2B5EF4-FFF2-40B4-BE49-F238E27FC236}">
                    <a16:creationId xmlns:a16="http://schemas.microsoft.com/office/drawing/2014/main" id="{59C25EB8-DC14-BE43-9AF5-697BCF69C601}"/>
                  </a:ext>
                </a:extLst>
              </p:cNvPr>
              <p:cNvPicPr/>
              <p:nvPr/>
            </p:nvPicPr>
            <p:blipFill>
              <a:blip r:embed="rId25"/>
              <a:stretch>
                <a:fillRect/>
              </a:stretch>
            </p:blipFill>
            <p:spPr>
              <a:xfrm>
                <a:off x="4826950" y="793519"/>
                <a:ext cx="154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6592D1B-F5E3-F44C-951D-8E67FAD1107B}"/>
                  </a:ext>
                </a:extLst>
              </p14:cNvPr>
              <p14:cNvContentPartPr/>
              <p14:nvPr/>
            </p14:nvContentPartPr>
            <p14:xfrm>
              <a:off x="4979590" y="859759"/>
              <a:ext cx="216720" cy="79200"/>
            </p14:xfrm>
          </p:contentPart>
        </mc:Choice>
        <mc:Fallback xmlns="">
          <p:pic>
            <p:nvPicPr>
              <p:cNvPr id="16" name="Ink 15">
                <a:extLst>
                  <a:ext uri="{FF2B5EF4-FFF2-40B4-BE49-F238E27FC236}">
                    <a16:creationId xmlns:a16="http://schemas.microsoft.com/office/drawing/2014/main" id="{36592D1B-F5E3-F44C-951D-8E67FAD1107B}"/>
                  </a:ext>
                </a:extLst>
              </p:cNvPr>
              <p:cNvPicPr/>
              <p:nvPr/>
            </p:nvPicPr>
            <p:blipFill>
              <a:blip r:embed="rId27"/>
              <a:stretch>
                <a:fillRect/>
              </a:stretch>
            </p:blipFill>
            <p:spPr>
              <a:xfrm>
                <a:off x="4972030" y="852199"/>
                <a:ext cx="231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071C5909-B7CE-4A4B-9A19-C6B05344FD47}"/>
                  </a:ext>
                </a:extLst>
              </p14:cNvPr>
              <p14:cNvContentPartPr/>
              <p14:nvPr/>
            </p14:nvContentPartPr>
            <p14:xfrm>
              <a:off x="5252110" y="859399"/>
              <a:ext cx="41040" cy="156600"/>
            </p14:xfrm>
          </p:contentPart>
        </mc:Choice>
        <mc:Fallback xmlns="">
          <p:pic>
            <p:nvPicPr>
              <p:cNvPr id="17" name="Ink 16">
                <a:extLst>
                  <a:ext uri="{FF2B5EF4-FFF2-40B4-BE49-F238E27FC236}">
                    <a16:creationId xmlns:a16="http://schemas.microsoft.com/office/drawing/2014/main" id="{071C5909-B7CE-4A4B-9A19-C6B05344FD47}"/>
                  </a:ext>
                </a:extLst>
              </p:cNvPr>
              <p:cNvPicPr/>
              <p:nvPr/>
            </p:nvPicPr>
            <p:blipFill>
              <a:blip r:embed="rId29"/>
              <a:stretch>
                <a:fillRect/>
              </a:stretch>
            </p:blipFill>
            <p:spPr>
              <a:xfrm>
                <a:off x="5244550" y="851839"/>
                <a:ext cx="561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116F78E3-D5EA-7F4E-B7D2-7BAA1D142257}"/>
                  </a:ext>
                </a:extLst>
              </p14:cNvPr>
              <p14:cNvContentPartPr/>
              <p14:nvPr/>
            </p14:nvContentPartPr>
            <p14:xfrm>
              <a:off x="5275870" y="828439"/>
              <a:ext cx="123840" cy="89280"/>
            </p14:xfrm>
          </p:contentPart>
        </mc:Choice>
        <mc:Fallback xmlns="">
          <p:pic>
            <p:nvPicPr>
              <p:cNvPr id="18" name="Ink 17">
                <a:extLst>
                  <a:ext uri="{FF2B5EF4-FFF2-40B4-BE49-F238E27FC236}">
                    <a16:creationId xmlns:a16="http://schemas.microsoft.com/office/drawing/2014/main" id="{116F78E3-D5EA-7F4E-B7D2-7BAA1D142257}"/>
                  </a:ext>
                </a:extLst>
              </p:cNvPr>
              <p:cNvPicPr/>
              <p:nvPr/>
            </p:nvPicPr>
            <p:blipFill>
              <a:blip r:embed="rId31"/>
              <a:stretch>
                <a:fillRect/>
              </a:stretch>
            </p:blipFill>
            <p:spPr>
              <a:xfrm>
                <a:off x="5268310" y="820879"/>
                <a:ext cx="138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808A6D7F-34A5-B142-A70A-FAE84ED5BD32}"/>
                  </a:ext>
                </a:extLst>
              </p14:cNvPr>
              <p14:cNvContentPartPr/>
              <p14:nvPr/>
            </p14:nvContentPartPr>
            <p14:xfrm>
              <a:off x="5487550" y="858679"/>
              <a:ext cx="40320" cy="57960"/>
            </p14:xfrm>
          </p:contentPart>
        </mc:Choice>
        <mc:Fallback xmlns="">
          <p:pic>
            <p:nvPicPr>
              <p:cNvPr id="19" name="Ink 18">
                <a:extLst>
                  <a:ext uri="{FF2B5EF4-FFF2-40B4-BE49-F238E27FC236}">
                    <a16:creationId xmlns:a16="http://schemas.microsoft.com/office/drawing/2014/main" id="{808A6D7F-34A5-B142-A70A-FAE84ED5BD32}"/>
                  </a:ext>
                </a:extLst>
              </p:cNvPr>
              <p:cNvPicPr/>
              <p:nvPr/>
            </p:nvPicPr>
            <p:blipFill>
              <a:blip r:embed="rId33"/>
              <a:stretch>
                <a:fillRect/>
              </a:stretch>
            </p:blipFill>
            <p:spPr>
              <a:xfrm>
                <a:off x="5479990" y="851479"/>
                <a:ext cx="55440" cy="73080"/>
              </a:xfrm>
              <a:prstGeom prst="rect">
                <a:avLst/>
              </a:prstGeom>
            </p:spPr>
          </p:pic>
        </mc:Fallback>
      </mc:AlternateContent>
      <p:grpSp>
        <p:nvGrpSpPr>
          <p:cNvPr id="34" name="Group 33">
            <a:extLst>
              <a:ext uri="{FF2B5EF4-FFF2-40B4-BE49-F238E27FC236}">
                <a16:creationId xmlns:a16="http://schemas.microsoft.com/office/drawing/2014/main" id="{BCD9AD7C-1EF5-C849-ABB0-CB52215F7128}"/>
              </a:ext>
            </a:extLst>
          </p:cNvPr>
          <p:cNvGrpSpPr/>
          <p:nvPr/>
        </p:nvGrpSpPr>
        <p:grpSpPr>
          <a:xfrm>
            <a:off x="5679070" y="533599"/>
            <a:ext cx="1417680" cy="376920"/>
            <a:chOff x="5679070" y="533599"/>
            <a:chExt cx="1417680" cy="376920"/>
          </a:xfrm>
        </p:grpSpPr>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3B4A984B-5A6A-914F-BF1B-A1D1EDBBC7E7}"/>
                    </a:ext>
                  </a:extLst>
                </p14:cNvPr>
                <p14:cNvContentPartPr/>
                <p14:nvPr/>
              </p14:nvContentPartPr>
              <p14:xfrm>
                <a:off x="5679070" y="660679"/>
                <a:ext cx="153000" cy="232920"/>
              </p14:xfrm>
            </p:contentPart>
          </mc:Choice>
          <mc:Fallback xmlns="">
            <p:pic>
              <p:nvPicPr>
                <p:cNvPr id="21" name="Ink 20">
                  <a:extLst>
                    <a:ext uri="{FF2B5EF4-FFF2-40B4-BE49-F238E27FC236}">
                      <a16:creationId xmlns:a16="http://schemas.microsoft.com/office/drawing/2014/main" id="{3B4A984B-5A6A-914F-BF1B-A1D1EDBBC7E7}"/>
                    </a:ext>
                  </a:extLst>
                </p:cNvPr>
                <p:cNvPicPr/>
                <p:nvPr/>
              </p:nvPicPr>
              <p:blipFill>
                <a:blip r:embed="rId35"/>
                <a:stretch>
                  <a:fillRect/>
                </a:stretch>
              </p:blipFill>
              <p:spPr>
                <a:xfrm>
                  <a:off x="5671510" y="653119"/>
                  <a:ext cx="1681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0C4557BF-BF1E-B042-8DE9-B9A0E7BC8A3C}"/>
                    </a:ext>
                  </a:extLst>
                </p14:cNvPr>
                <p14:cNvContentPartPr/>
                <p14:nvPr/>
              </p14:nvContentPartPr>
              <p14:xfrm>
                <a:off x="5903710" y="767599"/>
                <a:ext cx="95040" cy="96480"/>
              </p14:xfrm>
            </p:contentPart>
          </mc:Choice>
          <mc:Fallback xmlns="">
            <p:pic>
              <p:nvPicPr>
                <p:cNvPr id="22" name="Ink 21">
                  <a:extLst>
                    <a:ext uri="{FF2B5EF4-FFF2-40B4-BE49-F238E27FC236}">
                      <a16:creationId xmlns:a16="http://schemas.microsoft.com/office/drawing/2014/main" id="{0C4557BF-BF1E-B042-8DE9-B9A0E7BC8A3C}"/>
                    </a:ext>
                  </a:extLst>
                </p:cNvPr>
                <p:cNvPicPr/>
                <p:nvPr/>
              </p:nvPicPr>
              <p:blipFill>
                <a:blip r:embed="rId37"/>
                <a:stretch>
                  <a:fillRect/>
                </a:stretch>
              </p:blipFill>
              <p:spPr>
                <a:xfrm>
                  <a:off x="5896150" y="760039"/>
                  <a:ext cx="110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7B04892A-7108-0D43-9064-5BBD3471503C}"/>
                    </a:ext>
                  </a:extLst>
                </p14:cNvPr>
                <p14:cNvContentPartPr/>
                <p14:nvPr/>
              </p14:nvContentPartPr>
              <p14:xfrm>
                <a:off x="6049510" y="781639"/>
                <a:ext cx="189000" cy="81000"/>
              </p14:xfrm>
            </p:contentPart>
          </mc:Choice>
          <mc:Fallback xmlns="">
            <p:pic>
              <p:nvPicPr>
                <p:cNvPr id="23" name="Ink 22">
                  <a:extLst>
                    <a:ext uri="{FF2B5EF4-FFF2-40B4-BE49-F238E27FC236}">
                      <a16:creationId xmlns:a16="http://schemas.microsoft.com/office/drawing/2014/main" id="{7B04892A-7108-0D43-9064-5BBD3471503C}"/>
                    </a:ext>
                  </a:extLst>
                </p:cNvPr>
                <p:cNvPicPr/>
                <p:nvPr/>
              </p:nvPicPr>
              <p:blipFill>
                <a:blip r:embed="rId39"/>
                <a:stretch>
                  <a:fillRect/>
                </a:stretch>
              </p:blipFill>
              <p:spPr>
                <a:xfrm>
                  <a:off x="6041950" y="774079"/>
                  <a:ext cx="2037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4F58F55A-C823-A24C-B8E7-B6C0829ED8A7}"/>
                    </a:ext>
                  </a:extLst>
                </p14:cNvPr>
                <p14:cNvContentPartPr/>
                <p14:nvPr/>
              </p14:nvContentPartPr>
              <p14:xfrm>
                <a:off x="6328510" y="764359"/>
                <a:ext cx="41760" cy="101160"/>
              </p14:xfrm>
            </p:contentPart>
          </mc:Choice>
          <mc:Fallback xmlns="">
            <p:pic>
              <p:nvPicPr>
                <p:cNvPr id="24" name="Ink 23">
                  <a:extLst>
                    <a:ext uri="{FF2B5EF4-FFF2-40B4-BE49-F238E27FC236}">
                      <a16:creationId xmlns:a16="http://schemas.microsoft.com/office/drawing/2014/main" id="{4F58F55A-C823-A24C-B8E7-B6C0829ED8A7}"/>
                    </a:ext>
                  </a:extLst>
                </p:cNvPr>
                <p:cNvPicPr/>
                <p:nvPr/>
              </p:nvPicPr>
              <p:blipFill>
                <a:blip r:embed="rId41"/>
                <a:stretch>
                  <a:fillRect/>
                </a:stretch>
              </p:blipFill>
              <p:spPr>
                <a:xfrm>
                  <a:off x="6320950" y="756799"/>
                  <a:ext cx="568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1AF648D3-A7EF-804A-BD6E-28B7E372DDD6}"/>
                    </a:ext>
                  </a:extLst>
                </p14:cNvPr>
                <p14:cNvContentPartPr/>
                <p14:nvPr/>
              </p14:nvContentPartPr>
              <p14:xfrm>
                <a:off x="6336790" y="667519"/>
                <a:ext cx="7560" cy="12960"/>
              </p14:xfrm>
            </p:contentPart>
          </mc:Choice>
          <mc:Fallback xmlns="">
            <p:pic>
              <p:nvPicPr>
                <p:cNvPr id="25" name="Ink 24">
                  <a:extLst>
                    <a:ext uri="{FF2B5EF4-FFF2-40B4-BE49-F238E27FC236}">
                      <a16:creationId xmlns:a16="http://schemas.microsoft.com/office/drawing/2014/main" id="{1AF648D3-A7EF-804A-BD6E-28B7E372DDD6}"/>
                    </a:ext>
                  </a:extLst>
                </p:cNvPr>
                <p:cNvPicPr/>
                <p:nvPr/>
              </p:nvPicPr>
              <p:blipFill>
                <a:blip r:embed="rId43"/>
                <a:stretch>
                  <a:fillRect/>
                </a:stretch>
              </p:blipFill>
              <p:spPr>
                <a:xfrm>
                  <a:off x="6329230" y="659959"/>
                  <a:ext cx="22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7645EED3-CEC9-D84C-8B58-C6BC6A34C029}"/>
                    </a:ext>
                  </a:extLst>
                </p14:cNvPr>
                <p14:cNvContentPartPr/>
                <p14:nvPr/>
              </p14:nvContentPartPr>
              <p14:xfrm>
                <a:off x="6453070" y="776959"/>
                <a:ext cx="126720" cy="78480"/>
              </p14:xfrm>
            </p:contentPart>
          </mc:Choice>
          <mc:Fallback xmlns="">
            <p:pic>
              <p:nvPicPr>
                <p:cNvPr id="27" name="Ink 26">
                  <a:extLst>
                    <a:ext uri="{FF2B5EF4-FFF2-40B4-BE49-F238E27FC236}">
                      <a16:creationId xmlns:a16="http://schemas.microsoft.com/office/drawing/2014/main" id="{7645EED3-CEC9-D84C-8B58-C6BC6A34C029}"/>
                    </a:ext>
                  </a:extLst>
                </p:cNvPr>
                <p:cNvPicPr/>
                <p:nvPr/>
              </p:nvPicPr>
              <p:blipFill>
                <a:blip r:embed="rId45"/>
                <a:stretch>
                  <a:fillRect/>
                </a:stretch>
              </p:blipFill>
              <p:spPr>
                <a:xfrm>
                  <a:off x="6445510" y="769399"/>
                  <a:ext cx="1414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CCD857CE-D79F-C549-972A-43CC869A17CD}"/>
                    </a:ext>
                  </a:extLst>
                </p14:cNvPr>
                <p14:cNvContentPartPr/>
                <p14:nvPr/>
              </p14:nvContentPartPr>
              <p14:xfrm>
                <a:off x="6575110" y="560959"/>
                <a:ext cx="52560" cy="271440"/>
              </p14:xfrm>
            </p:contentPart>
          </mc:Choice>
          <mc:Fallback xmlns="">
            <p:pic>
              <p:nvPicPr>
                <p:cNvPr id="28" name="Ink 27">
                  <a:extLst>
                    <a:ext uri="{FF2B5EF4-FFF2-40B4-BE49-F238E27FC236}">
                      <a16:creationId xmlns:a16="http://schemas.microsoft.com/office/drawing/2014/main" id="{CCD857CE-D79F-C549-972A-43CC869A17CD}"/>
                    </a:ext>
                  </a:extLst>
                </p:cNvPr>
                <p:cNvPicPr/>
                <p:nvPr/>
              </p:nvPicPr>
              <p:blipFill>
                <a:blip r:embed="rId47"/>
                <a:stretch>
                  <a:fillRect/>
                </a:stretch>
              </p:blipFill>
              <p:spPr>
                <a:xfrm>
                  <a:off x="6567550" y="553399"/>
                  <a:ext cx="67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8940710C-6773-8049-A7F8-3666E1451C67}"/>
                    </a:ext>
                  </a:extLst>
                </p14:cNvPr>
                <p14:cNvContentPartPr/>
                <p14:nvPr/>
              </p14:nvContentPartPr>
              <p14:xfrm>
                <a:off x="6707590" y="731959"/>
                <a:ext cx="22680" cy="103320"/>
              </p14:xfrm>
            </p:contentPart>
          </mc:Choice>
          <mc:Fallback xmlns="">
            <p:pic>
              <p:nvPicPr>
                <p:cNvPr id="29" name="Ink 28">
                  <a:extLst>
                    <a:ext uri="{FF2B5EF4-FFF2-40B4-BE49-F238E27FC236}">
                      <a16:creationId xmlns:a16="http://schemas.microsoft.com/office/drawing/2014/main" id="{8940710C-6773-8049-A7F8-3666E1451C67}"/>
                    </a:ext>
                  </a:extLst>
                </p:cNvPr>
                <p:cNvPicPr/>
                <p:nvPr/>
              </p:nvPicPr>
              <p:blipFill>
                <a:blip r:embed="rId49"/>
                <a:stretch>
                  <a:fillRect/>
                </a:stretch>
              </p:blipFill>
              <p:spPr>
                <a:xfrm>
                  <a:off x="6700030" y="724399"/>
                  <a:ext cx="378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88188ACB-1403-F444-87D9-192D9D0C3B5D}"/>
                    </a:ext>
                  </a:extLst>
                </p14:cNvPr>
                <p14:cNvContentPartPr/>
                <p14:nvPr/>
              </p14:nvContentPartPr>
              <p14:xfrm>
                <a:off x="6735670" y="640159"/>
                <a:ext cx="9360" cy="7920"/>
              </p14:xfrm>
            </p:contentPart>
          </mc:Choice>
          <mc:Fallback xmlns="">
            <p:pic>
              <p:nvPicPr>
                <p:cNvPr id="30" name="Ink 29">
                  <a:extLst>
                    <a:ext uri="{FF2B5EF4-FFF2-40B4-BE49-F238E27FC236}">
                      <a16:creationId xmlns:a16="http://schemas.microsoft.com/office/drawing/2014/main" id="{88188ACB-1403-F444-87D9-192D9D0C3B5D}"/>
                    </a:ext>
                  </a:extLst>
                </p:cNvPr>
                <p:cNvPicPr/>
                <p:nvPr/>
              </p:nvPicPr>
              <p:blipFill>
                <a:blip r:embed="rId51"/>
                <a:stretch>
                  <a:fillRect/>
                </a:stretch>
              </p:blipFill>
              <p:spPr>
                <a:xfrm>
                  <a:off x="6728110" y="632599"/>
                  <a:ext cx="244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E89A6690-87A0-0845-891B-515EDE0D4F92}"/>
                    </a:ext>
                  </a:extLst>
                </p14:cNvPr>
                <p14:cNvContentPartPr/>
                <p14:nvPr/>
              </p14:nvContentPartPr>
              <p14:xfrm>
                <a:off x="6834670" y="533599"/>
                <a:ext cx="51120" cy="265320"/>
              </p14:xfrm>
            </p:contentPart>
          </mc:Choice>
          <mc:Fallback xmlns="">
            <p:pic>
              <p:nvPicPr>
                <p:cNvPr id="31" name="Ink 30">
                  <a:extLst>
                    <a:ext uri="{FF2B5EF4-FFF2-40B4-BE49-F238E27FC236}">
                      <a16:creationId xmlns:a16="http://schemas.microsoft.com/office/drawing/2014/main" id="{E89A6690-87A0-0845-891B-515EDE0D4F92}"/>
                    </a:ext>
                  </a:extLst>
                </p:cNvPr>
                <p:cNvPicPr/>
                <p:nvPr/>
              </p:nvPicPr>
              <p:blipFill>
                <a:blip r:embed="rId53"/>
                <a:stretch>
                  <a:fillRect/>
                </a:stretch>
              </p:blipFill>
              <p:spPr>
                <a:xfrm>
                  <a:off x="6827110" y="526039"/>
                  <a:ext cx="662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E1AC5FCE-C68E-974F-A9F3-B3127025B506}"/>
                    </a:ext>
                  </a:extLst>
                </p14:cNvPr>
                <p14:cNvContentPartPr/>
                <p14:nvPr/>
              </p14:nvContentPartPr>
              <p14:xfrm>
                <a:off x="6757990" y="691999"/>
                <a:ext cx="303840" cy="66960"/>
              </p14:xfrm>
            </p:contentPart>
          </mc:Choice>
          <mc:Fallback xmlns="">
            <p:pic>
              <p:nvPicPr>
                <p:cNvPr id="32" name="Ink 31">
                  <a:extLst>
                    <a:ext uri="{FF2B5EF4-FFF2-40B4-BE49-F238E27FC236}">
                      <a16:creationId xmlns:a16="http://schemas.microsoft.com/office/drawing/2014/main" id="{E1AC5FCE-C68E-974F-A9F3-B3127025B506}"/>
                    </a:ext>
                  </a:extLst>
                </p:cNvPr>
                <p:cNvPicPr/>
                <p:nvPr/>
              </p:nvPicPr>
              <p:blipFill>
                <a:blip r:embed="rId55"/>
                <a:stretch>
                  <a:fillRect/>
                </a:stretch>
              </p:blipFill>
              <p:spPr>
                <a:xfrm>
                  <a:off x="6750430" y="684439"/>
                  <a:ext cx="3189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06B24BBA-C638-C944-9AA8-CF10881C9EF7}"/>
                    </a:ext>
                  </a:extLst>
                </p14:cNvPr>
                <p14:cNvContentPartPr/>
                <p14:nvPr/>
              </p14:nvContentPartPr>
              <p14:xfrm>
                <a:off x="6983710" y="645919"/>
                <a:ext cx="113040" cy="264600"/>
              </p14:xfrm>
            </p:contentPart>
          </mc:Choice>
          <mc:Fallback xmlns="">
            <p:pic>
              <p:nvPicPr>
                <p:cNvPr id="33" name="Ink 32">
                  <a:extLst>
                    <a:ext uri="{FF2B5EF4-FFF2-40B4-BE49-F238E27FC236}">
                      <a16:creationId xmlns:a16="http://schemas.microsoft.com/office/drawing/2014/main" id="{06B24BBA-C638-C944-9AA8-CF10881C9EF7}"/>
                    </a:ext>
                  </a:extLst>
                </p:cNvPr>
                <p:cNvPicPr/>
                <p:nvPr/>
              </p:nvPicPr>
              <p:blipFill>
                <a:blip r:embed="rId57"/>
                <a:stretch>
                  <a:fillRect/>
                </a:stretch>
              </p:blipFill>
              <p:spPr>
                <a:xfrm>
                  <a:off x="6976150" y="638359"/>
                  <a:ext cx="128160" cy="27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09581443-F547-3B4C-9297-02A5157E1E13}"/>
                  </a:ext>
                </a:extLst>
              </p14:cNvPr>
              <p14:cNvContentPartPr/>
              <p14:nvPr/>
            </p14:nvContentPartPr>
            <p14:xfrm>
              <a:off x="2459230" y="883519"/>
              <a:ext cx="372960" cy="396360"/>
            </p14:xfrm>
          </p:contentPart>
        </mc:Choice>
        <mc:Fallback xmlns="">
          <p:pic>
            <p:nvPicPr>
              <p:cNvPr id="36" name="Ink 35">
                <a:extLst>
                  <a:ext uri="{FF2B5EF4-FFF2-40B4-BE49-F238E27FC236}">
                    <a16:creationId xmlns:a16="http://schemas.microsoft.com/office/drawing/2014/main" id="{09581443-F547-3B4C-9297-02A5157E1E13}"/>
                  </a:ext>
                </a:extLst>
              </p:cNvPr>
              <p:cNvPicPr/>
              <p:nvPr/>
            </p:nvPicPr>
            <p:blipFill>
              <a:blip r:embed="rId59"/>
              <a:stretch>
                <a:fillRect/>
              </a:stretch>
            </p:blipFill>
            <p:spPr>
              <a:xfrm>
                <a:off x="2451670" y="875959"/>
                <a:ext cx="38808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869501B8-93A4-7046-ACCA-2BA3D62D3494}"/>
                  </a:ext>
                </a:extLst>
              </p14:cNvPr>
              <p14:cNvContentPartPr/>
              <p14:nvPr/>
            </p14:nvContentPartPr>
            <p14:xfrm>
              <a:off x="852550" y="448999"/>
              <a:ext cx="1917360" cy="571320"/>
            </p14:xfrm>
          </p:contentPart>
        </mc:Choice>
        <mc:Fallback xmlns="">
          <p:pic>
            <p:nvPicPr>
              <p:cNvPr id="40" name="Ink 39">
                <a:extLst>
                  <a:ext uri="{FF2B5EF4-FFF2-40B4-BE49-F238E27FC236}">
                    <a16:creationId xmlns:a16="http://schemas.microsoft.com/office/drawing/2014/main" id="{869501B8-93A4-7046-ACCA-2BA3D62D3494}"/>
                  </a:ext>
                </a:extLst>
              </p:cNvPr>
              <p:cNvPicPr/>
              <p:nvPr/>
            </p:nvPicPr>
            <p:blipFill>
              <a:blip r:embed="rId61"/>
              <a:stretch>
                <a:fillRect/>
              </a:stretch>
            </p:blipFill>
            <p:spPr>
              <a:xfrm>
                <a:off x="844990" y="441439"/>
                <a:ext cx="193248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563F8A56-4574-A249-9D91-AED3432619E9}"/>
                  </a:ext>
                </a:extLst>
              </p14:cNvPr>
              <p14:cNvContentPartPr/>
              <p14:nvPr/>
            </p14:nvContentPartPr>
            <p14:xfrm>
              <a:off x="674710" y="787399"/>
              <a:ext cx="281160" cy="394200"/>
            </p14:xfrm>
          </p:contentPart>
        </mc:Choice>
        <mc:Fallback xmlns="">
          <p:pic>
            <p:nvPicPr>
              <p:cNvPr id="41" name="Ink 40">
                <a:extLst>
                  <a:ext uri="{FF2B5EF4-FFF2-40B4-BE49-F238E27FC236}">
                    <a16:creationId xmlns:a16="http://schemas.microsoft.com/office/drawing/2014/main" id="{563F8A56-4574-A249-9D91-AED3432619E9}"/>
                  </a:ext>
                </a:extLst>
              </p:cNvPr>
              <p:cNvPicPr/>
              <p:nvPr/>
            </p:nvPicPr>
            <p:blipFill>
              <a:blip r:embed="rId63"/>
              <a:stretch>
                <a:fillRect/>
              </a:stretch>
            </p:blipFill>
            <p:spPr>
              <a:xfrm>
                <a:off x="667150" y="779839"/>
                <a:ext cx="2962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9C85A8E4-2107-3747-85D8-40717C79D1BC}"/>
                  </a:ext>
                </a:extLst>
              </p14:cNvPr>
              <p14:cNvContentPartPr/>
              <p14:nvPr/>
            </p14:nvContentPartPr>
            <p14:xfrm>
              <a:off x="663190" y="1237039"/>
              <a:ext cx="315720" cy="1653840"/>
            </p14:xfrm>
          </p:contentPart>
        </mc:Choice>
        <mc:Fallback xmlns="">
          <p:pic>
            <p:nvPicPr>
              <p:cNvPr id="43" name="Ink 42">
                <a:extLst>
                  <a:ext uri="{FF2B5EF4-FFF2-40B4-BE49-F238E27FC236}">
                    <a16:creationId xmlns:a16="http://schemas.microsoft.com/office/drawing/2014/main" id="{9C85A8E4-2107-3747-85D8-40717C79D1BC}"/>
                  </a:ext>
                </a:extLst>
              </p:cNvPr>
              <p:cNvPicPr/>
              <p:nvPr/>
            </p:nvPicPr>
            <p:blipFill>
              <a:blip r:embed="rId65"/>
              <a:stretch>
                <a:fillRect/>
              </a:stretch>
            </p:blipFill>
            <p:spPr>
              <a:xfrm>
                <a:off x="655630" y="1229839"/>
                <a:ext cx="330840" cy="166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D609E772-8903-8C47-98B1-2823B7FE682A}"/>
                  </a:ext>
                </a:extLst>
              </p14:cNvPr>
              <p14:cNvContentPartPr/>
              <p14:nvPr/>
            </p14:nvContentPartPr>
            <p14:xfrm>
              <a:off x="340990" y="464119"/>
              <a:ext cx="169920" cy="192600"/>
            </p14:xfrm>
          </p:contentPart>
        </mc:Choice>
        <mc:Fallback xmlns="">
          <p:pic>
            <p:nvPicPr>
              <p:cNvPr id="45" name="Ink 44">
                <a:extLst>
                  <a:ext uri="{FF2B5EF4-FFF2-40B4-BE49-F238E27FC236}">
                    <a16:creationId xmlns:a16="http://schemas.microsoft.com/office/drawing/2014/main" id="{D609E772-8903-8C47-98B1-2823B7FE682A}"/>
                  </a:ext>
                </a:extLst>
              </p:cNvPr>
              <p:cNvPicPr/>
              <p:nvPr/>
            </p:nvPicPr>
            <p:blipFill>
              <a:blip r:embed="rId67"/>
              <a:stretch>
                <a:fillRect/>
              </a:stretch>
            </p:blipFill>
            <p:spPr>
              <a:xfrm>
                <a:off x="333430" y="456559"/>
                <a:ext cx="1850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3FB5E82A-7961-C34B-A0DF-91D1434B1185}"/>
                  </a:ext>
                </a:extLst>
              </p14:cNvPr>
              <p14:cNvContentPartPr/>
              <p14:nvPr/>
            </p14:nvContentPartPr>
            <p14:xfrm>
              <a:off x="548350" y="441079"/>
              <a:ext cx="118800" cy="141480"/>
            </p14:xfrm>
          </p:contentPart>
        </mc:Choice>
        <mc:Fallback xmlns="">
          <p:pic>
            <p:nvPicPr>
              <p:cNvPr id="46" name="Ink 45">
                <a:extLst>
                  <a:ext uri="{FF2B5EF4-FFF2-40B4-BE49-F238E27FC236}">
                    <a16:creationId xmlns:a16="http://schemas.microsoft.com/office/drawing/2014/main" id="{3FB5E82A-7961-C34B-A0DF-91D1434B1185}"/>
                  </a:ext>
                </a:extLst>
              </p:cNvPr>
              <p:cNvPicPr/>
              <p:nvPr/>
            </p:nvPicPr>
            <p:blipFill>
              <a:blip r:embed="rId69"/>
              <a:stretch>
                <a:fillRect/>
              </a:stretch>
            </p:blipFill>
            <p:spPr>
              <a:xfrm>
                <a:off x="540790" y="433879"/>
                <a:ext cx="133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6A3D0668-DC6B-E54C-A310-53822377A1DB}"/>
                  </a:ext>
                </a:extLst>
              </p14:cNvPr>
              <p14:cNvContentPartPr/>
              <p14:nvPr/>
            </p14:nvContentPartPr>
            <p14:xfrm>
              <a:off x="648790" y="250639"/>
              <a:ext cx="86400" cy="256680"/>
            </p14:xfrm>
          </p:contentPart>
        </mc:Choice>
        <mc:Fallback xmlns="">
          <p:pic>
            <p:nvPicPr>
              <p:cNvPr id="47" name="Ink 46">
                <a:extLst>
                  <a:ext uri="{FF2B5EF4-FFF2-40B4-BE49-F238E27FC236}">
                    <a16:creationId xmlns:a16="http://schemas.microsoft.com/office/drawing/2014/main" id="{6A3D0668-DC6B-E54C-A310-53822377A1DB}"/>
                  </a:ext>
                </a:extLst>
              </p:cNvPr>
              <p:cNvPicPr/>
              <p:nvPr/>
            </p:nvPicPr>
            <p:blipFill>
              <a:blip r:embed="rId71"/>
              <a:stretch>
                <a:fillRect/>
              </a:stretch>
            </p:blipFill>
            <p:spPr>
              <a:xfrm>
                <a:off x="641230" y="243079"/>
                <a:ext cx="1011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1BE0E79-66DF-A340-BF0D-1F1A7C354EB2}"/>
                  </a:ext>
                </a:extLst>
              </p14:cNvPr>
              <p14:cNvContentPartPr/>
              <p14:nvPr/>
            </p14:nvContentPartPr>
            <p14:xfrm>
              <a:off x="612790" y="318679"/>
              <a:ext cx="228960" cy="95040"/>
            </p14:xfrm>
          </p:contentPart>
        </mc:Choice>
        <mc:Fallback xmlns="">
          <p:pic>
            <p:nvPicPr>
              <p:cNvPr id="48" name="Ink 47">
                <a:extLst>
                  <a:ext uri="{FF2B5EF4-FFF2-40B4-BE49-F238E27FC236}">
                    <a16:creationId xmlns:a16="http://schemas.microsoft.com/office/drawing/2014/main" id="{81BE0E79-66DF-A340-BF0D-1F1A7C354EB2}"/>
                  </a:ext>
                </a:extLst>
              </p:cNvPr>
              <p:cNvPicPr/>
              <p:nvPr/>
            </p:nvPicPr>
            <p:blipFill>
              <a:blip r:embed="rId73"/>
              <a:stretch>
                <a:fillRect/>
              </a:stretch>
            </p:blipFill>
            <p:spPr>
              <a:xfrm>
                <a:off x="605230" y="311119"/>
                <a:ext cx="2437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5270A097-E501-CA4A-BDF7-AFB025DE42C4}"/>
                  </a:ext>
                </a:extLst>
              </p14:cNvPr>
              <p14:cNvContentPartPr/>
              <p14:nvPr/>
            </p14:nvContentPartPr>
            <p14:xfrm>
              <a:off x="798910" y="164239"/>
              <a:ext cx="170280" cy="212400"/>
            </p14:xfrm>
          </p:contentPart>
        </mc:Choice>
        <mc:Fallback xmlns="">
          <p:pic>
            <p:nvPicPr>
              <p:cNvPr id="49" name="Ink 48">
                <a:extLst>
                  <a:ext uri="{FF2B5EF4-FFF2-40B4-BE49-F238E27FC236}">
                    <a16:creationId xmlns:a16="http://schemas.microsoft.com/office/drawing/2014/main" id="{5270A097-E501-CA4A-BDF7-AFB025DE42C4}"/>
                  </a:ext>
                </a:extLst>
              </p:cNvPr>
              <p:cNvPicPr/>
              <p:nvPr/>
            </p:nvPicPr>
            <p:blipFill>
              <a:blip r:embed="rId75"/>
              <a:stretch>
                <a:fillRect/>
              </a:stretch>
            </p:blipFill>
            <p:spPr>
              <a:xfrm>
                <a:off x="791350" y="156679"/>
                <a:ext cx="185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5BDA0700-1F2B-B944-8E21-BB694E0D69E3}"/>
                  </a:ext>
                </a:extLst>
              </p14:cNvPr>
              <p14:cNvContentPartPr/>
              <p14:nvPr/>
            </p14:nvContentPartPr>
            <p14:xfrm>
              <a:off x="946510" y="381679"/>
              <a:ext cx="176040" cy="214920"/>
            </p14:xfrm>
          </p:contentPart>
        </mc:Choice>
        <mc:Fallback xmlns="">
          <p:pic>
            <p:nvPicPr>
              <p:cNvPr id="51" name="Ink 50">
                <a:extLst>
                  <a:ext uri="{FF2B5EF4-FFF2-40B4-BE49-F238E27FC236}">
                    <a16:creationId xmlns:a16="http://schemas.microsoft.com/office/drawing/2014/main" id="{5BDA0700-1F2B-B944-8E21-BB694E0D69E3}"/>
                  </a:ext>
                </a:extLst>
              </p:cNvPr>
              <p:cNvPicPr/>
              <p:nvPr/>
            </p:nvPicPr>
            <p:blipFill>
              <a:blip r:embed="rId77"/>
              <a:stretch>
                <a:fillRect/>
              </a:stretch>
            </p:blipFill>
            <p:spPr>
              <a:xfrm>
                <a:off x="938950" y="374479"/>
                <a:ext cx="1911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C0B7FC3D-0BA6-DA47-B131-160CB1C7B176}"/>
                  </a:ext>
                </a:extLst>
              </p14:cNvPr>
              <p14:cNvContentPartPr/>
              <p14:nvPr/>
            </p14:nvContentPartPr>
            <p14:xfrm>
              <a:off x="1142710" y="404719"/>
              <a:ext cx="111960" cy="106920"/>
            </p14:xfrm>
          </p:contentPart>
        </mc:Choice>
        <mc:Fallback xmlns="">
          <p:pic>
            <p:nvPicPr>
              <p:cNvPr id="52" name="Ink 51">
                <a:extLst>
                  <a:ext uri="{FF2B5EF4-FFF2-40B4-BE49-F238E27FC236}">
                    <a16:creationId xmlns:a16="http://schemas.microsoft.com/office/drawing/2014/main" id="{C0B7FC3D-0BA6-DA47-B131-160CB1C7B176}"/>
                  </a:ext>
                </a:extLst>
              </p:cNvPr>
              <p:cNvPicPr/>
              <p:nvPr/>
            </p:nvPicPr>
            <p:blipFill>
              <a:blip r:embed="rId79"/>
              <a:stretch>
                <a:fillRect/>
              </a:stretch>
            </p:blipFill>
            <p:spPr>
              <a:xfrm>
                <a:off x="1135150" y="397159"/>
                <a:ext cx="127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BF723EA9-0274-E94C-8056-B4C56F9F3630}"/>
                  </a:ext>
                </a:extLst>
              </p14:cNvPr>
              <p14:cNvContentPartPr/>
              <p14:nvPr/>
            </p14:nvContentPartPr>
            <p14:xfrm>
              <a:off x="1251790" y="262519"/>
              <a:ext cx="72360" cy="195840"/>
            </p14:xfrm>
          </p:contentPart>
        </mc:Choice>
        <mc:Fallback xmlns="">
          <p:pic>
            <p:nvPicPr>
              <p:cNvPr id="53" name="Ink 52">
                <a:extLst>
                  <a:ext uri="{FF2B5EF4-FFF2-40B4-BE49-F238E27FC236}">
                    <a16:creationId xmlns:a16="http://schemas.microsoft.com/office/drawing/2014/main" id="{BF723EA9-0274-E94C-8056-B4C56F9F3630}"/>
                  </a:ext>
                </a:extLst>
              </p:cNvPr>
              <p:cNvPicPr/>
              <p:nvPr/>
            </p:nvPicPr>
            <p:blipFill>
              <a:blip r:embed="rId81"/>
              <a:stretch>
                <a:fillRect/>
              </a:stretch>
            </p:blipFill>
            <p:spPr>
              <a:xfrm>
                <a:off x="1244590" y="254959"/>
                <a:ext cx="87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E8B144FD-226E-5242-BFD2-582E21822C98}"/>
                  </a:ext>
                </a:extLst>
              </p14:cNvPr>
              <p14:cNvContentPartPr/>
              <p14:nvPr/>
            </p14:nvContentPartPr>
            <p14:xfrm>
              <a:off x="1288510" y="205639"/>
              <a:ext cx="92160" cy="232920"/>
            </p14:xfrm>
          </p:contentPart>
        </mc:Choice>
        <mc:Fallback xmlns="">
          <p:pic>
            <p:nvPicPr>
              <p:cNvPr id="54" name="Ink 53">
                <a:extLst>
                  <a:ext uri="{FF2B5EF4-FFF2-40B4-BE49-F238E27FC236}">
                    <a16:creationId xmlns:a16="http://schemas.microsoft.com/office/drawing/2014/main" id="{E8B144FD-226E-5242-BFD2-582E21822C98}"/>
                  </a:ext>
                </a:extLst>
              </p:cNvPr>
              <p:cNvPicPr/>
              <p:nvPr/>
            </p:nvPicPr>
            <p:blipFill>
              <a:blip r:embed="rId83"/>
              <a:stretch>
                <a:fillRect/>
              </a:stretch>
            </p:blipFill>
            <p:spPr>
              <a:xfrm>
                <a:off x="1280950" y="198439"/>
                <a:ext cx="107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68CFCB28-EF3A-3C40-A786-9B78F42B16A3}"/>
                  </a:ext>
                </a:extLst>
              </p14:cNvPr>
              <p14:cNvContentPartPr/>
              <p14:nvPr/>
            </p14:nvContentPartPr>
            <p14:xfrm>
              <a:off x="1172230" y="351799"/>
              <a:ext cx="87840" cy="47160"/>
            </p14:xfrm>
          </p:contentPart>
        </mc:Choice>
        <mc:Fallback xmlns="">
          <p:pic>
            <p:nvPicPr>
              <p:cNvPr id="55" name="Ink 54">
                <a:extLst>
                  <a:ext uri="{FF2B5EF4-FFF2-40B4-BE49-F238E27FC236}">
                    <a16:creationId xmlns:a16="http://schemas.microsoft.com/office/drawing/2014/main" id="{68CFCB28-EF3A-3C40-A786-9B78F42B16A3}"/>
                  </a:ext>
                </a:extLst>
              </p:cNvPr>
              <p:cNvPicPr/>
              <p:nvPr/>
            </p:nvPicPr>
            <p:blipFill>
              <a:blip r:embed="rId85"/>
              <a:stretch>
                <a:fillRect/>
              </a:stretch>
            </p:blipFill>
            <p:spPr>
              <a:xfrm>
                <a:off x="1164670" y="344239"/>
                <a:ext cx="102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7713C6D1-EF46-A342-9240-CC94E337F95D}"/>
                  </a:ext>
                </a:extLst>
              </p14:cNvPr>
              <p14:cNvContentPartPr/>
              <p14:nvPr/>
            </p14:nvContentPartPr>
            <p14:xfrm>
              <a:off x="1424950" y="265399"/>
              <a:ext cx="73800" cy="101160"/>
            </p14:xfrm>
          </p:contentPart>
        </mc:Choice>
        <mc:Fallback xmlns="">
          <p:pic>
            <p:nvPicPr>
              <p:cNvPr id="56" name="Ink 55">
                <a:extLst>
                  <a:ext uri="{FF2B5EF4-FFF2-40B4-BE49-F238E27FC236}">
                    <a16:creationId xmlns:a16="http://schemas.microsoft.com/office/drawing/2014/main" id="{7713C6D1-EF46-A342-9240-CC94E337F95D}"/>
                  </a:ext>
                </a:extLst>
              </p:cNvPr>
              <p:cNvPicPr/>
              <p:nvPr/>
            </p:nvPicPr>
            <p:blipFill>
              <a:blip r:embed="rId87"/>
              <a:stretch>
                <a:fillRect/>
              </a:stretch>
            </p:blipFill>
            <p:spPr>
              <a:xfrm>
                <a:off x="1417390" y="257839"/>
                <a:ext cx="88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9ECF8193-B47C-5A41-80FC-936BF02CFD4D}"/>
                  </a:ext>
                </a:extLst>
              </p14:cNvPr>
              <p14:cNvContentPartPr/>
              <p14:nvPr/>
            </p14:nvContentPartPr>
            <p14:xfrm>
              <a:off x="1537270" y="233359"/>
              <a:ext cx="55080" cy="94680"/>
            </p14:xfrm>
          </p:contentPart>
        </mc:Choice>
        <mc:Fallback xmlns="">
          <p:pic>
            <p:nvPicPr>
              <p:cNvPr id="57" name="Ink 56">
                <a:extLst>
                  <a:ext uri="{FF2B5EF4-FFF2-40B4-BE49-F238E27FC236}">
                    <a16:creationId xmlns:a16="http://schemas.microsoft.com/office/drawing/2014/main" id="{9ECF8193-B47C-5A41-80FC-936BF02CFD4D}"/>
                  </a:ext>
                </a:extLst>
              </p:cNvPr>
              <p:cNvPicPr/>
              <p:nvPr/>
            </p:nvPicPr>
            <p:blipFill>
              <a:blip r:embed="rId89"/>
              <a:stretch>
                <a:fillRect/>
              </a:stretch>
            </p:blipFill>
            <p:spPr>
              <a:xfrm>
                <a:off x="1529710" y="226159"/>
                <a:ext cx="70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93C3D103-2E55-EC4E-B548-C26FD5700C8B}"/>
                  </a:ext>
                </a:extLst>
              </p14:cNvPr>
              <p14:cNvContentPartPr/>
              <p14:nvPr/>
            </p14:nvContentPartPr>
            <p14:xfrm>
              <a:off x="1618270" y="218239"/>
              <a:ext cx="87840" cy="39600"/>
            </p14:xfrm>
          </p:contentPart>
        </mc:Choice>
        <mc:Fallback xmlns="">
          <p:pic>
            <p:nvPicPr>
              <p:cNvPr id="58" name="Ink 57">
                <a:extLst>
                  <a:ext uri="{FF2B5EF4-FFF2-40B4-BE49-F238E27FC236}">
                    <a16:creationId xmlns:a16="http://schemas.microsoft.com/office/drawing/2014/main" id="{93C3D103-2E55-EC4E-B548-C26FD5700C8B}"/>
                  </a:ext>
                </a:extLst>
              </p:cNvPr>
              <p:cNvPicPr/>
              <p:nvPr/>
            </p:nvPicPr>
            <p:blipFill>
              <a:blip r:embed="rId91"/>
              <a:stretch>
                <a:fillRect/>
              </a:stretch>
            </p:blipFill>
            <p:spPr>
              <a:xfrm>
                <a:off x="1610710" y="211039"/>
                <a:ext cx="102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6812153F-D419-F949-9D0E-891E58829DA0}"/>
                  </a:ext>
                </a:extLst>
              </p14:cNvPr>
              <p14:cNvContentPartPr/>
              <p14:nvPr/>
            </p14:nvContentPartPr>
            <p14:xfrm>
              <a:off x="1716550" y="155959"/>
              <a:ext cx="18000" cy="261000"/>
            </p14:xfrm>
          </p:contentPart>
        </mc:Choice>
        <mc:Fallback xmlns="">
          <p:pic>
            <p:nvPicPr>
              <p:cNvPr id="59" name="Ink 58">
                <a:extLst>
                  <a:ext uri="{FF2B5EF4-FFF2-40B4-BE49-F238E27FC236}">
                    <a16:creationId xmlns:a16="http://schemas.microsoft.com/office/drawing/2014/main" id="{6812153F-D419-F949-9D0E-891E58829DA0}"/>
                  </a:ext>
                </a:extLst>
              </p:cNvPr>
              <p:cNvPicPr/>
              <p:nvPr/>
            </p:nvPicPr>
            <p:blipFill>
              <a:blip r:embed="rId93"/>
              <a:stretch>
                <a:fillRect/>
              </a:stretch>
            </p:blipFill>
            <p:spPr>
              <a:xfrm>
                <a:off x="1708990" y="148399"/>
                <a:ext cx="33120" cy="276120"/>
              </a:xfrm>
              <a:prstGeom prst="rect">
                <a:avLst/>
              </a:prstGeom>
            </p:spPr>
          </p:pic>
        </mc:Fallback>
      </mc:AlternateContent>
      <p:grpSp>
        <p:nvGrpSpPr>
          <p:cNvPr id="70" name="Group 69">
            <a:extLst>
              <a:ext uri="{FF2B5EF4-FFF2-40B4-BE49-F238E27FC236}">
                <a16:creationId xmlns:a16="http://schemas.microsoft.com/office/drawing/2014/main" id="{3D741569-EC74-0E4E-9AEC-92A20B1A6DB8}"/>
              </a:ext>
            </a:extLst>
          </p:cNvPr>
          <p:cNvGrpSpPr/>
          <p:nvPr/>
        </p:nvGrpSpPr>
        <p:grpSpPr>
          <a:xfrm>
            <a:off x="1008790" y="2242159"/>
            <a:ext cx="645840" cy="630360"/>
            <a:chOff x="1008790" y="2242159"/>
            <a:chExt cx="645840" cy="630360"/>
          </a:xfrm>
        </p:grpSpPr>
        <mc:AlternateContent xmlns:mc="http://schemas.openxmlformats.org/markup-compatibility/2006" xmlns:p14="http://schemas.microsoft.com/office/powerpoint/2010/main">
          <mc:Choice Requires="p14">
            <p:contentPart p14:bwMode="auto" r:id="rId94">
              <p14:nvContentPartPr>
                <p14:cNvPr id="35" name="Ink 34">
                  <a:extLst>
                    <a:ext uri="{FF2B5EF4-FFF2-40B4-BE49-F238E27FC236}">
                      <a16:creationId xmlns:a16="http://schemas.microsoft.com/office/drawing/2014/main" id="{F75FA4ED-E19E-8840-B7AB-0FB9EA4D574E}"/>
                    </a:ext>
                  </a:extLst>
                </p14:cNvPr>
                <p14:cNvContentPartPr/>
                <p14:nvPr/>
              </p14:nvContentPartPr>
              <p14:xfrm>
                <a:off x="1008790" y="2322439"/>
                <a:ext cx="595080" cy="514800"/>
              </p14:xfrm>
            </p:contentPart>
          </mc:Choice>
          <mc:Fallback xmlns="">
            <p:pic>
              <p:nvPicPr>
                <p:cNvPr id="35" name="Ink 34">
                  <a:extLst>
                    <a:ext uri="{FF2B5EF4-FFF2-40B4-BE49-F238E27FC236}">
                      <a16:creationId xmlns:a16="http://schemas.microsoft.com/office/drawing/2014/main" id="{F75FA4ED-E19E-8840-B7AB-0FB9EA4D574E}"/>
                    </a:ext>
                  </a:extLst>
                </p:cNvPr>
                <p:cNvPicPr/>
                <p:nvPr/>
              </p:nvPicPr>
              <p:blipFill>
                <a:blip r:embed="rId95"/>
                <a:stretch>
                  <a:fillRect/>
                </a:stretch>
              </p:blipFill>
              <p:spPr>
                <a:xfrm>
                  <a:off x="1001230" y="2315239"/>
                  <a:ext cx="61020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7" name="Ink 36">
                  <a:extLst>
                    <a:ext uri="{FF2B5EF4-FFF2-40B4-BE49-F238E27FC236}">
                      <a16:creationId xmlns:a16="http://schemas.microsoft.com/office/drawing/2014/main" id="{507E726F-D322-1D49-AA5B-B8FC5535B5E4}"/>
                    </a:ext>
                  </a:extLst>
                </p14:cNvPr>
                <p14:cNvContentPartPr/>
                <p14:nvPr/>
              </p14:nvContentPartPr>
              <p14:xfrm>
                <a:off x="1135510" y="2637799"/>
                <a:ext cx="5400" cy="9360"/>
              </p14:xfrm>
            </p:contentPart>
          </mc:Choice>
          <mc:Fallback xmlns="">
            <p:pic>
              <p:nvPicPr>
                <p:cNvPr id="37" name="Ink 36">
                  <a:extLst>
                    <a:ext uri="{FF2B5EF4-FFF2-40B4-BE49-F238E27FC236}">
                      <a16:creationId xmlns:a16="http://schemas.microsoft.com/office/drawing/2014/main" id="{507E726F-D322-1D49-AA5B-B8FC5535B5E4}"/>
                    </a:ext>
                  </a:extLst>
                </p:cNvPr>
                <p:cNvPicPr/>
                <p:nvPr/>
              </p:nvPicPr>
              <p:blipFill>
                <a:blip r:embed="rId97"/>
                <a:stretch>
                  <a:fillRect/>
                </a:stretch>
              </p:blipFill>
              <p:spPr>
                <a:xfrm>
                  <a:off x="1127950" y="2630239"/>
                  <a:ext cx="20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8" name="Ink 37">
                  <a:extLst>
                    <a:ext uri="{FF2B5EF4-FFF2-40B4-BE49-F238E27FC236}">
                      <a16:creationId xmlns:a16="http://schemas.microsoft.com/office/drawing/2014/main" id="{F62232AA-4915-2247-8280-167D643942C3}"/>
                    </a:ext>
                  </a:extLst>
                </p14:cNvPr>
                <p14:cNvContentPartPr/>
                <p14:nvPr/>
              </p14:nvContentPartPr>
              <p14:xfrm>
                <a:off x="1030390" y="2581279"/>
                <a:ext cx="123480" cy="291240"/>
              </p14:xfrm>
            </p:contentPart>
          </mc:Choice>
          <mc:Fallback xmlns="">
            <p:pic>
              <p:nvPicPr>
                <p:cNvPr id="38" name="Ink 37">
                  <a:extLst>
                    <a:ext uri="{FF2B5EF4-FFF2-40B4-BE49-F238E27FC236}">
                      <a16:creationId xmlns:a16="http://schemas.microsoft.com/office/drawing/2014/main" id="{F62232AA-4915-2247-8280-167D643942C3}"/>
                    </a:ext>
                  </a:extLst>
                </p:cNvPr>
                <p:cNvPicPr/>
                <p:nvPr/>
              </p:nvPicPr>
              <p:blipFill>
                <a:blip r:embed="rId99"/>
                <a:stretch>
                  <a:fillRect/>
                </a:stretch>
              </p:blipFill>
              <p:spPr>
                <a:xfrm>
                  <a:off x="1022830" y="2573719"/>
                  <a:ext cx="1386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48FE9015-624C-4C48-91D0-1BDA9CC9DC1A}"/>
                    </a:ext>
                  </a:extLst>
                </p14:cNvPr>
                <p14:cNvContentPartPr/>
                <p14:nvPr/>
              </p14:nvContentPartPr>
              <p14:xfrm>
                <a:off x="1054510" y="2270599"/>
                <a:ext cx="45360" cy="55800"/>
              </p14:xfrm>
            </p:contentPart>
          </mc:Choice>
          <mc:Fallback xmlns="">
            <p:pic>
              <p:nvPicPr>
                <p:cNvPr id="61" name="Ink 60">
                  <a:extLst>
                    <a:ext uri="{FF2B5EF4-FFF2-40B4-BE49-F238E27FC236}">
                      <a16:creationId xmlns:a16="http://schemas.microsoft.com/office/drawing/2014/main" id="{48FE9015-624C-4C48-91D0-1BDA9CC9DC1A}"/>
                    </a:ext>
                  </a:extLst>
                </p:cNvPr>
                <p:cNvPicPr/>
                <p:nvPr/>
              </p:nvPicPr>
              <p:blipFill>
                <a:blip r:embed="rId101"/>
                <a:stretch>
                  <a:fillRect/>
                </a:stretch>
              </p:blipFill>
              <p:spPr>
                <a:xfrm>
                  <a:off x="1046950" y="2263039"/>
                  <a:ext cx="601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8DEA4D0D-86E0-454F-A51F-98D87CD37886}"/>
                    </a:ext>
                  </a:extLst>
                </p14:cNvPr>
                <p14:cNvContentPartPr/>
                <p14:nvPr/>
              </p14:nvContentPartPr>
              <p14:xfrm>
                <a:off x="1046590" y="2242159"/>
                <a:ext cx="100440" cy="90720"/>
              </p14:xfrm>
            </p:contentPart>
          </mc:Choice>
          <mc:Fallback xmlns="">
            <p:pic>
              <p:nvPicPr>
                <p:cNvPr id="62" name="Ink 61">
                  <a:extLst>
                    <a:ext uri="{FF2B5EF4-FFF2-40B4-BE49-F238E27FC236}">
                      <a16:creationId xmlns:a16="http://schemas.microsoft.com/office/drawing/2014/main" id="{8DEA4D0D-86E0-454F-A51F-98D87CD37886}"/>
                    </a:ext>
                  </a:extLst>
                </p:cNvPr>
                <p:cNvPicPr/>
                <p:nvPr/>
              </p:nvPicPr>
              <p:blipFill>
                <a:blip r:embed="rId103"/>
                <a:stretch>
                  <a:fillRect/>
                </a:stretch>
              </p:blipFill>
              <p:spPr>
                <a:xfrm>
                  <a:off x="1039030" y="2234599"/>
                  <a:ext cx="1155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77B9346C-37E2-E245-BC57-5C03E222C6F3}"/>
                    </a:ext>
                  </a:extLst>
                </p14:cNvPr>
                <p14:cNvContentPartPr/>
                <p14:nvPr/>
              </p14:nvContentPartPr>
              <p14:xfrm>
                <a:off x="1181230" y="2373559"/>
                <a:ext cx="60480" cy="76680"/>
              </p14:xfrm>
            </p:contentPart>
          </mc:Choice>
          <mc:Fallback xmlns="">
            <p:pic>
              <p:nvPicPr>
                <p:cNvPr id="63" name="Ink 62">
                  <a:extLst>
                    <a:ext uri="{FF2B5EF4-FFF2-40B4-BE49-F238E27FC236}">
                      <a16:creationId xmlns:a16="http://schemas.microsoft.com/office/drawing/2014/main" id="{77B9346C-37E2-E245-BC57-5C03E222C6F3}"/>
                    </a:ext>
                  </a:extLst>
                </p:cNvPr>
                <p:cNvPicPr/>
                <p:nvPr/>
              </p:nvPicPr>
              <p:blipFill>
                <a:blip r:embed="rId105"/>
                <a:stretch>
                  <a:fillRect/>
                </a:stretch>
              </p:blipFill>
              <p:spPr>
                <a:xfrm>
                  <a:off x="1173670" y="2366359"/>
                  <a:ext cx="75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8F438A32-A1A6-7845-B0B9-9775981D2990}"/>
                    </a:ext>
                  </a:extLst>
                </p14:cNvPr>
                <p14:cNvContentPartPr/>
                <p14:nvPr/>
              </p14:nvContentPartPr>
              <p14:xfrm>
                <a:off x="1177630" y="2359159"/>
                <a:ext cx="86400" cy="88560"/>
              </p14:xfrm>
            </p:contentPart>
          </mc:Choice>
          <mc:Fallback xmlns="">
            <p:pic>
              <p:nvPicPr>
                <p:cNvPr id="64" name="Ink 63">
                  <a:extLst>
                    <a:ext uri="{FF2B5EF4-FFF2-40B4-BE49-F238E27FC236}">
                      <a16:creationId xmlns:a16="http://schemas.microsoft.com/office/drawing/2014/main" id="{8F438A32-A1A6-7845-B0B9-9775981D2990}"/>
                    </a:ext>
                  </a:extLst>
                </p:cNvPr>
                <p:cNvPicPr/>
                <p:nvPr/>
              </p:nvPicPr>
              <p:blipFill>
                <a:blip r:embed="rId107"/>
                <a:stretch>
                  <a:fillRect/>
                </a:stretch>
              </p:blipFill>
              <p:spPr>
                <a:xfrm>
                  <a:off x="1170070" y="2351599"/>
                  <a:ext cx="101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96B2D60C-9576-E249-8CDA-66F31D961D3C}"/>
                    </a:ext>
                  </a:extLst>
                </p14:cNvPr>
                <p14:cNvContentPartPr/>
                <p14:nvPr/>
              </p14:nvContentPartPr>
              <p14:xfrm>
                <a:off x="1324870" y="2546719"/>
                <a:ext cx="51480" cy="74520"/>
              </p14:xfrm>
            </p:contentPart>
          </mc:Choice>
          <mc:Fallback xmlns="">
            <p:pic>
              <p:nvPicPr>
                <p:cNvPr id="65" name="Ink 64">
                  <a:extLst>
                    <a:ext uri="{FF2B5EF4-FFF2-40B4-BE49-F238E27FC236}">
                      <a16:creationId xmlns:a16="http://schemas.microsoft.com/office/drawing/2014/main" id="{96B2D60C-9576-E249-8CDA-66F31D961D3C}"/>
                    </a:ext>
                  </a:extLst>
                </p:cNvPr>
                <p:cNvPicPr/>
                <p:nvPr/>
              </p:nvPicPr>
              <p:blipFill>
                <a:blip r:embed="rId109"/>
                <a:stretch>
                  <a:fillRect/>
                </a:stretch>
              </p:blipFill>
              <p:spPr>
                <a:xfrm>
                  <a:off x="1317310" y="2539159"/>
                  <a:ext cx="666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F2732CF1-4C17-4A4A-90E4-ED6A6BF40D32}"/>
                    </a:ext>
                  </a:extLst>
                </p14:cNvPr>
                <p14:cNvContentPartPr/>
                <p14:nvPr/>
              </p14:nvContentPartPr>
              <p14:xfrm>
                <a:off x="1316230" y="2518639"/>
                <a:ext cx="114840" cy="63000"/>
              </p14:xfrm>
            </p:contentPart>
          </mc:Choice>
          <mc:Fallback xmlns="">
            <p:pic>
              <p:nvPicPr>
                <p:cNvPr id="66" name="Ink 65">
                  <a:extLst>
                    <a:ext uri="{FF2B5EF4-FFF2-40B4-BE49-F238E27FC236}">
                      <a16:creationId xmlns:a16="http://schemas.microsoft.com/office/drawing/2014/main" id="{F2732CF1-4C17-4A4A-90E4-ED6A6BF40D32}"/>
                    </a:ext>
                  </a:extLst>
                </p:cNvPr>
                <p:cNvPicPr/>
                <p:nvPr/>
              </p:nvPicPr>
              <p:blipFill>
                <a:blip r:embed="rId111"/>
                <a:stretch>
                  <a:fillRect/>
                </a:stretch>
              </p:blipFill>
              <p:spPr>
                <a:xfrm>
                  <a:off x="1309030" y="2511079"/>
                  <a:ext cx="1299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1503AB05-31E4-0741-BFF7-56D22E0E4FE8}"/>
                    </a:ext>
                  </a:extLst>
                </p14:cNvPr>
                <p14:cNvContentPartPr/>
                <p14:nvPr/>
              </p14:nvContentPartPr>
              <p14:xfrm>
                <a:off x="1541230" y="2689639"/>
                <a:ext cx="39600" cy="73800"/>
              </p14:xfrm>
            </p:contentPart>
          </mc:Choice>
          <mc:Fallback xmlns="">
            <p:pic>
              <p:nvPicPr>
                <p:cNvPr id="68" name="Ink 67">
                  <a:extLst>
                    <a:ext uri="{FF2B5EF4-FFF2-40B4-BE49-F238E27FC236}">
                      <a16:creationId xmlns:a16="http://schemas.microsoft.com/office/drawing/2014/main" id="{1503AB05-31E4-0741-BFF7-56D22E0E4FE8}"/>
                    </a:ext>
                  </a:extLst>
                </p:cNvPr>
                <p:cNvPicPr/>
                <p:nvPr/>
              </p:nvPicPr>
              <p:blipFill>
                <a:blip r:embed="rId113"/>
                <a:stretch>
                  <a:fillRect/>
                </a:stretch>
              </p:blipFill>
              <p:spPr>
                <a:xfrm>
                  <a:off x="1533670" y="2682079"/>
                  <a:ext cx="54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id="{01CEE7B0-D244-1044-AF20-42DFB97BFA7B}"/>
                    </a:ext>
                  </a:extLst>
                </p14:cNvPr>
                <p14:cNvContentPartPr/>
                <p14:nvPr/>
              </p14:nvContentPartPr>
              <p14:xfrm>
                <a:off x="1536550" y="2673079"/>
                <a:ext cx="118080" cy="66240"/>
              </p14:xfrm>
            </p:contentPart>
          </mc:Choice>
          <mc:Fallback xmlns="">
            <p:pic>
              <p:nvPicPr>
                <p:cNvPr id="69" name="Ink 68">
                  <a:extLst>
                    <a:ext uri="{FF2B5EF4-FFF2-40B4-BE49-F238E27FC236}">
                      <a16:creationId xmlns:a16="http://schemas.microsoft.com/office/drawing/2014/main" id="{01CEE7B0-D244-1044-AF20-42DFB97BFA7B}"/>
                    </a:ext>
                  </a:extLst>
                </p:cNvPr>
                <p:cNvPicPr/>
                <p:nvPr/>
              </p:nvPicPr>
              <p:blipFill>
                <a:blip r:embed="rId115"/>
                <a:stretch>
                  <a:fillRect/>
                </a:stretch>
              </p:blipFill>
              <p:spPr>
                <a:xfrm>
                  <a:off x="1528990" y="2665519"/>
                  <a:ext cx="133200" cy="8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0B51EFF5-2423-5C40-A107-EB01337F1562}"/>
                  </a:ext>
                </a:extLst>
              </p14:cNvPr>
              <p14:cNvContentPartPr/>
              <p14:nvPr/>
            </p14:nvContentPartPr>
            <p14:xfrm>
              <a:off x="2398390" y="908359"/>
              <a:ext cx="29520" cy="5400"/>
            </p14:xfrm>
          </p:contentPart>
        </mc:Choice>
        <mc:Fallback xmlns="">
          <p:pic>
            <p:nvPicPr>
              <p:cNvPr id="71" name="Ink 70">
                <a:extLst>
                  <a:ext uri="{FF2B5EF4-FFF2-40B4-BE49-F238E27FC236}">
                    <a16:creationId xmlns:a16="http://schemas.microsoft.com/office/drawing/2014/main" id="{0B51EFF5-2423-5C40-A107-EB01337F1562}"/>
                  </a:ext>
                </a:extLst>
              </p:cNvPr>
              <p:cNvPicPr/>
              <p:nvPr/>
            </p:nvPicPr>
            <p:blipFill>
              <a:blip r:embed="rId117"/>
              <a:stretch>
                <a:fillRect/>
              </a:stretch>
            </p:blipFill>
            <p:spPr>
              <a:xfrm>
                <a:off x="2390830" y="900799"/>
                <a:ext cx="44280" cy="20520"/>
              </a:xfrm>
              <a:prstGeom prst="rect">
                <a:avLst/>
              </a:prstGeom>
            </p:spPr>
          </p:pic>
        </mc:Fallback>
      </mc:AlternateContent>
      <p:grpSp>
        <p:nvGrpSpPr>
          <p:cNvPr id="75" name="Group 74">
            <a:extLst>
              <a:ext uri="{FF2B5EF4-FFF2-40B4-BE49-F238E27FC236}">
                <a16:creationId xmlns:a16="http://schemas.microsoft.com/office/drawing/2014/main" id="{DF460C8D-28F7-7346-B0E2-759967B63A0D}"/>
              </a:ext>
            </a:extLst>
          </p:cNvPr>
          <p:cNvGrpSpPr/>
          <p:nvPr/>
        </p:nvGrpSpPr>
        <p:grpSpPr>
          <a:xfrm>
            <a:off x="2468230" y="1039039"/>
            <a:ext cx="325800" cy="272880"/>
            <a:chOff x="2468230" y="1039039"/>
            <a:chExt cx="325800" cy="272880"/>
          </a:xfrm>
        </p:grpSpPr>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DC3D2C1D-2FF9-3A44-B95A-C2AF46B5E2EA}"/>
                    </a:ext>
                  </a:extLst>
                </p14:cNvPr>
                <p14:cNvContentPartPr/>
                <p14:nvPr/>
              </p14:nvContentPartPr>
              <p14:xfrm>
                <a:off x="2468230" y="1039039"/>
                <a:ext cx="46080" cy="24120"/>
              </p14:xfrm>
            </p:contentPart>
          </mc:Choice>
          <mc:Fallback xmlns="">
            <p:pic>
              <p:nvPicPr>
                <p:cNvPr id="72" name="Ink 71">
                  <a:extLst>
                    <a:ext uri="{FF2B5EF4-FFF2-40B4-BE49-F238E27FC236}">
                      <a16:creationId xmlns:a16="http://schemas.microsoft.com/office/drawing/2014/main" id="{DC3D2C1D-2FF9-3A44-B95A-C2AF46B5E2EA}"/>
                    </a:ext>
                  </a:extLst>
                </p:cNvPr>
                <p:cNvPicPr/>
                <p:nvPr/>
              </p:nvPicPr>
              <p:blipFill>
                <a:blip r:embed="rId119"/>
                <a:stretch>
                  <a:fillRect/>
                </a:stretch>
              </p:blipFill>
              <p:spPr>
                <a:xfrm>
                  <a:off x="2460670" y="1031479"/>
                  <a:ext cx="60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6E9C0CB6-98B1-5E49-A211-A0F374DE8164}"/>
                    </a:ext>
                  </a:extLst>
                </p14:cNvPr>
                <p14:cNvContentPartPr/>
                <p14:nvPr/>
              </p14:nvContentPartPr>
              <p14:xfrm>
                <a:off x="2579830" y="1169359"/>
                <a:ext cx="48600" cy="21240"/>
              </p14:xfrm>
            </p:contentPart>
          </mc:Choice>
          <mc:Fallback xmlns="">
            <p:pic>
              <p:nvPicPr>
                <p:cNvPr id="73" name="Ink 72">
                  <a:extLst>
                    <a:ext uri="{FF2B5EF4-FFF2-40B4-BE49-F238E27FC236}">
                      <a16:creationId xmlns:a16="http://schemas.microsoft.com/office/drawing/2014/main" id="{6E9C0CB6-98B1-5E49-A211-A0F374DE8164}"/>
                    </a:ext>
                  </a:extLst>
                </p:cNvPr>
                <p:cNvPicPr/>
                <p:nvPr/>
              </p:nvPicPr>
              <p:blipFill>
                <a:blip r:embed="rId121"/>
                <a:stretch>
                  <a:fillRect/>
                </a:stretch>
              </p:blipFill>
              <p:spPr>
                <a:xfrm>
                  <a:off x="2572270" y="1161799"/>
                  <a:ext cx="637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74309AB9-7CB5-0D48-803B-55D8A2618892}"/>
                    </a:ext>
                  </a:extLst>
                </p14:cNvPr>
                <p14:cNvContentPartPr/>
                <p14:nvPr/>
              </p14:nvContentPartPr>
              <p14:xfrm>
                <a:off x="2724190" y="1286359"/>
                <a:ext cx="69840" cy="25560"/>
              </p14:xfrm>
            </p:contentPart>
          </mc:Choice>
          <mc:Fallback xmlns="">
            <p:pic>
              <p:nvPicPr>
                <p:cNvPr id="74" name="Ink 73">
                  <a:extLst>
                    <a:ext uri="{FF2B5EF4-FFF2-40B4-BE49-F238E27FC236}">
                      <a16:creationId xmlns:a16="http://schemas.microsoft.com/office/drawing/2014/main" id="{74309AB9-7CB5-0D48-803B-55D8A2618892}"/>
                    </a:ext>
                  </a:extLst>
                </p:cNvPr>
                <p:cNvPicPr/>
                <p:nvPr/>
              </p:nvPicPr>
              <p:blipFill>
                <a:blip r:embed="rId123"/>
                <a:stretch>
                  <a:fillRect/>
                </a:stretch>
              </p:blipFill>
              <p:spPr>
                <a:xfrm>
                  <a:off x="2716630" y="1278799"/>
                  <a:ext cx="84600" cy="40680"/>
                </a:xfrm>
                <a:prstGeom prst="rect">
                  <a:avLst/>
                </a:prstGeom>
              </p:spPr>
            </p:pic>
          </mc:Fallback>
        </mc:AlternateContent>
      </p:grpSp>
      <p:grpSp>
        <p:nvGrpSpPr>
          <p:cNvPr id="83" name="Group 82">
            <a:extLst>
              <a:ext uri="{FF2B5EF4-FFF2-40B4-BE49-F238E27FC236}">
                <a16:creationId xmlns:a16="http://schemas.microsoft.com/office/drawing/2014/main" id="{FD2A3B61-1C44-614D-801F-A43236FC8731}"/>
              </a:ext>
            </a:extLst>
          </p:cNvPr>
          <p:cNvGrpSpPr/>
          <p:nvPr/>
        </p:nvGrpSpPr>
        <p:grpSpPr>
          <a:xfrm>
            <a:off x="4255630" y="1361959"/>
            <a:ext cx="875160" cy="292320"/>
            <a:chOff x="4255630" y="1361959"/>
            <a:chExt cx="875160" cy="292320"/>
          </a:xfrm>
        </p:grpSpPr>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CBB7FAEA-458E-8A4F-B10E-7240BEC1FEDB}"/>
                    </a:ext>
                  </a:extLst>
                </p14:cNvPr>
                <p14:cNvContentPartPr/>
                <p14:nvPr/>
              </p14:nvContentPartPr>
              <p14:xfrm>
                <a:off x="4405390" y="1439719"/>
                <a:ext cx="52560" cy="214560"/>
              </p14:xfrm>
            </p:contentPart>
          </mc:Choice>
          <mc:Fallback xmlns="">
            <p:pic>
              <p:nvPicPr>
                <p:cNvPr id="76" name="Ink 75">
                  <a:extLst>
                    <a:ext uri="{FF2B5EF4-FFF2-40B4-BE49-F238E27FC236}">
                      <a16:creationId xmlns:a16="http://schemas.microsoft.com/office/drawing/2014/main" id="{CBB7FAEA-458E-8A4F-B10E-7240BEC1FEDB}"/>
                    </a:ext>
                  </a:extLst>
                </p:cNvPr>
                <p:cNvPicPr/>
                <p:nvPr/>
              </p:nvPicPr>
              <p:blipFill>
                <a:blip r:embed="rId125"/>
                <a:stretch>
                  <a:fillRect/>
                </a:stretch>
              </p:blipFill>
              <p:spPr>
                <a:xfrm>
                  <a:off x="4397830" y="1432159"/>
                  <a:ext cx="676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A2F2B61A-4F77-8E47-AD76-9782A862FF3A}"/>
                    </a:ext>
                  </a:extLst>
                </p14:cNvPr>
                <p14:cNvContentPartPr/>
                <p14:nvPr/>
              </p14:nvContentPartPr>
              <p14:xfrm>
                <a:off x="4255630" y="1374559"/>
                <a:ext cx="325440" cy="142200"/>
              </p14:xfrm>
            </p:contentPart>
          </mc:Choice>
          <mc:Fallback xmlns="">
            <p:pic>
              <p:nvPicPr>
                <p:cNvPr id="77" name="Ink 76">
                  <a:extLst>
                    <a:ext uri="{FF2B5EF4-FFF2-40B4-BE49-F238E27FC236}">
                      <a16:creationId xmlns:a16="http://schemas.microsoft.com/office/drawing/2014/main" id="{A2F2B61A-4F77-8E47-AD76-9782A862FF3A}"/>
                    </a:ext>
                  </a:extLst>
                </p:cNvPr>
                <p:cNvPicPr/>
                <p:nvPr/>
              </p:nvPicPr>
              <p:blipFill>
                <a:blip r:embed="rId127"/>
                <a:stretch>
                  <a:fillRect/>
                </a:stretch>
              </p:blipFill>
              <p:spPr>
                <a:xfrm>
                  <a:off x="4248070" y="1366999"/>
                  <a:ext cx="3405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EAF11ADC-532F-5A44-A10F-6DCA4DAB3D42}"/>
                    </a:ext>
                  </a:extLst>
                </p14:cNvPr>
                <p14:cNvContentPartPr/>
                <p14:nvPr/>
              </p14:nvContentPartPr>
              <p14:xfrm>
                <a:off x="4627870" y="1516039"/>
                <a:ext cx="6120" cy="129960"/>
              </p14:xfrm>
            </p:contentPart>
          </mc:Choice>
          <mc:Fallback xmlns="">
            <p:pic>
              <p:nvPicPr>
                <p:cNvPr id="78" name="Ink 77">
                  <a:extLst>
                    <a:ext uri="{FF2B5EF4-FFF2-40B4-BE49-F238E27FC236}">
                      <a16:creationId xmlns:a16="http://schemas.microsoft.com/office/drawing/2014/main" id="{EAF11ADC-532F-5A44-A10F-6DCA4DAB3D42}"/>
                    </a:ext>
                  </a:extLst>
                </p:cNvPr>
                <p:cNvPicPr/>
                <p:nvPr/>
              </p:nvPicPr>
              <p:blipFill>
                <a:blip r:embed="rId129"/>
                <a:stretch>
                  <a:fillRect/>
                </a:stretch>
              </p:blipFill>
              <p:spPr>
                <a:xfrm>
                  <a:off x="4620310" y="1508479"/>
                  <a:ext cx="20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4AAE15FF-42D1-8E40-A142-F36A439EFD5F}"/>
                    </a:ext>
                  </a:extLst>
                </p14:cNvPr>
                <p14:cNvContentPartPr/>
                <p14:nvPr/>
              </p14:nvContentPartPr>
              <p14:xfrm>
                <a:off x="4646230" y="1361959"/>
                <a:ext cx="3960" cy="10080"/>
              </p14:xfrm>
            </p:contentPart>
          </mc:Choice>
          <mc:Fallback xmlns="">
            <p:pic>
              <p:nvPicPr>
                <p:cNvPr id="79" name="Ink 78">
                  <a:extLst>
                    <a:ext uri="{FF2B5EF4-FFF2-40B4-BE49-F238E27FC236}">
                      <a16:creationId xmlns:a16="http://schemas.microsoft.com/office/drawing/2014/main" id="{4AAE15FF-42D1-8E40-A142-F36A439EFD5F}"/>
                    </a:ext>
                  </a:extLst>
                </p:cNvPr>
                <p:cNvPicPr/>
                <p:nvPr/>
              </p:nvPicPr>
              <p:blipFill>
                <a:blip r:embed="rId131"/>
                <a:stretch>
                  <a:fillRect/>
                </a:stretch>
              </p:blipFill>
              <p:spPr>
                <a:xfrm>
                  <a:off x="4638670" y="1354399"/>
                  <a:ext cx="19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68F98C06-AE2E-7F4A-AFD2-D15D56EBDEB2}"/>
                    </a:ext>
                  </a:extLst>
                </p14:cNvPr>
                <p14:cNvContentPartPr/>
                <p14:nvPr/>
              </p14:nvContentPartPr>
              <p14:xfrm>
                <a:off x="4699870" y="1492999"/>
                <a:ext cx="95760" cy="145800"/>
              </p14:xfrm>
            </p:contentPart>
          </mc:Choice>
          <mc:Fallback xmlns="">
            <p:pic>
              <p:nvPicPr>
                <p:cNvPr id="80" name="Ink 79">
                  <a:extLst>
                    <a:ext uri="{FF2B5EF4-FFF2-40B4-BE49-F238E27FC236}">
                      <a16:creationId xmlns:a16="http://schemas.microsoft.com/office/drawing/2014/main" id="{68F98C06-AE2E-7F4A-AFD2-D15D56EBDEB2}"/>
                    </a:ext>
                  </a:extLst>
                </p:cNvPr>
                <p:cNvPicPr/>
                <p:nvPr/>
              </p:nvPicPr>
              <p:blipFill>
                <a:blip r:embed="rId133"/>
                <a:stretch>
                  <a:fillRect/>
                </a:stretch>
              </p:blipFill>
              <p:spPr>
                <a:xfrm>
                  <a:off x="4692670" y="1485439"/>
                  <a:ext cx="110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049FA7FE-72CE-0843-9D80-9E3C08A73831}"/>
                    </a:ext>
                  </a:extLst>
                </p14:cNvPr>
                <p14:cNvContentPartPr/>
                <p14:nvPr/>
              </p14:nvContentPartPr>
              <p14:xfrm>
                <a:off x="4844950" y="1490119"/>
                <a:ext cx="127080" cy="160200"/>
              </p14:xfrm>
            </p:contentPart>
          </mc:Choice>
          <mc:Fallback xmlns="">
            <p:pic>
              <p:nvPicPr>
                <p:cNvPr id="81" name="Ink 80">
                  <a:extLst>
                    <a:ext uri="{FF2B5EF4-FFF2-40B4-BE49-F238E27FC236}">
                      <a16:creationId xmlns:a16="http://schemas.microsoft.com/office/drawing/2014/main" id="{049FA7FE-72CE-0843-9D80-9E3C08A73831}"/>
                    </a:ext>
                  </a:extLst>
                </p:cNvPr>
                <p:cNvPicPr/>
                <p:nvPr/>
              </p:nvPicPr>
              <p:blipFill>
                <a:blip r:embed="rId135"/>
                <a:stretch>
                  <a:fillRect/>
                </a:stretch>
              </p:blipFill>
              <p:spPr>
                <a:xfrm>
                  <a:off x="4837390" y="1482559"/>
                  <a:ext cx="142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212C8E20-AAD6-D14A-800F-7A402DC9C92C}"/>
                    </a:ext>
                  </a:extLst>
                </p14:cNvPr>
                <p14:cNvContentPartPr/>
                <p14:nvPr/>
              </p14:nvContentPartPr>
              <p14:xfrm>
                <a:off x="5034310" y="1507039"/>
                <a:ext cx="96480" cy="95760"/>
              </p14:xfrm>
            </p:contentPart>
          </mc:Choice>
          <mc:Fallback xmlns="">
            <p:pic>
              <p:nvPicPr>
                <p:cNvPr id="82" name="Ink 81">
                  <a:extLst>
                    <a:ext uri="{FF2B5EF4-FFF2-40B4-BE49-F238E27FC236}">
                      <a16:creationId xmlns:a16="http://schemas.microsoft.com/office/drawing/2014/main" id="{212C8E20-AAD6-D14A-800F-7A402DC9C92C}"/>
                    </a:ext>
                  </a:extLst>
                </p:cNvPr>
                <p:cNvPicPr/>
                <p:nvPr/>
              </p:nvPicPr>
              <p:blipFill>
                <a:blip r:embed="rId137"/>
                <a:stretch>
                  <a:fillRect/>
                </a:stretch>
              </p:blipFill>
              <p:spPr>
                <a:xfrm>
                  <a:off x="5026750" y="1499479"/>
                  <a:ext cx="111240" cy="110880"/>
                </a:xfrm>
                <a:prstGeom prst="rect">
                  <a:avLst/>
                </a:prstGeom>
              </p:spPr>
            </p:pic>
          </mc:Fallback>
        </mc:AlternateContent>
      </p:grpSp>
      <p:grpSp>
        <p:nvGrpSpPr>
          <p:cNvPr id="104" name="Group 103">
            <a:extLst>
              <a:ext uri="{FF2B5EF4-FFF2-40B4-BE49-F238E27FC236}">
                <a16:creationId xmlns:a16="http://schemas.microsoft.com/office/drawing/2014/main" id="{EDDF8FEA-E780-534D-882B-0212300A289D}"/>
              </a:ext>
            </a:extLst>
          </p:cNvPr>
          <p:cNvGrpSpPr/>
          <p:nvPr/>
        </p:nvGrpSpPr>
        <p:grpSpPr>
          <a:xfrm>
            <a:off x="5315830" y="1219759"/>
            <a:ext cx="1263240" cy="361080"/>
            <a:chOff x="5315830" y="1219759"/>
            <a:chExt cx="1263240" cy="361080"/>
          </a:xfrm>
        </p:grpSpPr>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21223D94-D754-B34B-A501-3CC898F903E1}"/>
                    </a:ext>
                  </a:extLst>
                </p14:cNvPr>
                <p14:cNvContentPartPr/>
                <p14:nvPr/>
              </p14:nvContentPartPr>
              <p14:xfrm>
                <a:off x="5315830" y="1481479"/>
                <a:ext cx="118080" cy="99360"/>
              </p14:xfrm>
            </p:contentPart>
          </mc:Choice>
          <mc:Fallback xmlns="">
            <p:pic>
              <p:nvPicPr>
                <p:cNvPr id="84" name="Ink 83">
                  <a:extLst>
                    <a:ext uri="{FF2B5EF4-FFF2-40B4-BE49-F238E27FC236}">
                      <a16:creationId xmlns:a16="http://schemas.microsoft.com/office/drawing/2014/main" id="{21223D94-D754-B34B-A501-3CC898F903E1}"/>
                    </a:ext>
                  </a:extLst>
                </p:cNvPr>
                <p:cNvPicPr/>
                <p:nvPr/>
              </p:nvPicPr>
              <p:blipFill>
                <a:blip r:embed="rId139"/>
                <a:stretch>
                  <a:fillRect/>
                </a:stretch>
              </p:blipFill>
              <p:spPr>
                <a:xfrm>
                  <a:off x="5308270" y="1473919"/>
                  <a:ext cx="133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584FD72E-594B-5A49-BB82-A758AA93F4B0}"/>
                    </a:ext>
                  </a:extLst>
                </p14:cNvPr>
                <p14:cNvContentPartPr/>
                <p14:nvPr/>
              </p14:nvContentPartPr>
              <p14:xfrm>
                <a:off x="5505190" y="1278079"/>
                <a:ext cx="44640" cy="300600"/>
              </p14:xfrm>
            </p:contentPart>
          </mc:Choice>
          <mc:Fallback xmlns="">
            <p:pic>
              <p:nvPicPr>
                <p:cNvPr id="85" name="Ink 84">
                  <a:extLst>
                    <a:ext uri="{FF2B5EF4-FFF2-40B4-BE49-F238E27FC236}">
                      <a16:creationId xmlns:a16="http://schemas.microsoft.com/office/drawing/2014/main" id="{584FD72E-594B-5A49-BB82-A758AA93F4B0}"/>
                    </a:ext>
                  </a:extLst>
                </p:cNvPr>
                <p:cNvPicPr/>
                <p:nvPr/>
              </p:nvPicPr>
              <p:blipFill>
                <a:blip r:embed="rId141"/>
                <a:stretch>
                  <a:fillRect/>
                </a:stretch>
              </p:blipFill>
              <p:spPr>
                <a:xfrm>
                  <a:off x="5497630" y="1270519"/>
                  <a:ext cx="597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Ink 85">
                  <a:extLst>
                    <a:ext uri="{FF2B5EF4-FFF2-40B4-BE49-F238E27FC236}">
                      <a16:creationId xmlns:a16="http://schemas.microsoft.com/office/drawing/2014/main" id="{6ACB8940-8AB6-7D4C-BEA4-4C5BDFF12BE9}"/>
                    </a:ext>
                  </a:extLst>
                </p14:cNvPr>
                <p14:cNvContentPartPr/>
                <p14:nvPr/>
              </p14:nvContentPartPr>
              <p14:xfrm>
                <a:off x="5612470" y="1453399"/>
                <a:ext cx="76680" cy="97200"/>
              </p14:xfrm>
            </p:contentPart>
          </mc:Choice>
          <mc:Fallback xmlns="">
            <p:pic>
              <p:nvPicPr>
                <p:cNvPr id="86" name="Ink 85">
                  <a:extLst>
                    <a:ext uri="{FF2B5EF4-FFF2-40B4-BE49-F238E27FC236}">
                      <a16:creationId xmlns:a16="http://schemas.microsoft.com/office/drawing/2014/main" id="{6ACB8940-8AB6-7D4C-BEA4-4C5BDFF12BE9}"/>
                    </a:ext>
                  </a:extLst>
                </p:cNvPr>
                <p:cNvPicPr/>
                <p:nvPr/>
              </p:nvPicPr>
              <p:blipFill>
                <a:blip r:embed="rId143"/>
                <a:stretch>
                  <a:fillRect/>
                </a:stretch>
              </p:blipFill>
              <p:spPr>
                <a:xfrm>
                  <a:off x="5604910" y="1445839"/>
                  <a:ext cx="918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FF1EE7EE-B83E-FB46-8DB8-2AB20541ACE1}"/>
                    </a:ext>
                  </a:extLst>
                </p14:cNvPr>
                <p14:cNvContentPartPr/>
                <p14:nvPr/>
              </p14:nvContentPartPr>
              <p14:xfrm>
                <a:off x="5795350" y="1444399"/>
                <a:ext cx="111960" cy="93960"/>
              </p14:xfrm>
            </p:contentPart>
          </mc:Choice>
          <mc:Fallback xmlns="">
            <p:pic>
              <p:nvPicPr>
                <p:cNvPr id="87" name="Ink 86">
                  <a:extLst>
                    <a:ext uri="{FF2B5EF4-FFF2-40B4-BE49-F238E27FC236}">
                      <a16:creationId xmlns:a16="http://schemas.microsoft.com/office/drawing/2014/main" id="{FF1EE7EE-B83E-FB46-8DB8-2AB20541ACE1}"/>
                    </a:ext>
                  </a:extLst>
                </p:cNvPr>
                <p:cNvPicPr/>
                <p:nvPr/>
              </p:nvPicPr>
              <p:blipFill>
                <a:blip r:embed="rId145"/>
                <a:stretch>
                  <a:fillRect/>
                </a:stretch>
              </p:blipFill>
              <p:spPr>
                <a:xfrm>
                  <a:off x="5787790" y="1436839"/>
                  <a:ext cx="126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D742E521-EDB8-2E43-AF96-FCB86AE518DE}"/>
                    </a:ext>
                  </a:extLst>
                </p14:cNvPr>
                <p14:cNvContentPartPr/>
                <p14:nvPr/>
              </p14:nvContentPartPr>
              <p14:xfrm>
                <a:off x="5979310" y="1219759"/>
                <a:ext cx="61920" cy="286560"/>
              </p14:xfrm>
            </p:contentPart>
          </mc:Choice>
          <mc:Fallback xmlns="">
            <p:pic>
              <p:nvPicPr>
                <p:cNvPr id="88" name="Ink 87">
                  <a:extLst>
                    <a:ext uri="{FF2B5EF4-FFF2-40B4-BE49-F238E27FC236}">
                      <a16:creationId xmlns:a16="http://schemas.microsoft.com/office/drawing/2014/main" id="{D742E521-EDB8-2E43-AF96-FCB86AE518DE}"/>
                    </a:ext>
                  </a:extLst>
                </p:cNvPr>
                <p:cNvPicPr/>
                <p:nvPr/>
              </p:nvPicPr>
              <p:blipFill>
                <a:blip r:embed="rId147"/>
                <a:stretch>
                  <a:fillRect/>
                </a:stretch>
              </p:blipFill>
              <p:spPr>
                <a:xfrm>
                  <a:off x="5972110" y="1212199"/>
                  <a:ext cx="77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C446A599-CE01-4C4D-ADFE-88223D1ED073}"/>
                    </a:ext>
                  </a:extLst>
                </p14:cNvPr>
                <p14:cNvContentPartPr/>
                <p14:nvPr/>
              </p14:nvContentPartPr>
              <p14:xfrm>
                <a:off x="5973550" y="1378159"/>
                <a:ext cx="127080" cy="33840"/>
              </p14:xfrm>
            </p:contentPart>
          </mc:Choice>
          <mc:Fallback xmlns="">
            <p:pic>
              <p:nvPicPr>
                <p:cNvPr id="89" name="Ink 88">
                  <a:extLst>
                    <a:ext uri="{FF2B5EF4-FFF2-40B4-BE49-F238E27FC236}">
                      <a16:creationId xmlns:a16="http://schemas.microsoft.com/office/drawing/2014/main" id="{C446A599-CE01-4C4D-ADFE-88223D1ED073}"/>
                    </a:ext>
                  </a:extLst>
                </p:cNvPr>
                <p:cNvPicPr/>
                <p:nvPr/>
              </p:nvPicPr>
              <p:blipFill>
                <a:blip r:embed="rId149"/>
                <a:stretch>
                  <a:fillRect/>
                </a:stretch>
              </p:blipFill>
              <p:spPr>
                <a:xfrm>
                  <a:off x="5965990" y="1370599"/>
                  <a:ext cx="141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Ink 89">
                  <a:extLst>
                    <a:ext uri="{FF2B5EF4-FFF2-40B4-BE49-F238E27FC236}">
                      <a16:creationId xmlns:a16="http://schemas.microsoft.com/office/drawing/2014/main" id="{3B1AD076-318D-1543-8346-F5660BAC6183}"/>
                    </a:ext>
                  </a:extLst>
                </p14:cNvPr>
                <p14:cNvContentPartPr/>
                <p14:nvPr/>
              </p14:nvContentPartPr>
              <p14:xfrm>
                <a:off x="6156790" y="1429279"/>
                <a:ext cx="73080" cy="64800"/>
              </p14:xfrm>
            </p:contentPart>
          </mc:Choice>
          <mc:Fallback xmlns="">
            <p:pic>
              <p:nvPicPr>
                <p:cNvPr id="90" name="Ink 89">
                  <a:extLst>
                    <a:ext uri="{FF2B5EF4-FFF2-40B4-BE49-F238E27FC236}">
                      <a16:creationId xmlns:a16="http://schemas.microsoft.com/office/drawing/2014/main" id="{3B1AD076-318D-1543-8346-F5660BAC6183}"/>
                    </a:ext>
                  </a:extLst>
                </p:cNvPr>
                <p:cNvPicPr/>
                <p:nvPr/>
              </p:nvPicPr>
              <p:blipFill>
                <a:blip r:embed="rId151"/>
                <a:stretch>
                  <a:fillRect/>
                </a:stretch>
              </p:blipFill>
              <p:spPr>
                <a:xfrm>
                  <a:off x="6149230" y="1421719"/>
                  <a:ext cx="882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Ink 90">
                  <a:extLst>
                    <a:ext uri="{FF2B5EF4-FFF2-40B4-BE49-F238E27FC236}">
                      <a16:creationId xmlns:a16="http://schemas.microsoft.com/office/drawing/2014/main" id="{4CAC98C2-BDBD-694D-BC6C-C27114EDEB8A}"/>
                    </a:ext>
                  </a:extLst>
                </p14:cNvPr>
                <p14:cNvContentPartPr/>
                <p14:nvPr/>
              </p14:nvContentPartPr>
              <p14:xfrm>
                <a:off x="6306190" y="1420639"/>
                <a:ext cx="24840" cy="78840"/>
              </p14:xfrm>
            </p:contentPart>
          </mc:Choice>
          <mc:Fallback xmlns="">
            <p:pic>
              <p:nvPicPr>
                <p:cNvPr id="91" name="Ink 90">
                  <a:extLst>
                    <a:ext uri="{FF2B5EF4-FFF2-40B4-BE49-F238E27FC236}">
                      <a16:creationId xmlns:a16="http://schemas.microsoft.com/office/drawing/2014/main" id="{4CAC98C2-BDBD-694D-BC6C-C27114EDEB8A}"/>
                    </a:ext>
                  </a:extLst>
                </p:cNvPr>
                <p:cNvPicPr/>
                <p:nvPr/>
              </p:nvPicPr>
              <p:blipFill>
                <a:blip r:embed="rId153"/>
                <a:stretch>
                  <a:fillRect/>
                </a:stretch>
              </p:blipFill>
              <p:spPr>
                <a:xfrm>
                  <a:off x="6298630" y="1413439"/>
                  <a:ext cx="39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B2BDA9D7-C937-7D4C-9B6C-0DB56D377AF2}"/>
                    </a:ext>
                  </a:extLst>
                </p14:cNvPr>
                <p14:cNvContentPartPr/>
                <p14:nvPr/>
              </p14:nvContentPartPr>
              <p14:xfrm>
                <a:off x="6339670" y="1364839"/>
                <a:ext cx="12960" cy="11520"/>
              </p14:xfrm>
            </p:contentPart>
          </mc:Choice>
          <mc:Fallback xmlns="">
            <p:pic>
              <p:nvPicPr>
                <p:cNvPr id="92" name="Ink 91">
                  <a:extLst>
                    <a:ext uri="{FF2B5EF4-FFF2-40B4-BE49-F238E27FC236}">
                      <a16:creationId xmlns:a16="http://schemas.microsoft.com/office/drawing/2014/main" id="{B2BDA9D7-C937-7D4C-9B6C-0DB56D377AF2}"/>
                    </a:ext>
                  </a:extLst>
                </p:cNvPr>
                <p:cNvPicPr/>
                <p:nvPr/>
              </p:nvPicPr>
              <p:blipFill>
                <a:blip r:embed="rId155"/>
                <a:stretch>
                  <a:fillRect/>
                </a:stretch>
              </p:blipFill>
              <p:spPr>
                <a:xfrm>
                  <a:off x="6332110" y="1357279"/>
                  <a:ext cx="28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C85514F1-21C2-4642-BD71-1C85E20AF91E}"/>
                    </a:ext>
                  </a:extLst>
                </p14:cNvPr>
                <p14:cNvContentPartPr/>
                <p14:nvPr/>
              </p14:nvContentPartPr>
              <p14:xfrm>
                <a:off x="6436150" y="1383559"/>
                <a:ext cx="142920" cy="106920"/>
              </p14:xfrm>
            </p:contentPart>
          </mc:Choice>
          <mc:Fallback xmlns="">
            <p:pic>
              <p:nvPicPr>
                <p:cNvPr id="93" name="Ink 92">
                  <a:extLst>
                    <a:ext uri="{FF2B5EF4-FFF2-40B4-BE49-F238E27FC236}">
                      <a16:creationId xmlns:a16="http://schemas.microsoft.com/office/drawing/2014/main" id="{C85514F1-21C2-4642-BD71-1C85E20AF91E}"/>
                    </a:ext>
                  </a:extLst>
                </p:cNvPr>
                <p:cNvPicPr/>
                <p:nvPr/>
              </p:nvPicPr>
              <p:blipFill>
                <a:blip r:embed="rId157"/>
                <a:stretch>
                  <a:fillRect/>
                </a:stretch>
              </p:blipFill>
              <p:spPr>
                <a:xfrm>
                  <a:off x="6428590" y="1375999"/>
                  <a:ext cx="158040" cy="122040"/>
                </a:xfrm>
                <a:prstGeom prst="rect">
                  <a:avLst/>
                </a:prstGeom>
              </p:spPr>
            </p:pic>
          </mc:Fallback>
        </mc:AlternateContent>
      </p:grpSp>
      <p:grpSp>
        <p:nvGrpSpPr>
          <p:cNvPr id="106" name="Group 105">
            <a:extLst>
              <a:ext uri="{FF2B5EF4-FFF2-40B4-BE49-F238E27FC236}">
                <a16:creationId xmlns:a16="http://schemas.microsoft.com/office/drawing/2014/main" id="{65849408-9B38-9446-AD5D-0B43679BD2FC}"/>
              </a:ext>
            </a:extLst>
          </p:cNvPr>
          <p:cNvGrpSpPr/>
          <p:nvPr/>
        </p:nvGrpSpPr>
        <p:grpSpPr>
          <a:xfrm>
            <a:off x="6939430" y="1144159"/>
            <a:ext cx="888840" cy="331920"/>
            <a:chOff x="6939430" y="1144159"/>
            <a:chExt cx="888840" cy="331920"/>
          </a:xfrm>
        </p:grpSpPr>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11EB0778-1D09-434E-9C86-BDAF4CE444E7}"/>
                    </a:ext>
                  </a:extLst>
                </p14:cNvPr>
                <p14:cNvContentPartPr/>
                <p14:nvPr/>
              </p14:nvContentPartPr>
              <p14:xfrm>
                <a:off x="7110070" y="1169359"/>
                <a:ext cx="170640" cy="306720"/>
              </p14:xfrm>
            </p:contentPart>
          </mc:Choice>
          <mc:Fallback xmlns="">
            <p:pic>
              <p:nvPicPr>
                <p:cNvPr id="95" name="Ink 94">
                  <a:extLst>
                    <a:ext uri="{FF2B5EF4-FFF2-40B4-BE49-F238E27FC236}">
                      <a16:creationId xmlns:a16="http://schemas.microsoft.com/office/drawing/2014/main" id="{11EB0778-1D09-434E-9C86-BDAF4CE444E7}"/>
                    </a:ext>
                  </a:extLst>
                </p:cNvPr>
                <p:cNvPicPr/>
                <p:nvPr/>
              </p:nvPicPr>
              <p:blipFill>
                <a:blip r:embed="rId159"/>
                <a:stretch>
                  <a:fillRect/>
                </a:stretch>
              </p:blipFill>
              <p:spPr>
                <a:xfrm>
                  <a:off x="7102870" y="1161799"/>
                  <a:ext cx="1857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951141A4-D6BE-3C48-9A4B-A0C0C732AA7A}"/>
                    </a:ext>
                  </a:extLst>
                </p14:cNvPr>
                <p14:cNvContentPartPr/>
                <p14:nvPr/>
              </p14:nvContentPartPr>
              <p14:xfrm>
                <a:off x="7070470" y="1375279"/>
                <a:ext cx="108360" cy="8640"/>
              </p14:xfrm>
            </p:contentPart>
          </mc:Choice>
          <mc:Fallback xmlns="">
            <p:pic>
              <p:nvPicPr>
                <p:cNvPr id="96" name="Ink 95">
                  <a:extLst>
                    <a:ext uri="{FF2B5EF4-FFF2-40B4-BE49-F238E27FC236}">
                      <a16:creationId xmlns:a16="http://schemas.microsoft.com/office/drawing/2014/main" id="{951141A4-D6BE-3C48-9A4B-A0C0C732AA7A}"/>
                    </a:ext>
                  </a:extLst>
                </p:cNvPr>
                <p:cNvPicPr/>
                <p:nvPr/>
              </p:nvPicPr>
              <p:blipFill>
                <a:blip r:embed="rId161"/>
                <a:stretch>
                  <a:fillRect/>
                </a:stretch>
              </p:blipFill>
              <p:spPr>
                <a:xfrm>
                  <a:off x="7062910" y="1367719"/>
                  <a:ext cx="123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34D47473-8D0C-2344-92BA-BA72EA4149B4}"/>
                    </a:ext>
                  </a:extLst>
                </p14:cNvPr>
                <p14:cNvContentPartPr/>
                <p14:nvPr/>
              </p14:nvContentPartPr>
              <p14:xfrm>
                <a:off x="7287910" y="1235239"/>
                <a:ext cx="158400" cy="232200"/>
              </p14:xfrm>
            </p:contentPart>
          </mc:Choice>
          <mc:Fallback xmlns="">
            <p:pic>
              <p:nvPicPr>
                <p:cNvPr id="97" name="Ink 96">
                  <a:extLst>
                    <a:ext uri="{FF2B5EF4-FFF2-40B4-BE49-F238E27FC236}">
                      <a16:creationId xmlns:a16="http://schemas.microsoft.com/office/drawing/2014/main" id="{34D47473-8D0C-2344-92BA-BA72EA4149B4}"/>
                    </a:ext>
                  </a:extLst>
                </p:cNvPr>
                <p:cNvPicPr/>
                <p:nvPr/>
              </p:nvPicPr>
              <p:blipFill>
                <a:blip r:embed="rId163"/>
                <a:stretch>
                  <a:fillRect/>
                </a:stretch>
              </p:blipFill>
              <p:spPr>
                <a:xfrm>
                  <a:off x="7280350" y="1227679"/>
                  <a:ext cx="1735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185CFC72-3362-B840-8221-EC07AD4E462C}"/>
                    </a:ext>
                  </a:extLst>
                </p14:cNvPr>
                <p14:cNvContentPartPr/>
                <p14:nvPr/>
              </p14:nvContentPartPr>
              <p14:xfrm>
                <a:off x="7237870" y="1372399"/>
                <a:ext cx="91440" cy="7560"/>
              </p14:xfrm>
            </p:contentPart>
          </mc:Choice>
          <mc:Fallback xmlns="">
            <p:pic>
              <p:nvPicPr>
                <p:cNvPr id="98" name="Ink 97">
                  <a:extLst>
                    <a:ext uri="{FF2B5EF4-FFF2-40B4-BE49-F238E27FC236}">
                      <a16:creationId xmlns:a16="http://schemas.microsoft.com/office/drawing/2014/main" id="{185CFC72-3362-B840-8221-EC07AD4E462C}"/>
                    </a:ext>
                  </a:extLst>
                </p:cNvPr>
                <p:cNvPicPr/>
                <p:nvPr/>
              </p:nvPicPr>
              <p:blipFill>
                <a:blip r:embed="rId165"/>
                <a:stretch>
                  <a:fillRect/>
                </a:stretch>
              </p:blipFill>
              <p:spPr>
                <a:xfrm>
                  <a:off x="7230310" y="1364839"/>
                  <a:ext cx="1065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221D1D33-05C0-9B44-BD86-87CCCAC5CCFE}"/>
                    </a:ext>
                  </a:extLst>
                </p14:cNvPr>
                <p14:cNvContentPartPr/>
                <p14:nvPr/>
              </p14:nvContentPartPr>
              <p14:xfrm>
                <a:off x="7414630" y="1324159"/>
                <a:ext cx="104400" cy="86040"/>
              </p14:xfrm>
            </p:contentPart>
          </mc:Choice>
          <mc:Fallback xmlns="">
            <p:pic>
              <p:nvPicPr>
                <p:cNvPr id="99" name="Ink 98">
                  <a:extLst>
                    <a:ext uri="{FF2B5EF4-FFF2-40B4-BE49-F238E27FC236}">
                      <a16:creationId xmlns:a16="http://schemas.microsoft.com/office/drawing/2014/main" id="{221D1D33-05C0-9B44-BD86-87CCCAC5CCFE}"/>
                    </a:ext>
                  </a:extLst>
                </p:cNvPr>
                <p:cNvPicPr/>
                <p:nvPr/>
              </p:nvPicPr>
              <p:blipFill>
                <a:blip r:embed="rId167"/>
                <a:stretch>
                  <a:fillRect/>
                </a:stretch>
              </p:blipFill>
              <p:spPr>
                <a:xfrm>
                  <a:off x="7407070" y="1316599"/>
                  <a:ext cx="119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07742B50-A066-1041-8353-4928AAA9A382}"/>
                    </a:ext>
                  </a:extLst>
                </p14:cNvPr>
                <p14:cNvContentPartPr/>
                <p14:nvPr/>
              </p14:nvContentPartPr>
              <p14:xfrm>
                <a:off x="7562590" y="1319839"/>
                <a:ext cx="111960" cy="73080"/>
              </p14:xfrm>
            </p:contentPart>
          </mc:Choice>
          <mc:Fallback xmlns="">
            <p:pic>
              <p:nvPicPr>
                <p:cNvPr id="100" name="Ink 99">
                  <a:extLst>
                    <a:ext uri="{FF2B5EF4-FFF2-40B4-BE49-F238E27FC236}">
                      <a16:creationId xmlns:a16="http://schemas.microsoft.com/office/drawing/2014/main" id="{07742B50-A066-1041-8353-4928AAA9A382}"/>
                    </a:ext>
                  </a:extLst>
                </p:cNvPr>
                <p:cNvPicPr/>
                <p:nvPr/>
              </p:nvPicPr>
              <p:blipFill>
                <a:blip r:embed="rId169"/>
                <a:stretch>
                  <a:fillRect/>
                </a:stretch>
              </p:blipFill>
              <p:spPr>
                <a:xfrm>
                  <a:off x="7555390" y="1312279"/>
                  <a:ext cx="1270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96383BFA-3A60-C846-BE56-EC7E4A7A51BB}"/>
                    </a:ext>
                  </a:extLst>
                </p14:cNvPr>
                <p14:cNvContentPartPr/>
                <p14:nvPr/>
              </p14:nvContentPartPr>
              <p14:xfrm>
                <a:off x="7731070" y="1144159"/>
                <a:ext cx="18000" cy="268920"/>
              </p14:xfrm>
            </p:contentPart>
          </mc:Choice>
          <mc:Fallback xmlns="">
            <p:pic>
              <p:nvPicPr>
                <p:cNvPr id="101" name="Ink 100">
                  <a:extLst>
                    <a:ext uri="{FF2B5EF4-FFF2-40B4-BE49-F238E27FC236}">
                      <a16:creationId xmlns:a16="http://schemas.microsoft.com/office/drawing/2014/main" id="{96383BFA-3A60-C846-BE56-EC7E4A7A51BB}"/>
                    </a:ext>
                  </a:extLst>
                </p:cNvPr>
                <p:cNvPicPr/>
                <p:nvPr/>
              </p:nvPicPr>
              <p:blipFill>
                <a:blip r:embed="rId171"/>
                <a:stretch>
                  <a:fillRect/>
                </a:stretch>
              </p:blipFill>
              <p:spPr>
                <a:xfrm>
                  <a:off x="7723510" y="1136599"/>
                  <a:ext cx="33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F67EF979-F7DB-424E-8001-D665B45E91F8}"/>
                    </a:ext>
                  </a:extLst>
                </p14:cNvPr>
                <p14:cNvContentPartPr/>
                <p14:nvPr/>
              </p14:nvContentPartPr>
              <p14:xfrm>
                <a:off x="7659790" y="1247119"/>
                <a:ext cx="168480" cy="32760"/>
              </p14:xfrm>
            </p:contentPart>
          </mc:Choice>
          <mc:Fallback xmlns="">
            <p:pic>
              <p:nvPicPr>
                <p:cNvPr id="102" name="Ink 101">
                  <a:extLst>
                    <a:ext uri="{FF2B5EF4-FFF2-40B4-BE49-F238E27FC236}">
                      <a16:creationId xmlns:a16="http://schemas.microsoft.com/office/drawing/2014/main" id="{F67EF979-F7DB-424E-8001-D665B45E91F8}"/>
                    </a:ext>
                  </a:extLst>
                </p:cNvPr>
                <p:cNvPicPr/>
                <p:nvPr/>
              </p:nvPicPr>
              <p:blipFill>
                <a:blip r:embed="rId173"/>
                <a:stretch>
                  <a:fillRect/>
                </a:stretch>
              </p:blipFill>
              <p:spPr>
                <a:xfrm>
                  <a:off x="7652230" y="1239559"/>
                  <a:ext cx="183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B1A112D8-F33E-CD4F-B81F-2E36DEA4BB0F}"/>
                    </a:ext>
                  </a:extLst>
                </p14:cNvPr>
                <p14:cNvContentPartPr/>
                <p14:nvPr/>
              </p14:nvContentPartPr>
              <p14:xfrm>
                <a:off x="6939430" y="1329559"/>
                <a:ext cx="144720" cy="123120"/>
              </p14:xfrm>
            </p:contentPart>
          </mc:Choice>
          <mc:Fallback xmlns="">
            <p:pic>
              <p:nvPicPr>
                <p:cNvPr id="105" name="Ink 104">
                  <a:extLst>
                    <a:ext uri="{FF2B5EF4-FFF2-40B4-BE49-F238E27FC236}">
                      <a16:creationId xmlns:a16="http://schemas.microsoft.com/office/drawing/2014/main" id="{B1A112D8-F33E-CD4F-B81F-2E36DEA4BB0F}"/>
                    </a:ext>
                  </a:extLst>
                </p:cNvPr>
                <p:cNvPicPr/>
                <p:nvPr/>
              </p:nvPicPr>
              <p:blipFill>
                <a:blip r:embed="rId175"/>
                <a:stretch>
                  <a:fillRect/>
                </a:stretch>
              </p:blipFill>
              <p:spPr>
                <a:xfrm>
                  <a:off x="6931870" y="1321999"/>
                  <a:ext cx="15984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87341F56-A6DB-C341-987F-99F723EE83F6}"/>
                  </a:ext>
                </a:extLst>
              </p14:cNvPr>
              <p14:cNvContentPartPr/>
              <p14:nvPr/>
            </p14:nvContentPartPr>
            <p14:xfrm>
              <a:off x="7206550" y="3725359"/>
              <a:ext cx="172800" cy="303120"/>
            </p14:xfrm>
          </p:contentPart>
        </mc:Choice>
        <mc:Fallback xmlns="">
          <p:pic>
            <p:nvPicPr>
              <p:cNvPr id="107" name="Ink 106">
                <a:extLst>
                  <a:ext uri="{FF2B5EF4-FFF2-40B4-BE49-F238E27FC236}">
                    <a16:creationId xmlns:a16="http://schemas.microsoft.com/office/drawing/2014/main" id="{87341F56-A6DB-C341-987F-99F723EE83F6}"/>
                  </a:ext>
                </a:extLst>
              </p:cNvPr>
              <p:cNvPicPr/>
              <p:nvPr/>
            </p:nvPicPr>
            <p:blipFill>
              <a:blip r:embed="rId177"/>
              <a:stretch>
                <a:fillRect/>
              </a:stretch>
            </p:blipFill>
            <p:spPr>
              <a:xfrm>
                <a:off x="7198990" y="3717799"/>
                <a:ext cx="187920" cy="318240"/>
              </a:xfrm>
              <a:prstGeom prst="rect">
                <a:avLst/>
              </a:prstGeom>
            </p:spPr>
          </p:pic>
        </mc:Fallback>
      </mc:AlternateContent>
      <p:grpSp>
        <p:nvGrpSpPr>
          <p:cNvPr id="118" name="Group 117">
            <a:extLst>
              <a:ext uri="{FF2B5EF4-FFF2-40B4-BE49-F238E27FC236}">
                <a16:creationId xmlns:a16="http://schemas.microsoft.com/office/drawing/2014/main" id="{B474AA02-F5C1-0740-A91B-F1F0A42D49E4}"/>
              </a:ext>
            </a:extLst>
          </p:cNvPr>
          <p:cNvGrpSpPr/>
          <p:nvPr/>
        </p:nvGrpSpPr>
        <p:grpSpPr>
          <a:xfrm>
            <a:off x="7576990" y="3206239"/>
            <a:ext cx="828000" cy="320400"/>
            <a:chOff x="7576990" y="3206239"/>
            <a:chExt cx="828000" cy="320400"/>
          </a:xfrm>
        </p:grpSpPr>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6A71B607-148C-4647-B2BD-622F9E00FFB6}"/>
                    </a:ext>
                  </a:extLst>
                </p14:cNvPr>
                <p14:cNvContentPartPr/>
                <p14:nvPr/>
              </p14:nvContentPartPr>
              <p14:xfrm>
                <a:off x="7576990" y="3460399"/>
                <a:ext cx="120240" cy="54720"/>
              </p14:xfrm>
            </p:contentPart>
          </mc:Choice>
          <mc:Fallback xmlns="">
            <p:pic>
              <p:nvPicPr>
                <p:cNvPr id="108" name="Ink 107">
                  <a:extLst>
                    <a:ext uri="{FF2B5EF4-FFF2-40B4-BE49-F238E27FC236}">
                      <a16:creationId xmlns:a16="http://schemas.microsoft.com/office/drawing/2014/main" id="{6A71B607-148C-4647-B2BD-622F9E00FFB6}"/>
                    </a:ext>
                  </a:extLst>
                </p:cNvPr>
                <p:cNvPicPr/>
                <p:nvPr/>
              </p:nvPicPr>
              <p:blipFill>
                <a:blip r:embed="rId179"/>
                <a:stretch>
                  <a:fillRect/>
                </a:stretch>
              </p:blipFill>
              <p:spPr>
                <a:xfrm>
                  <a:off x="7569430" y="3452839"/>
                  <a:ext cx="135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0E5D7337-677A-6B4B-9489-3794FD4EB36F}"/>
                    </a:ext>
                  </a:extLst>
                </p14:cNvPr>
                <p14:cNvContentPartPr/>
                <p14:nvPr/>
              </p14:nvContentPartPr>
              <p14:xfrm>
                <a:off x="7713070" y="3206239"/>
                <a:ext cx="25560" cy="309240"/>
              </p14:xfrm>
            </p:contentPart>
          </mc:Choice>
          <mc:Fallback xmlns="">
            <p:pic>
              <p:nvPicPr>
                <p:cNvPr id="109" name="Ink 108">
                  <a:extLst>
                    <a:ext uri="{FF2B5EF4-FFF2-40B4-BE49-F238E27FC236}">
                      <a16:creationId xmlns:a16="http://schemas.microsoft.com/office/drawing/2014/main" id="{0E5D7337-677A-6B4B-9489-3794FD4EB36F}"/>
                    </a:ext>
                  </a:extLst>
                </p:cNvPr>
                <p:cNvPicPr/>
                <p:nvPr/>
              </p:nvPicPr>
              <p:blipFill>
                <a:blip r:embed="rId181"/>
                <a:stretch>
                  <a:fillRect/>
                </a:stretch>
              </p:blipFill>
              <p:spPr>
                <a:xfrm>
                  <a:off x="7705510" y="3198679"/>
                  <a:ext cx="406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DCA7C571-144D-0E48-9098-D11E7F4590F1}"/>
                    </a:ext>
                  </a:extLst>
                </p14:cNvPr>
                <p14:cNvContentPartPr/>
                <p14:nvPr/>
              </p14:nvContentPartPr>
              <p14:xfrm>
                <a:off x="7795510" y="3424039"/>
                <a:ext cx="12240" cy="92160"/>
              </p14:xfrm>
            </p:contentPart>
          </mc:Choice>
          <mc:Fallback xmlns="">
            <p:pic>
              <p:nvPicPr>
                <p:cNvPr id="110" name="Ink 109">
                  <a:extLst>
                    <a:ext uri="{FF2B5EF4-FFF2-40B4-BE49-F238E27FC236}">
                      <a16:creationId xmlns:a16="http://schemas.microsoft.com/office/drawing/2014/main" id="{DCA7C571-144D-0E48-9098-D11E7F4590F1}"/>
                    </a:ext>
                  </a:extLst>
                </p:cNvPr>
                <p:cNvPicPr/>
                <p:nvPr/>
              </p:nvPicPr>
              <p:blipFill>
                <a:blip r:embed="rId183"/>
                <a:stretch>
                  <a:fillRect/>
                </a:stretch>
              </p:blipFill>
              <p:spPr>
                <a:xfrm>
                  <a:off x="7787950" y="3416479"/>
                  <a:ext cx="27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B67B7666-A4B3-7944-A84B-1226FB9CF560}"/>
                    </a:ext>
                  </a:extLst>
                </p14:cNvPr>
                <p14:cNvContentPartPr/>
                <p14:nvPr/>
              </p14:nvContentPartPr>
              <p14:xfrm>
                <a:off x="7827910" y="3335119"/>
                <a:ext cx="1080" cy="6480"/>
              </p14:xfrm>
            </p:contentPart>
          </mc:Choice>
          <mc:Fallback xmlns="">
            <p:pic>
              <p:nvPicPr>
                <p:cNvPr id="111" name="Ink 110">
                  <a:extLst>
                    <a:ext uri="{FF2B5EF4-FFF2-40B4-BE49-F238E27FC236}">
                      <a16:creationId xmlns:a16="http://schemas.microsoft.com/office/drawing/2014/main" id="{B67B7666-A4B3-7944-A84B-1226FB9CF560}"/>
                    </a:ext>
                  </a:extLst>
                </p:cNvPr>
                <p:cNvPicPr/>
                <p:nvPr/>
              </p:nvPicPr>
              <p:blipFill>
                <a:blip r:embed="rId185"/>
                <a:stretch>
                  <a:fillRect/>
                </a:stretch>
              </p:blipFill>
              <p:spPr>
                <a:xfrm>
                  <a:off x="7820350" y="3327559"/>
                  <a:ext cx="162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77516BB2-A645-0C40-A3D0-20EF59D3315F}"/>
                    </a:ext>
                  </a:extLst>
                </p14:cNvPr>
                <p14:cNvContentPartPr/>
                <p14:nvPr/>
              </p14:nvContentPartPr>
              <p14:xfrm>
                <a:off x="7872190" y="3436639"/>
                <a:ext cx="117360" cy="81720"/>
              </p14:xfrm>
            </p:contentPart>
          </mc:Choice>
          <mc:Fallback xmlns="">
            <p:pic>
              <p:nvPicPr>
                <p:cNvPr id="112" name="Ink 111">
                  <a:extLst>
                    <a:ext uri="{FF2B5EF4-FFF2-40B4-BE49-F238E27FC236}">
                      <a16:creationId xmlns:a16="http://schemas.microsoft.com/office/drawing/2014/main" id="{77516BB2-A645-0C40-A3D0-20EF59D3315F}"/>
                    </a:ext>
                  </a:extLst>
                </p:cNvPr>
                <p:cNvPicPr/>
                <p:nvPr/>
              </p:nvPicPr>
              <p:blipFill>
                <a:blip r:embed="rId187"/>
                <a:stretch>
                  <a:fillRect/>
                </a:stretch>
              </p:blipFill>
              <p:spPr>
                <a:xfrm>
                  <a:off x="7864630" y="3429079"/>
                  <a:ext cx="1324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744EC8B1-15FF-E04D-9345-E030B1CF69E7}"/>
                    </a:ext>
                  </a:extLst>
                </p14:cNvPr>
                <p14:cNvContentPartPr/>
                <p14:nvPr/>
              </p14:nvContentPartPr>
              <p14:xfrm>
                <a:off x="7977310" y="3338719"/>
                <a:ext cx="360" cy="12960"/>
              </p14:xfrm>
            </p:contentPart>
          </mc:Choice>
          <mc:Fallback xmlns="">
            <p:pic>
              <p:nvPicPr>
                <p:cNvPr id="113" name="Ink 112">
                  <a:extLst>
                    <a:ext uri="{FF2B5EF4-FFF2-40B4-BE49-F238E27FC236}">
                      <a16:creationId xmlns:a16="http://schemas.microsoft.com/office/drawing/2014/main" id="{744EC8B1-15FF-E04D-9345-E030B1CF69E7}"/>
                    </a:ext>
                  </a:extLst>
                </p:cNvPr>
                <p:cNvPicPr/>
                <p:nvPr/>
              </p:nvPicPr>
              <p:blipFill>
                <a:blip r:embed="rId189"/>
                <a:stretch>
                  <a:fillRect/>
                </a:stretch>
              </p:blipFill>
              <p:spPr>
                <a:xfrm>
                  <a:off x="7969750" y="3331159"/>
                  <a:ext cx="15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ED74741-6491-D440-B526-9C962DF6E25A}"/>
                    </a:ext>
                  </a:extLst>
                </p14:cNvPr>
                <p14:cNvContentPartPr/>
                <p14:nvPr/>
              </p14:nvContentPartPr>
              <p14:xfrm>
                <a:off x="8025910" y="3333319"/>
                <a:ext cx="120960" cy="177120"/>
              </p14:xfrm>
            </p:contentPart>
          </mc:Choice>
          <mc:Fallback xmlns="">
            <p:pic>
              <p:nvPicPr>
                <p:cNvPr id="114" name="Ink 113">
                  <a:extLst>
                    <a:ext uri="{FF2B5EF4-FFF2-40B4-BE49-F238E27FC236}">
                      <a16:creationId xmlns:a16="http://schemas.microsoft.com/office/drawing/2014/main" id="{4ED74741-6491-D440-B526-9C962DF6E25A}"/>
                    </a:ext>
                  </a:extLst>
                </p:cNvPr>
                <p:cNvPicPr/>
                <p:nvPr/>
              </p:nvPicPr>
              <p:blipFill>
                <a:blip r:embed="rId191"/>
                <a:stretch>
                  <a:fillRect/>
                </a:stretch>
              </p:blipFill>
              <p:spPr>
                <a:xfrm>
                  <a:off x="8018350" y="3325759"/>
                  <a:ext cx="1360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EA25D423-DE74-0549-B577-FE07C8A5B86E}"/>
                    </a:ext>
                  </a:extLst>
                </p14:cNvPr>
                <p14:cNvContentPartPr/>
                <p14:nvPr/>
              </p14:nvContentPartPr>
              <p14:xfrm>
                <a:off x="8187190" y="3428719"/>
                <a:ext cx="80280" cy="86760"/>
              </p14:xfrm>
            </p:contentPart>
          </mc:Choice>
          <mc:Fallback xmlns="">
            <p:pic>
              <p:nvPicPr>
                <p:cNvPr id="115" name="Ink 114">
                  <a:extLst>
                    <a:ext uri="{FF2B5EF4-FFF2-40B4-BE49-F238E27FC236}">
                      <a16:creationId xmlns:a16="http://schemas.microsoft.com/office/drawing/2014/main" id="{EA25D423-DE74-0549-B577-FE07C8A5B86E}"/>
                    </a:ext>
                  </a:extLst>
                </p:cNvPr>
                <p:cNvPicPr/>
                <p:nvPr/>
              </p:nvPicPr>
              <p:blipFill>
                <a:blip r:embed="rId193"/>
                <a:stretch>
                  <a:fillRect/>
                </a:stretch>
              </p:blipFill>
              <p:spPr>
                <a:xfrm>
                  <a:off x="8179630" y="3421159"/>
                  <a:ext cx="954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32D1956C-F5AC-8E42-ACA0-C7017764B874}"/>
                    </a:ext>
                  </a:extLst>
                </p14:cNvPr>
                <p14:cNvContentPartPr/>
                <p14:nvPr/>
              </p14:nvContentPartPr>
              <p14:xfrm>
                <a:off x="8284750" y="3438799"/>
                <a:ext cx="120240" cy="59760"/>
              </p14:xfrm>
            </p:contentPart>
          </mc:Choice>
          <mc:Fallback xmlns="">
            <p:pic>
              <p:nvPicPr>
                <p:cNvPr id="116" name="Ink 115">
                  <a:extLst>
                    <a:ext uri="{FF2B5EF4-FFF2-40B4-BE49-F238E27FC236}">
                      <a16:creationId xmlns:a16="http://schemas.microsoft.com/office/drawing/2014/main" id="{32D1956C-F5AC-8E42-ACA0-C7017764B874}"/>
                    </a:ext>
                  </a:extLst>
                </p:cNvPr>
                <p:cNvPicPr/>
                <p:nvPr/>
              </p:nvPicPr>
              <p:blipFill>
                <a:blip r:embed="rId195"/>
                <a:stretch>
                  <a:fillRect/>
                </a:stretch>
              </p:blipFill>
              <p:spPr>
                <a:xfrm>
                  <a:off x="8277190" y="3431239"/>
                  <a:ext cx="135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74D983E1-C02B-BB43-85A8-AE90358E7777}"/>
                    </a:ext>
                  </a:extLst>
                </p14:cNvPr>
                <p14:cNvContentPartPr/>
                <p14:nvPr/>
              </p14:nvContentPartPr>
              <p14:xfrm>
                <a:off x="8375110" y="3211279"/>
                <a:ext cx="20520" cy="315360"/>
              </p14:xfrm>
            </p:contentPart>
          </mc:Choice>
          <mc:Fallback xmlns="">
            <p:pic>
              <p:nvPicPr>
                <p:cNvPr id="117" name="Ink 116">
                  <a:extLst>
                    <a:ext uri="{FF2B5EF4-FFF2-40B4-BE49-F238E27FC236}">
                      <a16:creationId xmlns:a16="http://schemas.microsoft.com/office/drawing/2014/main" id="{74D983E1-C02B-BB43-85A8-AE90358E7777}"/>
                    </a:ext>
                  </a:extLst>
                </p:cNvPr>
                <p:cNvPicPr/>
                <p:nvPr/>
              </p:nvPicPr>
              <p:blipFill>
                <a:blip r:embed="rId197"/>
                <a:stretch>
                  <a:fillRect/>
                </a:stretch>
              </p:blipFill>
              <p:spPr>
                <a:xfrm>
                  <a:off x="8367550" y="3203719"/>
                  <a:ext cx="35640" cy="330480"/>
                </a:xfrm>
                <a:prstGeom prst="rect">
                  <a:avLst/>
                </a:prstGeom>
              </p:spPr>
            </p:pic>
          </mc:Fallback>
        </mc:AlternateContent>
      </p:grpSp>
      <p:grpSp>
        <p:nvGrpSpPr>
          <p:cNvPr id="125" name="Group 124">
            <a:extLst>
              <a:ext uri="{FF2B5EF4-FFF2-40B4-BE49-F238E27FC236}">
                <a16:creationId xmlns:a16="http://schemas.microsoft.com/office/drawing/2014/main" id="{E0939C71-314D-EC45-90E2-0D904E233AD3}"/>
              </a:ext>
            </a:extLst>
          </p:cNvPr>
          <p:cNvGrpSpPr/>
          <p:nvPr/>
        </p:nvGrpSpPr>
        <p:grpSpPr>
          <a:xfrm>
            <a:off x="6929710" y="5000479"/>
            <a:ext cx="651240" cy="288000"/>
            <a:chOff x="6929710" y="5000479"/>
            <a:chExt cx="651240" cy="288000"/>
          </a:xfrm>
        </p:grpSpPr>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156D224B-85D0-924E-8EFA-DD172E45A837}"/>
                    </a:ext>
                  </a:extLst>
                </p14:cNvPr>
                <p14:cNvContentPartPr/>
                <p14:nvPr/>
              </p14:nvContentPartPr>
              <p14:xfrm>
                <a:off x="6929710" y="5034319"/>
                <a:ext cx="120960" cy="254160"/>
              </p14:xfrm>
            </p:contentPart>
          </mc:Choice>
          <mc:Fallback xmlns="">
            <p:pic>
              <p:nvPicPr>
                <p:cNvPr id="119" name="Ink 118">
                  <a:extLst>
                    <a:ext uri="{FF2B5EF4-FFF2-40B4-BE49-F238E27FC236}">
                      <a16:creationId xmlns:a16="http://schemas.microsoft.com/office/drawing/2014/main" id="{156D224B-85D0-924E-8EFA-DD172E45A837}"/>
                    </a:ext>
                  </a:extLst>
                </p:cNvPr>
                <p:cNvPicPr/>
                <p:nvPr/>
              </p:nvPicPr>
              <p:blipFill>
                <a:blip r:embed="rId199"/>
                <a:stretch>
                  <a:fillRect/>
                </a:stretch>
              </p:blipFill>
              <p:spPr>
                <a:xfrm>
                  <a:off x="6922150" y="5026759"/>
                  <a:ext cx="1360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2FCD4AE5-03E5-B14F-A0E8-82BDD350C3BD}"/>
                    </a:ext>
                  </a:extLst>
                </p14:cNvPr>
                <p14:cNvContentPartPr/>
                <p14:nvPr/>
              </p14:nvContentPartPr>
              <p14:xfrm>
                <a:off x="7090630" y="5069239"/>
                <a:ext cx="111240" cy="177480"/>
              </p14:xfrm>
            </p:contentPart>
          </mc:Choice>
          <mc:Fallback xmlns="">
            <p:pic>
              <p:nvPicPr>
                <p:cNvPr id="120" name="Ink 119">
                  <a:extLst>
                    <a:ext uri="{FF2B5EF4-FFF2-40B4-BE49-F238E27FC236}">
                      <a16:creationId xmlns:a16="http://schemas.microsoft.com/office/drawing/2014/main" id="{2FCD4AE5-03E5-B14F-A0E8-82BDD350C3BD}"/>
                    </a:ext>
                  </a:extLst>
                </p:cNvPr>
                <p:cNvPicPr/>
                <p:nvPr/>
              </p:nvPicPr>
              <p:blipFill>
                <a:blip r:embed="rId201"/>
                <a:stretch>
                  <a:fillRect/>
                </a:stretch>
              </p:blipFill>
              <p:spPr>
                <a:xfrm>
                  <a:off x="7083070" y="5061679"/>
                  <a:ext cx="1263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8A5BFB10-62B5-1140-9ECA-280E03E9C805}"/>
                    </a:ext>
                  </a:extLst>
                </p14:cNvPr>
                <p14:cNvContentPartPr/>
                <p14:nvPr/>
              </p14:nvContentPartPr>
              <p14:xfrm>
                <a:off x="7291150" y="5031439"/>
                <a:ext cx="10800" cy="161640"/>
              </p14:xfrm>
            </p:contentPart>
          </mc:Choice>
          <mc:Fallback xmlns="">
            <p:pic>
              <p:nvPicPr>
                <p:cNvPr id="121" name="Ink 120">
                  <a:extLst>
                    <a:ext uri="{FF2B5EF4-FFF2-40B4-BE49-F238E27FC236}">
                      <a16:creationId xmlns:a16="http://schemas.microsoft.com/office/drawing/2014/main" id="{8A5BFB10-62B5-1140-9ECA-280E03E9C805}"/>
                    </a:ext>
                  </a:extLst>
                </p:cNvPr>
                <p:cNvPicPr/>
                <p:nvPr/>
              </p:nvPicPr>
              <p:blipFill>
                <a:blip r:embed="rId203"/>
                <a:stretch>
                  <a:fillRect/>
                </a:stretch>
              </p:blipFill>
              <p:spPr>
                <a:xfrm>
                  <a:off x="7283590" y="5023879"/>
                  <a:ext cx="259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31C3F878-73DA-FD41-82A6-024ADA4B59FF}"/>
                    </a:ext>
                  </a:extLst>
                </p14:cNvPr>
                <p14:cNvContentPartPr/>
                <p14:nvPr/>
              </p14:nvContentPartPr>
              <p14:xfrm>
                <a:off x="7274950" y="5107759"/>
                <a:ext cx="88560" cy="49320"/>
              </p14:xfrm>
            </p:contentPart>
          </mc:Choice>
          <mc:Fallback xmlns="">
            <p:pic>
              <p:nvPicPr>
                <p:cNvPr id="122" name="Ink 121">
                  <a:extLst>
                    <a:ext uri="{FF2B5EF4-FFF2-40B4-BE49-F238E27FC236}">
                      <a16:creationId xmlns:a16="http://schemas.microsoft.com/office/drawing/2014/main" id="{31C3F878-73DA-FD41-82A6-024ADA4B59FF}"/>
                    </a:ext>
                  </a:extLst>
                </p:cNvPr>
                <p:cNvPicPr/>
                <p:nvPr/>
              </p:nvPicPr>
              <p:blipFill>
                <a:blip r:embed="rId205"/>
                <a:stretch>
                  <a:fillRect/>
                </a:stretch>
              </p:blipFill>
              <p:spPr>
                <a:xfrm>
                  <a:off x="7267390" y="5100199"/>
                  <a:ext cx="103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42855F85-CC3F-BE48-BF79-266387A7EAE7}"/>
                    </a:ext>
                  </a:extLst>
                </p14:cNvPr>
                <p14:cNvContentPartPr/>
                <p14:nvPr/>
              </p14:nvContentPartPr>
              <p14:xfrm>
                <a:off x="7343710" y="5000479"/>
                <a:ext cx="27000" cy="211320"/>
              </p14:xfrm>
            </p:contentPart>
          </mc:Choice>
          <mc:Fallback xmlns="">
            <p:pic>
              <p:nvPicPr>
                <p:cNvPr id="123" name="Ink 122">
                  <a:extLst>
                    <a:ext uri="{FF2B5EF4-FFF2-40B4-BE49-F238E27FC236}">
                      <a16:creationId xmlns:a16="http://schemas.microsoft.com/office/drawing/2014/main" id="{42855F85-CC3F-BE48-BF79-266387A7EAE7}"/>
                    </a:ext>
                  </a:extLst>
                </p:cNvPr>
                <p:cNvPicPr/>
                <p:nvPr/>
              </p:nvPicPr>
              <p:blipFill>
                <a:blip r:embed="rId207"/>
                <a:stretch>
                  <a:fillRect/>
                </a:stretch>
              </p:blipFill>
              <p:spPr>
                <a:xfrm>
                  <a:off x="7336150" y="4992919"/>
                  <a:ext cx="42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A207A9E2-863E-FE4F-881E-15E36EB45392}"/>
                    </a:ext>
                  </a:extLst>
                </p14:cNvPr>
                <p14:cNvContentPartPr/>
                <p14:nvPr/>
              </p14:nvContentPartPr>
              <p14:xfrm>
                <a:off x="7413910" y="5052319"/>
                <a:ext cx="167040" cy="158040"/>
              </p14:xfrm>
            </p:contentPart>
          </mc:Choice>
          <mc:Fallback xmlns="">
            <p:pic>
              <p:nvPicPr>
                <p:cNvPr id="124" name="Ink 123">
                  <a:extLst>
                    <a:ext uri="{FF2B5EF4-FFF2-40B4-BE49-F238E27FC236}">
                      <a16:creationId xmlns:a16="http://schemas.microsoft.com/office/drawing/2014/main" id="{A207A9E2-863E-FE4F-881E-15E36EB45392}"/>
                    </a:ext>
                  </a:extLst>
                </p:cNvPr>
                <p:cNvPicPr/>
                <p:nvPr/>
              </p:nvPicPr>
              <p:blipFill>
                <a:blip r:embed="rId209"/>
                <a:stretch>
                  <a:fillRect/>
                </a:stretch>
              </p:blipFill>
              <p:spPr>
                <a:xfrm>
                  <a:off x="7406350" y="5044759"/>
                  <a:ext cx="182160" cy="172800"/>
                </a:xfrm>
                <a:prstGeom prst="rect">
                  <a:avLst/>
                </a:prstGeom>
              </p:spPr>
            </p:pic>
          </mc:Fallback>
        </mc:AlternateContent>
      </p:grpSp>
      <p:grpSp>
        <p:nvGrpSpPr>
          <p:cNvPr id="133" name="Group 132">
            <a:extLst>
              <a:ext uri="{FF2B5EF4-FFF2-40B4-BE49-F238E27FC236}">
                <a16:creationId xmlns:a16="http://schemas.microsoft.com/office/drawing/2014/main" id="{7B1C39B0-2B5D-7E43-AE0F-61277F198015}"/>
              </a:ext>
            </a:extLst>
          </p:cNvPr>
          <p:cNvGrpSpPr/>
          <p:nvPr/>
        </p:nvGrpSpPr>
        <p:grpSpPr>
          <a:xfrm>
            <a:off x="7003870" y="5500879"/>
            <a:ext cx="133560" cy="231840"/>
            <a:chOff x="7003870" y="5500879"/>
            <a:chExt cx="133560" cy="231840"/>
          </a:xfrm>
        </p:grpSpPr>
        <mc:AlternateContent xmlns:mc="http://schemas.openxmlformats.org/markup-compatibility/2006" xmlns:p14="http://schemas.microsoft.com/office/powerpoint/2010/main">
          <mc:Choice Requires="p14">
            <p:contentPart p14:bwMode="auto" r:id="rId210">
              <p14:nvContentPartPr>
                <p14:cNvPr id="126" name="Ink 125">
                  <a:extLst>
                    <a:ext uri="{FF2B5EF4-FFF2-40B4-BE49-F238E27FC236}">
                      <a16:creationId xmlns:a16="http://schemas.microsoft.com/office/drawing/2014/main" id="{47A0EE5C-9AAB-4C46-8CA5-D78424897D49}"/>
                    </a:ext>
                  </a:extLst>
                </p14:cNvPr>
                <p14:cNvContentPartPr/>
                <p14:nvPr/>
              </p14:nvContentPartPr>
              <p14:xfrm>
                <a:off x="7003870" y="5501959"/>
                <a:ext cx="133560" cy="126000"/>
              </p14:xfrm>
            </p:contentPart>
          </mc:Choice>
          <mc:Fallback xmlns="">
            <p:pic>
              <p:nvPicPr>
                <p:cNvPr id="126" name="Ink 125">
                  <a:extLst>
                    <a:ext uri="{FF2B5EF4-FFF2-40B4-BE49-F238E27FC236}">
                      <a16:creationId xmlns:a16="http://schemas.microsoft.com/office/drawing/2014/main" id="{47A0EE5C-9AAB-4C46-8CA5-D78424897D49}"/>
                    </a:ext>
                  </a:extLst>
                </p:cNvPr>
                <p:cNvPicPr/>
                <p:nvPr/>
              </p:nvPicPr>
              <p:blipFill>
                <a:blip r:embed="rId211"/>
                <a:stretch>
                  <a:fillRect/>
                </a:stretch>
              </p:blipFill>
              <p:spPr>
                <a:xfrm>
                  <a:off x="6996310" y="5494399"/>
                  <a:ext cx="1486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Ink 126">
                  <a:extLst>
                    <a:ext uri="{FF2B5EF4-FFF2-40B4-BE49-F238E27FC236}">
                      <a16:creationId xmlns:a16="http://schemas.microsoft.com/office/drawing/2014/main" id="{38ED91EA-B490-CE4D-8A07-E12D7DA4FDBF}"/>
                    </a:ext>
                  </a:extLst>
                </p14:cNvPr>
                <p14:cNvContentPartPr/>
                <p14:nvPr/>
              </p14:nvContentPartPr>
              <p14:xfrm>
                <a:off x="7119430" y="5500879"/>
                <a:ext cx="8640" cy="231840"/>
              </p14:xfrm>
            </p:contentPart>
          </mc:Choice>
          <mc:Fallback xmlns="">
            <p:pic>
              <p:nvPicPr>
                <p:cNvPr id="127" name="Ink 126">
                  <a:extLst>
                    <a:ext uri="{FF2B5EF4-FFF2-40B4-BE49-F238E27FC236}">
                      <a16:creationId xmlns:a16="http://schemas.microsoft.com/office/drawing/2014/main" id="{38ED91EA-B490-CE4D-8A07-E12D7DA4FDBF}"/>
                    </a:ext>
                  </a:extLst>
                </p:cNvPr>
                <p:cNvPicPr/>
                <p:nvPr/>
              </p:nvPicPr>
              <p:blipFill>
                <a:blip r:embed="rId213"/>
                <a:stretch>
                  <a:fillRect/>
                </a:stretch>
              </p:blipFill>
              <p:spPr>
                <a:xfrm>
                  <a:off x="7111870" y="5493319"/>
                  <a:ext cx="23760" cy="246960"/>
                </a:xfrm>
                <a:prstGeom prst="rect">
                  <a:avLst/>
                </a:prstGeom>
              </p:spPr>
            </p:pic>
          </mc:Fallback>
        </mc:AlternateContent>
      </p:grpSp>
      <p:grpSp>
        <p:nvGrpSpPr>
          <p:cNvPr id="132" name="Group 131">
            <a:extLst>
              <a:ext uri="{FF2B5EF4-FFF2-40B4-BE49-F238E27FC236}">
                <a16:creationId xmlns:a16="http://schemas.microsoft.com/office/drawing/2014/main" id="{FC9543AE-6B9B-D64E-A543-3B6C49AC6E4F}"/>
              </a:ext>
            </a:extLst>
          </p:cNvPr>
          <p:cNvGrpSpPr/>
          <p:nvPr/>
        </p:nvGrpSpPr>
        <p:grpSpPr>
          <a:xfrm>
            <a:off x="7287190" y="5363359"/>
            <a:ext cx="570600" cy="286560"/>
            <a:chOff x="7287190" y="5363359"/>
            <a:chExt cx="570600" cy="286560"/>
          </a:xfrm>
        </p:grpSpPr>
        <mc:AlternateContent xmlns:mc="http://schemas.openxmlformats.org/markup-compatibility/2006" xmlns:p14="http://schemas.microsoft.com/office/powerpoint/2010/main">
          <mc:Choice Requires="p14">
            <p:contentPart p14:bwMode="auto" r:id="rId214">
              <p14:nvContentPartPr>
                <p14:cNvPr id="128" name="Ink 127">
                  <a:extLst>
                    <a:ext uri="{FF2B5EF4-FFF2-40B4-BE49-F238E27FC236}">
                      <a16:creationId xmlns:a16="http://schemas.microsoft.com/office/drawing/2014/main" id="{21519C64-3B2D-A94E-BBB7-1647CDDFB84E}"/>
                    </a:ext>
                  </a:extLst>
                </p14:cNvPr>
                <p14:cNvContentPartPr/>
                <p14:nvPr/>
              </p14:nvContentPartPr>
              <p14:xfrm>
                <a:off x="7287190" y="5440759"/>
                <a:ext cx="86760" cy="209160"/>
              </p14:xfrm>
            </p:contentPart>
          </mc:Choice>
          <mc:Fallback xmlns="">
            <p:pic>
              <p:nvPicPr>
                <p:cNvPr id="128" name="Ink 127">
                  <a:extLst>
                    <a:ext uri="{FF2B5EF4-FFF2-40B4-BE49-F238E27FC236}">
                      <a16:creationId xmlns:a16="http://schemas.microsoft.com/office/drawing/2014/main" id="{21519C64-3B2D-A94E-BBB7-1647CDDFB84E}"/>
                    </a:ext>
                  </a:extLst>
                </p:cNvPr>
                <p:cNvPicPr/>
                <p:nvPr/>
              </p:nvPicPr>
              <p:blipFill>
                <a:blip r:embed="rId215"/>
                <a:stretch>
                  <a:fillRect/>
                </a:stretch>
              </p:blipFill>
              <p:spPr>
                <a:xfrm>
                  <a:off x="7279630" y="5433199"/>
                  <a:ext cx="1018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Ink 128">
                  <a:extLst>
                    <a:ext uri="{FF2B5EF4-FFF2-40B4-BE49-F238E27FC236}">
                      <a16:creationId xmlns:a16="http://schemas.microsoft.com/office/drawing/2014/main" id="{A87F120C-AE21-284D-AB55-822896C8458E}"/>
                    </a:ext>
                  </a:extLst>
                </p14:cNvPr>
                <p14:cNvContentPartPr/>
                <p14:nvPr/>
              </p14:nvContentPartPr>
              <p14:xfrm>
                <a:off x="7471870" y="5418799"/>
                <a:ext cx="3960" cy="175680"/>
              </p14:xfrm>
            </p:contentPart>
          </mc:Choice>
          <mc:Fallback xmlns="">
            <p:pic>
              <p:nvPicPr>
                <p:cNvPr id="129" name="Ink 128">
                  <a:extLst>
                    <a:ext uri="{FF2B5EF4-FFF2-40B4-BE49-F238E27FC236}">
                      <a16:creationId xmlns:a16="http://schemas.microsoft.com/office/drawing/2014/main" id="{A87F120C-AE21-284D-AB55-822896C8458E}"/>
                    </a:ext>
                  </a:extLst>
                </p:cNvPr>
                <p:cNvPicPr/>
                <p:nvPr/>
              </p:nvPicPr>
              <p:blipFill>
                <a:blip r:embed="rId217"/>
                <a:stretch>
                  <a:fillRect/>
                </a:stretch>
              </p:blipFill>
              <p:spPr>
                <a:xfrm>
                  <a:off x="7464310" y="5411239"/>
                  <a:ext cx="19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Ink 129">
                  <a:extLst>
                    <a:ext uri="{FF2B5EF4-FFF2-40B4-BE49-F238E27FC236}">
                      <a16:creationId xmlns:a16="http://schemas.microsoft.com/office/drawing/2014/main" id="{E90F8BC5-EE2A-7447-835E-401C49D8DABF}"/>
                    </a:ext>
                  </a:extLst>
                </p14:cNvPr>
                <p14:cNvContentPartPr/>
                <p14:nvPr/>
              </p14:nvContentPartPr>
              <p14:xfrm>
                <a:off x="7465030" y="5363359"/>
                <a:ext cx="141840" cy="197640"/>
              </p14:xfrm>
            </p:contentPart>
          </mc:Choice>
          <mc:Fallback xmlns="">
            <p:pic>
              <p:nvPicPr>
                <p:cNvPr id="130" name="Ink 129">
                  <a:extLst>
                    <a:ext uri="{FF2B5EF4-FFF2-40B4-BE49-F238E27FC236}">
                      <a16:creationId xmlns:a16="http://schemas.microsoft.com/office/drawing/2014/main" id="{E90F8BC5-EE2A-7447-835E-401C49D8DABF}"/>
                    </a:ext>
                  </a:extLst>
                </p:cNvPr>
                <p:cNvPicPr/>
                <p:nvPr/>
              </p:nvPicPr>
              <p:blipFill>
                <a:blip r:embed="rId219"/>
                <a:stretch>
                  <a:fillRect/>
                </a:stretch>
              </p:blipFill>
              <p:spPr>
                <a:xfrm>
                  <a:off x="7457470" y="5355799"/>
                  <a:ext cx="156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Ink 130">
                  <a:extLst>
                    <a:ext uri="{FF2B5EF4-FFF2-40B4-BE49-F238E27FC236}">
                      <a16:creationId xmlns:a16="http://schemas.microsoft.com/office/drawing/2014/main" id="{D9C7E9E9-C770-0942-B070-ADFE32BD4901}"/>
                    </a:ext>
                  </a:extLst>
                </p14:cNvPr>
                <p14:cNvContentPartPr/>
                <p14:nvPr/>
              </p14:nvContentPartPr>
              <p14:xfrm>
                <a:off x="7661230" y="5365159"/>
                <a:ext cx="196560" cy="167040"/>
              </p14:xfrm>
            </p:contentPart>
          </mc:Choice>
          <mc:Fallback xmlns="">
            <p:pic>
              <p:nvPicPr>
                <p:cNvPr id="131" name="Ink 130">
                  <a:extLst>
                    <a:ext uri="{FF2B5EF4-FFF2-40B4-BE49-F238E27FC236}">
                      <a16:creationId xmlns:a16="http://schemas.microsoft.com/office/drawing/2014/main" id="{D9C7E9E9-C770-0942-B070-ADFE32BD4901}"/>
                    </a:ext>
                  </a:extLst>
                </p:cNvPr>
                <p:cNvPicPr/>
                <p:nvPr/>
              </p:nvPicPr>
              <p:blipFill>
                <a:blip r:embed="rId221"/>
                <a:stretch>
                  <a:fillRect/>
                </a:stretch>
              </p:blipFill>
              <p:spPr>
                <a:xfrm>
                  <a:off x="7653670" y="5357599"/>
                  <a:ext cx="211680" cy="182160"/>
                </a:xfrm>
                <a:prstGeom prst="rect">
                  <a:avLst/>
                </a:prstGeom>
              </p:spPr>
            </p:pic>
          </mc:Fallback>
        </mc:AlternateContent>
      </p:grpSp>
      <p:grpSp>
        <p:nvGrpSpPr>
          <p:cNvPr id="150" name="Group 149">
            <a:extLst>
              <a:ext uri="{FF2B5EF4-FFF2-40B4-BE49-F238E27FC236}">
                <a16:creationId xmlns:a16="http://schemas.microsoft.com/office/drawing/2014/main" id="{222E7938-9111-7845-A8DF-1E5BA175A35E}"/>
              </a:ext>
            </a:extLst>
          </p:cNvPr>
          <p:cNvGrpSpPr/>
          <p:nvPr/>
        </p:nvGrpSpPr>
        <p:grpSpPr>
          <a:xfrm>
            <a:off x="1400470" y="3194359"/>
            <a:ext cx="1127160" cy="393480"/>
            <a:chOff x="1400470" y="3194359"/>
            <a:chExt cx="1127160" cy="393480"/>
          </a:xfrm>
        </p:grpSpPr>
        <mc:AlternateContent xmlns:mc="http://schemas.openxmlformats.org/markup-compatibility/2006" xmlns:p14="http://schemas.microsoft.com/office/powerpoint/2010/main">
          <mc:Choice Requires="p14">
            <p:contentPart p14:bwMode="auto" r:id="rId222">
              <p14:nvContentPartPr>
                <p14:cNvPr id="134" name="Ink 133">
                  <a:extLst>
                    <a:ext uri="{FF2B5EF4-FFF2-40B4-BE49-F238E27FC236}">
                      <a16:creationId xmlns:a16="http://schemas.microsoft.com/office/drawing/2014/main" id="{FDA1CDDA-0800-E74A-A88A-7585E2E95451}"/>
                    </a:ext>
                  </a:extLst>
                </p14:cNvPr>
                <p14:cNvContentPartPr/>
                <p14:nvPr/>
              </p14:nvContentPartPr>
              <p14:xfrm>
                <a:off x="1400470" y="3498559"/>
                <a:ext cx="107640" cy="89280"/>
              </p14:xfrm>
            </p:contentPart>
          </mc:Choice>
          <mc:Fallback xmlns="">
            <p:pic>
              <p:nvPicPr>
                <p:cNvPr id="134" name="Ink 133">
                  <a:extLst>
                    <a:ext uri="{FF2B5EF4-FFF2-40B4-BE49-F238E27FC236}">
                      <a16:creationId xmlns:a16="http://schemas.microsoft.com/office/drawing/2014/main" id="{FDA1CDDA-0800-E74A-A88A-7585E2E95451}"/>
                    </a:ext>
                  </a:extLst>
                </p:cNvPr>
                <p:cNvPicPr/>
                <p:nvPr/>
              </p:nvPicPr>
              <p:blipFill>
                <a:blip r:embed="rId223"/>
                <a:stretch>
                  <a:fillRect/>
                </a:stretch>
              </p:blipFill>
              <p:spPr>
                <a:xfrm>
                  <a:off x="1392910" y="3490999"/>
                  <a:ext cx="1227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5" name="Ink 134">
                  <a:extLst>
                    <a:ext uri="{FF2B5EF4-FFF2-40B4-BE49-F238E27FC236}">
                      <a16:creationId xmlns:a16="http://schemas.microsoft.com/office/drawing/2014/main" id="{79FF8A30-B936-8A43-8DB7-88B520F35FAE}"/>
                    </a:ext>
                  </a:extLst>
                </p14:cNvPr>
                <p14:cNvContentPartPr/>
                <p14:nvPr/>
              </p14:nvContentPartPr>
              <p14:xfrm>
                <a:off x="1517470" y="3306679"/>
                <a:ext cx="68400" cy="270000"/>
              </p14:xfrm>
            </p:contentPart>
          </mc:Choice>
          <mc:Fallback xmlns="">
            <p:pic>
              <p:nvPicPr>
                <p:cNvPr id="135" name="Ink 134">
                  <a:extLst>
                    <a:ext uri="{FF2B5EF4-FFF2-40B4-BE49-F238E27FC236}">
                      <a16:creationId xmlns:a16="http://schemas.microsoft.com/office/drawing/2014/main" id="{79FF8A30-B936-8A43-8DB7-88B520F35FAE}"/>
                    </a:ext>
                  </a:extLst>
                </p:cNvPr>
                <p:cNvPicPr/>
                <p:nvPr/>
              </p:nvPicPr>
              <p:blipFill>
                <a:blip r:embed="rId225"/>
                <a:stretch>
                  <a:fillRect/>
                </a:stretch>
              </p:blipFill>
              <p:spPr>
                <a:xfrm>
                  <a:off x="1509910" y="3299119"/>
                  <a:ext cx="835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6" name="Ink 135">
                  <a:extLst>
                    <a:ext uri="{FF2B5EF4-FFF2-40B4-BE49-F238E27FC236}">
                      <a16:creationId xmlns:a16="http://schemas.microsoft.com/office/drawing/2014/main" id="{E72821A6-7006-654A-8D42-0B6A35F9AB85}"/>
                    </a:ext>
                  </a:extLst>
                </p14:cNvPr>
                <p14:cNvContentPartPr/>
                <p14:nvPr/>
              </p14:nvContentPartPr>
              <p14:xfrm>
                <a:off x="1642390" y="3471199"/>
                <a:ext cx="23400" cy="108360"/>
              </p14:xfrm>
            </p:contentPart>
          </mc:Choice>
          <mc:Fallback xmlns="">
            <p:pic>
              <p:nvPicPr>
                <p:cNvPr id="136" name="Ink 135">
                  <a:extLst>
                    <a:ext uri="{FF2B5EF4-FFF2-40B4-BE49-F238E27FC236}">
                      <a16:creationId xmlns:a16="http://schemas.microsoft.com/office/drawing/2014/main" id="{E72821A6-7006-654A-8D42-0B6A35F9AB85}"/>
                    </a:ext>
                  </a:extLst>
                </p:cNvPr>
                <p:cNvPicPr/>
                <p:nvPr/>
              </p:nvPicPr>
              <p:blipFill>
                <a:blip r:embed="rId227"/>
                <a:stretch>
                  <a:fillRect/>
                </a:stretch>
              </p:blipFill>
              <p:spPr>
                <a:xfrm>
                  <a:off x="1634830" y="3463639"/>
                  <a:ext cx="385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7" name="Ink 136">
                  <a:extLst>
                    <a:ext uri="{FF2B5EF4-FFF2-40B4-BE49-F238E27FC236}">
                      <a16:creationId xmlns:a16="http://schemas.microsoft.com/office/drawing/2014/main" id="{DF2C9B8A-42C4-4D4C-8504-7F71B2C55683}"/>
                    </a:ext>
                  </a:extLst>
                </p14:cNvPr>
                <p14:cNvContentPartPr/>
                <p14:nvPr/>
              </p14:nvContentPartPr>
              <p14:xfrm>
                <a:off x="1633030" y="3356719"/>
                <a:ext cx="1080" cy="3960"/>
              </p14:xfrm>
            </p:contentPart>
          </mc:Choice>
          <mc:Fallback xmlns="">
            <p:pic>
              <p:nvPicPr>
                <p:cNvPr id="137" name="Ink 136">
                  <a:extLst>
                    <a:ext uri="{FF2B5EF4-FFF2-40B4-BE49-F238E27FC236}">
                      <a16:creationId xmlns:a16="http://schemas.microsoft.com/office/drawing/2014/main" id="{DF2C9B8A-42C4-4D4C-8504-7F71B2C55683}"/>
                    </a:ext>
                  </a:extLst>
                </p:cNvPr>
                <p:cNvPicPr/>
                <p:nvPr/>
              </p:nvPicPr>
              <p:blipFill>
                <a:blip r:embed="rId229"/>
                <a:stretch>
                  <a:fillRect/>
                </a:stretch>
              </p:blipFill>
              <p:spPr>
                <a:xfrm>
                  <a:off x="1625470" y="3349159"/>
                  <a:ext cx="162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Ink 138">
                  <a:extLst>
                    <a:ext uri="{FF2B5EF4-FFF2-40B4-BE49-F238E27FC236}">
                      <a16:creationId xmlns:a16="http://schemas.microsoft.com/office/drawing/2014/main" id="{F4BE80E0-D52B-C54F-8E0C-49B0D6717006}"/>
                    </a:ext>
                  </a:extLst>
                </p14:cNvPr>
                <p14:cNvContentPartPr/>
                <p14:nvPr/>
              </p14:nvContentPartPr>
              <p14:xfrm>
                <a:off x="1734550" y="3467599"/>
                <a:ext cx="104040" cy="81360"/>
              </p14:xfrm>
            </p:contentPart>
          </mc:Choice>
          <mc:Fallback xmlns="">
            <p:pic>
              <p:nvPicPr>
                <p:cNvPr id="139" name="Ink 138">
                  <a:extLst>
                    <a:ext uri="{FF2B5EF4-FFF2-40B4-BE49-F238E27FC236}">
                      <a16:creationId xmlns:a16="http://schemas.microsoft.com/office/drawing/2014/main" id="{F4BE80E0-D52B-C54F-8E0C-49B0D6717006}"/>
                    </a:ext>
                  </a:extLst>
                </p:cNvPr>
                <p:cNvPicPr/>
                <p:nvPr/>
              </p:nvPicPr>
              <p:blipFill>
                <a:blip r:embed="rId231"/>
                <a:stretch>
                  <a:fillRect/>
                </a:stretch>
              </p:blipFill>
              <p:spPr>
                <a:xfrm>
                  <a:off x="1727350" y="3460039"/>
                  <a:ext cx="119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Ink 139">
                  <a:extLst>
                    <a:ext uri="{FF2B5EF4-FFF2-40B4-BE49-F238E27FC236}">
                      <a16:creationId xmlns:a16="http://schemas.microsoft.com/office/drawing/2014/main" id="{83B7536D-AE85-4747-A6A3-4F3BE7D5BD92}"/>
                    </a:ext>
                  </a:extLst>
                </p14:cNvPr>
                <p14:cNvContentPartPr/>
                <p14:nvPr/>
              </p14:nvContentPartPr>
              <p14:xfrm>
                <a:off x="1878910" y="3442399"/>
                <a:ext cx="180720" cy="106920"/>
              </p14:xfrm>
            </p:contentPart>
          </mc:Choice>
          <mc:Fallback xmlns="">
            <p:pic>
              <p:nvPicPr>
                <p:cNvPr id="140" name="Ink 139">
                  <a:extLst>
                    <a:ext uri="{FF2B5EF4-FFF2-40B4-BE49-F238E27FC236}">
                      <a16:creationId xmlns:a16="http://schemas.microsoft.com/office/drawing/2014/main" id="{83B7536D-AE85-4747-A6A3-4F3BE7D5BD92}"/>
                    </a:ext>
                  </a:extLst>
                </p:cNvPr>
                <p:cNvPicPr/>
                <p:nvPr/>
              </p:nvPicPr>
              <p:blipFill>
                <a:blip r:embed="rId233"/>
                <a:stretch>
                  <a:fillRect/>
                </a:stretch>
              </p:blipFill>
              <p:spPr>
                <a:xfrm>
                  <a:off x="1871350" y="3434839"/>
                  <a:ext cx="1958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Ink 140">
                  <a:extLst>
                    <a:ext uri="{FF2B5EF4-FFF2-40B4-BE49-F238E27FC236}">
                      <a16:creationId xmlns:a16="http://schemas.microsoft.com/office/drawing/2014/main" id="{7991EE19-A789-1446-AE67-C65A3360EC2C}"/>
                    </a:ext>
                  </a:extLst>
                </p14:cNvPr>
                <p14:cNvContentPartPr/>
                <p14:nvPr/>
              </p14:nvContentPartPr>
              <p14:xfrm>
                <a:off x="2122990" y="3384799"/>
                <a:ext cx="71640" cy="99360"/>
              </p14:xfrm>
            </p:contentPart>
          </mc:Choice>
          <mc:Fallback xmlns="">
            <p:pic>
              <p:nvPicPr>
                <p:cNvPr id="141" name="Ink 140">
                  <a:extLst>
                    <a:ext uri="{FF2B5EF4-FFF2-40B4-BE49-F238E27FC236}">
                      <a16:creationId xmlns:a16="http://schemas.microsoft.com/office/drawing/2014/main" id="{7991EE19-A789-1446-AE67-C65A3360EC2C}"/>
                    </a:ext>
                  </a:extLst>
                </p:cNvPr>
                <p:cNvPicPr/>
                <p:nvPr/>
              </p:nvPicPr>
              <p:blipFill>
                <a:blip r:embed="rId235"/>
                <a:stretch>
                  <a:fillRect/>
                </a:stretch>
              </p:blipFill>
              <p:spPr>
                <a:xfrm>
                  <a:off x="2115430" y="3377239"/>
                  <a:ext cx="867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Ink 141">
                  <a:extLst>
                    <a:ext uri="{FF2B5EF4-FFF2-40B4-BE49-F238E27FC236}">
                      <a16:creationId xmlns:a16="http://schemas.microsoft.com/office/drawing/2014/main" id="{0967077D-F6A4-5046-BEB6-A50BD5662AD9}"/>
                    </a:ext>
                  </a:extLst>
                </p14:cNvPr>
                <p14:cNvContentPartPr/>
                <p14:nvPr/>
              </p14:nvContentPartPr>
              <p14:xfrm>
                <a:off x="2268070" y="3380479"/>
                <a:ext cx="115920" cy="88560"/>
              </p14:xfrm>
            </p:contentPart>
          </mc:Choice>
          <mc:Fallback xmlns="">
            <p:pic>
              <p:nvPicPr>
                <p:cNvPr id="142" name="Ink 141">
                  <a:extLst>
                    <a:ext uri="{FF2B5EF4-FFF2-40B4-BE49-F238E27FC236}">
                      <a16:creationId xmlns:a16="http://schemas.microsoft.com/office/drawing/2014/main" id="{0967077D-F6A4-5046-BEB6-A50BD5662AD9}"/>
                    </a:ext>
                  </a:extLst>
                </p:cNvPr>
                <p:cNvPicPr/>
                <p:nvPr/>
              </p:nvPicPr>
              <p:blipFill>
                <a:blip r:embed="rId237"/>
                <a:stretch>
                  <a:fillRect/>
                </a:stretch>
              </p:blipFill>
              <p:spPr>
                <a:xfrm>
                  <a:off x="2260510" y="3372919"/>
                  <a:ext cx="131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Ink 142">
                  <a:extLst>
                    <a:ext uri="{FF2B5EF4-FFF2-40B4-BE49-F238E27FC236}">
                      <a16:creationId xmlns:a16="http://schemas.microsoft.com/office/drawing/2014/main" id="{A8E2F25E-3C11-E344-94B9-0210C7C84A3D}"/>
                    </a:ext>
                  </a:extLst>
                </p14:cNvPr>
                <p14:cNvContentPartPr/>
                <p14:nvPr/>
              </p14:nvContentPartPr>
              <p14:xfrm>
                <a:off x="2431150" y="3379759"/>
                <a:ext cx="72000" cy="69480"/>
              </p14:xfrm>
            </p:contentPart>
          </mc:Choice>
          <mc:Fallback xmlns="">
            <p:pic>
              <p:nvPicPr>
                <p:cNvPr id="143" name="Ink 142">
                  <a:extLst>
                    <a:ext uri="{FF2B5EF4-FFF2-40B4-BE49-F238E27FC236}">
                      <a16:creationId xmlns:a16="http://schemas.microsoft.com/office/drawing/2014/main" id="{A8E2F25E-3C11-E344-94B9-0210C7C84A3D}"/>
                    </a:ext>
                  </a:extLst>
                </p:cNvPr>
                <p:cNvPicPr/>
                <p:nvPr/>
              </p:nvPicPr>
              <p:blipFill>
                <a:blip r:embed="rId239"/>
                <a:stretch>
                  <a:fillRect/>
                </a:stretch>
              </p:blipFill>
              <p:spPr>
                <a:xfrm>
                  <a:off x="2423590" y="3372559"/>
                  <a:ext cx="87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4" name="Ink 143">
                  <a:extLst>
                    <a:ext uri="{FF2B5EF4-FFF2-40B4-BE49-F238E27FC236}">
                      <a16:creationId xmlns:a16="http://schemas.microsoft.com/office/drawing/2014/main" id="{0EF28B67-32F2-6745-B50C-B0DCDC867B38}"/>
                    </a:ext>
                  </a:extLst>
                </p14:cNvPr>
                <p14:cNvContentPartPr/>
                <p14:nvPr/>
              </p14:nvContentPartPr>
              <p14:xfrm>
                <a:off x="2473990" y="3194359"/>
                <a:ext cx="53640" cy="237960"/>
              </p14:xfrm>
            </p:contentPart>
          </mc:Choice>
          <mc:Fallback xmlns="">
            <p:pic>
              <p:nvPicPr>
                <p:cNvPr id="144" name="Ink 143">
                  <a:extLst>
                    <a:ext uri="{FF2B5EF4-FFF2-40B4-BE49-F238E27FC236}">
                      <a16:creationId xmlns:a16="http://schemas.microsoft.com/office/drawing/2014/main" id="{0EF28B67-32F2-6745-B50C-B0DCDC867B38}"/>
                    </a:ext>
                  </a:extLst>
                </p:cNvPr>
                <p:cNvPicPr/>
                <p:nvPr/>
              </p:nvPicPr>
              <p:blipFill>
                <a:blip r:embed="rId241"/>
                <a:stretch>
                  <a:fillRect/>
                </a:stretch>
              </p:blipFill>
              <p:spPr>
                <a:xfrm>
                  <a:off x="2466430" y="3186799"/>
                  <a:ext cx="68760" cy="253080"/>
                </a:xfrm>
                <a:prstGeom prst="rect">
                  <a:avLst/>
                </a:prstGeom>
              </p:spPr>
            </p:pic>
          </mc:Fallback>
        </mc:AlternateContent>
      </p:grpSp>
      <p:grpSp>
        <p:nvGrpSpPr>
          <p:cNvPr id="149" name="Group 148">
            <a:extLst>
              <a:ext uri="{FF2B5EF4-FFF2-40B4-BE49-F238E27FC236}">
                <a16:creationId xmlns:a16="http://schemas.microsoft.com/office/drawing/2014/main" id="{113AA1B9-7F3D-AD49-A68A-1B9990448E2B}"/>
              </a:ext>
            </a:extLst>
          </p:cNvPr>
          <p:cNvGrpSpPr/>
          <p:nvPr/>
        </p:nvGrpSpPr>
        <p:grpSpPr>
          <a:xfrm>
            <a:off x="2741470" y="3140359"/>
            <a:ext cx="374760" cy="247320"/>
            <a:chOff x="2741470" y="3140359"/>
            <a:chExt cx="374760" cy="247320"/>
          </a:xfrm>
        </p:grpSpPr>
        <mc:AlternateContent xmlns:mc="http://schemas.openxmlformats.org/markup-compatibility/2006" xmlns:p14="http://schemas.microsoft.com/office/powerpoint/2010/main">
          <mc:Choice Requires="p14">
            <p:contentPart p14:bwMode="auto" r:id="rId242">
              <p14:nvContentPartPr>
                <p14:cNvPr id="145" name="Ink 144">
                  <a:extLst>
                    <a:ext uri="{FF2B5EF4-FFF2-40B4-BE49-F238E27FC236}">
                      <a16:creationId xmlns:a16="http://schemas.microsoft.com/office/drawing/2014/main" id="{1932BF54-F02B-1D4E-8215-1BDB737B0934}"/>
                    </a:ext>
                  </a:extLst>
                </p14:cNvPr>
                <p14:cNvContentPartPr/>
                <p14:nvPr/>
              </p14:nvContentPartPr>
              <p14:xfrm>
                <a:off x="2741470" y="3315319"/>
                <a:ext cx="107640" cy="72360"/>
              </p14:xfrm>
            </p:contentPart>
          </mc:Choice>
          <mc:Fallback xmlns="">
            <p:pic>
              <p:nvPicPr>
                <p:cNvPr id="145" name="Ink 144">
                  <a:extLst>
                    <a:ext uri="{FF2B5EF4-FFF2-40B4-BE49-F238E27FC236}">
                      <a16:creationId xmlns:a16="http://schemas.microsoft.com/office/drawing/2014/main" id="{1932BF54-F02B-1D4E-8215-1BDB737B0934}"/>
                    </a:ext>
                  </a:extLst>
                </p:cNvPr>
                <p:cNvPicPr/>
                <p:nvPr/>
              </p:nvPicPr>
              <p:blipFill>
                <a:blip r:embed="rId243"/>
                <a:stretch>
                  <a:fillRect/>
                </a:stretch>
              </p:blipFill>
              <p:spPr>
                <a:xfrm>
                  <a:off x="2733910" y="3307759"/>
                  <a:ext cx="1227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Ink 145">
                  <a:extLst>
                    <a:ext uri="{FF2B5EF4-FFF2-40B4-BE49-F238E27FC236}">
                      <a16:creationId xmlns:a16="http://schemas.microsoft.com/office/drawing/2014/main" id="{816DAA04-0366-FB49-9E8F-CAF4B7E965FC}"/>
                    </a:ext>
                  </a:extLst>
                </p14:cNvPr>
                <p14:cNvContentPartPr/>
                <p14:nvPr/>
              </p14:nvContentPartPr>
              <p14:xfrm>
                <a:off x="2896270" y="3293719"/>
                <a:ext cx="80280" cy="69840"/>
              </p14:xfrm>
            </p:contentPart>
          </mc:Choice>
          <mc:Fallback xmlns="">
            <p:pic>
              <p:nvPicPr>
                <p:cNvPr id="146" name="Ink 145">
                  <a:extLst>
                    <a:ext uri="{FF2B5EF4-FFF2-40B4-BE49-F238E27FC236}">
                      <a16:creationId xmlns:a16="http://schemas.microsoft.com/office/drawing/2014/main" id="{816DAA04-0366-FB49-9E8F-CAF4B7E965FC}"/>
                    </a:ext>
                  </a:extLst>
                </p:cNvPr>
                <p:cNvPicPr/>
                <p:nvPr/>
              </p:nvPicPr>
              <p:blipFill>
                <a:blip r:embed="rId245"/>
                <a:stretch>
                  <a:fillRect/>
                </a:stretch>
              </p:blipFill>
              <p:spPr>
                <a:xfrm>
                  <a:off x="2889070" y="3286159"/>
                  <a:ext cx="954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Ink 146">
                  <a:extLst>
                    <a:ext uri="{FF2B5EF4-FFF2-40B4-BE49-F238E27FC236}">
                      <a16:creationId xmlns:a16="http://schemas.microsoft.com/office/drawing/2014/main" id="{765A4015-9851-8240-AE57-DAF2F5AA207D}"/>
                    </a:ext>
                  </a:extLst>
                </p14:cNvPr>
                <p14:cNvContentPartPr/>
                <p14:nvPr/>
              </p14:nvContentPartPr>
              <p14:xfrm>
                <a:off x="3026230" y="3140359"/>
                <a:ext cx="66960" cy="216720"/>
              </p14:xfrm>
            </p:contentPart>
          </mc:Choice>
          <mc:Fallback xmlns="">
            <p:pic>
              <p:nvPicPr>
                <p:cNvPr id="147" name="Ink 146">
                  <a:extLst>
                    <a:ext uri="{FF2B5EF4-FFF2-40B4-BE49-F238E27FC236}">
                      <a16:creationId xmlns:a16="http://schemas.microsoft.com/office/drawing/2014/main" id="{765A4015-9851-8240-AE57-DAF2F5AA207D}"/>
                    </a:ext>
                  </a:extLst>
                </p:cNvPr>
                <p:cNvPicPr/>
                <p:nvPr/>
              </p:nvPicPr>
              <p:blipFill>
                <a:blip r:embed="rId247"/>
                <a:stretch>
                  <a:fillRect/>
                </a:stretch>
              </p:blipFill>
              <p:spPr>
                <a:xfrm>
                  <a:off x="3018670" y="3132799"/>
                  <a:ext cx="820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Ink 147">
                  <a:extLst>
                    <a:ext uri="{FF2B5EF4-FFF2-40B4-BE49-F238E27FC236}">
                      <a16:creationId xmlns:a16="http://schemas.microsoft.com/office/drawing/2014/main" id="{944467E1-FE03-D14E-92C2-DBAE76CBEE67}"/>
                    </a:ext>
                  </a:extLst>
                </p14:cNvPr>
                <p14:cNvContentPartPr/>
                <p14:nvPr/>
              </p14:nvContentPartPr>
              <p14:xfrm>
                <a:off x="3030190" y="3207679"/>
                <a:ext cx="86040" cy="21960"/>
              </p14:xfrm>
            </p:contentPart>
          </mc:Choice>
          <mc:Fallback xmlns="">
            <p:pic>
              <p:nvPicPr>
                <p:cNvPr id="148" name="Ink 147">
                  <a:extLst>
                    <a:ext uri="{FF2B5EF4-FFF2-40B4-BE49-F238E27FC236}">
                      <a16:creationId xmlns:a16="http://schemas.microsoft.com/office/drawing/2014/main" id="{944467E1-FE03-D14E-92C2-DBAE76CBEE67}"/>
                    </a:ext>
                  </a:extLst>
                </p:cNvPr>
                <p:cNvPicPr/>
                <p:nvPr/>
              </p:nvPicPr>
              <p:blipFill>
                <a:blip r:embed="rId249"/>
                <a:stretch>
                  <a:fillRect/>
                </a:stretch>
              </p:blipFill>
              <p:spPr>
                <a:xfrm>
                  <a:off x="3022630" y="3200119"/>
                  <a:ext cx="101160" cy="37080"/>
                </a:xfrm>
                <a:prstGeom prst="rect">
                  <a:avLst/>
                </a:prstGeom>
              </p:spPr>
            </p:pic>
          </mc:Fallback>
        </mc:AlternateContent>
      </p:grpSp>
      <p:grpSp>
        <p:nvGrpSpPr>
          <p:cNvPr id="154" name="Group 153">
            <a:extLst>
              <a:ext uri="{FF2B5EF4-FFF2-40B4-BE49-F238E27FC236}">
                <a16:creationId xmlns:a16="http://schemas.microsoft.com/office/drawing/2014/main" id="{5DB9C224-742A-9B4C-970D-7F3BED37A188}"/>
              </a:ext>
            </a:extLst>
          </p:cNvPr>
          <p:cNvGrpSpPr/>
          <p:nvPr/>
        </p:nvGrpSpPr>
        <p:grpSpPr>
          <a:xfrm>
            <a:off x="5009110" y="1945159"/>
            <a:ext cx="621720" cy="363240"/>
            <a:chOff x="5009110" y="1945159"/>
            <a:chExt cx="621720" cy="363240"/>
          </a:xfrm>
        </p:grpSpPr>
        <mc:AlternateContent xmlns:mc="http://schemas.openxmlformats.org/markup-compatibility/2006" xmlns:p14="http://schemas.microsoft.com/office/powerpoint/2010/main">
          <mc:Choice Requires="p14">
            <p:contentPart p14:bwMode="auto" r:id="rId250">
              <p14:nvContentPartPr>
                <p14:cNvPr id="151" name="Ink 150">
                  <a:extLst>
                    <a:ext uri="{FF2B5EF4-FFF2-40B4-BE49-F238E27FC236}">
                      <a16:creationId xmlns:a16="http://schemas.microsoft.com/office/drawing/2014/main" id="{092297A0-20A8-B043-B74C-DD6B43AAFB9F}"/>
                    </a:ext>
                  </a:extLst>
                </p14:cNvPr>
                <p14:cNvContentPartPr/>
                <p14:nvPr/>
              </p14:nvContentPartPr>
              <p14:xfrm>
                <a:off x="5069590" y="1945159"/>
                <a:ext cx="241200" cy="363240"/>
              </p14:xfrm>
            </p:contentPart>
          </mc:Choice>
          <mc:Fallback xmlns="">
            <p:pic>
              <p:nvPicPr>
                <p:cNvPr id="151" name="Ink 150">
                  <a:extLst>
                    <a:ext uri="{FF2B5EF4-FFF2-40B4-BE49-F238E27FC236}">
                      <a16:creationId xmlns:a16="http://schemas.microsoft.com/office/drawing/2014/main" id="{092297A0-20A8-B043-B74C-DD6B43AAFB9F}"/>
                    </a:ext>
                  </a:extLst>
                </p:cNvPr>
                <p:cNvPicPr/>
                <p:nvPr/>
              </p:nvPicPr>
              <p:blipFill>
                <a:blip r:embed="rId251"/>
                <a:stretch>
                  <a:fillRect/>
                </a:stretch>
              </p:blipFill>
              <p:spPr>
                <a:xfrm>
                  <a:off x="5062030" y="1937599"/>
                  <a:ext cx="2559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2" name="Ink 151">
                  <a:extLst>
                    <a:ext uri="{FF2B5EF4-FFF2-40B4-BE49-F238E27FC236}">
                      <a16:creationId xmlns:a16="http://schemas.microsoft.com/office/drawing/2014/main" id="{8458D086-BCB5-334B-BDFD-0B10A79BE864}"/>
                    </a:ext>
                  </a:extLst>
                </p14:cNvPr>
                <p14:cNvContentPartPr/>
                <p14:nvPr/>
              </p14:nvContentPartPr>
              <p14:xfrm>
                <a:off x="5009110" y="2155759"/>
                <a:ext cx="158040" cy="47880"/>
              </p14:xfrm>
            </p:contentPart>
          </mc:Choice>
          <mc:Fallback xmlns="">
            <p:pic>
              <p:nvPicPr>
                <p:cNvPr id="152" name="Ink 151">
                  <a:extLst>
                    <a:ext uri="{FF2B5EF4-FFF2-40B4-BE49-F238E27FC236}">
                      <a16:creationId xmlns:a16="http://schemas.microsoft.com/office/drawing/2014/main" id="{8458D086-BCB5-334B-BDFD-0B10A79BE864}"/>
                    </a:ext>
                  </a:extLst>
                </p:cNvPr>
                <p:cNvPicPr/>
                <p:nvPr/>
              </p:nvPicPr>
              <p:blipFill>
                <a:blip r:embed="rId253"/>
                <a:stretch>
                  <a:fillRect/>
                </a:stretch>
              </p:blipFill>
              <p:spPr>
                <a:xfrm>
                  <a:off x="5001550" y="2148199"/>
                  <a:ext cx="1731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3" name="Ink 152">
                  <a:extLst>
                    <a:ext uri="{FF2B5EF4-FFF2-40B4-BE49-F238E27FC236}">
                      <a16:creationId xmlns:a16="http://schemas.microsoft.com/office/drawing/2014/main" id="{4F718C95-7A5A-6F43-910D-30EEE0099E25}"/>
                    </a:ext>
                  </a:extLst>
                </p14:cNvPr>
                <p14:cNvContentPartPr/>
                <p14:nvPr/>
              </p14:nvContentPartPr>
              <p14:xfrm>
                <a:off x="5354710" y="2059999"/>
                <a:ext cx="276120" cy="152280"/>
              </p14:xfrm>
            </p:contentPart>
          </mc:Choice>
          <mc:Fallback xmlns="">
            <p:pic>
              <p:nvPicPr>
                <p:cNvPr id="153" name="Ink 152">
                  <a:extLst>
                    <a:ext uri="{FF2B5EF4-FFF2-40B4-BE49-F238E27FC236}">
                      <a16:creationId xmlns:a16="http://schemas.microsoft.com/office/drawing/2014/main" id="{4F718C95-7A5A-6F43-910D-30EEE0099E25}"/>
                    </a:ext>
                  </a:extLst>
                </p:cNvPr>
                <p:cNvPicPr/>
                <p:nvPr/>
              </p:nvPicPr>
              <p:blipFill>
                <a:blip r:embed="rId255"/>
                <a:stretch>
                  <a:fillRect/>
                </a:stretch>
              </p:blipFill>
              <p:spPr>
                <a:xfrm>
                  <a:off x="5347150" y="2052439"/>
                  <a:ext cx="291240" cy="167400"/>
                </a:xfrm>
                <a:prstGeom prst="rect">
                  <a:avLst/>
                </a:prstGeom>
              </p:spPr>
            </p:pic>
          </mc:Fallback>
        </mc:AlternateContent>
      </p:grpSp>
      <p:grpSp>
        <p:nvGrpSpPr>
          <p:cNvPr id="161" name="Group 160">
            <a:extLst>
              <a:ext uri="{FF2B5EF4-FFF2-40B4-BE49-F238E27FC236}">
                <a16:creationId xmlns:a16="http://schemas.microsoft.com/office/drawing/2014/main" id="{11626AC8-98CA-6D4A-AE83-7FD088DB947B}"/>
              </a:ext>
            </a:extLst>
          </p:cNvPr>
          <p:cNvGrpSpPr/>
          <p:nvPr/>
        </p:nvGrpSpPr>
        <p:grpSpPr>
          <a:xfrm>
            <a:off x="5929270" y="1846159"/>
            <a:ext cx="709560" cy="316440"/>
            <a:chOff x="5929270" y="1846159"/>
            <a:chExt cx="709560" cy="316440"/>
          </a:xfrm>
        </p:grpSpPr>
        <mc:AlternateContent xmlns:mc="http://schemas.openxmlformats.org/markup-compatibility/2006" xmlns:p14="http://schemas.microsoft.com/office/powerpoint/2010/main">
          <mc:Choice Requires="p14">
            <p:contentPart p14:bwMode="auto" r:id="rId256">
              <p14:nvContentPartPr>
                <p14:cNvPr id="155" name="Ink 154">
                  <a:extLst>
                    <a:ext uri="{FF2B5EF4-FFF2-40B4-BE49-F238E27FC236}">
                      <a16:creationId xmlns:a16="http://schemas.microsoft.com/office/drawing/2014/main" id="{A7CB8562-E966-3B43-9EA5-6F6AB3DFFC41}"/>
                    </a:ext>
                  </a:extLst>
                </p14:cNvPr>
                <p14:cNvContentPartPr/>
                <p14:nvPr/>
              </p14:nvContentPartPr>
              <p14:xfrm>
                <a:off x="5929270" y="2019319"/>
                <a:ext cx="143640" cy="143280"/>
              </p14:xfrm>
            </p:contentPart>
          </mc:Choice>
          <mc:Fallback xmlns="">
            <p:pic>
              <p:nvPicPr>
                <p:cNvPr id="155" name="Ink 154">
                  <a:extLst>
                    <a:ext uri="{FF2B5EF4-FFF2-40B4-BE49-F238E27FC236}">
                      <a16:creationId xmlns:a16="http://schemas.microsoft.com/office/drawing/2014/main" id="{A7CB8562-E966-3B43-9EA5-6F6AB3DFFC41}"/>
                    </a:ext>
                  </a:extLst>
                </p:cNvPr>
                <p:cNvPicPr/>
                <p:nvPr/>
              </p:nvPicPr>
              <p:blipFill>
                <a:blip r:embed="rId257"/>
                <a:stretch>
                  <a:fillRect/>
                </a:stretch>
              </p:blipFill>
              <p:spPr>
                <a:xfrm>
                  <a:off x="5921710" y="2011759"/>
                  <a:ext cx="1587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Ink 155">
                  <a:extLst>
                    <a:ext uri="{FF2B5EF4-FFF2-40B4-BE49-F238E27FC236}">
                      <a16:creationId xmlns:a16="http://schemas.microsoft.com/office/drawing/2014/main" id="{2FE3DCF9-D9E6-994C-B01E-375A1C7419E9}"/>
                    </a:ext>
                  </a:extLst>
                </p14:cNvPr>
                <p14:cNvContentPartPr/>
                <p14:nvPr/>
              </p14:nvContentPartPr>
              <p14:xfrm>
                <a:off x="6170110" y="2027239"/>
                <a:ext cx="21240" cy="123120"/>
              </p14:xfrm>
            </p:contentPart>
          </mc:Choice>
          <mc:Fallback xmlns="">
            <p:pic>
              <p:nvPicPr>
                <p:cNvPr id="156" name="Ink 155">
                  <a:extLst>
                    <a:ext uri="{FF2B5EF4-FFF2-40B4-BE49-F238E27FC236}">
                      <a16:creationId xmlns:a16="http://schemas.microsoft.com/office/drawing/2014/main" id="{2FE3DCF9-D9E6-994C-B01E-375A1C7419E9}"/>
                    </a:ext>
                  </a:extLst>
                </p:cNvPr>
                <p:cNvPicPr/>
                <p:nvPr/>
              </p:nvPicPr>
              <p:blipFill>
                <a:blip r:embed="rId259"/>
                <a:stretch>
                  <a:fillRect/>
                </a:stretch>
              </p:blipFill>
              <p:spPr>
                <a:xfrm>
                  <a:off x="6162550" y="2019679"/>
                  <a:ext cx="363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7" name="Ink 156">
                  <a:extLst>
                    <a:ext uri="{FF2B5EF4-FFF2-40B4-BE49-F238E27FC236}">
                      <a16:creationId xmlns:a16="http://schemas.microsoft.com/office/drawing/2014/main" id="{802F6C83-9A96-6A47-8A49-90B7392580DD}"/>
                    </a:ext>
                  </a:extLst>
                </p14:cNvPr>
                <p14:cNvContentPartPr/>
                <p14:nvPr/>
              </p14:nvContentPartPr>
              <p14:xfrm>
                <a:off x="6161110" y="1924639"/>
                <a:ext cx="17280" cy="19080"/>
              </p14:xfrm>
            </p:contentPart>
          </mc:Choice>
          <mc:Fallback xmlns="">
            <p:pic>
              <p:nvPicPr>
                <p:cNvPr id="157" name="Ink 156">
                  <a:extLst>
                    <a:ext uri="{FF2B5EF4-FFF2-40B4-BE49-F238E27FC236}">
                      <a16:creationId xmlns:a16="http://schemas.microsoft.com/office/drawing/2014/main" id="{802F6C83-9A96-6A47-8A49-90B7392580DD}"/>
                    </a:ext>
                  </a:extLst>
                </p:cNvPr>
                <p:cNvPicPr/>
                <p:nvPr/>
              </p:nvPicPr>
              <p:blipFill>
                <a:blip r:embed="rId261"/>
                <a:stretch>
                  <a:fillRect/>
                </a:stretch>
              </p:blipFill>
              <p:spPr>
                <a:xfrm>
                  <a:off x="6153550" y="1917079"/>
                  <a:ext cx="32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8" name="Ink 157">
                  <a:extLst>
                    <a:ext uri="{FF2B5EF4-FFF2-40B4-BE49-F238E27FC236}">
                      <a16:creationId xmlns:a16="http://schemas.microsoft.com/office/drawing/2014/main" id="{E9BE2F5C-F879-9F46-A81E-12334DA7F05E}"/>
                    </a:ext>
                  </a:extLst>
                </p14:cNvPr>
                <p14:cNvContentPartPr/>
                <p14:nvPr/>
              </p14:nvContentPartPr>
              <p14:xfrm>
                <a:off x="6287830" y="2033359"/>
                <a:ext cx="164520" cy="109080"/>
              </p14:xfrm>
            </p:contentPart>
          </mc:Choice>
          <mc:Fallback xmlns="">
            <p:pic>
              <p:nvPicPr>
                <p:cNvPr id="158" name="Ink 157">
                  <a:extLst>
                    <a:ext uri="{FF2B5EF4-FFF2-40B4-BE49-F238E27FC236}">
                      <a16:creationId xmlns:a16="http://schemas.microsoft.com/office/drawing/2014/main" id="{E9BE2F5C-F879-9F46-A81E-12334DA7F05E}"/>
                    </a:ext>
                  </a:extLst>
                </p:cNvPr>
                <p:cNvPicPr/>
                <p:nvPr/>
              </p:nvPicPr>
              <p:blipFill>
                <a:blip r:embed="rId263"/>
                <a:stretch>
                  <a:fillRect/>
                </a:stretch>
              </p:blipFill>
              <p:spPr>
                <a:xfrm>
                  <a:off x="6280270" y="2025799"/>
                  <a:ext cx="1792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9" name="Ink 158">
                  <a:extLst>
                    <a:ext uri="{FF2B5EF4-FFF2-40B4-BE49-F238E27FC236}">
                      <a16:creationId xmlns:a16="http://schemas.microsoft.com/office/drawing/2014/main" id="{2C5AD71B-F4F1-9E4F-A2B8-3B5FC300085D}"/>
                    </a:ext>
                  </a:extLst>
                </p14:cNvPr>
                <p14:cNvContentPartPr/>
                <p14:nvPr/>
              </p14:nvContentPartPr>
              <p14:xfrm>
                <a:off x="6427150" y="1846159"/>
                <a:ext cx="45360" cy="280080"/>
              </p14:xfrm>
            </p:contentPart>
          </mc:Choice>
          <mc:Fallback xmlns="">
            <p:pic>
              <p:nvPicPr>
                <p:cNvPr id="159" name="Ink 158">
                  <a:extLst>
                    <a:ext uri="{FF2B5EF4-FFF2-40B4-BE49-F238E27FC236}">
                      <a16:creationId xmlns:a16="http://schemas.microsoft.com/office/drawing/2014/main" id="{2C5AD71B-F4F1-9E4F-A2B8-3B5FC300085D}"/>
                    </a:ext>
                  </a:extLst>
                </p:cNvPr>
                <p:cNvPicPr/>
                <p:nvPr/>
              </p:nvPicPr>
              <p:blipFill>
                <a:blip r:embed="rId265"/>
                <a:stretch>
                  <a:fillRect/>
                </a:stretch>
              </p:blipFill>
              <p:spPr>
                <a:xfrm>
                  <a:off x="6419590" y="1838599"/>
                  <a:ext cx="601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0" name="Ink 159">
                  <a:extLst>
                    <a:ext uri="{FF2B5EF4-FFF2-40B4-BE49-F238E27FC236}">
                      <a16:creationId xmlns:a16="http://schemas.microsoft.com/office/drawing/2014/main" id="{CC3C0347-44B5-CE49-9A26-9ABC64AB4456}"/>
                    </a:ext>
                  </a:extLst>
                </p14:cNvPr>
                <p14:cNvContentPartPr/>
                <p14:nvPr/>
              </p14:nvContentPartPr>
              <p14:xfrm>
                <a:off x="6516430" y="1998799"/>
                <a:ext cx="122400" cy="113760"/>
              </p14:xfrm>
            </p:contentPart>
          </mc:Choice>
          <mc:Fallback xmlns="">
            <p:pic>
              <p:nvPicPr>
                <p:cNvPr id="160" name="Ink 159">
                  <a:extLst>
                    <a:ext uri="{FF2B5EF4-FFF2-40B4-BE49-F238E27FC236}">
                      <a16:creationId xmlns:a16="http://schemas.microsoft.com/office/drawing/2014/main" id="{CC3C0347-44B5-CE49-9A26-9ABC64AB4456}"/>
                    </a:ext>
                  </a:extLst>
                </p:cNvPr>
                <p:cNvPicPr/>
                <p:nvPr/>
              </p:nvPicPr>
              <p:blipFill>
                <a:blip r:embed="rId267"/>
                <a:stretch>
                  <a:fillRect/>
                </a:stretch>
              </p:blipFill>
              <p:spPr>
                <a:xfrm>
                  <a:off x="6508870" y="1991239"/>
                  <a:ext cx="137520" cy="128880"/>
                </a:xfrm>
                <a:prstGeom prst="rect">
                  <a:avLst/>
                </a:prstGeom>
              </p:spPr>
            </p:pic>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TextBox 19"/>
          <p:cNvSpPr txBox="1"/>
          <p:nvPr/>
        </p:nvSpPr>
        <p:spPr>
          <a:xfrm>
            <a:off x="0" y="6324600"/>
            <a:ext cx="9144000" cy="533400"/>
          </a:xfrm>
          <a:prstGeom prst="rect">
            <a:avLst/>
          </a:prstGeom>
        </p:spPr>
        <p:txBody>
          <a:bodyPr wrap="square" rtlCol="0">
            <a:spAutoFit/>
          </a:bodyPr>
          <a:lstStyle/>
          <a:p>
            <a:endParaRPr lang="en-US" dirty="0"/>
          </a:p>
        </p:txBody>
      </p:sp>
      <p:sp useBgFill="1">
        <p:nvSpPr>
          <p:cNvPr id="9" name="TextBox 8"/>
          <p:cNvSpPr txBox="1"/>
          <p:nvPr/>
        </p:nvSpPr>
        <p:spPr>
          <a:xfrm>
            <a:off x="228600" y="5867400"/>
            <a:ext cx="7772401" cy="685800"/>
          </a:xfrm>
          <a:prstGeom prst="rect">
            <a:avLst/>
          </a:prstGeom>
        </p:spPr>
        <p:txBody>
          <a:bodyPr wrap="square" rtlCol="0">
            <a:spAutoFit/>
          </a:bodyPr>
          <a:lstStyle/>
          <a:p>
            <a:endParaRPr lang="en-US" dirty="0"/>
          </a:p>
        </p:txBody>
      </p:sp>
      <p:sp useBgFill="1">
        <p:nvSpPr>
          <p:cNvPr id="10" name="TextBox 9"/>
          <p:cNvSpPr txBox="1"/>
          <p:nvPr/>
        </p:nvSpPr>
        <p:spPr>
          <a:xfrm>
            <a:off x="0" y="0"/>
            <a:ext cx="304800" cy="6553200"/>
          </a:xfrm>
          <a:prstGeom prst="rect">
            <a:avLst/>
          </a:prstGeom>
        </p:spPr>
        <p:txBody>
          <a:bodyPr wrap="square" rtlCol="0">
            <a:spAutoFit/>
          </a:bodyPr>
          <a:lstStyle/>
          <a:p>
            <a:endParaRPr lang="en-US" dirty="0"/>
          </a:p>
        </p:txBody>
      </p:sp>
      <p:pic>
        <p:nvPicPr>
          <p:cNvPr id="2" name="Picture 1"/>
          <p:cNvPicPr>
            <a:picLocks noChangeAspect="1"/>
          </p:cNvPicPr>
          <p:nvPr/>
        </p:nvPicPr>
        <p:blipFill>
          <a:blip r:embed="rId3"/>
          <a:stretch>
            <a:fillRect/>
          </a:stretch>
        </p:blipFill>
        <p:spPr>
          <a:xfrm>
            <a:off x="-276044" y="1628800"/>
            <a:ext cx="9396536" cy="3230059"/>
          </a:xfrm>
          <a:prstGeom prst="rect">
            <a:avLst/>
          </a:prstGeom>
        </p:spPr>
      </p:pic>
      <p:sp>
        <p:nvSpPr>
          <p:cNvPr id="3" name="Rectangle 2"/>
          <p:cNvSpPr/>
          <p:nvPr/>
        </p:nvSpPr>
        <p:spPr>
          <a:xfrm>
            <a:off x="0" y="5373216"/>
            <a:ext cx="9144000" cy="461665"/>
          </a:xfrm>
          <a:prstGeom prst="rect">
            <a:avLst/>
          </a:prstGeom>
        </p:spPr>
        <p:txBody>
          <a:bodyPr wrap="square">
            <a:spAutoFit/>
          </a:bodyPr>
          <a:lstStyle/>
          <a:p>
            <a:pPr algn="ctr"/>
            <a:r>
              <a:rPr lang="en-US" dirty="0">
                <a:latin typeface="+mj-lt"/>
              </a:rPr>
              <a:t>Table 2.1  Performance Factors and System Attributes </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486438D-6694-AA45-8F76-98D52D265572}"/>
                  </a:ext>
                </a:extLst>
              </p14:cNvPr>
              <p14:cNvContentPartPr/>
              <p14:nvPr/>
            </p14:nvContentPartPr>
            <p14:xfrm>
              <a:off x="1997350" y="2173399"/>
              <a:ext cx="273600" cy="289440"/>
            </p14:xfrm>
          </p:contentPart>
        </mc:Choice>
        <mc:Fallback xmlns="">
          <p:pic>
            <p:nvPicPr>
              <p:cNvPr id="5" name="Ink 4">
                <a:extLst>
                  <a:ext uri="{FF2B5EF4-FFF2-40B4-BE49-F238E27FC236}">
                    <a16:creationId xmlns:a16="http://schemas.microsoft.com/office/drawing/2014/main" id="{1486438D-6694-AA45-8F76-98D52D265572}"/>
                  </a:ext>
                </a:extLst>
              </p:cNvPr>
              <p:cNvPicPr/>
              <p:nvPr/>
            </p:nvPicPr>
            <p:blipFill>
              <a:blip r:embed="rId5"/>
              <a:stretch>
                <a:fillRect/>
              </a:stretch>
            </p:blipFill>
            <p:spPr>
              <a:xfrm>
                <a:off x="1989790" y="2165839"/>
                <a:ext cx="2887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CBE993F-C4A2-BD4A-B318-439028886300}"/>
                  </a:ext>
                </a:extLst>
              </p14:cNvPr>
              <p14:cNvContentPartPr/>
              <p14:nvPr/>
            </p14:nvContentPartPr>
            <p14:xfrm>
              <a:off x="2457070" y="2639239"/>
              <a:ext cx="279720" cy="294120"/>
            </p14:xfrm>
          </p:contentPart>
        </mc:Choice>
        <mc:Fallback xmlns="">
          <p:pic>
            <p:nvPicPr>
              <p:cNvPr id="6" name="Ink 5">
                <a:extLst>
                  <a:ext uri="{FF2B5EF4-FFF2-40B4-BE49-F238E27FC236}">
                    <a16:creationId xmlns:a16="http://schemas.microsoft.com/office/drawing/2014/main" id="{8CBE993F-C4A2-BD4A-B318-439028886300}"/>
                  </a:ext>
                </a:extLst>
              </p:cNvPr>
              <p:cNvPicPr/>
              <p:nvPr/>
            </p:nvPicPr>
            <p:blipFill>
              <a:blip r:embed="rId7"/>
              <a:stretch>
                <a:fillRect/>
              </a:stretch>
            </p:blipFill>
            <p:spPr>
              <a:xfrm>
                <a:off x="2449510" y="2631679"/>
                <a:ext cx="2948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0901E45-7D07-844C-B503-F3293D0EC29A}"/>
                  </a:ext>
                </a:extLst>
              </p14:cNvPr>
              <p14:cNvContentPartPr/>
              <p14:nvPr/>
            </p14:nvContentPartPr>
            <p14:xfrm>
              <a:off x="2127670" y="3190759"/>
              <a:ext cx="190800" cy="235800"/>
            </p14:xfrm>
          </p:contentPart>
        </mc:Choice>
        <mc:Fallback xmlns="">
          <p:pic>
            <p:nvPicPr>
              <p:cNvPr id="7" name="Ink 6">
                <a:extLst>
                  <a:ext uri="{FF2B5EF4-FFF2-40B4-BE49-F238E27FC236}">
                    <a16:creationId xmlns:a16="http://schemas.microsoft.com/office/drawing/2014/main" id="{E0901E45-7D07-844C-B503-F3293D0EC29A}"/>
                  </a:ext>
                </a:extLst>
              </p:cNvPr>
              <p:cNvPicPr/>
              <p:nvPr/>
            </p:nvPicPr>
            <p:blipFill>
              <a:blip r:embed="rId9"/>
              <a:stretch>
                <a:fillRect/>
              </a:stretch>
            </p:blipFill>
            <p:spPr>
              <a:xfrm>
                <a:off x="2120110" y="3183199"/>
                <a:ext cx="2059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6F6AE57-7B21-BE40-9B94-FFDAD38099A4}"/>
                  </a:ext>
                </a:extLst>
              </p14:cNvPr>
              <p14:cNvContentPartPr/>
              <p14:nvPr/>
            </p14:nvContentPartPr>
            <p14:xfrm>
              <a:off x="1915630" y="4127479"/>
              <a:ext cx="153000" cy="157320"/>
            </p14:xfrm>
          </p:contentPart>
        </mc:Choice>
        <mc:Fallback xmlns="">
          <p:pic>
            <p:nvPicPr>
              <p:cNvPr id="8" name="Ink 7">
                <a:extLst>
                  <a:ext uri="{FF2B5EF4-FFF2-40B4-BE49-F238E27FC236}">
                    <a16:creationId xmlns:a16="http://schemas.microsoft.com/office/drawing/2014/main" id="{A6F6AE57-7B21-BE40-9B94-FFDAD38099A4}"/>
                  </a:ext>
                </a:extLst>
              </p:cNvPr>
              <p:cNvPicPr/>
              <p:nvPr/>
            </p:nvPicPr>
            <p:blipFill>
              <a:blip r:embed="rId11"/>
              <a:stretch>
                <a:fillRect/>
              </a:stretch>
            </p:blipFill>
            <p:spPr>
              <a:xfrm>
                <a:off x="1908070" y="4119919"/>
                <a:ext cx="168120" cy="172440"/>
              </a:xfrm>
              <a:prstGeom prst="rect">
                <a:avLst/>
              </a:prstGeom>
            </p:spPr>
          </p:pic>
        </mc:Fallback>
      </mc:AlternateContent>
    </p:spTree>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5536" y="332656"/>
            <a:ext cx="7556500" cy="1116012"/>
          </a:xfrm>
        </p:spPr>
        <p:txBody>
          <a:bodyPr/>
          <a:lstStyle/>
          <a:p>
            <a:r>
              <a:rPr lang="en-US" b="1"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rPr>
              <a:t>Calculating the Mean</a:t>
            </a:r>
          </a:p>
        </p:txBody>
      </p:sp>
      <p:graphicFrame>
        <p:nvGraphicFramePr>
          <p:cNvPr id="26" name="Content Placeholder 25"/>
          <p:cNvGraphicFramePr>
            <a:graphicFrameLocks noGrp="1"/>
          </p:cNvGraphicFramePr>
          <p:nvPr>
            <p:ph idx="4294967295"/>
            <p:extLst>
              <p:ext uri="{D42A27DB-BD31-4B8C-83A1-F6EECF244321}">
                <p14:modId xmlns:p14="http://schemas.microsoft.com/office/powerpoint/2010/main" val="1253750538"/>
              </p:ext>
            </p:extLst>
          </p:nvPr>
        </p:nvGraphicFramePr>
        <p:xfrm>
          <a:off x="0" y="1628800"/>
          <a:ext cx="9144000" cy="5145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grpSp>
        <p:nvGrpSpPr>
          <p:cNvPr id="44" name="Group 43">
            <a:extLst>
              <a:ext uri="{FF2B5EF4-FFF2-40B4-BE49-F238E27FC236}">
                <a16:creationId xmlns:a16="http://schemas.microsoft.com/office/drawing/2014/main" id="{8570531E-8C45-4B41-B58B-31774C15F6AE}"/>
              </a:ext>
            </a:extLst>
          </p:cNvPr>
          <p:cNvGrpSpPr/>
          <p:nvPr/>
        </p:nvGrpSpPr>
        <p:grpSpPr>
          <a:xfrm>
            <a:off x="3481419" y="4973584"/>
            <a:ext cx="2150640" cy="1215000"/>
            <a:chOff x="3481419" y="4973584"/>
            <a:chExt cx="2150640" cy="1215000"/>
          </a:xfrm>
        </p:grpSpPr>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6B6C49C7-1D74-0840-AB49-0199B3B967A7}"/>
                    </a:ext>
                  </a:extLst>
                </p14:cNvPr>
                <p14:cNvContentPartPr/>
                <p14:nvPr/>
              </p14:nvContentPartPr>
              <p14:xfrm>
                <a:off x="4766619" y="5096704"/>
                <a:ext cx="22680" cy="105120"/>
              </p14:xfrm>
            </p:contentPart>
          </mc:Choice>
          <mc:Fallback xmlns="">
            <p:pic>
              <p:nvPicPr>
                <p:cNvPr id="18" name="Ink 17">
                  <a:extLst>
                    <a:ext uri="{FF2B5EF4-FFF2-40B4-BE49-F238E27FC236}">
                      <a16:creationId xmlns:a16="http://schemas.microsoft.com/office/drawing/2014/main" id="{6B6C49C7-1D74-0840-AB49-0199B3B967A7}"/>
                    </a:ext>
                  </a:extLst>
                </p:cNvPr>
                <p:cNvPicPr/>
                <p:nvPr/>
              </p:nvPicPr>
              <p:blipFill>
                <a:blip r:embed="rId9"/>
                <a:stretch>
                  <a:fillRect/>
                </a:stretch>
              </p:blipFill>
              <p:spPr>
                <a:xfrm>
                  <a:off x="4759059" y="5089144"/>
                  <a:ext cx="378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9847B93A-0658-6D4D-9404-D761F090BA30}"/>
                    </a:ext>
                  </a:extLst>
                </p14:cNvPr>
                <p14:cNvContentPartPr/>
                <p14:nvPr/>
              </p14:nvContentPartPr>
              <p14:xfrm>
                <a:off x="4950219" y="4973584"/>
                <a:ext cx="143280" cy="176040"/>
              </p14:xfrm>
            </p:contentPart>
          </mc:Choice>
          <mc:Fallback xmlns="">
            <p:pic>
              <p:nvPicPr>
                <p:cNvPr id="19" name="Ink 18">
                  <a:extLst>
                    <a:ext uri="{FF2B5EF4-FFF2-40B4-BE49-F238E27FC236}">
                      <a16:creationId xmlns:a16="http://schemas.microsoft.com/office/drawing/2014/main" id="{9847B93A-0658-6D4D-9404-D761F090BA30}"/>
                    </a:ext>
                  </a:extLst>
                </p:cNvPr>
                <p:cNvPicPr/>
                <p:nvPr/>
              </p:nvPicPr>
              <p:blipFill>
                <a:blip r:embed="rId11"/>
                <a:stretch>
                  <a:fillRect/>
                </a:stretch>
              </p:blipFill>
              <p:spPr>
                <a:xfrm>
                  <a:off x="4942659" y="4966024"/>
                  <a:ext cx="158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54A2585F-B23F-9948-AC18-668E6B9CD090}"/>
                    </a:ext>
                  </a:extLst>
                </p14:cNvPr>
                <p14:cNvContentPartPr/>
                <p14:nvPr/>
              </p14:nvContentPartPr>
              <p14:xfrm>
                <a:off x="4931139" y="4985824"/>
                <a:ext cx="136080" cy="124200"/>
              </p14:xfrm>
            </p:contentPart>
          </mc:Choice>
          <mc:Fallback xmlns="">
            <p:pic>
              <p:nvPicPr>
                <p:cNvPr id="20" name="Ink 19">
                  <a:extLst>
                    <a:ext uri="{FF2B5EF4-FFF2-40B4-BE49-F238E27FC236}">
                      <a16:creationId xmlns:a16="http://schemas.microsoft.com/office/drawing/2014/main" id="{54A2585F-B23F-9948-AC18-668E6B9CD090}"/>
                    </a:ext>
                  </a:extLst>
                </p:cNvPr>
                <p:cNvPicPr/>
                <p:nvPr/>
              </p:nvPicPr>
              <p:blipFill>
                <a:blip r:embed="rId13"/>
                <a:stretch>
                  <a:fillRect/>
                </a:stretch>
              </p:blipFill>
              <p:spPr>
                <a:xfrm>
                  <a:off x="4923579" y="4978624"/>
                  <a:ext cx="151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3463A7FF-2B83-6C46-92C7-FFEEA5E8CD5A}"/>
                    </a:ext>
                  </a:extLst>
                </p14:cNvPr>
                <p14:cNvContentPartPr/>
                <p14:nvPr/>
              </p14:nvContentPartPr>
              <p14:xfrm>
                <a:off x="5111499" y="5106424"/>
                <a:ext cx="107280" cy="75960"/>
              </p14:xfrm>
            </p:contentPart>
          </mc:Choice>
          <mc:Fallback xmlns="">
            <p:pic>
              <p:nvPicPr>
                <p:cNvPr id="21" name="Ink 20">
                  <a:extLst>
                    <a:ext uri="{FF2B5EF4-FFF2-40B4-BE49-F238E27FC236}">
                      <a16:creationId xmlns:a16="http://schemas.microsoft.com/office/drawing/2014/main" id="{3463A7FF-2B83-6C46-92C7-FFEEA5E8CD5A}"/>
                    </a:ext>
                  </a:extLst>
                </p:cNvPr>
                <p:cNvPicPr/>
                <p:nvPr/>
              </p:nvPicPr>
              <p:blipFill>
                <a:blip r:embed="rId15"/>
                <a:stretch>
                  <a:fillRect/>
                </a:stretch>
              </p:blipFill>
              <p:spPr>
                <a:xfrm>
                  <a:off x="5103939" y="5098864"/>
                  <a:ext cx="1224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4203533-EEA8-6F42-8540-19BEF494CB22}"/>
                    </a:ext>
                  </a:extLst>
                </p14:cNvPr>
                <p14:cNvContentPartPr/>
                <p14:nvPr/>
              </p14:nvContentPartPr>
              <p14:xfrm>
                <a:off x="4347579" y="5114344"/>
                <a:ext cx="8640" cy="360"/>
              </p14:xfrm>
            </p:contentPart>
          </mc:Choice>
          <mc:Fallback xmlns="">
            <p:pic>
              <p:nvPicPr>
                <p:cNvPr id="13" name="Ink 12">
                  <a:extLst>
                    <a:ext uri="{FF2B5EF4-FFF2-40B4-BE49-F238E27FC236}">
                      <a16:creationId xmlns:a16="http://schemas.microsoft.com/office/drawing/2014/main" id="{74203533-EEA8-6F42-8540-19BEF494CB22}"/>
                    </a:ext>
                  </a:extLst>
                </p:cNvPr>
                <p:cNvPicPr/>
                <p:nvPr/>
              </p:nvPicPr>
              <p:blipFill>
                <a:blip r:embed="rId17"/>
                <a:stretch>
                  <a:fillRect/>
                </a:stretch>
              </p:blipFill>
              <p:spPr>
                <a:xfrm>
                  <a:off x="4340019" y="5106784"/>
                  <a:ext cx="237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516836F-A805-1849-8C78-D1D13DB30F14}"/>
                    </a:ext>
                  </a:extLst>
                </p14:cNvPr>
                <p14:cNvContentPartPr/>
                <p14:nvPr/>
              </p14:nvContentPartPr>
              <p14:xfrm>
                <a:off x="4439019" y="5113264"/>
                <a:ext cx="21240" cy="1440"/>
              </p14:xfrm>
            </p:contentPart>
          </mc:Choice>
          <mc:Fallback xmlns="">
            <p:pic>
              <p:nvPicPr>
                <p:cNvPr id="14" name="Ink 13">
                  <a:extLst>
                    <a:ext uri="{FF2B5EF4-FFF2-40B4-BE49-F238E27FC236}">
                      <a16:creationId xmlns:a16="http://schemas.microsoft.com/office/drawing/2014/main" id="{9516836F-A805-1849-8C78-D1D13DB30F14}"/>
                    </a:ext>
                  </a:extLst>
                </p:cNvPr>
                <p:cNvPicPr/>
                <p:nvPr/>
              </p:nvPicPr>
              <p:blipFill>
                <a:blip r:embed="rId19"/>
                <a:stretch>
                  <a:fillRect/>
                </a:stretch>
              </p:blipFill>
              <p:spPr>
                <a:xfrm>
                  <a:off x="4431459" y="5105704"/>
                  <a:ext cx="363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1F43C37-1770-9E4E-82D7-954A2BFC51E0}"/>
                    </a:ext>
                  </a:extLst>
                </p14:cNvPr>
                <p14:cNvContentPartPr/>
                <p14:nvPr/>
              </p14:nvContentPartPr>
              <p14:xfrm>
                <a:off x="4565739" y="5103544"/>
                <a:ext cx="38160" cy="1080"/>
              </p14:xfrm>
            </p:contentPart>
          </mc:Choice>
          <mc:Fallback xmlns="">
            <p:pic>
              <p:nvPicPr>
                <p:cNvPr id="15" name="Ink 14">
                  <a:extLst>
                    <a:ext uri="{FF2B5EF4-FFF2-40B4-BE49-F238E27FC236}">
                      <a16:creationId xmlns:a16="http://schemas.microsoft.com/office/drawing/2014/main" id="{F1F43C37-1770-9E4E-82D7-954A2BFC51E0}"/>
                    </a:ext>
                  </a:extLst>
                </p:cNvPr>
                <p:cNvPicPr/>
                <p:nvPr/>
              </p:nvPicPr>
              <p:blipFill>
                <a:blip r:embed="rId21"/>
                <a:stretch>
                  <a:fillRect/>
                </a:stretch>
              </p:blipFill>
              <p:spPr>
                <a:xfrm>
                  <a:off x="4558179" y="5096344"/>
                  <a:ext cx="529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 name="Ink 3">
                  <a:extLst>
                    <a:ext uri="{FF2B5EF4-FFF2-40B4-BE49-F238E27FC236}">
                      <a16:creationId xmlns:a16="http://schemas.microsoft.com/office/drawing/2014/main" id="{D263E47E-56C0-EE44-A686-BB847EC53AC2}"/>
                    </a:ext>
                  </a:extLst>
                </p14:cNvPr>
                <p14:cNvContentPartPr/>
                <p14:nvPr/>
              </p14:nvContentPartPr>
              <p14:xfrm>
                <a:off x="3508059" y="5013904"/>
                <a:ext cx="136080" cy="128880"/>
              </p14:xfrm>
            </p:contentPart>
          </mc:Choice>
          <mc:Fallback xmlns="">
            <p:pic>
              <p:nvPicPr>
                <p:cNvPr id="4" name="Ink 3">
                  <a:extLst>
                    <a:ext uri="{FF2B5EF4-FFF2-40B4-BE49-F238E27FC236}">
                      <a16:creationId xmlns:a16="http://schemas.microsoft.com/office/drawing/2014/main" id="{D263E47E-56C0-EE44-A686-BB847EC53AC2}"/>
                    </a:ext>
                  </a:extLst>
                </p:cNvPr>
                <p:cNvPicPr/>
                <p:nvPr/>
              </p:nvPicPr>
              <p:blipFill>
                <a:blip r:embed="rId23"/>
                <a:stretch>
                  <a:fillRect/>
                </a:stretch>
              </p:blipFill>
              <p:spPr>
                <a:xfrm>
                  <a:off x="3500499" y="5006344"/>
                  <a:ext cx="151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 name="Ink 4">
                  <a:extLst>
                    <a:ext uri="{FF2B5EF4-FFF2-40B4-BE49-F238E27FC236}">
                      <a16:creationId xmlns:a16="http://schemas.microsoft.com/office/drawing/2014/main" id="{5277AC8D-4E15-424F-91A5-E040F618B62E}"/>
                    </a:ext>
                  </a:extLst>
                </p14:cNvPr>
                <p14:cNvContentPartPr/>
                <p14:nvPr/>
              </p14:nvContentPartPr>
              <p14:xfrm>
                <a:off x="3527499" y="4996264"/>
                <a:ext cx="73440" cy="156600"/>
              </p14:xfrm>
            </p:contentPart>
          </mc:Choice>
          <mc:Fallback xmlns="">
            <p:pic>
              <p:nvPicPr>
                <p:cNvPr id="5" name="Ink 4">
                  <a:extLst>
                    <a:ext uri="{FF2B5EF4-FFF2-40B4-BE49-F238E27FC236}">
                      <a16:creationId xmlns:a16="http://schemas.microsoft.com/office/drawing/2014/main" id="{5277AC8D-4E15-424F-91A5-E040F618B62E}"/>
                    </a:ext>
                  </a:extLst>
                </p:cNvPr>
                <p:cNvPicPr/>
                <p:nvPr/>
              </p:nvPicPr>
              <p:blipFill>
                <a:blip r:embed="rId25"/>
                <a:stretch>
                  <a:fillRect/>
                </a:stretch>
              </p:blipFill>
              <p:spPr>
                <a:xfrm>
                  <a:off x="3519939" y="4988704"/>
                  <a:ext cx="885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 name="Ink 6">
                  <a:extLst>
                    <a:ext uri="{FF2B5EF4-FFF2-40B4-BE49-F238E27FC236}">
                      <a16:creationId xmlns:a16="http://schemas.microsoft.com/office/drawing/2014/main" id="{78B60873-8325-F54D-A00E-4DDD64E81A07}"/>
                    </a:ext>
                  </a:extLst>
                </p14:cNvPr>
                <p14:cNvContentPartPr/>
                <p14:nvPr/>
              </p14:nvContentPartPr>
              <p14:xfrm>
                <a:off x="3675819" y="5121544"/>
                <a:ext cx="4320" cy="90360"/>
              </p14:xfrm>
            </p:contentPart>
          </mc:Choice>
          <mc:Fallback xmlns="">
            <p:pic>
              <p:nvPicPr>
                <p:cNvPr id="7" name="Ink 6">
                  <a:extLst>
                    <a:ext uri="{FF2B5EF4-FFF2-40B4-BE49-F238E27FC236}">
                      <a16:creationId xmlns:a16="http://schemas.microsoft.com/office/drawing/2014/main" id="{78B60873-8325-F54D-A00E-4DDD64E81A07}"/>
                    </a:ext>
                  </a:extLst>
                </p:cNvPr>
                <p:cNvPicPr/>
                <p:nvPr/>
              </p:nvPicPr>
              <p:blipFill>
                <a:blip r:embed="rId27"/>
                <a:stretch>
                  <a:fillRect/>
                </a:stretch>
              </p:blipFill>
              <p:spPr>
                <a:xfrm>
                  <a:off x="3668259" y="5113984"/>
                  <a:ext cx="194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 name="Ink 7">
                  <a:extLst>
                    <a:ext uri="{FF2B5EF4-FFF2-40B4-BE49-F238E27FC236}">
                      <a16:creationId xmlns:a16="http://schemas.microsoft.com/office/drawing/2014/main" id="{2F258580-ABAA-5140-9181-8848F18CC1A6}"/>
                    </a:ext>
                  </a:extLst>
                </p14:cNvPr>
                <p14:cNvContentPartPr/>
                <p14:nvPr/>
              </p14:nvContentPartPr>
              <p14:xfrm>
                <a:off x="3742059" y="5136664"/>
                <a:ext cx="23760" cy="86760"/>
              </p14:xfrm>
            </p:contentPart>
          </mc:Choice>
          <mc:Fallback xmlns="">
            <p:pic>
              <p:nvPicPr>
                <p:cNvPr id="8" name="Ink 7">
                  <a:extLst>
                    <a:ext uri="{FF2B5EF4-FFF2-40B4-BE49-F238E27FC236}">
                      <a16:creationId xmlns:a16="http://schemas.microsoft.com/office/drawing/2014/main" id="{2F258580-ABAA-5140-9181-8848F18CC1A6}"/>
                    </a:ext>
                  </a:extLst>
                </p:cNvPr>
                <p:cNvPicPr/>
                <p:nvPr/>
              </p:nvPicPr>
              <p:blipFill>
                <a:blip r:embed="rId29"/>
                <a:stretch>
                  <a:fillRect/>
                </a:stretch>
              </p:blipFill>
              <p:spPr>
                <a:xfrm>
                  <a:off x="3734499" y="5129104"/>
                  <a:ext cx="388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 name="Ink 8">
                  <a:extLst>
                    <a:ext uri="{FF2B5EF4-FFF2-40B4-BE49-F238E27FC236}">
                      <a16:creationId xmlns:a16="http://schemas.microsoft.com/office/drawing/2014/main" id="{5F027C55-D031-A74F-908B-15DBE147E576}"/>
                    </a:ext>
                  </a:extLst>
                </p14:cNvPr>
                <p14:cNvContentPartPr/>
                <p14:nvPr/>
              </p14:nvContentPartPr>
              <p14:xfrm>
                <a:off x="3872019" y="5005264"/>
                <a:ext cx="87480" cy="141840"/>
              </p14:xfrm>
            </p:contentPart>
          </mc:Choice>
          <mc:Fallback xmlns="">
            <p:pic>
              <p:nvPicPr>
                <p:cNvPr id="9" name="Ink 8">
                  <a:extLst>
                    <a:ext uri="{FF2B5EF4-FFF2-40B4-BE49-F238E27FC236}">
                      <a16:creationId xmlns:a16="http://schemas.microsoft.com/office/drawing/2014/main" id="{5F027C55-D031-A74F-908B-15DBE147E576}"/>
                    </a:ext>
                  </a:extLst>
                </p:cNvPr>
                <p:cNvPicPr/>
                <p:nvPr/>
              </p:nvPicPr>
              <p:blipFill>
                <a:blip r:embed="rId31"/>
                <a:stretch>
                  <a:fillRect/>
                </a:stretch>
              </p:blipFill>
              <p:spPr>
                <a:xfrm>
                  <a:off x="3864459" y="4997704"/>
                  <a:ext cx="1026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 name="Ink 9">
                  <a:extLst>
                    <a:ext uri="{FF2B5EF4-FFF2-40B4-BE49-F238E27FC236}">
                      <a16:creationId xmlns:a16="http://schemas.microsoft.com/office/drawing/2014/main" id="{50E8437B-3BB6-FE44-9C4F-F5B05CEEEDD8}"/>
                    </a:ext>
                  </a:extLst>
                </p14:cNvPr>
                <p14:cNvContentPartPr/>
                <p14:nvPr/>
              </p14:nvContentPartPr>
              <p14:xfrm>
                <a:off x="3853299" y="4990144"/>
                <a:ext cx="129960" cy="119880"/>
              </p14:xfrm>
            </p:contentPart>
          </mc:Choice>
          <mc:Fallback xmlns="">
            <p:pic>
              <p:nvPicPr>
                <p:cNvPr id="10" name="Ink 9">
                  <a:extLst>
                    <a:ext uri="{FF2B5EF4-FFF2-40B4-BE49-F238E27FC236}">
                      <a16:creationId xmlns:a16="http://schemas.microsoft.com/office/drawing/2014/main" id="{50E8437B-3BB6-FE44-9C4F-F5B05CEEEDD8}"/>
                    </a:ext>
                  </a:extLst>
                </p:cNvPr>
                <p:cNvPicPr/>
                <p:nvPr/>
              </p:nvPicPr>
              <p:blipFill>
                <a:blip r:embed="rId33"/>
                <a:stretch>
                  <a:fillRect/>
                </a:stretch>
              </p:blipFill>
              <p:spPr>
                <a:xfrm>
                  <a:off x="3845739" y="4982584"/>
                  <a:ext cx="1450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 name="Ink 10">
                  <a:extLst>
                    <a:ext uri="{FF2B5EF4-FFF2-40B4-BE49-F238E27FC236}">
                      <a16:creationId xmlns:a16="http://schemas.microsoft.com/office/drawing/2014/main" id="{80D56E33-2F32-8B4D-B90D-FFBA427F8363}"/>
                    </a:ext>
                  </a:extLst>
                </p14:cNvPr>
                <p14:cNvContentPartPr/>
                <p14:nvPr/>
              </p14:nvContentPartPr>
              <p14:xfrm>
                <a:off x="3980739" y="5112544"/>
                <a:ext cx="87480" cy="122400"/>
              </p14:xfrm>
            </p:contentPart>
          </mc:Choice>
          <mc:Fallback xmlns="">
            <p:pic>
              <p:nvPicPr>
                <p:cNvPr id="11" name="Ink 10">
                  <a:extLst>
                    <a:ext uri="{FF2B5EF4-FFF2-40B4-BE49-F238E27FC236}">
                      <a16:creationId xmlns:a16="http://schemas.microsoft.com/office/drawing/2014/main" id="{80D56E33-2F32-8B4D-B90D-FFBA427F8363}"/>
                    </a:ext>
                  </a:extLst>
                </p:cNvPr>
                <p:cNvPicPr/>
                <p:nvPr/>
              </p:nvPicPr>
              <p:blipFill>
                <a:blip r:embed="rId35"/>
                <a:stretch>
                  <a:fillRect/>
                </a:stretch>
              </p:blipFill>
              <p:spPr>
                <a:xfrm>
                  <a:off x="3973179" y="5104984"/>
                  <a:ext cx="102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 name="Ink 11">
                  <a:extLst>
                    <a:ext uri="{FF2B5EF4-FFF2-40B4-BE49-F238E27FC236}">
                      <a16:creationId xmlns:a16="http://schemas.microsoft.com/office/drawing/2014/main" id="{7E929A57-A989-D340-BBC3-480EF4A78250}"/>
                    </a:ext>
                  </a:extLst>
                </p14:cNvPr>
                <p14:cNvContentPartPr/>
                <p14:nvPr/>
              </p14:nvContentPartPr>
              <p14:xfrm>
                <a:off x="4114659" y="5159344"/>
                <a:ext cx="41400" cy="78120"/>
              </p14:xfrm>
            </p:contentPart>
          </mc:Choice>
          <mc:Fallback xmlns="">
            <p:pic>
              <p:nvPicPr>
                <p:cNvPr id="12" name="Ink 11">
                  <a:extLst>
                    <a:ext uri="{FF2B5EF4-FFF2-40B4-BE49-F238E27FC236}">
                      <a16:creationId xmlns:a16="http://schemas.microsoft.com/office/drawing/2014/main" id="{7E929A57-A989-D340-BBC3-480EF4A78250}"/>
                    </a:ext>
                  </a:extLst>
                </p:cNvPr>
                <p:cNvPicPr/>
                <p:nvPr/>
              </p:nvPicPr>
              <p:blipFill>
                <a:blip r:embed="rId37"/>
                <a:stretch>
                  <a:fillRect/>
                </a:stretch>
              </p:blipFill>
              <p:spPr>
                <a:xfrm>
                  <a:off x="4107099" y="5151784"/>
                  <a:ext cx="56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BB6C0275-B42B-B74B-8D6C-9D70AE1D13ED}"/>
                    </a:ext>
                  </a:extLst>
                </p14:cNvPr>
                <p14:cNvContentPartPr/>
                <p14:nvPr/>
              </p14:nvContentPartPr>
              <p14:xfrm>
                <a:off x="3845739" y="5406664"/>
                <a:ext cx="97920" cy="6840"/>
              </p14:xfrm>
            </p:contentPart>
          </mc:Choice>
          <mc:Fallback xmlns="">
            <p:pic>
              <p:nvPicPr>
                <p:cNvPr id="23" name="Ink 22">
                  <a:extLst>
                    <a:ext uri="{FF2B5EF4-FFF2-40B4-BE49-F238E27FC236}">
                      <a16:creationId xmlns:a16="http://schemas.microsoft.com/office/drawing/2014/main" id="{BB6C0275-B42B-B74B-8D6C-9D70AE1D13ED}"/>
                    </a:ext>
                  </a:extLst>
                </p:cNvPr>
                <p:cNvPicPr/>
                <p:nvPr/>
              </p:nvPicPr>
              <p:blipFill>
                <a:blip r:embed="rId39"/>
                <a:stretch>
                  <a:fillRect/>
                </a:stretch>
              </p:blipFill>
              <p:spPr>
                <a:xfrm>
                  <a:off x="3838179" y="5399104"/>
                  <a:ext cx="112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2E9911EF-2210-D94C-948F-9A80FB9142C6}"/>
                    </a:ext>
                  </a:extLst>
                </p14:cNvPr>
                <p14:cNvContentPartPr/>
                <p14:nvPr/>
              </p14:nvContentPartPr>
              <p14:xfrm>
                <a:off x="3818019" y="5433664"/>
                <a:ext cx="108720" cy="172440"/>
              </p14:xfrm>
            </p:contentPart>
          </mc:Choice>
          <mc:Fallback xmlns="">
            <p:pic>
              <p:nvPicPr>
                <p:cNvPr id="24" name="Ink 23">
                  <a:extLst>
                    <a:ext uri="{FF2B5EF4-FFF2-40B4-BE49-F238E27FC236}">
                      <a16:creationId xmlns:a16="http://schemas.microsoft.com/office/drawing/2014/main" id="{2E9911EF-2210-D94C-948F-9A80FB9142C6}"/>
                    </a:ext>
                  </a:extLst>
                </p:cNvPr>
                <p:cNvPicPr/>
                <p:nvPr/>
              </p:nvPicPr>
              <p:blipFill>
                <a:blip r:embed="rId41"/>
                <a:stretch>
                  <a:fillRect/>
                </a:stretch>
              </p:blipFill>
              <p:spPr>
                <a:xfrm>
                  <a:off x="3810459" y="5426104"/>
                  <a:ext cx="123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FF4806C1-9BE6-1C46-86CB-B73FB06BF73E}"/>
                    </a:ext>
                  </a:extLst>
                </p14:cNvPr>
                <p14:cNvContentPartPr/>
                <p14:nvPr/>
              </p14:nvContentPartPr>
              <p14:xfrm>
                <a:off x="3987579" y="5449864"/>
                <a:ext cx="130320" cy="143280"/>
              </p14:xfrm>
            </p:contentPart>
          </mc:Choice>
          <mc:Fallback xmlns="">
            <p:pic>
              <p:nvPicPr>
                <p:cNvPr id="25" name="Ink 24">
                  <a:extLst>
                    <a:ext uri="{FF2B5EF4-FFF2-40B4-BE49-F238E27FC236}">
                      <a16:creationId xmlns:a16="http://schemas.microsoft.com/office/drawing/2014/main" id="{FF4806C1-9BE6-1C46-86CB-B73FB06BF73E}"/>
                    </a:ext>
                  </a:extLst>
                </p:cNvPr>
                <p:cNvPicPr/>
                <p:nvPr/>
              </p:nvPicPr>
              <p:blipFill>
                <a:blip r:embed="rId43"/>
                <a:stretch>
                  <a:fillRect/>
                </a:stretch>
              </p:blipFill>
              <p:spPr>
                <a:xfrm>
                  <a:off x="3980019" y="5442304"/>
                  <a:ext cx="145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1A621525-7C93-C044-A4C2-D1BDAA14578B}"/>
                    </a:ext>
                  </a:extLst>
                </p14:cNvPr>
                <p14:cNvContentPartPr/>
                <p14:nvPr/>
              </p14:nvContentPartPr>
              <p14:xfrm>
                <a:off x="3998739" y="5443744"/>
                <a:ext cx="125280" cy="99000"/>
              </p14:xfrm>
            </p:contentPart>
          </mc:Choice>
          <mc:Fallback xmlns="">
            <p:pic>
              <p:nvPicPr>
                <p:cNvPr id="27" name="Ink 26">
                  <a:extLst>
                    <a:ext uri="{FF2B5EF4-FFF2-40B4-BE49-F238E27FC236}">
                      <a16:creationId xmlns:a16="http://schemas.microsoft.com/office/drawing/2014/main" id="{1A621525-7C93-C044-A4C2-D1BDAA14578B}"/>
                    </a:ext>
                  </a:extLst>
                </p:cNvPr>
                <p:cNvPicPr/>
                <p:nvPr/>
              </p:nvPicPr>
              <p:blipFill>
                <a:blip r:embed="rId45"/>
                <a:stretch>
                  <a:fillRect/>
                </a:stretch>
              </p:blipFill>
              <p:spPr>
                <a:xfrm>
                  <a:off x="3991179" y="5436184"/>
                  <a:ext cx="1404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A6F751CC-43C8-734E-B55C-E95AE8475A48}"/>
                    </a:ext>
                  </a:extLst>
                </p14:cNvPr>
                <p14:cNvContentPartPr/>
                <p14:nvPr/>
              </p14:nvContentPartPr>
              <p14:xfrm>
                <a:off x="4168299" y="5493424"/>
                <a:ext cx="34920" cy="94680"/>
              </p14:xfrm>
            </p:contentPart>
          </mc:Choice>
          <mc:Fallback xmlns="">
            <p:pic>
              <p:nvPicPr>
                <p:cNvPr id="28" name="Ink 27">
                  <a:extLst>
                    <a:ext uri="{FF2B5EF4-FFF2-40B4-BE49-F238E27FC236}">
                      <a16:creationId xmlns:a16="http://schemas.microsoft.com/office/drawing/2014/main" id="{A6F751CC-43C8-734E-B55C-E95AE8475A48}"/>
                    </a:ext>
                  </a:extLst>
                </p:cNvPr>
                <p:cNvPicPr/>
                <p:nvPr/>
              </p:nvPicPr>
              <p:blipFill>
                <a:blip r:embed="rId47"/>
                <a:stretch>
                  <a:fillRect/>
                </a:stretch>
              </p:blipFill>
              <p:spPr>
                <a:xfrm>
                  <a:off x="4160739" y="5485864"/>
                  <a:ext cx="500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ED34EB37-755A-8D4F-B77A-8E823AB91BFD}"/>
                    </a:ext>
                  </a:extLst>
                </p14:cNvPr>
                <p14:cNvContentPartPr/>
                <p14:nvPr/>
              </p14:nvContentPartPr>
              <p14:xfrm>
                <a:off x="4201779" y="5366704"/>
                <a:ext cx="12600" cy="21600"/>
              </p14:xfrm>
            </p:contentPart>
          </mc:Choice>
          <mc:Fallback xmlns="">
            <p:pic>
              <p:nvPicPr>
                <p:cNvPr id="29" name="Ink 28">
                  <a:extLst>
                    <a:ext uri="{FF2B5EF4-FFF2-40B4-BE49-F238E27FC236}">
                      <a16:creationId xmlns:a16="http://schemas.microsoft.com/office/drawing/2014/main" id="{ED34EB37-755A-8D4F-B77A-8E823AB91BFD}"/>
                    </a:ext>
                  </a:extLst>
                </p:cNvPr>
                <p:cNvPicPr/>
                <p:nvPr/>
              </p:nvPicPr>
              <p:blipFill>
                <a:blip r:embed="rId49"/>
                <a:stretch>
                  <a:fillRect/>
                </a:stretch>
              </p:blipFill>
              <p:spPr>
                <a:xfrm>
                  <a:off x="4194219" y="5359504"/>
                  <a:ext cx="27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C8554E4A-08CA-0945-9DDE-5489B84770BA}"/>
                    </a:ext>
                  </a:extLst>
                </p14:cNvPr>
                <p14:cNvContentPartPr/>
                <p14:nvPr/>
              </p14:nvContentPartPr>
              <p14:xfrm>
                <a:off x="3746019" y="5668384"/>
                <a:ext cx="21960" cy="76320"/>
              </p14:xfrm>
            </p:contentPart>
          </mc:Choice>
          <mc:Fallback xmlns="">
            <p:pic>
              <p:nvPicPr>
                <p:cNvPr id="31" name="Ink 30">
                  <a:extLst>
                    <a:ext uri="{FF2B5EF4-FFF2-40B4-BE49-F238E27FC236}">
                      <a16:creationId xmlns:a16="http://schemas.microsoft.com/office/drawing/2014/main" id="{C8554E4A-08CA-0945-9DDE-5489B84770BA}"/>
                    </a:ext>
                  </a:extLst>
                </p:cNvPr>
                <p:cNvPicPr/>
                <p:nvPr/>
              </p:nvPicPr>
              <p:blipFill>
                <a:blip r:embed="rId51"/>
                <a:stretch>
                  <a:fillRect/>
                </a:stretch>
              </p:blipFill>
              <p:spPr>
                <a:xfrm>
                  <a:off x="3738459" y="5660824"/>
                  <a:ext cx="370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1947F6FA-900D-EF49-91D0-5A9A468F2E10}"/>
                    </a:ext>
                  </a:extLst>
                </p14:cNvPr>
                <p14:cNvContentPartPr/>
                <p14:nvPr/>
              </p14:nvContentPartPr>
              <p14:xfrm>
                <a:off x="3745299" y="5610424"/>
                <a:ext cx="10440" cy="360"/>
              </p14:xfrm>
            </p:contentPart>
          </mc:Choice>
          <mc:Fallback xmlns="">
            <p:pic>
              <p:nvPicPr>
                <p:cNvPr id="32" name="Ink 31">
                  <a:extLst>
                    <a:ext uri="{FF2B5EF4-FFF2-40B4-BE49-F238E27FC236}">
                      <a16:creationId xmlns:a16="http://schemas.microsoft.com/office/drawing/2014/main" id="{1947F6FA-900D-EF49-91D0-5A9A468F2E10}"/>
                    </a:ext>
                  </a:extLst>
                </p:cNvPr>
                <p:cNvPicPr/>
                <p:nvPr/>
              </p:nvPicPr>
              <p:blipFill>
                <a:blip r:embed="rId53"/>
                <a:stretch>
                  <a:fillRect/>
                </a:stretch>
              </p:blipFill>
              <p:spPr>
                <a:xfrm>
                  <a:off x="3737739" y="5602864"/>
                  <a:ext cx="255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59DBEDDB-5556-9F45-BE12-AB4BDB82CFA6}"/>
                    </a:ext>
                  </a:extLst>
                </p14:cNvPr>
                <p14:cNvContentPartPr/>
                <p14:nvPr/>
              </p14:nvContentPartPr>
              <p14:xfrm>
                <a:off x="3818739" y="5663704"/>
                <a:ext cx="31320" cy="13680"/>
              </p14:xfrm>
            </p:contentPart>
          </mc:Choice>
          <mc:Fallback xmlns="">
            <p:pic>
              <p:nvPicPr>
                <p:cNvPr id="33" name="Ink 32">
                  <a:extLst>
                    <a:ext uri="{FF2B5EF4-FFF2-40B4-BE49-F238E27FC236}">
                      <a16:creationId xmlns:a16="http://schemas.microsoft.com/office/drawing/2014/main" id="{59DBEDDB-5556-9F45-BE12-AB4BDB82CFA6}"/>
                    </a:ext>
                  </a:extLst>
                </p:cNvPr>
                <p:cNvPicPr/>
                <p:nvPr/>
              </p:nvPicPr>
              <p:blipFill>
                <a:blip r:embed="rId55"/>
                <a:stretch>
                  <a:fillRect/>
                </a:stretch>
              </p:blipFill>
              <p:spPr>
                <a:xfrm>
                  <a:off x="3811179" y="5656144"/>
                  <a:ext cx="46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C2E83408-0A36-4649-B3CD-1259F3EBD24C}"/>
                    </a:ext>
                  </a:extLst>
                </p14:cNvPr>
                <p14:cNvContentPartPr/>
                <p14:nvPr/>
              </p14:nvContentPartPr>
              <p14:xfrm>
                <a:off x="3806139" y="5717344"/>
                <a:ext cx="48240" cy="8640"/>
              </p14:xfrm>
            </p:contentPart>
          </mc:Choice>
          <mc:Fallback xmlns="">
            <p:pic>
              <p:nvPicPr>
                <p:cNvPr id="34" name="Ink 33">
                  <a:extLst>
                    <a:ext uri="{FF2B5EF4-FFF2-40B4-BE49-F238E27FC236}">
                      <a16:creationId xmlns:a16="http://schemas.microsoft.com/office/drawing/2014/main" id="{C2E83408-0A36-4649-B3CD-1259F3EBD24C}"/>
                    </a:ext>
                  </a:extLst>
                </p:cNvPr>
                <p:cNvPicPr/>
                <p:nvPr/>
              </p:nvPicPr>
              <p:blipFill>
                <a:blip r:embed="rId57"/>
                <a:stretch>
                  <a:fillRect/>
                </a:stretch>
              </p:blipFill>
              <p:spPr>
                <a:xfrm>
                  <a:off x="3798579" y="5709784"/>
                  <a:ext cx="63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1658979E-9177-F64A-B994-B46112DF7009}"/>
                    </a:ext>
                  </a:extLst>
                </p14:cNvPr>
                <p14:cNvContentPartPr/>
                <p14:nvPr/>
              </p14:nvContentPartPr>
              <p14:xfrm>
                <a:off x="3915579" y="5627704"/>
                <a:ext cx="11160" cy="100800"/>
              </p14:xfrm>
            </p:contentPart>
          </mc:Choice>
          <mc:Fallback xmlns="">
            <p:pic>
              <p:nvPicPr>
                <p:cNvPr id="35" name="Ink 34">
                  <a:extLst>
                    <a:ext uri="{FF2B5EF4-FFF2-40B4-BE49-F238E27FC236}">
                      <a16:creationId xmlns:a16="http://schemas.microsoft.com/office/drawing/2014/main" id="{1658979E-9177-F64A-B994-B46112DF7009}"/>
                    </a:ext>
                  </a:extLst>
                </p:cNvPr>
                <p:cNvPicPr/>
                <p:nvPr/>
              </p:nvPicPr>
              <p:blipFill>
                <a:blip r:embed="rId59"/>
                <a:stretch>
                  <a:fillRect/>
                </a:stretch>
              </p:blipFill>
              <p:spPr>
                <a:xfrm>
                  <a:off x="3908019" y="5620144"/>
                  <a:ext cx="26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A98FB9A6-502D-3947-9776-5962AE07B124}"/>
                    </a:ext>
                  </a:extLst>
                </p14:cNvPr>
                <p14:cNvContentPartPr/>
                <p14:nvPr/>
              </p14:nvContentPartPr>
              <p14:xfrm>
                <a:off x="3770859" y="5298664"/>
                <a:ext cx="77400" cy="108720"/>
              </p14:xfrm>
            </p:contentPart>
          </mc:Choice>
          <mc:Fallback xmlns="">
            <p:pic>
              <p:nvPicPr>
                <p:cNvPr id="37" name="Ink 36">
                  <a:extLst>
                    <a:ext uri="{FF2B5EF4-FFF2-40B4-BE49-F238E27FC236}">
                      <a16:creationId xmlns:a16="http://schemas.microsoft.com/office/drawing/2014/main" id="{A98FB9A6-502D-3947-9776-5962AE07B124}"/>
                    </a:ext>
                  </a:extLst>
                </p:cNvPr>
                <p:cNvPicPr/>
                <p:nvPr/>
              </p:nvPicPr>
              <p:blipFill>
                <a:blip r:embed="rId61"/>
                <a:stretch>
                  <a:fillRect/>
                </a:stretch>
              </p:blipFill>
              <p:spPr>
                <a:xfrm>
                  <a:off x="3763299" y="5291104"/>
                  <a:ext cx="925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4D3CA15B-7A23-1A43-A6C2-0C67224C882C}"/>
                    </a:ext>
                  </a:extLst>
                </p14:cNvPr>
                <p14:cNvContentPartPr/>
                <p14:nvPr/>
              </p14:nvContentPartPr>
              <p14:xfrm>
                <a:off x="3926379" y="5706904"/>
                <a:ext cx="364320" cy="71640"/>
              </p14:xfrm>
            </p:contentPart>
          </mc:Choice>
          <mc:Fallback xmlns="">
            <p:pic>
              <p:nvPicPr>
                <p:cNvPr id="39" name="Ink 38">
                  <a:extLst>
                    <a:ext uri="{FF2B5EF4-FFF2-40B4-BE49-F238E27FC236}">
                      <a16:creationId xmlns:a16="http://schemas.microsoft.com/office/drawing/2014/main" id="{4D3CA15B-7A23-1A43-A6C2-0C67224C882C}"/>
                    </a:ext>
                  </a:extLst>
                </p:cNvPr>
                <p:cNvPicPr/>
                <p:nvPr/>
              </p:nvPicPr>
              <p:blipFill>
                <a:blip r:embed="rId63"/>
                <a:stretch>
                  <a:fillRect/>
                </a:stretch>
              </p:blipFill>
              <p:spPr>
                <a:xfrm>
                  <a:off x="3918819" y="5699344"/>
                  <a:ext cx="379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C4E81CD-541A-5D4F-B21F-A3380BA4BD37}"/>
                    </a:ext>
                  </a:extLst>
                </p14:cNvPr>
                <p14:cNvContentPartPr/>
                <p14:nvPr/>
              </p14:nvContentPartPr>
              <p14:xfrm>
                <a:off x="4115379" y="5872144"/>
                <a:ext cx="110160" cy="107640"/>
              </p14:xfrm>
            </p:contentPart>
          </mc:Choice>
          <mc:Fallback xmlns="">
            <p:pic>
              <p:nvPicPr>
                <p:cNvPr id="40" name="Ink 39">
                  <a:extLst>
                    <a:ext uri="{FF2B5EF4-FFF2-40B4-BE49-F238E27FC236}">
                      <a16:creationId xmlns:a16="http://schemas.microsoft.com/office/drawing/2014/main" id="{1C4E81CD-541A-5D4F-B21F-A3380BA4BD37}"/>
                    </a:ext>
                  </a:extLst>
                </p:cNvPr>
                <p:cNvPicPr/>
                <p:nvPr/>
              </p:nvPicPr>
              <p:blipFill>
                <a:blip r:embed="rId65"/>
                <a:stretch>
                  <a:fillRect/>
                </a:stretch>
              </p:blipFill>
              <p:spPr>
                <a:xfrm>
                  <a:off x="4107819" y="5864584"/>
                  <a:ext cx="125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D906A840-1A3C-224F-9C72-2B69555F1D59}"/>
                    </a:ext>
                  </a:extLst>
                </p14:cNvPr>
                <p14:cNvContentPartPr/>
                <p14:nvPr/>
              </p14:nvContentPartPr>
              <p14:xfrm>
                <a:off x="3481419" y="5274544"/>
                <a:ext cx="991440" cy="914040"/>
              </p14:xfrm>
            </p:contentPart>
          </mc:Choice>
          <mc:Fallback xmlns="">
            <p:pic>
              <p:nvPicPr>
                <p:cNvPr id="42" name="Ink 41">
                  <a:extLst>
                    <a:ext uri="{FF2B5EF4-FFF2-40B4-BE49-F238E27FC236}">
                      <a16:creationId xmlns:a16="http://schemas.microsoft.com/office/drawing/2014/main" id="{D906A840-1A3C-224F-9C72-2B69555F1D59}"/>
                    </a:ext>
                  </a:extLst>
                </p:cNvPr>
                <p:cNvPicPr/>
                <p:nvPr/>
              </p:nvPicPr>
              <p:blipFill>
                <a:blip r:embed="rId67"/>
                <a:stretch>
                  <a:fillRect/>
                </a:stretch>
              </p:blipFill>
              <p:spPr>
                <a:xfrm>
                  <a:off x="3473859" y="5266984"/>
                  <a:ext cx="1006560" cy="929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514D528D-4B50-3D44-86A3-B4D66A247F2F}"/>
                    </a:ext>
                  </a:extLst>
                </p14:cNvPr>
                <p14:cNvContentPartPr/>
                <p14:nvPr/>
              </p14:nvContentPartPr>
              <p14:xfrm>
                <a:off x="4422819" y="5164744"/>
                <a:ext cx="1209240" cy="326520"/>
              </p14:xfrm>
            </p:contentPart>
          </mc:Choice>
          <mc:Fallback xmlns="">
            <p:pic>
              <p:nvPicPr>
                <p:cNvPr id="43" name="Ink 42">
                  <a:extLst>
                    <a:ext uri="{FF2B5EF4-FFF2-40B4-BE49-F238E27FC236}">
                      <a16:creationId xmlns:a16="http://schemas.microsoft.com/office/drawing/2014/main" id="{514D528D-4B50-3D44-86A3-B4D66A247F2F}"/>
                    </a:ext>
                  </a:extLst>
                </p:cNvPr>
                <p:cNvPicPr/>
                <p:nvPr/>
              </p:nvPicPr>
              <p:blipFill>
                <a:blip r:embed="rId69"/>
                <a:stretch>
                  <a:fillRect/>
                </a:stretch>
              </p:blipFill>
              <p:spPr>
                <a:xfrm>
                  <a:off x="4415619" y="5157184"/>
                  <a:ext cx="1224360" cy="341640"/>
                </a:xfrm>
                <a:prstGeom prst="rect">
                  <a:avLst/>
                </a:prstGeom>
              </p:spPr>
            </p:pic>
          </mc:Fallback>
        </mc:AlternateContent>
      </p:grpSp>
      <p:grpSp>
        <p:nvGrpSpPr>
          <p:cNvPr id="93" name="Group 92">
            <a:extLst>
              <a:ext uri="{FF2B5EF4-FFF2-40B4-BE49-F238E27FC236}">
                <a16:creationId xmlns:a16="http://schemas.microsoft.com/office/drawing/2014/main" id="{8B126945-31AC-DE4B-BCEF-312DB9CDB4D6}"/>
              </a:ext>
            </a:extLst>
          </p:cNvPr>
          <p:cNvGrpSpPr/>
          <p:nvPr/>
        </p:nvGrpSpPr>
        <p:grpSpPr>
          <a:xfrm>
            <a:off x="642099" y="4861624"/>
            <a:ext cx="1831320" cy="1386000"/>
            <a:chOff x="642099" y="4861624"/>
            <a:chExt cx="1831320" cy="1386000"/>
          </a:xfrm>
        </p:grpSpPr>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5DBF5DA9-3915-8A40-93A3-EFC3105039FC}"/>
                    </a:ext>
                  </a:extLst>
                </p14:cNvPr>
                <p14:cNvContentPartPr/>
                <p14:nvPr/>
              </p14:nvContentPartPr>
              <p14:xfrm>
                <a:off x="756579" y="5248264"/>
                <a:ext cx="99000" cy="302400"/>
              </p14:xfrm>
            </p:contentPart>
          </mc:Choice>
          <mc:Fallback xmlns="">
            <p:pic>
              <p:nvPicPr>
                <p:cNvPr id="45" name="Ink 44">
                  <a:extLst>
                    <a:ext uri="{FF2B5EF4-FFF2-40B4-BE49-F238E27FC236}">
                      <a16:creationId xmlns:a16="http://schemas.microsoft.com/office/drawing/2014/main" id="{5DBF5DA9-3915-8A40-93A3-EFC3105039FC}"/>
                    </a:ext>
                  </a:extLst>
                </p:cNvPr>
                <p:cNvPicPr/>
                <p:nvPr/>
              </p:nvPicPr>
              <p:blipFill>
                <a:blip r:embed="rId71"/>
                <a:stretch>
                  <a:fillRect/>
                </a:stretch>
              </p:blipFill>
              <p:spPr>
                <a:xfrm>
                  <a:off x="749019" y="5240704"/>
                  <a:ext cx="1141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A6E2A944-2233-0E40-9B59-69215F94F719}"/>
                    </a:ext>
                  </a:extLst>
                </p14:cNvPr>
                <p14:cNvContentPartPr/>
                <p14:nvPr/>
              </p14:nvContentPartPr>
              <p14:xfrm>
                <a:off x="684219" y="5328544"/>
                <a:ext cx="115920" cy="72000"/>
              </p14:xfrm>
            </p:contentPart>
          </mc:Choice>
          <mc:Fallback xmlns="">
            <p:pic>
              <p:nvPicPr>
                <p:cNvPr id="46" name="Ink 45">
                  <a:extLst>
                    <a:ext uri="{FF2B5EF4-FFF2-40B4-BE49-F238E27FC236}">
                      <a16:creationId xmlns:a16="http://schemas.microsoft.com/office/drawing/2014/main" id="{A6E2A944-2233-0E40-9B59-69215F94F719}"/>
                    </a:ext>
                  </a:extLst>
                </p:cNvPr>
                <p:cNvPicPr/>
                <p:nvPr/>
              </p:nvPicPr>
              <p:blipFill>
                <a:blip r:embed="rId73"/>
                <a:stretch>
                  <a:fillRect/>
                </a:stretch>
              </p:blipFill>
              <p:spPr>
                <a:xfrm>
                  <a:off x="676659" y="5320984"/>
                  <a:ext cx="131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CDD27B45-BC10-2A45-B564-E2B849A71B3A}"/>
                    </a:ext>
                  </a:extLst>
                </p14:cNvPr>
                <p14:cNvContentPartPr/>
                <p14:nvPr/>
              </p14:nvContentPartPr>
              <p14:xfrm>
                <a:off x="808419" y="4977184"/>
                <a:ext cx="1193400" cy="284760"/>
              </p14:xfrm>
            </p:contentPart>
          </mc:Choice>
          <mc:Fallback xmlns="">
            <p:pic>
              <p:nvPicPr>
                <p:cNvPr id="48" name="Ink 47">
                  <a:extLst>
                    <a:ext uri="{FF2B5EF4-FFF2-40B4-BE49-F238E27FC236}">
                      <a16:creationId xmlns:a16="http://schemas.microsoft.com/office/drawing/2014/main" id="{CDD27B45-BC10-2A45-B564-E2B849A71B3A}"/>
                    </a:ext>
                  </a:extLst>
                </p:cNvPr>
                <p:cNvPicPr/>
                <p:nvPr/>
              </p:nvPicPr>
              <p:blipFill>
                <a:blip r:embed="rId75"/>
                <a:stretch>
                  <a:fillRect/>
                </a:stretch>
              </p:blipFill>
              <p:spPr>
                <a:xfrm>
                  <a:off x="800859" y="4969624"/>
                  <a:ext cx="1208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C7F49DDD-F542-6243-B51A-7B8194731793}"/>
                    </a:ext>
                  </a:extLst>
                </p14:cNvPr>
                <p14:cNvContentPartPr/>
                <p14:nvPr/>
              </p14:nvContentPartPr>
              <p14:xfrm>
                <a:off x="1109739" y="5297944"/>
                <a:ext cx="55800" cy="164160"/>
              </p14:xfrm>
            </p:contentPart>
          </mc:Choice>
          <mc:Fallback xmlns="">
            <p:pic>
              <p:nvPicPr>
                <p:cNvPr id="50" name="Ink 49">
                  <a:extLst>
                    <a:ext uri="{FF2B5EF4-FFF2-40B4-BE49-F238E27FC236}">
                      <a16:creationId xmlns:a16="http://schemas.microsoft.com/office/drawing/2014/main" id="{C7F49DDD-F542-6243-B51A-7B8194731793}"/>
                    </a:ext>
                  </a:extLst>
                </p:cNvPr>
                <p:cNvPicPr/>
                <p:nvPr/>
              </p:nvPicPr>
              <p:blipFill>
                <a:blip r:embed="rId77"/>
                <a:stretch>
                  <a:fillRect/>
                </a:stretch>
              </p:blipFill>
              <p:spPr>
                <a:xfrm>
                  <a:off x="1102179" y="5290384"/>
                  <a:ext cx="70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6EDD66D3-D7CC-AE4C-A968-DAE6E5A0C4DB}"/>
                    </a:ext>
                  </a:extLst>
                </p14:cNvPr>
                <p14:cNvContentPartPr/>
                <p14:nvPr/>
              </p14:nvContentPartPr>
              <p14:xfrm>
                <a:off x="1079139" y="5375704"/>
                <a:ext cx="117000" cy="59400"/>
              </p14:xfrm>
            </p:contentPart>
          </mc:Choice>
          <mc:Fallback xmlns="">
            <p:pic>
              <p:nvPicPr>
                <p:cNvPr id="51" name="Ink 50">
                  <a:extLst>
                    <a:ext uri="{FF2B5EF4-FFF2-40B4-BE49-F238E27FC236}">
                      <a16:creationId xmlns:a16="http://schemas.microsoft.com/office/drawing/2014/main" id="{6EDD66D3-D7CC-AE4C-A968-DAE6E5A0C4DB}"/>
                    </a:ext>
                  </a:extLst>
                </p:cNvPr>
                <p:cNvPicPr/>
                <p:nvPr/>
              </p:nvPicPr>
              <p:blipFill>
                <a:blip r:embed="rId79"/>
                <a:stretch>
                  <a:fillRect/>
                </a:stretch>
              </p:blipFill>
              <p:spPr>
                <a:xfrm>
                  <a:off x="1071579" y="5368144"/>
                  <a:ext cx="132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6618AE76-87B9-C24B-9307-5FF5F559D9DA}"/>
                    </a:ext>
                  </a:extLst>
                </p14:cNvPr>
                <p14:cNvContentPartPr/>
                <p14:nvPr/>
              </p14:nvContentPartPr>
              <p14:xfrm>
                <a:off x="1251939" y="5397304"/>
                <a:ext cx="11880" cy="74880"/>
              </p14:xfrm>
            </p:contentPart>
          </mc:Choice>
          <mc:Fallback xmlns="">
            <p:pic>
              <p:nvPicPr>
                <p:cNvPr id="52" name="Ink 51">
                  <a:extLst>
                    <a:ext uri="{FF2B5EF4-FFF2-40B4-BE49-F238E27FC236}">
                      <a16:creationId xmlns:a16="http://schemas.microsoft.com/office/drawing/2014/main" id="{6618AE76-87B9-C24B-9307-5FF5F559D9DA}"/>
                    </a:ext>
                  </a:extLst>
                </p:cNvPr>
                <p:cNvPicPr/>
                <p:nvPr/>
              </p:nvPicPr>
              <p:blipFill>
                <a:blip r:embed="rId81"/>
                <a:stretch>
                  <a:fillRect/>
                </a:stretch>
              </p:blipFill>
              <p:spPr>
                <a:xfrm>
                  <a:off x="1244379" y="5389744"/>
                  <a:ext cx="26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22339B57-8064-824E-8CE0-A12C99E27B71}"/>
                    </a:ext>
                  </a:extLst>
                </p14:cNvPr>
                <p14:cNvContentPartPr/>
                <p14:nvPr/>
              </p14:nvContentPartPr>
              <p14:xfrm>
                <a:off x="1337259" y="5350504"/>
                <a:ext cx="5760" cy="11160"/>
              </p14:xfrm>
            </p:contentPart>
          </mc:Choice>
          <mc:Fallback xmlns="">
            <p:pic>
              <p:nvPicPr>
                <p:cNvPr id="53" name="Ink 52">
                  <a:extLst>
                    <a:ext uri="{FF2B5EF4-FFF2-40B4-BE49-F238E27FC236}">
                      <a16:creationId xmlns:a16="http://schemas.microsoft.com/office/drawing/2014/main" id="{22339B57-8064-824E-8CE0-A12C99E27B71}"/>
                    </a:ext>
                  </a:extLst>
                </p:cNvPr>
                <p:cNvPicPr/>
                <p:nvPr/>
              </p:nvPicPr>
              <p:blipFill>
                <a:blip r:embed="rId83"/>
                <a:stretch>
                  <a:fillRect/>
                </a:stretch>
              </p:blipFill>
              <p:spPr>
                <a:xfrm>
                  <a:off x="1329699" y="5342944"/>
                  <a:ext cx="20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BBBDAB03-2198-3640-B92F-8C79708F03E3}"/>
                    </a:ext>
                  </a:extLst>
                </p14:cNvPr>
                <p14:cNvContentPartPr/>
                <p14:nvPr/>
              </p14:nvContentPartPr>
              <p14:xfrm>
                <a:off x="1473699" y="5243584"/>
                <a:ext cx="74520" cy="143280"/>
              </p14:xfrm>
            </p:contentPart>
          </mc:Choice>
          <mc:Fallback xmlns="">
            <p:pic>
              <p:nvPicPr>
                <p:cNvPr id="55" name="Ink 54">
                  <a:extLst>
                    <a:ext uri="{FF2B5EF4-FFF2-40B4-BE49-F238E27FC236}">
                      <a16:creationId xmlns:a16="http://schemas.microsoft.com/office/drawing/2014/main" id="{BBBDAB03-2198-3640-B92F-8C79708F03E3}"/>
                    </a:ext>
                  </a:extLst>
                </p:cNvPr>
                <p:cNvPicPr/>
                <p:nvPr/>
              </p:nvPicPr>
              <p:blipFill>
                <a:blip r:embed="rId85"/>
                <a:stretch>
                  <a:fillRect/>
                </a:stretch>
              </p:blipFill>
              <p:spPr>
                <a:xfrm>
                  <a:off x="1466139" y="5236024"/>
                  <a:ext cx="89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AE343D84-0BAD-DD4C-A02F-184223EB63E4}"/>
                    </a:ext>
                  </a:extLst>
                </p14:cNvPr>
                <p14:cNvContentPartPr/>
                <p14:nvPr/>
              </p14:nvContentPartPr>
              <p14:xfrm>
                <a:off x="1440219" y="5272744"/>
                <a:ext cx="100800" cy="81720"/>
              </p14:xfrm>
            </p:contentPart>
          </mc:Choice>
          <mc:Fallback xmlns="">
            <p:pic>
              <p:nvPicPr>
                <p:cNvPr id="56" name="Ink 55">
                  <a:extLst>
                    <a:ext uri="{FF2B5EF4-FFF2-40B4-BE49-F238E27FC236}">
                      <a16:creationId xmlns:a16="http://schemas.microsoft.com/office/drawing/2014/main" id="{AE343D84-0BAD-DD4C-A02F-184223EB63E4}"/>
                    </a:ext>
                  </a:extLst>
                </p:cNvPr>
                <p:cNvPicPr/>
                <p:nvPr/>
              </p:nvPicPr>
              <p:blipFill>
                <a:blip r:embed="rId87"/>
                <a:stretch>
                  <a:fillRect/>
                </a:stretch>
              </p:blipFill>
              <p:spPr>
                <a:xfrm>
                  <a:off x="1432659" y="5265184"/>
                  <a:ext cx="115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EC7944DD-9954-F241-A875-E768908886C3}"/>
                    </a:ext>
                  </a:extLst>
                </p14:cNvPr>
                <p14:cNvContentPartPr/>
                <p14:nvPr/>
              </p14:nvContentPartPr>
              <p14:xfrm>
                <a:off x="1587099" y="5274544"/>
                <a:ext cx="74520" cy="104760"/>
              </p14:xfrm>
            </p:contentPart>
          </mc:Choice>
          <mc:Fallback xmlns="">
            <p:pic>
              <p:nvPicPr>
                <p:cNvPr id="57" name="Ink 56">
                  <a:extLst>
                    <a:ext uri="{FF2B5EF4-FFF2-40B4-BE49-F238E27FC236}">
                      <a16:creationId xmlns:a16="http://schemas.microsoft.com/office/drawing/2014/main" id="{EC7944DD-9954-F241-A875-E768908886C3}"/>
                    </a:ext>
                  </a:extLst>
                </p:cNvPr>
                <p:cNvPicPr/>
                <p:nvPr/>
              </p:nvPicPr>
              <p:blipFill>
                <a:blip r:embed="rId89"/>
                <a:stretch>
                  <a:fillRect/>
                </a:stretch>
              </p:blipFill>
              <p:spPr>
                <a:xfrm>
                  <a:off x="1579539" y="5266984"/>
                  <a:ext cx="89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7195F3F3-07B5-474A-9F56-D69291A8704E}"/>
                    </a:ext>
                  </a:extLst>
                </p14:cNvPr>
                <p14:cNvContentPartPr/>
                <p14:nvPr/>
              </p14:nvContentPartPr>
              <p14:xfrm>
                <a:off x="1716699" y="5246104"/>
                <a:ext cx="2880" cy="8640"/>
              </p14:xfrm>
            </p:contentPart>
          </mc:Choice>
          <mc:Fallback xmlns="">
            <p:pic>
              <p:nvPicPr>
                <p:cNvPr id="58" name="Ink 57">
                  <a:extLst>
                    <a:ext uri="{FF2B5EF4-FFF2-40B4-BE49-F238E27FC236}">
                      <a16:creationId xmlns:a16="http://schemas.microsoft.com/office/drawing/2014/main" id="{7195F3F3-07B5-474A-9F56-D69291A8704E}"/>
                    </a:ext>
                  </a:extLst>
                </p:cNvPr>
                <p:cNvPicPr/>
                <p:nvPr/>
              </p:nvPicPr>
              <p:blipFill>
                <a:blip r:embed="rId91"/>
                <a:stretch>
                  <a:fillRect/>
                </a:stretch>
              </p:blipFill>
              <p:spPr>
                <a:xfrm>
                  <a:off x="1709139" y="5238544"/>
                  <a:ext cx="17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1FDAC6CB-B13B-7D40-A750-CACC6087C069}"/>
                    </a:ext>
                  </a:extLst>
                </p14:cNvPr>
                <p14:cNvContentPartPr/>
                <p14:nvPr/>
              </p14:nvContentPartPr>
              <p14:xfrm>
                <a:off x="1846659" y="5219104"/>
                <a:ext cx="6840" cy="6840"/>
              </p14:xfrm>
            </p:contentPart>
          </mc:Choice>
          <mc:Fallback xmlns="">
            <p:pic>
              <p:nvPicPr>
                <p:cNvPr id="60" name="Ink 59">
                  <a:extLst>
                    <a:ext uri="{FF2B5EF4-FFF2-40B4-BE49-F238E27FC236}">
                      <a16:creationId xmlns:a16="http://schemas.microsoft.com/office/drawing/2014/main" id="{1FDAC6CB-B13B-7D40-A750-CACC6087C069}"/>
                    </a:ext>
                  </a:extLst>
                </p:cNvPr>
                <p:cNvPicPr/>
                <p:nvPr/>
              </p:nvPicPr>
              <p:blipFill>
                <a:blip r:embed="rId93"/>
                <a:stretch>
                  <a:fillRect/>
                </a:stretch>
              </p:blipFill>
              <p:spPr>
                <a:xfrm>
                  <a:off x="1839099" y="5211544"/>
                  <a:ext cx="21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568178F3-2655-1B49-9F9A-551ABCA34B80}"/>
                    </a:ext>
                  </a:extLst>
                </p14:cNvPr>
                <p14:cNvContentPartPr/>
                <p14:nvPr/>
              </p14:nvContentPartPr>
              <p14:xfrm>
                <a:off x="1946379" y="5183104"/>
                <a:ext cx="6840" cy="6840"/>
              </p14:xfrm>
            </p:contentPart>
          </mc:Choice>
          <mc:Fallback xmlns="">
            <p:pic>
              <p:nvPicPr>
                <p:cNvPr id="61" name="Ink 60">
                  <a:extLst>
                    <a:ext uri="{FF2B5EF4-FFF2-40B4-BE49-F238E27FC236}">
                      <a16:creationId xmlns:a16="http://schemas.microsoft.com/office/drawing/2014/main" id="{568178F3-2655-1B49-9F9A-551ABCA34B80}"/>
                    </a:ext>
                  </a:extLst>
                </p:cNvPr>
                <p:cNvPicPr/>
                <p:nvPr/>
              </p:nvPicPr>
              <p:blipFill>
                <a:blip r:embed="rId95"/>
                <a:stretch>
                  <a:fillRect/>
                </a:stretch>
              </p:blipFill>
              <p:spPr>
                <a:xfrm>
                  <a:off x="1938819" y="5175544"/>
                  <a:ext cx="21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76D0B419-4A95-4F44-B8A9-08BF2AD9ED6B}"/>
                    </a:ext>
                  </a:extLst>
                </p14:cNvPr>
                <p14:cNvContentPartPr/>
                <p14:nvPr/>
              </p14:nvContentPartPr>
              <p14:xfrm>
                <a:off x="1998939" y="5168704"/>
                <a:ext cx="7920" cy="360"/>
              </p14:xfrm>
            </p:contentPart>
          </mc:Choice>
          <mc:Fallback xmlns="">
            <p:pic>
              <p:nvPicPr>
                <p:cNvPr id="62" name="Ink 61">
                  <a:extLst>
                    <a:ext uri="{FF2B5EF4-FFF2-40B4-BE49-F238E27FC236}">
                      <a16:creationId xmlns:a16="http://schemas.microsoft.com/office/drawing/2014/main" id="{76D0B419-4A95-4F44-B8A9-08BF2AD9ED6B}"/>
                    </a:ext>
                  </a:extLst>
                </p:cNvPr>
                <p:cNvPicPr/>
                <p:nvPr/>
              </p:nvPicPr>
              <p:blipFill>
                <a:blip r:embed="rId97"/>
                <a:stretch>
                  <a:fillRect/>
                </a:stretch>
              </p:blipFill>
              <p:spPr>
                <a:xfrm>
                  <a:off x="1991379" y="5161144"/>
                  <a:ext cx="230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9927F59E-47CD-F941-9B0F-4747CE21EF3F}"/>
                    </a:ext>
                  </a:extLst>
                </p14:cNvPr>
                <p14:cNvContentPartPr/>
                <p14:nvPr/>
              </p14:nvContentPartPr>
              <p14:xfrm>
                <a:off x="2201979" y="5047024"/>
                <a:ext cx="55440" cy="168840"/>
              </p14:xfrm>
            </p:contentPart>
          </mc:Choice>
          <mc:Fallback xmlns="">
            <p:pic>
              <p:nvPicPr>
                <p:cNvPr id="64" name="Ink 63">
                  <a:extLst>
                    <a:ext uri="{FF2B5EF4-FFF2-40B4-BE49-F238E27FC236}">
                      <a16:creationId xmlns:a16="http://schemas.microsoft.com/office/drawing/2014/main" id="{9927F59E-47CD-F941-9B0F-4747CE21EF3F}"/>
                    </a:ext>
                  </a:extLst>
                </p:cNvPr>
                <p:cNvPicPr/>
                <p:nvPr/>
              </p:nvPicPr>
              <p:blipFill>
                <a:blip r:embed="rId99"/>
                <a:stretch>
                  <a:fillRect/>
                </a:stretch>
              </p:blipFill>
              <p:spPr>
                <a:xfrm>
                  <a:off x="2194419" y="5039464"/>
                  <a:ext cx="7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06B91ADF-EF8F-A54D-BF33-2C029CEDD8B7}"/>
                    </a:ext>
                  </a:extLst>
                </p14:cNvPr>
                <p14:cNvContentPartPr/>
                <p14:nvPr/>
              </p14:nvContentPartPr>
              <p14:xfrm>
                <a:off x="2165619" y="5084104"/>
                <a:ext cx="118080" cy="87480"/>
              </p14:xfrm>
            </p:contentPart>
          </mc:Choice>
          <mc:Fallback xmlns="">
            <p:pic>
              <p:nvPicPr>
                <p:cNvPr id="65" name="Ink 64">
                  <a:extLst>
                    <a:ext uri="{FF2B5EF4-FFF2-40B4-BE49-F238E27FC236}">
                      <a16:creationId xmlns:a16="http://schemas.microsoft.com/office/drawing/2014/main" id="{06B91ADF-EF8F-A54D-BF33-2C029CEDD8B7}"/>
                    </a:ext>
                  </a:extLst>
                </p:cNvPr>
                <p:cNvPicPr/>
                <p:nvPr/>
              </p:nvPicPr>
              <p:blipFill>
                <a:blip r:embed="rId101"/>
                <a:stretch>
                  <a:fillRect/>
                </a:stretch>
              </p:blipFill>
              <p:spPr>
                <a:xfrm>
                  <a:off x="2158059" y="5076544"/>
                  <a:ext cx="133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70D3DD59-863F-DD49-A658-4D6CC52A604A}"/>
                    </a:ext>
                  </a:extLst>
                </p14:cNvPr>
                <p14:cNvContentPartPr/>
                <p14:nvPr/>
              </p14:nvContentPartPr>
              <p14:xfrm>
                <a:off x="2346699" y="5131264"/>
                <a:ext cx="86400" cy="87480"/>
              </p14:xfrm>
            </p:contentPart>
          </mc:Choice>
          <mc:Fallback xmlns="">
            <p:pic>
              <p:nvPicPr>
                <p:cNvPr id="66" name="Ink 65">
                  <a:extLst>
                    <a:ext uri="{FF2B5EF4-FFF2-40B4-BE49-F238E27FC236}">
                      <a16:creationId xmlns:a16="http://schemas.microsoft.com/office/drawing/2014/main" id="{70D3DD59-863F-DD49-A658-4D6CC52A604A}"/>
                    </a:ext>
                  </a:extLst>
                </p:cNvPr>
                <p:cNvPicPr/>
                <p:nvPr/>
              </p:nvPicPr>
              <p:blipFill>
                <a:blip r:embed="rId103"/>
                <a:stretch>
                  <a:fillRect/>
                </a:stretch>
              </p:blipFill>
              <p:spPr>
                <a:xfrm>
                  <a:off x="2339139" y="5123704"/>
                  <a:ext cx="1015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7B38442C-12E0-6B46-A725-6060DC7C45BD}"/>
                    </a:ext>
                  </a:extLst>
                </p14:cNvPr>
                <p14:cNvContentPartPr/>
                <p14:nvPr/>
              </p14:nvContentPartPr>
              <p14:xfrm>
                <a:off x="2026299" y="4861624"/>
                <a:ext cx="433080" cy="122400"/>
              </p14:xfrm>
            </p:contentPart>
          </mc:Choice>
          <mc:Fallback xmlns="">
            <p:pic>
              <p:nvPicPr>
                <p:cNvPr id="67" name="Ink 66">
                  <a:extLst>
                    <a:ext uri="{FF2B5EF4-FFF2-40B4-BE49-F238E27FC236}">
                      <a16:creationId xmlns:a16="http://schemas.microsoft.com/office/drawing/2014/main" id="{7B38442C-12E0-6B46-A725-6060DC7C45BD}"/>
                    </a:ext>
                  </a:extLst>
                </p:cNvPr>
                <p:cNvPicPr/>
                <p:nvPr/>
              </p:nvPicPr>
              <p:blipFill>
                <a:blip r:embed="rId105"/>
                <a:stretch>
                  <a:fillRect/>
                </a:stretch>
              </p:blipFill>
              <p:spPr>
                <a:xfrm>
                  <a:off x="2018739" y="4854064"/>
                  <a:ext cx="448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75ADF249-BC68-AA41-970D-6123C9E4282C}"/>
                    </a:ext>
                  </a:extLst>
                </p14:cNvPr>
                <p14:cNvContentPartPr/>
                <p14:nvPr/>
              </p14:nvContentPartPr>
              <p14:xfrm>
                <a:off x="642099" y="5955304"/>
                <a:ext cx="87120" cy="28440"/>
              </p14:xfrm>
            </p:contentPart>
          </mc:Choice>
          <mc:Fallback xmlns="">
            <p:pic>
              <p:nvPicPr>
                <p:cNvPr id="69" name="Ink 68">
                  <a:extLst>
                    <a:ext uri="{FF2B5EF4-FFF2-40B4-BE49-F238E27FC236}">
                      <a16:creationId xmlns:a16="http://schemas.microsoft.com/office/drawing/2014/main" id="{75ADF249-BC68-AA41-970D-6123C9E4282C}"/>
                    </a:ext>
                  </a:extLst>
                </p:cNvPr>
                <p:cNvPicPr/>
                <p:nvPr/>
              </p:nvPicPr>
              <p:blipFill>
                <a:blip r:embed="rId107"/>
                <a:stretch>
                  <a:fillRect/>
                </a:stretch>
              </p:blipFill>
              <p:spPr>
                <a:xfrm>
                  <a:off x="634899" y="5947744"/>
                  <a:ext cx="1022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E1A3A8DC-D3F1-3840-B79E-66C827DBE755}"/>
                    </a:ext>
                  </a:extLst>
                </p14:cNvPr>
                <p14:cNvContentPartPr/>
                <p14:nvPr/>
              </p14:nvContentPartPr>
              <p14:xfrm>
                <a:off x="687819" y="6021184"/>
                <a:ext cx="66600" cy="23040"/>
              </p14:xfrm>
            </p:contentPart>
          </mc:Choice>
          <mc:Fallback xmlns="">
            <p:pic>
              <p:nvPicPr>
                <p:cNvPr id="70" name="Ink 69">
                  <a:extLst>
                    <a:ext uri="{FF2B5EF4-FFF2-40B4-BE49-F238E27FC236}">
                      <a16:creationId xmlns:a16="http://schemas.microsoft.com/office/drawing/2014/main" id="{E1A3A8DC-D3F1-3840-B79E-66C827DBE755}"/>
                    </a:ext>
                  </a:extLst>
                </p:cNvPr>
                <p:cNvPicPr/>
                <p:nvPr/>
              </p:nvPicPr>
              <p:blipFill>
                <a:blip r:embed="rId109"/>
                <a:stretch>
                  <a:fillRect/>
                </a:stretch>
              </p:blipFill>
              <p:spPr>
                <a:xfrm>
                  <a:off x="680259" y="6013624"/>
                  <a:ext cx="81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10C86FFA-3793-EC4F-8588-39F2FB581A75}"/>
                    </a:ext>
                  </a:extLst>
                </p14:cNvPr>
                <p14:cNvContentPartPr/>
                <p14:nvPr/>
              </p14:nvContentPartPr>
              <p14:xfrm>
                <a:off x="1557939" y="5761264"/>
                <a:ext cx="60840" cy="191880"/>
              </p14:xfrm>
            </p:contentPart>
          </mc:Choice>
          <mc:Fallback xmlns="">
            <p:pic>
              <p:nvPicPr>
                <p:cNvPr id="72" name="Ink 71">
                  <a:extLst>
                    <a:ext uri="{FF2B5EF4-FFF2-40B4-BE49-F238E27FC236}">
                      <a16:creationId xmlns:a16="http://schemas.microsoft.com/office/drawing/2014/main" id="{10C86FFA-3793-EC4F-8588-39F2FB581A75}"/>
                    </a:ext>
                  </a:extLst>
                </p:cNvPr>
                <p:cNvPicPr/>
                <p:nvPr/>
              </p:nvPicPr>
              <p:blipFill>
                <a:blip r:embed="rId111"/>
                <a:stretch>
                  <a:fillRect/>
                </a:stretch>
              </p:blipFill>
              <p:spPr>
                <a:xfrm>
                  <a:off x="1550379" y="5753704"/>
                  <a:ext cx="75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D5DB1412-D29C-AF41-8543-3E4F64E6320C}"/>
                    </a:ext>
                  </a:extLst>
                </p14:cNvPr>
                <p14:cNvContentPartPr/>
                <p14:nvPr/>
              </p14:nvContentPartPr>
              <p14:xfrm>
                <a:off x="1658379" y="5769904"/>
                <a:ext cx="27720" cy="132480"/>
              </p14:xfrm>
            </p:contentPart>
          </mc:Choice>
          <mc:Fallback xmlns="">
            <p:pic>
              <p:nvPicPr>
                <p:cNvPr id="73" name="Ink 72">
                  <a:extLst>
                    <a:ext uri="{FF2B5EF4-FFF2-40B4-BE49-F238E27FC236}">
                      <a16:creationId xmlns:a16="http://schemas.microsoft.com/office/drawing/2014/main" id="{D5DB1412-D29C-AF41-8543-3E4F64E6320C}"/>
                    </a:ext>
                  </a:extLst>
                </p:cNvPr>
                <p:cNvPicPr/>
                <p:nvPr/>
              </p:nvPicPr>
              <p:blipFill>
                <a:blip r:embed="rId113"/>
                <a:stretch>
                  <a:fillRect/>
                </a:stretch>
              </p:blipFill>
              <p:spPr>
                <a:xfrm>
                  <a:off x="1650819" y="5762704"/>
                  <a:ext cx="428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FFF5D0F4-EBEF-2F42-B8A1-B12245465F2A}"/>
                    </a:ext>
                  </a:extLst>
                </p14:cNvPr>
                <p14:cNvContentPartPr/>
                <p14:nvPr/>
              </p14:nvContentPartPr>
              <p14:xfrm>
                <a:off x="1512939" y="5710504"/>
                <a:ext cx="173520" cy="68400"/>
              </p14:xfrm>
            </p:contentPart>
          </mc:Choice>
          <mc:Fallback xmlns="">
            <p:pic>
              <p:nvPicPr>
                <p:cNvPr id="74" name="Ink 73">
                  <a:extLst>
                    <a:ext uri="{FF2B5EF4-FFF2-40B4-BE49-F238E27FC236}">
                      <a16:creationId xmlns:a16="http://schemas.microsoft.com/office/drawing/2014/main" id="{FFF5D0F4-EBEF-2F42-B8A1-B12245465F2A}"/>
                    </a:ext>
                  </a:extLst>
                </p:cNvPr>
                <p:cNvPicPr/>
                <p:nvPr/>
              </p:nvPicPr>
              <p:blipFill>
                <a:blip r:embed="rId115"/>
                <a:stretch>
                  <a:fillRect/>
                </a:stretch>
              </p:blipFill>
              <p:spPr>
                <a:xfrm>
                  <a:off x="1505379" y="5702944"/>
                  <a:ext cx="1886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Ink 75">
                  <a:extLst>
                    <a:ext uri="{FF2B5EF4-FFF2-40B4-BE49-F238E27FC236}">
                      <a16:creationId xmlns:a16="http://schemas.microsoft.com/office/drawing/2014/main" id="{CB5781E7-6EA2-D842-9653-58DE7799E103}"/>
                    </a:ext>
                  </a:extLst>
                </p14:cNvPr>
                <p14:cNvContentPartPr/>
                <p14:nvPr/>
              </p14:nvContentPartPr>
              <p14:xfrm>
                <a:off x="1654059" y="6079144"/>
                <a:ext cx="45720" cy="66600"/>
              </p14:xfrm>
            </p:contentPart>
          </mc:Choice>
          <mc:Fallback xmlns="">
            <p:pic>
              <p:nvPicPr>
                <p:cNvPr id="76" name="Ink 75">
                  <a:extLst>
                    <a:ext uri="{FF2B5EF4-FFF2-40B4-BE49-F238E27FC236}">
                      <a16:creationId xmlns:a16="http://schemas.microsoft.com/office/drawing/2014/main" id="{CB5781E7-6EA2-D842-9653-58DE7799E103}"/>
                    </a:ext>
                  </a:extLst>
                </p:cNvPr>
                <p:cNvPicPr/>
                <p:nvPr/>
              </p:nvPicPr>
              <p:blipFill>
                <a:blip r:embed="rId117"/>
                <a:stretch>
                  <a:fillRect/>
                </a:stretch>
              </p:blipFill>
              <p:spPr>
                <a:xfrm>
                  <a:off x="1646499" y="6071584"/>
                  <a:ext cx="60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Ink 76">
                  <a:extLst>
                    <a:ext uri="{FF2B5EF4-FFF2-40B4-BE49-F238E27FC236}">
                      <a16:creationId xmlns:a16="http://schemas.microsoft.com/office/drawing/2014/main" id="{46F6FE17-2EF0-FE43-981D-19947C97A2C5}"/>
                    </a:ext>
                  </a:extLst>
                </p14:cNvPr>
                <p14:cNvContentPartPr/>
                <p14:nvPr/>
              </p14:nvContentPartPr>
              <p14:xfrm>
                <a:off x="1637859" y="6012184"/>
                <a:ext cx="2880" cy="2160"/>
              </p14:xfrm>
            </p:contentPart>
          </mc:Choice>
          <mc:Fallback xmlns="">
            <p:pic>
              <p:nvPicPr>
                <p:cNvPr id="77" name="Ink 76">
                  <a:extLst>
                    <a:ext uri="{FF2B5EF4-FFF2-40B4-BE49-F238E27FC236}">
                      <a16:creationId xmlns:a16="http://schemas.microsoft.com/office/drawing/2014/main" id="{46F6FE17-2EF0-FE43-981D-19947C97A2C5}"/>
                    </a:ext>
                  </a:extLst>
                </p:cNvPr>
                <p:cNvPicPr/>
                <p:nvPr/>
              </p:nvPicPr>
              <p:blipFill>
                <a:blip r:embed="rId119"/>
                <a:stretch>
                  <a:fillRect/>
                </a:stretch>
              </p:blipFill>
              <p:spPr>
                <a:xfrm>
                  <a:off x="1630299" y="6004624"/>
                  <a:ext cx="180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8" name="Ink 77">
                  <a:extLst>
                    <a:ext uri="{FF2B5EF4-FFF2-40B4-BE49-F238E27FC236}">
                      <a16:creationId xmlns:a16="http://schemas.microsoft.com/office/drawing/2014/main" id="{A3C28C22-8A66-324E-8FC0-3EFD4631E37D}"/>
                    </a:ext>
                  </a:extLst>
                </p14:cNvPr>
                <p14:cNvContentPartPr/>
                <p14:nvPr/>
              </p14:nvContentPartPr>
              <p14:xfrm>
                <a:off x="1730019" y="6011104"/>
                <a:ext cx="39240" cy="17640"/>
              </p14:xfrm>
            </p:contentPart>
          </mc:Choice>
          <mc:Fallback xmlns="">
            <p:pic>
              <p:nvPicPr>
                <p:cNvPr id="78" name="Ink 77">
                  <a:extLst>
                    <a:ext uri="{FF2B5EF4-FFF2-40B4-BE49-F238E27FC236}">
                      <a16:creationId xmlns:a16="http://schemas.microsoft.com/office/drawing/2014/main" id="{A3C28C22-8A66-324E-8FC0-3EFD4631E37D}"/>
                    </a:ext>
                  </a:extLst>
                </p:cNvPr>
                <p:cNvPicPr/>
                <p:nvPr/>
              </p:nvPicPr>
              <p:blipFill>
                <a:blip r:embed="rId121"/>
                <a:stretch>
                  <a:fillRect/>
                </a:stretch>
              </p:blipFill>
              <p:spPr>
                <a:xfrm>
                  <a:off x="1722459" y="6003544"/>
                  <a:ext cx="543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Ink 78">
                  <a:extLst>
                    <a:ext uri="{FF2B5EF4-FFF2-40B4-BE49-F238E27FC236}">
                      <a16:creationId xmlns:a16="http://schemas.microsoft.com/office/drawing/2014/main" id="{950967CF-9B88-2B4C-B03E-7C00DE93454D}"/>
                    </a:ext>
                  </a:extLst>
                </p14:cNvPr>
                <p14:cNvContentPartPr/>
                <p14:nvPr/>
              </p14:nvContentPartPr>
              <p14:xfrm>
                <a:off x="1733619" y="6059344"/>
                <a:ext cx="48240" cy="23760"/>
              </p14:xfrm>
            </p:contentPart>
          </mc:Choice>
          <mc:Fallback xmlns="">
            <p:pic>
              <p:nvPicPr>
                <p:cNvPr id="79" name="Ink 78">
                  <a:extLst>
                    <a:ext uri="{FF2B5EF4-FFF2-40B4-BE49-F238E27FC236}">
                      <a16:creationId xmlns:a16="http://schemas.microsoft.com/office/drawing/2014/main" id="{950967CF-9B88-2B4C-B03E-7C00DE93454D}"/>
                    </a:ext>
                  </a:extLst>
                </p:cNvPr>
                <p:cNvPicPr/>
                <p:nvPr/>
              </p:nvPicPr>
              <p:blipFill>
                <a:blip r:embed="rId123"/>
                <a:stretch>
                  <a:fillRect/>
                </a:stretch>
              </p:blipFill>
              <p:spPr>
                <a:xfrm>
                  <a:off x="1726059" y="6051784"/>
                  <a:ext cx="633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Ink 79">
                  <a:extLst>
                    <a:ext uri="{FF2B5EF4-FFF2-40B4-BE49-F238E27FC236}">
                      <a16:creationId xmlns:a16="http://schemas.microsoft.com/office/drawing/2014/main" id="{15E7BE15-3A35-6745-AE81-D8214ECB98F5}"/>
                    </a:ext>
                  </a:extLst>
                </p14:cNvPr>
                <p14:cNvContentPartPr/>
                <p14:nvPr/>
              </p14:nvContentPartPr>
              <p14:xfrm>
                <a:off x="1836939" y="5953144"/>
                <a:ext cx="15840" cy="109800"/>
              </p14:xfrm>
            </p:contentPart>
          </mc:Choice>
          <mc:Fallback xmlns="">
            <p:pic>
              <p:nvPicPr>
                <p:cNvPr id="80" name="Ink 79">
                  <a:extLst>
                    <a:ext uri="{FF2B5EF4-FFF2-40B4-BE49-F238E27FC236}">
                      <a16:creationId xmlns:a16="http://schemas.microsoft.com/office/drawing/2014/main" id="{15E7BE15-3A35-6745-AE81-D8214ECB98F5}"/>
                    </a:ext>
                  </a:extLst>
                </p:cNvPr>
                <p:cNvPicPr/>
                <p:nvPr/>
              </p:nvPicPr>
              <p:blipFill>
                <a:blip r:embed="rId125"/>
                <a:stretch>
                  <a:fillRect/>
                </a:stretch>
              </p:blipFill>
              <p:spPr>
                <a:xfrm>
                  <a:off x="1829379" y="5945584"/>
                  <a:ext cx="309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Ink 81">
                  <a:extLst>
                    <a:ext uri="{FF2B5EF4-FFF2-40B4-BE49-F238E27FC236}">
                      <a16:creationId xmlns:a16="http://schemas.microsoft.com/office/drawing/2014/main" id="{A4B20187-38BE-8F40-BACE-F65E5852B380}"/>
                    </a:ext>
                  </a:extLst>
                </p14:cNvPr>
                <p14:cNvContentPartPr/>
                <p14:nvPr/>
              </p14:nvContentPartPr>
              <p14:xfrm>
                <a:off x="1559739" y="5584504"/>
                <a:ext cx="78480" cy="91440"/>
              </p14:xfrm>
            </p:contentPart>
          </mc:Choice>
          <mc:Fallback xmlns="">
            <p:pic>
              <p:nvPicPr>
                <p:cNvPr id="82" name="Ink 81">
                  <a:extLst>
                    <a:ext uri="{FF2B5EF4-FFF2-40B4-BE49-F238E27FC236}">
                      <a16:creationId xmlns:a16="http://schemas.microsoft.com/office/drawing/2014/main" id="{A4B20187-38BE-8F40-BACE-F65E5852B380}"/>
                    </a:ext>
                  </a:extLst>
                </p:cNvPr>
                <p:cNvPicPr/>
                <p:nvPr/>
              </p:nvPicPr>
              <p:blipFill>
                <a:blip r:embed="rId127"/>
                <a:stretch>
                  <a:fillRect/>
                </a:stretch>
              </p:blipFill>
              <p:spPr>
                <a:xfrm>
                  <a:off x="1552179" y="5576944"/>
                  <a:ext cx="93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3" name="Ink 82">
                  <a:extLst>
                    <a:ext uri="{FF2B5EF4-FFF2-40B4-BE49-F238E27FC236}">
                      <a16:creationId xmlns:a16="http://schemas.microsoft.com/office/drawing/2014/main" id="{36ACE754-C21D-C342-8B07-CD9FF9353CE9}"/>
                    </a:ext>
                  </a:extLst>
                </p14:cNvPr>
                <p14:cNvContentPartPr/>
                <p14:nvPr/>
              </p14:nvContentPartPr>
              <p14:xfrm>
                <a:off x="2005059" y="5600344"/>
                <a:ext cx="55800" cy="205200"/>
              </p14:xfrm>
            </p:contentPart>
          </mc:Choice>
          <mc:Fallback xmlns="">
            <p:pic>
              <p:nvPicPr>
                <p:cNvPr id="83" name="Ink 82">
                  <a:extLst>
                    <a:ext uri="{FF2B5EF4-FFF2-40B4-BE49-F238E27FC236}">
                      <a16:creationId xmlns:a16="http://schemas.microsoft.com/office/drawing/2014/main" id="{36ACE754-C21D-C342-8B07-CD9FF9353CE9}"/>
                    </a:ext>
                  </a:extLst>
                </p:cNvPr>
                <p:cNvPicPr/>
                <p:nvPr/>
              </p:nvPicPr>
              <p:blipFill>
                <a:blip r:embed="rId129"/>
                <a:stretch>
                  <a:fillRect/>
                </a:stretch>
              </p:blipFill>
              <p:spPr>
                <a:xfrm>
                  <a:off x="1997499" y="5592784"/>
                  <a:ext cx="70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Ink 83">
                  <a:extLst>
                    <a:ext uri="{FF2B5EF4-FFF2-40B4-BE49-F238E27FC236}">
                      <a16:creationId xmlns:a16="http://schemas.microsoft.com/office/drawing/2014/main" id="{1FA460B5-2A41-6243-8577-54C72DC31EB0}"/>
                    </a:ext>
                  </a:extLst>
                </p14:cNvPr>
                <p14:cNvContentPartPr/>
                <p14:nvPr/>
              </p14:nvContentPartPr>
              <p14:xfrm>
                <a:off x="1961139" y="5632744"/>
                <a:ext cx="141840" cy="120600"/>
              </p14:xfrm>
            </p:contentPart>
          </mc:Choice>
          <mc:Fallback xmlns="">
            <p:pic>
              <p:nvPicPr>
                <p:cNvPr id="84" name="Ink 83">
                  <a:extLst>
                    <a:ext uri="{FF2B5EF4-FFF2-40B4-BE49-F238E27FC236}">
                      <a16:creationId xmlns:a16="http://schemas.microsoft.com/office/drawing/2014/main" id="{1FA460B5-2A41-6243-8577-54C72DC31EB0}"/>
                    </a:ext>
                  </a:extLst>
                </p:cNvPr>
                <p:cNvPicPr/>
                <p:nvPr/>
              </p:nvPicPr>
              <p:blipFill>
                <a:blip r:embed="rId131"/>
                <a:stretch>
                  <a:fillRect/>
                </a:stretch>
              </p:blipFill>
              <p:spPr>
                <a:xfrm>
                  <a:off x="1953579" y="5625184"/>
                  <a:ext cx="156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Ink 84">
                  <a:extLst>
                    <a:ext uri="{FF2B5EF4-FFF2-40B4-BE49-F238E27FC236}">
                      <a16:creationId xmlns:a16="http://schemas.microsoft.com/office/drawing/2014/main" id="{02449409-472C-EE42-BA51-C2F5F431B816}"/>
                    </a:ext>
                  </a:extLst>
                </p14:cNvPr>
                <p14:cNvContentPartPr/>
                <p14:nvPr/>
              </p14:nvContentPartPr>
              <p14:xfrm>
                <a:off x="2187219" y="5725984"/>
                <a:ext cx="38520" cy="75240"/>
              </p14:xfrm>
            </p:contentPart>
          </mc:Choice>
          <mc:Fallback xmlns="">
            <p:pic>
              <p:nvPicPr>
                <p:cNvPr id="85" name="Ink 84">
                  <a:extLst>
                    <a:ext uri="{FF2B5EF4-FFF2-40B4-BE49-F238E27FC236}">
                      <a16:creationId xmlns:a16="http://schemas.microsoft.com/office/drawing/2014/main" id="{02449409-472C-EE42-BA51-C2F5F431B816}"/>
                    </a:ext>
                  </a:extLst>
                </p:cNvPr>
                <p:cNvPicPr/>
                <p:nvPr/>
              </p:nvPicPr>
              <p:blipFill>
                <a:blip r:embed="rId133"/>
                <a:stretch>
                  <a:fillRect/>
                </a:stretch>
              </p:blipFill>
              <p:spPr>
                <a:xfrm>
                  <a:off x="2179659" y="5718424"/>
                  <a:ext cx="53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Ink 85">
                  <a:extLst>
                    <a:ext uri="{FF2B5EF4-FFF2-40B4-BE49-F238E27FC236}">
                      <a16:creationId xmlns:a16="http://schemas.microsoft.com/office/drawing/2014/main" id="{C2FF9C6A-9BC4-3847-8C1B-B62C72E9EFA1}"/>
                    </a:ext>
                  </a:extLst>
                </p14:cNvPr>
                <p14:cNvContentPartPr/>
                <p14:nvPr/>
              </p14:nvContentPartPr>
              <p14:xfrm>
                <a:off x="2185419" y="5578384"/>
                <a:ext cx="5040" cy="34560"/>
              </p14:xfrm>
            </p:contentPart>
          </mc:Choice>
          <mc:Fallback xmlns="">
            <p:pic>
              <p:nvPicPr>
                <p:cNvPr id="86" name="Ink 85">
                  <a:extLst>
                    <a:ext uri="{FF2B5EF4-FFF2-40B4-BE49-F238E27FC236}">
                      <a16:creationId xmlns:a16="http://schemas.microsoft.com/office/drawing/2014/main" id="{C2FF9C6A-9BC4-3847-8C1B-B62C72E9EFA1}"/>
                    </a:ext>
                  </a:extLst>
                </p:cNvPr>
                <p:cNvPicPr/>
                <p:nvPr/>
              </p:nvPicPr>
              <p:blipFill>
                <a:blip r:embed="rId135"/>
                <a:stretch>
                  <a:fillRect/>
                </a:stretch>
              </p:blipFill>
              <p:spPr>
                <a:xfrm>
                  <a:off x="2177859" y="5570824"/>
                  <a:ext cx="20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Ink 87">
                  <a:extLst>
                    <a:ext uri="{FF2B5EF4-FFF2-40B4-BE49-F238E27FC236}">
                      <a16:creationId xmlns:a16="http://schemas.microsoft.com/office/drawing/2014/main" id="{90765FD2-E726-2948-97A6-E4C86C46A401}"/>
                    </a:ext>
                  </a:extLst>
                </p14:cNvPr>
                <p14:cNvContentPartPr/>
                <p14:nvPr/>
              </p14:nvContentPartPr>
              <p14:xfrm>
                <a:off x="1175259" y="5328544"/>
                <a:ext cx="1298160" cy="919080"/>
              </p14:xfrm>
            </p:contentPart>
          </mc:Choice>
          <mc:Fallback xmlns="">
            <p:pic>
              <p:nvPicPr>
                <p:cNvPr id="88" name="Ink 87">
                  <a:extLst>
                    <a:ext uri="{FF2B5EF4-FFF2-40B4-BE49-F238E27FC236}">
                      <a16:creationId xmlns:a16="http://schemas.microsoft.com/office/drawing/2014/main" id="{90765FD2-E726-2948-97A6-E4C86C46A401}"/>
                    </a:ext>
                  </a:extLst>
                </p:cNvPr>
                <p:cNvPicPr/>
                <p:nvPr/>
              </p:nvPicPr>
              <p:blipFill>
                <a:blip r:embed="rId137"/>
                <a:stretch>
                  <a:fillRect/>
                </a:stretch>
              </p:blipFill>
              <p:spPr>
                <a:xfrm>
                  <a:off x="1167699" y="5320984"/>
                  <a:ext cx="1313280" cy="934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Ink 89">
                  <a:extLst>
                    <a:ext uri="{FF2B5EF4-FFF2-40B4-BE49-F238E27FC236}">
                      <a16:creationId xmlns:a16="http://schemas.microsoft.com/office/drawing/2014/main" id="{E2D8EA16-5394-1741-A79E-B2255DE231EA}"/>
                    </a:ext>
                  </a:extLst>
                </p14:cNvPr>
                <p14:cNvContentPartPr/>
                <p14:nvPr/>
              </p14:nvContentPartPr>
              <p14:xfrm>
                <a:off x="1065819" y="6089944"/>
                <a:ext cx="233280" cy="125640"/>
              </p14:xfrm>
            </p:contentPart>
          </mc:Choice>
          <mc:Fallback xmlns="">
            <p:pic>
              <p:nvPicPr>
                <p:cNvPr id="90" name="Ink 89">
                  <a:extLst>
                    <a:ext uri="{FF2B5EF4-FFF2-40B4-BE49-F238E27FC236}">
                      <a16:creationId xmlns:a16="http://schemas.microsoft.com/office/drawing/2014/main" id="{E2D8EA16-5394-1741-A79E-B2255DE231EA}"/>
                    </a:ext>
                  </a:extLst>
                </p:cNvPr>
                <p:cNvPicPr/>
                <p:nvPr/>
              </p:nvPicPr>
              <p:blipFill>
                <a:blip r:embed="rId139"/>
                <a:stretch>
                  <a:fillRect/>
                </a:stretch>
              </p:blipFill>
              <p:spPr>
                <a:xfrm>
                  <a:off x="1058619" y="6082384"/>
                  <a:ext cx="248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Ink 91">
                  <a:extLst>
                    <a:ext uri="{FF2B5EF4-FFF2-40B4-BE49-F238E27FC236}">
                      <a16:creationId xmlns:a16="http://schemas.microsoft.com/office/drawing/2014/main" id="{16B89F86-8711-F544-86FB-913E571ADAA2}"/>
                    </a:ext>
                  </a:extLst>
                </p14:cNvPr>
                <p14:cNvContentPartPr/>
                <p14:nvPr/>
              </p14:nvContentPartPr>
              <p14:xfrm>
                <a:off x="1157979" y="6001384"/>
                <a:ext cx="122400" cy="91080"/>
              </p14:xfrm>
            </p:contentPart>
          </mc:Choice>
          <mc:Fallback xmlns="">
            <p:pic>
              <p:nvPicPr>
                <p:cNvPr id="92" name="Ink 91">
                  <a:extLst>
                    <a:ext uri="{FF2B5EF4-FFF2-40B4-BE49-F238E27FC236}">
                      <a16:creationId xmlns:a16="http://schemas.microsoft.com/office/drawing/2014/main" id="{16B89F86-8711-F544-86FB-913E571ADAA2}"/>
                    </a:ext>
                  </a:extLst>
                </p:cNvPr>
                <p:cNvPicPr/>
                <p:nvPr/>
              </p:nvPicPr>
              <p:blipFill>
                <a:blip r:embed="rId141"/>
                <a:stretch>
                  <a:fillRect/>
                </a:stretch>
              </p:blipFill>
              <p:spPr>
                <a:xfrm>
                  <a:off x="1150419" y="5993824"/>
                  <a:ext cx="13716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94" name="Ink 93">
                <a:extLst>
                  <a:ext uri="{FF2B5EF4-FFF2-40B4-BE49-F238E27FC236}">
                    <a16:creationId xmlns:a16="http://schemas.microsoft.com/office/drawing/2014/main" id="{E9C3CDF2-FE7A-F844-ABF4-70C964AABFD8}"/>
                  </a:ext>
                </a:extLst>
              </p14:cNvPr>
              <p14:cNvContentPartPr/>
              <p14:nvPr/>
            </p14:nvContentPartPr>
            <p14:xfrm>
              <a:off x="2570979" y="5687464"/>
              <a:ext cx="3213720" cy="662400"/>
            </p14:xfrm>
          </p:contentPart>
        </mc:Choice>
        <mc:Fallback xmlns="">
          <p:pic>
            <p:nvPicPr>
              <p:cNvPr id="94" name="Ink 93">
                <a:extLst>
                  <a:ext uri="{FF2B5EF4-FFF2-40B4-BE49-F238E27FC236}">
                    <a16:creationId xmlns:a16="http://schemas.microsoft.com/office/drawing/2014/main" id="{E9C3CDF2-FE7A-F844-ABF4-70C964AABFD8}"/>
                  </a:ext>
                </a:extLst>
              </p:cNvPr>
              <p:cNvPicPr/>
              <p:nvPr/>
            </p:nvPicPr>
            <p:blipFill>
              <a:blip r:embed="rId143"/>
              <a:stretch>
                <a:fillRect/>
              </a:stretch>
            </p:blipFill>
            <p:spPr>
              <a:xfrm>
                <a:off x="2563419" y="5679904"/>
                <a:ext cx="3228840" cy="677520"/>
              </a:xfrm>
              <a:prstGeom prst="rect">
                <a:avLst/>
              </a:prstGeom>
            </p:spPr>
          </p:pic>
        </mc:Fallback>
      </mc:AlternateContent>
      <p:grpSp>
        <p:nvGrpSpPr>
          <p:cNvPr id="112" name="Group 111">
            <a:extLst>
              <a:ext uri="{FF2B5EF4-FFF2-40B4-BE49-F238E27FC236}">
                <a16:creationId xmlns:a16="http://schemas.microsoft.com/office/drawing/2014/main" id="{65AF432F-8DD0-3C43-BC3A-78850DB54E3D}"/>
              </a:ext>
            </a:extLst>
          </p:cNvPr>
          <p:cNvGrpSpPr/>
          <p:nvPr/>
        </p:nvGrpSpPr>
        <p:grpSpPr>
          <a:xfrm>
            <a:off x="3604899" y="1186744"/>
            <a:ext cx="2159640" cy="633240"/>
            <a:chOff x="3604899" y="1186744"/>
            <a:chExt cx="2159640" cy="633240"/>
          </a:xfrm>
        </p:grpSpPr>
        <mc:AlternateContent xmlns:mc="http://schemas.openxmlformats.org/markup-compatibility/2006" xmlns:p14="http://schemas.microsoft.com/office/powerpoint/2010/main">
          <mc:Choice Requires="p14">
            <p:contentPart p14:bwMode="auto" r:id="rId144">
              <p14:nvContentPartPr>
                <p14:cNvPr id="95" name="Ink 94">
                  <a:extLst>
                    <a:ext uri="{FF2B5EF4-FFF2-40B4-BE49-F238E27FC236}">
                      <a16:creationId xmlns:a16="http://schemas.microsoft.com/office/drawing/2014/main" id="{BA34F153-CB68-134D-B744-01ACDCBEEDFF}"/>
                    </a:ext>
                  </a:extLst>
                </p14:cNvPr>
                <p14:cNvContentPartPr/>
                <p14:nvPr/>
              </p14:nvContentPartPr>
              <p14:xfrm>
                <a:off x="4177299" y="1186744"/>
                <a:ext cx="117720" cy="122400"/>
              </p14:xfrm>
            </p:contentPart>
          </mc:Choice>
          <mc:Fallback xmlns="">
            <p:pic>
              <p:nvPicPr>
                <p:cNvPr id="95" name="Ink 94">
                  <a:extLst>
                    <a:ext uri="{FF2B5EF4-FFF2-40B4-BE49-F238E27FC236}">
                      <a16:creationId xmlns:a16="http://schemas.microsoft.com/office/drawing/2014/main" id="{BA34F153-CB68-134D-B744-01ACDCBEEDFF}"/>
                    </a:ext>
                  </a:extLst>
                </p:cNvPr>
                <p:cNvPicPr/>
                <p:nvPr/>
              </p:nvPicPr>
              <p:blipFill>
                <a:blip r:embed="rId145"/>
                <a:stretch>
                  <a:fillRect/>
                </a:stretch>
              </p:blipFill>
              <p:spPr>
                <a:xfrm>
                  <a:off x="4169739" y="1179184"/>
                  <a:ext cx="132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Ink 95">
                  <a:extLst>
                    <a:ext uri="{FF2B5EF4-FFF2-40B4-BE49-F238E27FC236}">
                      <a16:creationId xmlns:a16="http://schemas.microsoft.com/office/drawing/2014/main" id="{49DFC6AC-16D4-4F4B-89AE-DA2B8B901602}"/>
                    </a:ext>
                  </a:extLst>
                </p14:cNvPr>
                <p14:cNvContentPartPr/>
                <p14:nvPr/>
              </p14:nvContentPartPr>
              <p14:xfrm>
                <a:off x="3604899" y="1324264"/>
                <a:ext cx="2159640" cy="64440"/>
              </p14:xfrm>
            </p:contentPart>
          </mc:Choice>
          <mc:Fallback xmlns="">
            <p:pic>
              <p:nvPicPr>
                <p:cNvPr id="96" name="Ink 95">
                  <a:extLst>
                    <a:ext uri="{FF2B5EF4-FFF2-40B4-BE49-F238E27FC236}">
                      <a16:creationId xmlns:a16="http://schemas.microsoft.com/office/drawing/2014/main" id="{49DFC6AC-16D4-4F4B-89AE-DA2B8B901602}"/>
                    </a:ext>
                  </a:extLst>
                </p:cNvPr>
                <p:cNvPicPr/>
                <p:nvPr/>
              </p:nvPicPr>
              <p:blipFill>
                <a:blip r:embed="rId147"/>
                <a:stretch>
                  <a:fillRect/>
                </a:stretch>
              </p:blipFill>
              <p:spPr>
                <a:xfrm>
                  <a:off x="3597339" y="1316704"/>
                  <a:ext cx="2174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a16="http://schemas.microsoft.com/office/drawing/2014/main" id="{821534E7-CBD2-F549-AB48-E2B90363D932}"/>
                    </a:ext>
                  </a:extLst>
                </p14:cNvPr>
                <p14:cNvContentPartPr/>
                <p14:nvPr/>
              </p14:nvContentPartPr>
              <p14:xfrm>
                <a:off x="3912699" y="1404544"/>
                <a:ext cx="5040" cy="103680"/>
              </p14:xfrm>
            </p:contentPart>
          </mc:Choice>
          <mc:Fallback xmlns="">
            <p:pic>
              <p:nvPicPr>
                <p:cNvPr id="98" name="Ink 97">
                  <a:extLst>
                    <a:ext uri="{FF2B5EF4-FFF2-40B4-BE49-F238E27FC236}">
                      <a16:creationId xmlns:a16="http://schemas.microsoft.com/office/drawing/2014/main" id="{821534E7-CBD2-F549-AB48-E2B90363D932}"/>
                    </a:ext>
                  </a:extLst>
                </p:cNvPr>
                <p:cNvPicPr/>
                <p:nvPr/>
              </p:nvPicPr>
              <p:blipFill>
                <a:blip r:embed="rId149"/>
                <a:stretch>
                  <a:fillRect/>
                </a:stretch>
              </p:blipFill>
              <p:spPr>
                <a:xfrm>
                  <a:off x="3905139" y="1396984"/>
                  <a:ext cx="201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a16="http://schemas.microsoft.com/office/drawing/2014/main" id="{779D8323-778F-834C-9E64-8A40E81BC959}"/>
                    </a:ext>
                  </a:extLst>
                </p14:cNvPr>
                <p14:cNvContentPartPr/>
                <p14:nvPr/>
              </p14:nvContentPartPr>
              <p14:xfrm>
                <a:off x="3815859" y="1537384"/>
                <a:ext cx="165960" cy="13680"/>
              </p14:xfrm>
            </p:contentPart>
          </mc:Choice>
          <mc:Fallback xmlns="">
            <p:pic>
              <p:nvPicPr>
                <p:cNvPr id="99" name="Ink 98">
                  <a:extLst>
                    <a:ext uri="{FF2B5EF4-FFF2-40B4-BE49-F238E27FC236}">
                      <a16:creationId xmlns:a16="http://schemas.microsoft.com/office/drawing/2014/main" id="{779D8323-778F-834C-9E64-8A40E81BC959}"/>
                    </a:ext>
                  </a:extLst>
                </p:cNvPr>
                <p:cNvPicPr/>
                <p:nvPr/>
              </p:nvPicPr>
              <p:blipFill>
                <a:blip r:embed="rId151"/>
                <a:stretch>
                  <a:fillRect/>
                </a:stretch>
              </p:blipFill>
              <p:spPr>
                <a:xfrm>
                  <a:off x="3808299" y="1530184"/>
                  <a:ext cx="181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a16="http://schemas.microsoft.com/office/drawing/2014/main" id="{AB02CDEE-9206-F440-8177-B79A310C0B2D}"/>
                    </a:ext>
                  </a:extLst>
                </p14:cNvPr>
                <p14:cNvContentPartPr/>
                <p14:nvPr/>
              </p14:nvContentPartPr>
              <p14:xfrm>
                <a:off x="3823059" y="1639624"/>
                <a:ext cx="110160" cy="116640"/>
              </p14:xfrm>
            </p:contentPart>
          </mc:Choice>
          <mc:Fallback xmlns="">
            <p:pic>
              <p:nvPicPr>
                <p:cNvPr id="100" name="Ink 99">
                  <a:extLst>
                    <a:ext uri="{FF2B5EF4-FFF2-40B4-BE49-F238E27FC236}">
                      <a16:creationId xmlns:a16="http://schemas.microsoft.com/office/drawing/2014/main" id="{AB02CDEE-9206-F440-8177-B79A310C0B2D}"/>
                    </a:ext>
                  </a:extLst>
                </p:cNvPr>
                <p:cNvPicPr/>
                <p:nvPr/>
              </p:nvPicPr>
              <p:blipFill>
                <a:blip r:embed="rId153"/>
                <a:stretch>
                  <a:fillRect/>
                </a:stretch>
              </p:blipFill>
              <p:spPr>
                <a:xfrm>
                  <a:off x="3815499" y="1632064"/>
                  <a:ext cx="125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FE28351C-B4A5-0940-BC8F-6682FC1BE49F}"/>
                    </a:ext>
                  </a:extLst>
                </p14:cNvPr>
                <p14:cNvContentPartPr/>
                <p14:nvPr/>
              </p14:nvContentPartPr>
              <p14:xfrm>
                <a:off x="3814059" y="1670224"/>
                <a:ext cx="89640" cy="64440"/>
              </p14:xfrm>
            </p:contentPart>
          </mc:Choice>
          <mc:Fallback xmlns="">
            <p:pic>
              <p:nvPicPr>
                <p:cNvPr id="101" name="Ink 100">
                  <a:extLst>
                    <a:ext uri="{FF2B5EF4-FFF2-40B4-BE49-F238E27FC236}">
                      <a16:creationId xmlns:a16="http://schemas.microsoft.com/office/drawing/2014/main" id="{FE28351C-B4A5-0940-BC8F-6682FC1BE49F}"/>
                    </a:ext>
                  </a:extLst>
                </p:cNvPr>
                <p:cNvPicPr/>
                <p:nvPr/>
              </p:nvPicPr>
              <p:blipFill>
                <a:blip r:embed="rId155"/>
                <a:stretch>
                  <a:fillRect/>
                </a:stretch>
              </p:blipFill>
              <p:spPr>
                <a:xfrm>
                  <a:off x="3806499" y="1662664"/>
                  <a:ext cx="104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Ink 101">
                  <a:extLst>
                    <a:ext uri="{FF2B5EF4-FFF2-40B4-BE49-F238E27FC236}">
                      <a16:creationId xmlns:a16="http://schemas.microsoft.com/office/drawing/2014/main" id="{6D704A2A-AA81-DF41-BB8A-7B25666D5C46}"/>
                    </a:ext>
                  </a:extLst>
                </p14:cNvPr>
                <p14:cNvContentPartPr/>
                <p14:nvPr/>
              </p14:nvContentPartPr>
              <p14:xfrm>
                <a:off x="3954459" y="1706584"/>
                <a:ext cx="10440" cy="68040"/>
              </p14:xfrm>
            </p:contentPart>
          </mc:Choice>
          <mc:Fallback xmlns="">
            <p:pic>
              <p:nvPicPr>
                <p:cNvPr id="102" name="Ink 101">
                  <a:extLst>
                    <a:ext uri="{FF2B5EF4-FFF2-40B4-BE49-F238E27FC236}">
                      <a16:creationId xmlns:a16="http://schemas.microsoft.com/office/drawing/2014/main" id="{6D704A2A-AA81-DF41-BB8A-7B25666D5C46}"/>
                    </a:ext>
                  </a:extLst>
                </p:cNvPr>
                <p:cNvPicPr/>
                <p:nvPr/>
              </p:nvPicPr>
              <p:blipFill>
                <a:blip r:embed="rId157"/>
                <a:stretch>
                  <a:fillRect/>
                </a:stretch>
              </p:blipFill>
              <p:spPr>
                <a:xfrm>
                  <a:off x="3946899" y="1699024"/>
                  <a:ext cx="25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a16="http://schemas.microsoft.com/office/drawing/2014/main" id="{5645A4B1-7EA9-DF47-B328-98A3DF1FED8B}"/>
                    </a:ext>
                  </a:extLst>
                </p14:cNvPr>
                <p14:cNvContentPartPr/>
                <p14:nvPr/>
              </p14:nvContentPartPr>
              <p14:xfrm>
                <a:off x="4097739" y="1524424"/>
                <a:ext cx="111960" cy="14040"/>
              </p14:xfrm>
            </p:contentPart>
          </mc:Choice>
          <mc:Fallback xmlns="">
            <p:pic>
              <p:nvPicPr>
                <p:cNvPr id="103" name="Ink 102">
                  <a:extLst>
                    <a:ext uri="{FF2B5EF4-FFF2-40B4-BE49-F238E27FC236}">
                      <a16:creationId xmlns:a16="http://schemas.microsoft.com/office/drawing/2014/main" id="{5645A4B1-7EA9-DF47-B328-98A3DF1FED8B}"/>
                    </a:ext>
                  </a:extLst>
                </p:cNvPr>
                <p:cNvPicPr/>
                <p:nvPr/>
              </p:nvPicPr>
              <p:blipFill>
                <a:blip r:embed="rId159"/>
                <a:stretch>
                  <a:fillRect/>
                </a:stretch>
              </p:blipFill>
              <p:spPr>
                <a:xfrm>
                  <a:off x="4090179" y="1516864"/>
                  <a:ext cx="127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a16="http://schemas.microsoft.com/office/drawing/2014/main" id="{069392EC-A5D4-9E4D-973E-D4BADD2BA442}"/>
                    </a:ext>
                  </a:extLst>
                </p14:cNvPr>
                <p14:cNvContentPartPr/>
                <p14:nvPr/>
              </p14:nvContentPartPr>
              <p14:xfrm>
                <a:off x="4150659" y="1504264"/>
                <a:ext cx="3240" cy="86760"/>
              </p14:xfrm>
            </p:contentPart>
          </mc:Choice>
          <mc:Fallback xmlns="">
            <p:pic>
              <p:nvPicPr>
                <p:cNvPr id="104" name="Ink 103">
                  <a:extLst>
                    <a:ext uri="{FF2B5EF4-FFF2-40B4-BE49-F238E27FC236}">
                      <a16:creationId xmlns:a16="http://schemas.microsoft.com/office/drawing/2014/main" id="{069392EC-A5D4-9E4D-973E-D4BADD2BA442}"/>
                    </a:ext>
                  </a:extLst>
                </p:cNvPr>
                <p:cNvPicPr/>
                <p:nvPr/>
              </p:nvPicPr>
              <p:blipFill>
                <a:blip r:embed="rId161"/>
                <a:stretch>
                  <a:fillRect/>
                </a:stretch>
              </p:blipFill>
              <p:spPr>
                <a:xfrm>
                  <a:off x="4143099" y="1496704"/>
                  <a:ext cx="18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Ink 105">
                  <a:extLst>
                    <a:ext uri="{FF2B5EF4-FFF2-40B4-BE49-F238E27FC236}">
                      <a16:creationId xmlns:a16="http://schemas.microsoft.com/office/drawing/2014/main" id="{573A8091-AA94-9A43-B23C-E8B40A267C04}"/>
                    </a:ext>
                  </a:extLst>
                </p14:cNvPr>
                <p14:cNvContentPartPr/>
                <p14:nvPr/>
              </p14:nvContentPartPr>
              <p14:xfrm>
                <a:off x="4512099" y="1414624"/>
                <a:ext cx="4680" cy="123120"/>
              </p14:xfrm>
            </p:contentPart>
          </mc:Choice>
          <mc:Fallback xmlns="">
            <p:pic>
              <p:nvPicPr>
                <p:cNvPr id="106" name="Ink 105">
                  <a:extLst>
                    <a:ext uri="{FF2B5EF4-FFF2-40B4-BE49-F238E27FC236}">
                      <a16:creationId xmlns:a16="http://schemas.microsoft.com/office/drawing/2014/main" id="{573A8091-AA94-9A43-B23C-E8B40A267C04}"/>
                    </a:ext>
                  </a:extLst>
                </p:cNvPr>
                <p:cNvPicPr/>
                <p:nvPr/>
              </p:nvPicPr>
              <p:blipFill>
                <a:blip r:embed="rId163"/>
                <a:stretch>
                  <a:fillRect/>
                </a:stretch>
              </p:blipFill>
              <p:spPr>
                <a:xfrm>
                  <a:off x="4504539" y="1407064"/>
                  <a:ext cx="194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Ink 106">
                  <a:extLst>
                    <a:ext uri="{FF2B5EF4-FFF2-40B4-BE49-F238E27FC236}">
                      <a16:creationId xmlns:a16="http://schemas.microsoft.com/office/drawing/2014/main" id="{63D35FC1-8002-A146-9A72-0DF77B32BF1B}"/>
                    </a:ext>
                  </a:extLst>
                </p14:cNvPr>
                <p14:cNvContentPartPr/>
                <p14:nvPr/>
              </p14:nvContentPartPr>
              <p14:xfrm>
                <a:off x="4388979" y="1544584"/>
                <a:ext cx="219240" cy="14040"/>
              </p14:xfrm>
            </p:contentPart>
          </mc:Choice>
          <mc:Fallback xmlns="">
            <p:pic>
              <p:nvPicPr>
                <p:cNvPr id="107" name="Ink 106">
                  <a:extLst>
                    <a:ext uri="{FF2B5EF4-FFF2-40B4-BE49-F238E27FC236}">
                      <a16:creationId xmlns:a16="http://schemas.microsoft.com/office/drawing/2014/main" id="{63D35FC1-8002-A146-9A72-0DF77B32BF1B}"/>
                    </a:ext>
                  </a:extLst>
                </p:cNvPr>
                <p:cNvPicPr/>
                <p:nvPr/>
              </p:nvPicPr>
              <p:blipFill>
                <a:blip r:embed="rId165"/>
                <a:stretch>
                  <a:fillRect/>
                </a:stretch>
              </p:blipFill>
              <p:spPr>
                <a:xfrm>
                  <a:off x="4381419" y="1537024"/>
                  <a:ext cx="234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Ink 107">
                  <a:extLst>
                    <a:ext uri="{FF2B5EF4-FFF2-40B4-BE49-F238E27FC236}">
                      <a16:creationId xmlns:a16="http://schemas.microsoft.com/office/drawing/2014/main" id="{CF950982-6BB4-9146-AF6F-EF2C0500393B}"/>
                    </a:ext>
                  </a:extLst>
                </p14:cNvPr>
                <p14:cNvContentPartPr/>
                <p14:nvPr/>
              </p14:nvContentPartPr>
              <p14:xfrm>
                <a:off x="4407339" y="1656544"/>
                <a:ext cx="102600" cy="133560"/>
              </p14:xfrm>
            </p:contentPart>
          </mc:Choice>
          <mc:Fallback xmlns="">
            <p:pic>
              <p:nvPicPr>
                <p:cNvPr id="108" name="Ink 107">
                  <a:extLst>
                    <a:ext uri="{FF2B5EF4-FFF2-40B4-BE49-F238E27FC236}">
                      <a16:creationId xmlns:a16="http://schemas.microsoft.com/office/drawing/2014/main" id="{CF950982-6BB4-9146-AF6F-EF2C0500393B}"/>
                    </a:ext>
                  </a:extLst>
                </p:cNvPr>
                <p:cNvPicPr/>
                <p:nvPr/>
              </p:nvPicPr>
              <p:blipFill>
                <a:blip r:embed="rId167"/>
                <a:stretch>
                  <a:fillRect/>
                </a:stretch>
              </p:blipFill>
              <p:spPr>
                <a:xfrm>
                  <a:off x="4399779" y="1648984"/>
                  <a:ext cx="1177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9" name="Ink 108">
                  <a:extLst>
                    <a:ext uri="{FF2B5EF4-FFF2-40B4-BE49-F238E27FC236}">
                      <a16:creationId xmlns:a16="http://schemas.microsoft.com/office/drawing/2014/main" id="{7D3A8607-5980-5446-B7F0-5E503D6930BD}"/>
                    </a:ext>
                  </a:extLst>
                </p14:cNvPr>
                <p14:cNvContentPartPr/>
                <p14:nvPr/>
              </p14:nvContentPartPr>
              <p14:xfrm>
                <a:off x="4394379" y="1673104"/>
                <a:ext cx="125280" cy="85680"/>
              </p14:xfrm>
            </p:contentPart>
          </mc:Choice>
          <mc:Fallback xmlns="">
            <p:pic>
              <p:nvPicPr>
                <p:cNvPr id="109" name="Ink 108">
                  <a:extLst>
                    <a:ext uri="{FF2B5EF4-FFF2-40B4-BE49-F238E27FC236}">
                      <a16:creationId xmlns:a16="http://schemas.microsoft.com/office/drawing/2014/main" id="{7D3A8607-5980-5446-B7F0-5E503D6930BD}"/>
                    </a:ext>
                  </a:extLst>
                </p:cNvPr>
                <p:cNvPicPr/>
                <p:nvPr/>
              </p:nvPicPr>
              <p:blipFill>
                <a:blip r:embed="rId169"/>
                <a:stretch>
                  <a:fillRect/>
                </a:stretch>
              </p:blipFill>
              <p:spPr>
                <a:xfrm>
                  <a:off x="4386819" y="1665544"/>
                  <a:ext cx="1404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0" name="Ink 109">
                  <a:extLst>
                    <a:ext uri="{FF2B5EF4-FFF2-40B4-BE49-F238E27FC236}">
                      <a16:creationId xmlns:a16="http://schemas.microsoft.com/office/drawing/2014/main" id="{679B6946-C31E-6441-946C-B9764F826F2D}"/>
                    </a:ext>
                  </a:extLst>
                </p14:cNvPr>
                <p14:cNvContentPartPr/>
                <p14:nvPr/>
              </p14:nvContentPartPr>
              <p14:xfrm>
                <a:off x="4552779" y="1735744"/>
                <a:ext cx="82440" cy="84240"/>
              </p14:xfrm>
            </p:contentPart>
          </mc:Choice>
          <mc:Fallback xmlns="">
            <p:pic>
              <p:nvPicPr>
                <p:cNvPr id="110" name="Ink 109">
                  <a:extLst>
                    <a:ext uri="{FF2B5EF4-FFF2-40B4-BE49-F238E27FC236}">
                      <a16:creationId xmlns:a16="http://schemas.microsoft.com/office/drawing/2014/main" id="{679B6946-C31E-6441-946C-B9764F826F2D}"/>
                    </a:ext>
                  </a:extLst>
                </p:cNvPr>
                <p:cNvPicPr/>
                <p:nvPr/>
              </p:nvPicPr>
              <p:blipFill>
                <a:blip r:embed="rId171"/>
                <a:stretch>
                  <a:fillRect/>
                </a:stretch>
              </p:blipFill>
              <p:spPr>
                <a:xfrm>
                  <a:off x="4545219" y="1728184"/>
                  <a:ext cx="97200" cy="99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13" name="Ink 112">
                <a:extLst>
                  <a:ext uri="{FF2B5EF4-FFF2-40B4-BE49-F238E27FC236}">
                    <a16:creationId xmlns:a16="http://schemas.microsoft.com/office/drawing/2014/main" id="{30034FB3-5AEC-F548-91D0-A23018F48F60}"/>
                  </a:ext>
                </a:extLst>
              </p14:cNvPr>
              <p14:cNvContentPartPr/>
              <p14:nvPr/>
            </p14:nvContentPartPr>
            <p14:xfrm>
              <a:off x="4842219" y="1526944"/>
              <a:ext cx="111240" cy="15840"/>
            </p14:xfrm>
          </p:contentPart>
        </mc:Choice>
        <mc:Fallback xmlns="">
          <p:pic>
            <p:nvPicPr>
              <p:cNvPr id="113" name="Ink 112">
                <a:extLst>
                  <a:ext uri="{FF2B5EF4-FFF2-40B4-BE49-F238E27FC236}">
                    <a16:creationId xmlns:a16="http://schemas.microsoft.com/office/drawing/2014/main" id="{30034FB3-5AEC-F548-91D0-A23018F48F60}"/>
                  </a:ext>
                </a:extLst>
              </p:cNvPr>
              <p:cNvPicPr/>
              <p:nvPr/>
            </p:nvPicPr>
            <p:blipFill>
              <a:blip r:embed="rId173"/>
              <a:stretch>
                <a:fillRect/>
              </a:stretch>
            </p:blipFill>
            <p:spPr>
              <a:xfrm>
                <a:off x="4834659" y="1519384"/>
                <a:ext cx="126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4" name="Ink 113">
                <a:extLst>
                  <a:ext uri="{FF2B5EF4-FFF2-40B4-BE49-F238E27FC236}">
                    <a16:creationId xmlns:a16="http://schemas.microsoft.com/office/drawing/2014/main" id="{08669152-0B30-C743-8697-8400DD2C7A6B}"/>
                  </a:ext>
                </a:extLst>
              </p14:cNvPr>
              <p14:cNvContentPartPr/>
              <p14:nvPr/>
            </p14:nvContentPartPr>
            <p14:xfrm>
              <a:off x="4885419" y="1491664"/>
              <a:ext cx="6840" cy="101520"/>
            </p14:xfrm>
          </p:contentPart>
        </mc:Choice>
        <mc:Fallback xmlns="">
          <p:pic>
            <p:nvPicPr>
              <p:cNvPr id="114" name="Ink 113">
                <a:extLst>
                  <a:ext uri="{FF2B5EF4-FFF2-40B4-BE49-F238E27FC236}">
                    <a16:creationId xmlns:a16="http://schemas.microsoft.com/office/drawing/2014/main" id="{08669152-0B30-C743-8697-8400DD2C7A6B}"/>
                  </a:ext>
                </a:extLst>
              </p:cNvPr>
              <p:cNvPicPr/>
              <p:nvPr/>
            </p:nvPicPr>
            <p:blipFill>
              <a:blip r:embed="rId175"/>
              <a:stretch>
                <a:fillRect/>
              </a:stretch>
            </p:blipFill>
            <p:spPr>
              <a:xfrm>
                <a:off x="4878219" y="1484104"/>
                <a:ext cx="219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0" name="Ink 129">
                <a:extLst>
                  <a:ext uri="{FF2B5EF4-FFF2-40B4-BE49-F238E27FC236}">
                    <a16:creationId xmlns:a16="http://schemas.microsoft.com/office/drawing/2014/main" id="{76E6147A-76B1-6143-A88B-3785B0E0F08E}"/>
                  </a:ext>
                </a:extLst>
              </p14:cNvPr>
              <p14:cNvContentPartPr/>
              <p14:nvPr/>
            </p14:nvContentPartPr>
            <p14:xfrm>
              <a:off x="5099979" y="1529824"/>
              <a:ext cx="5760" cy="10080"/>
            </p14:xfrm>
          </p:contentPart>
        </mc:Choice>
        <mc:Fallback xmlns="">
          <p:pic>
            <p:nvPicPr>
              <p:cNvPr id="130" name="Ink 129">
                <a:extLst>
                  <a:ext uri="{FF2B5EF4-FFF2-40B4-BE49-F238E27FC236}">
                    <a16:creationId xmlns:a16="http://schemas.microsoft.com/office/drawing/2014/main" id="{76E6147A-76B1-6143-A88B-3785B0E0F08E}"/>
                  </a:ext>
                </a:extLst>
              </p:cNvPr>
              <p:cNvPicPr/>
              <p:nvPr/>
            </p:nvPicPr>
            <p:blipFill>
              <a:blip r:embed="rId177"/>
              <a:stretch>
                <a:fillRect/>
              </a:stretch>
            </p:blipFill>
            <p:spPr>
              <a:xfrm>
                <a:off x="5092419" y="1522264"/>
                <a:ext cx="20880" cy="24840"/>
              </a:xfrm>
              <a:prstGeom prst="rect">
                <a:avLst/>
              </a:prstGeom>
            </p:spPr>
          </p:pic>
        </mc:Fallback>
      </mc:AlternateContent>
      <p:grpSp>
        <p:nvGrpSpPr>
          <p:cNvPr id="133" name="Group 132">
            <a:extLst>
              <a:ext uri="{FF2B5EF4-FFF2-40B4-BE49-F238E27FC236}">
                <a16:creationId xmlns:a16="http://schemas.microsoft.com/office/drawing/2014/main" id="{53C94B08-052E-3443-92B2-44731195A5FA}"/>
              </a:ext>
            </a:extLst>
          </p:cNvPr>
          <p:cNvGrpSpPr/>
          <p:nvPr/>
        </p:nvGrpSpPr>
        <p:grpSpPr>
          <a:xfrm>
            <a:off x="5191059" y="1458184"/>
            <a:ext cx="622800" cy="4983840"/>
            <a:chOff x="5191059" y="1458184"/>
            <a:chExt cx="622800" cy="4983840"/>
          </a:xfrm>
        </p:grpSpPr>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a16="http://schemas.microsoft.com/office/drawing/2014/main" id="{D512B31F-EF21-7A4A-AB06-9E90F674BE2A}"/>
                    </a:ext>
                  </a:extLst>
                </p14:cNvPr>
                <p14:cNvContentPartPr/>
                <p14:nvPr/>
              </p14:nvContentPartPr>
              <p14:xfrm>
                <a:off x="5191059" y="1534144"/>
                <a:ext cx="360" cy="360"/>
              </p14:xfrm>
            </p:contentPart>
          </mc:Choice>
          <mc:Fallback xmlns="">
            <p:pic>
              <p:nvPicPr>
                <p:cNvPr id="115" name="Ink 114">
                  <a:extLst>
                    <a:ext uri="{FF2B5EF4-FFF2-40B4-BE49-F238E27FC236}">
                      <a16:creationId xmlns:a16="http://schemas.microsoft.com/office/drawing/2014/main" id="{D512B31F-EF21-7A4A-AB06-9E90F674BE2A}"/>
                    </a:ext>
                  </a:extLst>
                </p:cNvPr>
                <p:cNvPicPr/>
                <p:nvPr/>
              </p:nvPicPr>
              <p:blipFill>
                <a:blip r:embed="rId179"/>
                <a:stretch>
                  <a:fillRect/>
                </a:stretch>
              </p:blipFill>
              <p:spPr>
                <a:xfrm>
                  <a:off x="5183499" y="1526584"/>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id="{846869BF-CE0E-A240-AF4A-53D408CA336C}"/>
                    </a:ext>
                  </a:extLst>
                </p14:cNvPr>
                <p14:cNvContentPartPr/>
                <p14:nvPr/>
              </p14:nvContentPartPr>
              <p14:xfrm>
                <a:off x="5326059" y="1521904"/>
                <a:ext cx="12240" cy="1440"/>
              </p14:xfrm>
            </p:contentPart>
          </mc:Choice>
          <mc:Fallback xmlns="">
            <p:pic>
              <p:nvPicPr>
                <p:cNvPr id="116" name="Ink 115">
                  <a:extLst>
                    <a:ext uri="{FF2B5EF4-FFF2-40B4-BE49-F238E27FC236}">
                      <a16:creationId xmlns:a16="http://schemas.microsoft.com/office/drawing/2014/main" id="{846869BF-CE0E-A240-AF4A-53D408CA336C}"/>
                    </a:ext>
                  </a:extLst>
                </p:cNvPr>
                <p:cNvPicPr/>
                <p:nvPr/>
              </p:nvPicPr>
              <p:blipFill>
                <a:blip r:embed="rId181"/>
                <a:stretch>
                  <a:fillRect/>
                </a:stretch>
              </p:blipFill>
              <p:spPr>
                <a:xfrm>
                  <a:off x="5318499" y="1514344"/>
                  <a:ext cx="273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a16="http://schemas.microsoft.com/office/drawing/2014/main" id="{FD9D46CB-D3BF-144C-B4C4-13D8D1305070}"/>
                    </a:ext>
                  </a:extLst>
                </p14:cNvPr>
                <p14:cNvContentPartPr/>
                <p14:nvPr/>
              </p14:nvContentPartPr>
              <p14:xfrm>
                <a:off x="5433699" y="1524424"/>
                <a:ext cx="6840" cy="360"/>
              </p14:xfrm>
            </p:contentPart>
          </mc:Choice>
          <mc:Fallback xmlns="">
            <p:pic>
              <p:nvPicPr>
                <p:cNvPr id="117" name="Ink 116">
                  <a:extLst>
                    <a:ext uri="{FF2B5EF4-FFF2-40B4-BE49-F238E27FC236}">
                      <a16:creationId xmlns:a16="http://schemas.microsoft.com/office/drawing/2014/main" id="{FD9D46CB-D3BF-144C-B4C4-13D8D1305070}"/>
                    </a:ext>
                  </a:extLst>
                </p:cNvPr>
                <p:cNvPicPr/>
                <p:nvPr/>
              </p:nvPicPr>
              <p:blipFill>
                <a:blip r:embed="rId183"/>
                <a:stretch>
                  <a:fillRect/>
                </a:stretch>
              </p:blipFill>
              <p:spPr>
                <a:xfrm>
                  <a:off x="5426139" y="1516864"/>
                  <a:ext cx="219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0" name="Ink 119">
                  <a:extLst>
                    <a:ext uri="{FF2B5EF4-FFF2-40B4-BE49-F238E27FC236}">
                      <a16:creationId xmlns:a16="http://schemas.microsoft.com/office/drawing/2014/main" id="{79095F7F-E9E7-5B46-9448-34507B2536E5}"/>
                    </a:ext>
                  </a:extLst>
                </p14:cNvPr>
                <p14:cNvContentPartPr/>
                <p14:nvPr/>
              </p14:nvContentPartPr>
              <p14:xfrm>
                <a:off x="5666619" y="1458184"/>
                <a:ext cx="8280" cy="91440"/>
              </p14:xfrm>
            </p:contentPart>
          </mc:Choice>
          <mc:Fallback xmlns="">
            <p:pic>
              <p:nvPicPr>
                <p:cNvPr id="120" name="Ink 119">
                  <a:extLst>
                    <a:ext uri="{FF2B5EF4-FFF2-40B4-BE49-F238E27FC236}">
                      <a16:creationId xmlns:a16="http://schemas.microsoft.com/office/drawing/2014/main" id="{79095F7F-E9E7-5B46-9448-34507B2536E5}"/>
                    </a:ext>
                  </a:extLst>
                </p:cNvPr>
                <p:cNvPicPr/>
                <p:nvPr/>
              </p:nvPicPr>
              <p:blipFill>
                <a:blip r:embed="rId185"/>
                <a:stretch>
                  <a:fillRect/>
                </a:stretch>
              </p:blipFill>
              <p:spPr>
                <a:xfrm>
                  <a:off x="5659059" y="1450624"/>
                  <a:ext cx="230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Ink 120">
                  <a:extLst>
                    <a:ext uri="{FF2B5EF4-FFF2-40B4-BE49-F238E27FC236}">
                      <a16:creationId xmlns:a16="http://schemas.microsoft.com/office/drawing/2014/main" id="{E6117762-D2CD-5C44-B710-796EE4CE1AE2}"/>
                    </a:ext>
                  </a:extLst>
                </p14:cNvPr>
                <p14:cNvContentPartPr/>
                <p14:nvPr/>
              </p14:nvContentPartPr>
              <p14:xfrm>
                <a:off x="5588499" y="1547824"/>
                <a:ext cx="201600" cy="18360"/>
              </p14:xfrm>
            </p:contentPart>
          </mc:Choice>
          <mc:Fallback xmlns="">
            <p:pic>
              <p:nvPicPr>
                <p:cNvPr id="121" name="Ink 120">
                  <a:extLst>
                    <a:ext uri="{FF2B5EF4-FFF2-40B4-BE49-F238E27FC236}">
                      <a16:creationId xmlns:a16="http://schemas.microsoft.com/office/drawing/2014/main" id="{E6117762-D2CD-5C44-B710-796EE4CE1AE2}"/>
                    </a:ext>
                  </a:extLst>
                </p:cNvPr>
                <p:cNvPicPr/>
                <p:nvPr/>
              </p:nvPicPr>
              <p:blipFill>
                <a:blip r:embed="rId187"/>
                <a:stretch>
                  <a:fillRect/>
                </a:stretch>
              </p:blipFill>
              <p:spPr>
                <a:xfrm>
                  <a:off x="5580939" y="1540264"/>
                  <a:ext cx="216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3" name="Ink 122">
                  <a:extLst>
                    <a:ext uri="{FF2B5EF4-FFF2-40B4-BE49-F238E27FC236}">
                      <a16:creationId xmlns:a16="http://schemas.microsoft.com/office/drawing/2014/main" id="{6A1AE62E-8FF9-624D-B631-43A153DDA750}"/>
                    </a:ext>
                  </a:extLst>
                </p14:cNvPr>
                <p14:cNvContentPartPr/>
                <p14:nvPr/>
              </p14:nvContentPartPr>
              <p14:xfrm>
                <a:off x="5582379" y="1655104"/>
                <a:ext cx="119160" cy="138960"/>
              </p14:xfrm>
            </p:contentPart>
          </mc:Choice>
          <mc:Fallback xmlns="">
            <p:pic>
              <p:nvPicPr>
                <p:cNvPr id="123" name="Ink 122">
                  <a:extLst>
                    <a:ext uri="{FF2B5EF4-FFF2-40B4-BE49-F238E27FC236}">
                      <a16:creationId xmlns:a16="http://schemas.microsoft.com/office/drawing/2014/main" id="{6A1AE62E-8FF9-624D-B631-43A153DDA750}"/>
                    </a:ext>
                  </a:extLst>
                </p:cNvPr>
                <p:cNvPicPr/>
                <p:nvPr/>
              </p:nvPicPr>
              <p:blipFill>
                <a:blip r:embed="rId189"/>
                <a:stretch>
                  <a:fillRect/>
                </a:stretch>
              </p:blipFill>
              <p:spPr>
                <a:xfrm>
                  <a:off x="5574819" y="1647904"/>
                  <a:ext cx="1342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4" name="Ink 123">
                  <a:extLst>
                    <a:ext uri="{FF2B5EF4-FFF2-40B4-BE49-F238E27FC236}">
                      <a16:creationId xmlns:a16="http://schemas.microsoft.com/office/drawing/2014/main" id="{05DB06D1-92A2-F840-B929-ACD2751C9F17}"/>
                    </a:ext>
                  </a:extLst>
                </p14:cNvPr>
                <p14:cNvContentPartPr/>
                <p14:nvPr/>
              </p14:nvContentPartPr>
              <p14:xfrm>
                <a:off x="5588499" y="1693624"/>
                <a:ext cx="103680" cy="80280"/>
              </p14:xfrm>
            </p:contentPart>
          </mc:Choice>
          <mc:Fallback xmlns="">
            <p:pic>
              <p:nvPicPr>
                <p:cNvPr id="124" name="Ink 123">
                  <a:extLst>
                    <a:ext uri="{FF2B5EF4-FFF2-40B4-BE49-F238E27FC236}">
                      <a16:creationId xmlns:a16="http://schemas.microsoft.com/office/drawing/2014/main" id="{05DB06D1-92A2-F840-B929-ACD2751C9F17}"/>
                    </a:ext>
                  </a:extLst>
                </p:cNvPr>
                <p:cNvPicPr/>
                <p:nvPr/>
              </p:nvPicPr>
              <p:blipFill>
                <a:blip r:embed="rId191"/>
                <a:stretch>
                  <a:fillRect/>
                </a:stretch>
              </p:blipFill>
              <p:spPr>
                <a:xfrm>
                  <a:off x="5580939" y="1686064"/>
                  <a:ext cx="1188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5" name="Ink 124">
                  <a:extLst>
                    <a:ext uri="{FF2B5EF4-FFF2-40B4-BE49-F238E27FC236}">
                      <a16:creationId xmlns:a16="http://schemas.microsoft.com/office/drawing/2014/main" id="{2DEF4A91-A72E-8E4D-BD26-C4F80F37472B}"/>
                    </a:ext>
                  </a:extLst>
                </p14:cNvPr>
                <p14:cNvContentPartPr/>
                <p14:nvPr/>
              </p14:nvContentPartPr>
              <p14:xfrm>
                <a:off x="5713779" y="1742944"/>
                <a:ext cx="100080" cy="62280"/>
              </p14:xfrm>
            </p:contentPart>
          </mc:Choice>
          <mc:Fallback xmlns="">
            <p:pic>
              <p:nvPicPr>
                <p:cNvPr id="125" name="Ink 124">
                  <a:extLst>
                    <a:ext uri="{FF2B5EF4-FFF2-40B4-BE49-F238E27FC236}">
                      <a16:creationId xmlns:a16="http://schemas.microsoft.com/office/drawing/2014/main" id="{2DEF4A91-A72E-8E4D-BD26-C4F80F37472B}"/>
                    </a:ext>
                  </a:extLst>
                </p:cNvPr>
                <p:cNvPicPr/>
                <p:nvPr/>
              </p:nvPicPr>
              <p:blipFill>
                <a:blip r:embed="rId193"/>
                <a:stretch>
                  <a:fillRect/>
                </a:stretch>
              </p:blipFill>
              <p:spPr>
                <a:xfrm>
                  <a:off x="5706219" y="1735384"/>
                  <a:ext cx="11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Ink 126">
                  <a:extLst>
                    <a:ext uri="{FF2B5EF4-FFF2-40B4-BE49-F238E27FC236}">
                      <a16:creationId xmlns:a16="http://schemas.microsoft.com/office/drawing/2014/main" id="{D177312A-99C5-254E-9E66-F6EB266EFF2B}"/>
                    </a:ext>
                  </a:extLst>
                </p14:cNvPr>
                <p14:cNvContentPartPr/>
                <p14:nvPr/>
              </p14:nvContentPartPr>
              <p14:xfrm>
                <a:off x="5413899" y="1518304"/>
                <a:ext cx="96120" cy="8280"/>
              </p14:xfrm>
            </p:contentPart>
          </mc:Choice>
          <mc:Fallback xmlns="">
            <p:pic>
              <p:nvPicPr>
                <p:cNvPr id="127" name="Ink 126">
                  <a:extLst>
                    <a:ext uri="{FF2B5EF4-FFF2-40B4-BE49-F238E27FC236}">
                      <a16:creationId xmlns:a16="http://schemas.microsoft.com/office/drawing/2014/main" id="{D177312A-99C5-254E-9E66-F6EB266EFF2B}"/>
                    </a:ext>
                  </a:extLst>
                </p:cNvPr>
                <p:cNvPicPr/>
                <p:nvPr/>
              </p:nvPicPr>
              <p:blipFill>
                <a:blip r:embed="rId195"/>
                <a:stretch>
                  <a:fillRect/>
                </a:stretch>
              </p:blipFill>
              <p:spPr>
                <a:xfrm>
                  <a:off x="5406339" y="1510744"/>
                  <a:ext cx="111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8" name="Ink 127">
                  <a:extLst>
                    <a:ext uri="{FF2B5EF4-FFF2-40B4-BE49-F238E27FC236}">
                      <a16:creationId xmlns:a16="http://schemas.microsoft.com/office/drawing/2014/main" id="{1C9E1932-1A7B-AF49-A3C4-D93EC4869B20}"/>
                    </a:ext>
                  </a:extLst>
                </p14:cNvPr>
                <p14:cNvContentPartPr/>
                <p14:nvPr/>
              </p14:nvContentPartPr>
              <p14:xfrm>
                <a:off x="5458899" y="1484464"/>
                <a:ext cx="6120" cy="121680"/>
              </p14:xfrm>
            </p:contentPart>
          </mc:Choice>
          <mc:Fallback xmlns="">
            <p:pic>
              <p:nvPicPr>
                <p:cNvPr id="128" name="Ink 127">
                  <a:extLst>
                    <a:ext uri="{FF2B5EF4-FFF2-40B4-BE49-F238E27FC236}">
                      <a16:creationId xmlns:a16="http://schemas.microsoft.com/office/drawing/2014/main" id="{1C9E1932-1A7B-AF49-A3C4-D93EC4869B20}"/>
                    </a:ext>
                  </a:extLst>
                </p:cNvPr>
                <p:cNvPicPr/>
                <p:nvPr/>
              </p:nvPicPr>
              <p:blipFill>
                <a:blip r:embed="rId197"/>
                <a:stretch>
                  <a:fillRect/>
                </a:stretch>
              </p:blipFill>
              <p:spPr>
                <a:xfrm>
                  <a:off x="5451339" y="1476904"/>
                  <a:ext cx="21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698D719D-B6FD-484F-9F92-425E9131F661}"/>
                    </a:ext>
                  </a:extLst>
                </p14:cNvPr>
                <p14:cNvContentPartPr/>
                <p14:nvPr/>
              </p14:nvContentPartPr>
              <p14:xfrm>
                <a:off x="5391939" y="1903144"/>
                <a:ext cx="283680" cy="4538880"/>
              </p14:xfrm>
            </p:contentPart>
          </mc:Choice>
          <mc:Fallback xmlns="">
            <p:pic>
              <p:nvPicPr>
                <p:cNvPr id="132" name="Ink 131">
                  <a:extLst>
                    <a:ext uri="{FF2B5EF4-FFF2-40B4-BE49-F238E27FC236}">
                      <a16:creationId xmlns:a16="http://schemas.microsoft.com/office/drawing/2014/main" id="{698D719D-B6FD-484F-9F92-425E9131F661}"/>
                    </a:ext>
                  </a:extLst>
                </p:cNvPr>
                <p:cNvPicPr/>
                <p:nvPr/>
              </p:nvPicPr>
              <p:blipFill>
                <a:blip r:embed="rId199"/>
                <a:stretch>
                  <a:fillRect/>
                </a:stretch>
              </p:blipFill>
              <p:spPr>
                <a:xfrm>
                  <a:off x="5384379" y="1895944"/>
                  <a:ext cx="298800" cy="4554000"/>
                </a:xfrm>
                <a:prstGeom prst="rect">
                  <a:avLst/>
                </a:prstGeom>
              </p:spPr>
            </p:pic>
          </mc:Fallback>
        </mc:AlternateContent>
      </p:grpSp>
      <p:grpSp>
        <p:nvGrpSpPr>
          <p:cNvPr id="148" name="Group 147">
            <a:extLst>
              <a:ext uri="{FF2B5EF4-FFF2-40B4-BE49-F238E27FC236}">
                <a16:creationId xmlns:a16="http://schemas.microsoft.com/office/drawing/2014/main" id="{BAD4AF7B-F592-E74B-BF44-7F0BE1D135B6}"/>
              </a:ext>
            </a:extLst>
          </p:cNvPr>
          <p:cNvGrpSpPr/>
          <p:nvPr/>
        </p:nvGrpSpPr>
        <p:grpSpPr>
          <a:xfrm>
            <a:off x="6263139" y="1254424"/>
            <a:ext cx="1495440" cy="400680"/>
            <a:chOff x="6263139" y="1254424"/>
            <a:chExt cx="1495440" cy="400680"/>
          </a:xfrm>
        </p:grpSpPr>
        <mc:AlternateContent xmlns:mc="http://schemas.openxmlformats.org/markup-compatibility/2006" xmlns:p14="http://schemas.microsoft.com/office/powerpoint/2010/main">
          <mc:Choice Requires="p14">
            <p:contentPart p14:bwMode="auto" r:id="rId200">
              <p14:nvContentPartPr>
                <p14:cNvPr id="134" name="Ink 133">
                  <a:extLst>
                    <a:ext uri="{FF2B5EF4-FFF2-40B4-BE49-F238E27FC236}">
                      <a16:creationId xmlns:a16="http://schemas.microsoft.com/office/drawing/2014/main" id="{E464E8CF-E646-8843-B0E8-850B9B0452BB}"/>
                    </a:ext>
                  </a:extLst>
                </p14:cNvPr>
                <p14:cNvContentPartPr/>
                <p14:nvPr/>
              </p14:nvContentPartPr>
              <p14:xfrm>
                <a:off x="6352779" y="1312384"/>
                <a:ext cx="15480" cy="199440"/>
              </p14:xfrm>
            </p:contentPart>
          </mc:Choice>
          <mc:Fallback xmlns="">
            <p:pic>
              <p:nvPicPr>
                <p:cNvPr id="134" name="Ink 133">
                  <a:extLst>
                    <a:ext uri="{FF2B5EF4-FFF2-40B4-BE49-F238E27FC236}">
                      <a16:creationId xmlns:a16="http://schemas.microsoft.com/office/drawing/2014/main" id="{E464E8CF-E646-8843-B0E8-850B9B0452BB}"/>
                    </a:ext>
                  </a:extLst>
                </p:cNvPr>
                <p:cNvPicPr/>
                <p:nvPr/>
              </p:nvPicPr>
              <p:blipFill>
                <a:blip r:embed="rId201"/>
                <a:stretch>
                  <a:fillRect/>
                </a:stretch>
              </p:blipFill>
              <p:spPr>
                <a:xfrm>
                  <a:off x="6345219" y="1304824"/>
                  <a:ext cx="302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5" name="Ink 134">
                  <a:extLst>
                    <a:ext uri="{FF2B5EF4-FFF2-40B4-BE49-F238E27FC236}">
                      <a16:creationId xmlns:a16="http://schemas.microsoft.com/office/drawing/2014/main" id="{1BC10A82-47F4-BB4A-B892-7BA585C369D3}"/>
                    </a:ext>
                  </a:extLst>
                </p14:cNvPr>
                <p14:cNvContentPartPr/>
                <p14:nvPr/>
              </p14:nvContentPartPr>
              <p14:xfrm>
                <a:off x="6263139" y="1254424"/>
                <a:ext cx="233640" cy="121680"/>
              </p14:xfrm>
            </p:contentPart>
          </mc:Choice>
          <mc:Fallback xmlns="">
            <p:pic>
              <p:nvPicPr>
                <p:cNvPr id="135" name="Ink 134">
                  <a:extLst>
                    <a:ext uri="{FF2B5EF4-FFF2-40B4-BE49-F238E27FC236}">
                      <a16:creationId xmlns:a16="http://schemas.microsoft.com/office/drawing/2014/main" id="{1BC10A82-47F4-BB4A-B892-7BA585C369D3}"/>
                    </a:ext>
                  </a:extLst>
                </p:cNvPr>
                <p:cNvPicPr/>
                <p:nvPr/>
              </p:nvPicPr>
              <p:blipFill>
                <a:blip r:embed="rId203"/>
                <a:stretch>
                  <a:fillRect/>
                </a:stretch>
              </p:blipFill>
              <p:spPr>
                <a:xfrm>
                  <a:off x="6255579" y="1246864"/>
                  <a:ext cx="248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6" name="Ink 135">
                  <a:extLst>
                    <a:ext uri="{FF2B5EF4-FFF2-40B4-BE49-F238E27FC236}">
                      <a16:creationId xmlns:a16="http://schemas.microsoft.com/office/drawing/2014/main" id="{2DD49CB4-2258-D249-948D-F2D37E178B17}"/>
                    </a:ext>
                  </a:extLst>
                </p14:cNvPr>
                <p14:cNvContentPartPr/>
                <p14:nvPr/>
              </p14:nvContentPartPr>
              <p14:xfrm>
                <a:off x="6428019" y="1481224"/>
                <a:ext cx="57600" cy="42120"/>
              </p14:xfrm>
            </p:contentPart>
          </mc:Choice>
          <mc:Fallback xmlns="">
            <p:pic>
              <p:nvPicPr>
                <p:cNvPr id="136" name="Ink 135">
                  <a:extLst>
                    <a:ext uri="{FF2B5EF4-FFF2-40B4-BE49-F238E27FC236}">
                      <a16:creationId xmlns:a16="http://schemas.microsoft.com/office/drawing/2014/main" id="{2DD49CB4-2258-D249-948D-F2D37E178B17}"/>
                    </a:ext>
                  </a:extLst>
                </p:cNvPr>
                <p:cNvPicPr/>
                <p:nvPr/>
              </p:nvPicPr>
              <p:blipFill>
                <a:blip r:embed="rId205"/>
                <a:stretch>
                  <a:fillRect/>
                </a:stretch>
              </p:blipFill>
              <p:spPr>
                <a:xfrm>
                  <a:off x="6420459" y="1473664"/>
                  <a:ext cx="727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7" name="Ink 136">
                  <a:extLst>
                    <a:ext uri="{FF2B5EF4-FFF2-40B4-BE49-F238E27FC236}">
                      <a16:creationId xmlns:a16="http://schemas.microsoft.com/office/drawing/2014/main" id="{65ACBD5D-F5CF-5342-8D2A-E8ECC961F0D0}"/>
                    </a:ext>
                  </a:extLst>
                </p14:cNvPr>
                <p14:cNvContentPartPr/>
                <p14:nvPr/>
              </p14:nvContentPartPr>
              <p14:xfrm>
                <a:off x="6398859" y="1458184"/>
                <a:ext cx="136080" cy="183240"/>
              </p14:xfrm>
            </p:contentPart>
          </mc:Choice>
          <mc:Fallback xmlns="">
            <p:pic>
              <p:nvPicPr>
                <p:cNvPr id="137" name="Ink 136">
                  <a:extLst>
                    <a:ext uri="{FF2B5EF4-FFF2-40B4-BE49-F238E27FC236}">
                      <a16:creationId xmlns:a16="http://schemas.microsoft.com/office/drawing/2014/main" id="{65ACBD5D-F5CF-5342-8D2A-E8ECC961F0D0}"/>
                    </a:ext>
                  </a:extLst>
                </p:cNvPr>
                <p:cNvPicPr/>
                <p:nvPr/>
              </p:nvPicPr>
              <p:blipFill>
                <a:blip r:embed="rId207"/>
                <a:stretch>
                  <a:fillRect/>
                </a:stretch>
              </p:blipFill>
              <p:spPr>
                <a:xfrm>
                  <a:off x="6391299" y="1450624"/>
                  <a:ext cx="151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8" name="Ink 137">
                  <a:extLst>
                    <a:ext uri="{FF2B5EF4-FFF2-40B4-BE49-F238E27FC236}">
                      <a16:creationId xmlns:a16="http://schemas.microsoft.com/office/drawing/2014/main" id="{95061115-90DB-AC48-9DFC-4C985BEA1359}"/>
                    </a:ext>
                  </a:extLst>
                </p14:cNvPr>
                <p14:cNvContentPartPr/>
                <p14:nvPr/>
              </p14:nvContentPartPr>
              <p14:xfrm>
                <a:off x="6630699" y="1275664"/>
                <a:ext cx="28440" cy="231120"/>
              </p14:xfrm>
            </p:contentPart>
          </mc:Choice>
          <mc:Fallback xmlns="">
            <p:pic>
              <p:nvPicPr>
                <p:cNvPr id="138" name="Ink 137">
                  <a:extLst>
                    <a:ext uri="{FF2B5EF4-FFF2-40B4-BE49-F238E27FC236}">
                      <a16:creationId xmlns:a16="http://schemas.microsoft.com/office/drawing/2014/main" id="{95061115-90DB-AC48-9DFC-4C985BEA1359}"/>
                    </a:ext>
                  </a:extLst>
                </p:cNvPr>
                <p:cNvPicPr/>
                <p:nvPr/>
              </p:nvPicPr>
              <p:blipFill>
                <a:blip r:embed="rId209"/>
                <a:stretch>
                  <a:fillRect/>
                </a:stretch>
              </p:blipFill>
              <p:spPr>
                <a:xfrm>
                  <a:off x="6623139" y="1268104"/>
                  <a:ext cx="435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9" name="Ink 138">
                  <a:extLst>
                    <a:ext uri="{FF2B5EF4-FFF2-40B4-BE49-F238E27FC236}">
                      <a16:creationId xmlns:a16="http://schemas.microsoft.com/office/drawing/2014/main" id="{C9CD3ACB-4EB1-9B4F-8681-056182AA8107}"/>
                    </a:ext>
                  </a:extLst>
                </p14:cNvPr>
                <p14:cNvContentPartPr/>
                <p14:nvPr/>
              </p14:nvContentPartPr>
              <p14:xfrm>
                <a:off x="6674619" y="1297264"/>
                <a:ext cx="77040" cy="216000"/>
              </p14:xfrm>
            </p:contentPart>
          </mc:Choice>
          <mc:Fallback xmlns="">
            <p:pic>
              <p:nvPicPr>
                <p:cNvPr id="139" name="Ink 138">
                  <a:extLst>
                    <a:ext uri="{FF2B5EF4-FFF2-40B4-BE49-F238E27FC236}">
                      <a16:creationId xmlns:a16="http://schemas.microsoft.com/office/drawing/2014/main" id="{C9CD3ACB-4EB1-9B4F-8681-056182AA8107}"/>
                    </a:ext>
                  </a:extLst>
                </p:cNvPr>
                <p:cNvPicPr/>
                <p:nvPr/>
              </p:nvPicPr>
              <p:blipFill>
                <a:blip r:embed="rId211"/>
                <a:stretch>
                  <a:fillRect/>
                </a:stretch>
              </p:blipFill>
              <p:spPr>
                <a:xfrm>
                  <a:off x="6667059" y="1289704"/>
                  <a:ext cx="921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0" name="Ink 139">
                  <a:extLst>
                    <a:ext uri="{FF2B5EF4-FFF2-40B4-BE49-F238E27FC236}">
                      <a16:creationId xmlns:a16="http://schemas.microsoft.com/office/drawing/2014/main" id="{E207EEB9-9929-4A4C-880E-3FC7D884FCA9}"/>
                    </a:ext>
                  </a:extLst>
                </p14:cNvPr>
                <p14:cNvContentPartPr/>
                <p14:nvPr/>
              </p14:nvContentPartPr>
              <p14:xfrm>
                <a:off x="6787299" y="1441984"/>
                <a:ext cx="116280" cy="67680"/>
              </p14:xfrm>
            </p:contentPart>
          </mc:Choice>
          <mc:Fallback xmlns="">
            <p:pic>
              <p:nvPicPr>
                <p:cNvPr id="140" name="Ink 139">
                  <a:extLst>
                    <a:ext uri="{FF2B5EF4-FFF2-40B4-BE49-F238E27FC236}">
                      <a16:creationId xmlns:a16="http://schemas.microsoft.com/office/drawing/2014/main" id="{E207EEB9-9929-4A4C-880E-3FC7D884FCA9}"/>
                    </a:ext>
                  </a:extLst>
                </p:cNvPr>
                <p:cNvPicPr/>
                <p:nvPr/>
              </p:nvPicPr>
              <p:blipFill>
                <a:blip r:embed="rId213"/>
                <a:stretch>
                  <a:fillRect/>
                </a:stretch>
              </p:blipFill>
              <p:spPr>
                <a:xfrm>
                  <a:off x="6779739" y="1434424"/>
                  <a:ext cx="1314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1" name="Ink 140">
                  <a:extLst>
                    <a:ext uri="{FF2B5EF4-FFF2-40B4-BE49-F238E27FC236}">
                      <a16:creationId xmlns:a16="http://schemas.microsoft.com/office/drawing/2014/main" id="{AE099B03-6E01-A244-AB05-56F97B6CE516}"/>
                    </a:ext>
                  </a:extLst>
                </p14:cNvPr>
                <p14:cNvContentPartPr/>
                <p14:nvPr/>
              </p14:nvContentPartPr>
              <p14:xfrm>
                <a:off x="6969099" y="1431904"/>
                <a:ext cx="84600" cy="223200"/>
              </p14:xfrm>
            </p:contentPart>
          </mc:Choice>
          <mc:Fallback xmlns="">
            <p:pic>
              <p:nvPicPr>
                <p:cNvPr id="141" name="Ink 140">
                  <a:extLst>
                    <a:ext uri="{FF2B5EF4-FFF2-40B4-BE49-F238E27FC236}">
                      <a16:creationId xmlns:a16="http://schemas.microsoft.com/office/drawing/2014/main" id="{AE099B03-6E01-A244-AB05-56F97B6CE516}"/>
                    </a:ext>
                  </a:extLst>
                </p:cNvPr>
                <p:cNvPicPr/>
                <p:nvPr/>
              </p:nvPicPr>
              <p:blipFill>
                <a:blip r:embed="rId215"/>
                <a:stretch>
                  <a:fillRect/>
                </a:stretch>
              </p:blipFill>
              <p:spPr>
                <a:xfrm>
                  <a:off x="6961539" y="1424344"/>
                  <a:ext cx="99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2" name="Ink 141">
                  <a:extLst>
                    <a:ext uri="{FF2B5EF4-FFF2-40B4-BE49-F238E27FC236}">
                      <a16:creationId xmlns:a16="http://schemas.microsoft.com/office/drawing/2014/main" id="{89BE1C6A-FE38-1944-BCC5-5312F2A9275E}"/>
                    </a:ext>
                  </a:extLst>
                </p14:cNvPr>
                <p14:cNvContentPartPr/>
                <p14:nvPr/>
              </p14:nvContentPartPr>
              <p14:xfrm>
                <a:off x="7119939" y="1412464"/>
                <a:ext cx="82080" cy="79200"/>
              </p14:xfrm>
            </p:contentPart>
          </mc:Choice>
          <mc:Fallback xmlns="">
            <p:pic>
              <p:nvPicPr>
                <p:cNvPr id="142" name="Ink 141">
                  <a:extLst>
                    <a:ext uri="{FF2B5EF4-FFF2-40B4-BE49-F238E27FC236}">
                      <a16:creationId xmlns:a16="http://schemas.microsoft.com/office/drawing/2014/main" id="{89BE1C6A-FE38-1944-BCC5-5312F2A9275E}"/>
                    </a:ext>
                  </a:extLst>
                </p:cNvPr>
                <p:cNvPicPr/>
                <p:nvPr/>
              </p:nvPicPr>
              <p:blipFill>
                <a:blip r:embed="rId217"/>
                <a:stretch>
                  <a:fillRect/>
                </a:stretch>
              </p:blipFill>
              <p:spPr>
                <a:xfrm>
                  <a:off x="7112379" y="1404904"/>
                  <a:ext cx="972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3" name="Ink 142">
                  <a:extLst>
                    <a:ext uri="{FF2B5EF4-FFF2-40B4-BE49-F238E27FC236}">
                      <a16:creationId xmlns:a16="http://schemas.microsoft.com/office/drawing/2014/main" id="{8434FD6D-705F-3541-BDC9-B78639B3D81A}"/>
                    </a:ext>
                  </a:extLst>
                </p14:cNvPr>
                <p14:cNvContentPartPr/>
                <p14:nvPr/>
              </p14:nvContentPartPr>
              <p14:xfrm>
                <a:off x="7254579" y="1437304"/>
                <a:ext cx="72720" cy="71640"/>
              </p14:xfrm>
            </p:contentPart>
          </mc:Choice>
          <mc:Fallback xmlns="">
            <p:pic>
              <p:nvPicPr>
                <p:cNvPr id="143" name="Ink 142">
                  <a:extLst>
                    <a:ext uri="{FF2B5EF4-FFF2-40B4-BE49-F238E27FC236}">
                      <a16:creationId xmlns:a16="http://schemas.microsoft.com/office/drawing/2014/main" id="{8434FD6D-705F-3541-BDC9-B78639B3D81A}"/>
                    </a:ext>
                  </a:extLst>
                </p:cNvPr>
                <p:cNvPicPr/>
                <p:nvPr/>
              </p:nvPicPr>
              <p:blipFill>
                <a:blip r:embed="rId219"/>
                <a:stretch>
                  <a:fillRect/>
                </a:stretch>
              </p:blipFill>
              <p:spPr>
                <a:xfrm>
                  <a:off x="7247019" y="1429744"/>
                  <a:ext cx="878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4" name="Ink 143">
                  <a:extLst>
                    <a:ext uri="{FF2B5EF4-FFF2-40B4-BE49-F238E27FC236}">
                      <a16:creationId xmlns:a16="http://schemas.microsoft.com/office/drawing/2014/main" id="{DC05902A-18CF-8F4F-A592-0F423613865E}"/>
                    </a:ext>
                  </a:extLst>
                </p14:cNvPr>
                <p14:cNvContentPartPr/>
                <p14:nvPr/>
              </p14:nvContentPartPr>
              <p14:xfrm>
                <a:off x="7342419" y="1427944"/>
                <a:ext cx="81720" cy="82440"/>
              </p14:xfrm>
            </p:contentPart>
          </mc:Choice>
          <mc:Fallback xmlns="">
            <p:pic>
              <p:nvPicPr>
                <p:cNvPr id="144" name="Ink 143">
                  <a:extLst>
                    <a:ext uri="{FF2B5EF4-FFF2-40B4-BE49-F238E27FC236}">
                      <a16:creationId xmlns:a16="http://schemas.microsoft.com/office/drawing/2014/main" id="{DC05902A-18CF-8F4F-A592-0F423613865E}"/>
                    </a:ext>
                  </a:extLst>
                </p:cNvPr>
                <p:cNvPicPr/>
                <p:nvPr/>
              </p:nvPicPr>
              <p:blipFill>
                <a:blip r:embed="rId221"/>
                <a:stretch>
                  <a:fillRect/>
                </a:stretch>
              </p:blipFill>
              <p:spPr>
                <a:xfrm>
                  <a:off x="7334859" y="1420384"/>
                  <a:ext cx="96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5" name="Ink 144">
                  <a:extLst>
                    <a:ext uri="{FF2B5EF4-FFF2-40B4-BE49-F238E27FC236}">
                      <a16:creationId xmlns:a16="http://schemas.microsoft.com/office/drawing/2014/main" id="{B646AAE2-D3BE-EA46-BEA9-1F814A3A38C2}"/>
                    </a:ext>
                  </a:extLst>
                </p14:cNvPr>
                <p14:cNvContentPartPr/>
                <p14:nvPr/>
              </p14:nvContentPartPr>
              <p14:xfrm>
                <a:off x="7477059" y="1448824"/>
                <a:ext cx="122400" cy="63000"/>
              </p14:xfrm>
            </p:contentPart>
          </mc:Choice>
          <mc:Fallback xmlns="">
            <p:pic>
              <p:nvPicPr>
                <p:cNvPr id="145" name="Ink 144">
                  <a:extLst>
                    <a:ext uri="{FF2B5EF4-FFF2-40B4-BE49-F238E27FC236}">
                      <a16:creationId xmlns:a16="http://schemas.microsoft.com/office/drawing/2014/main" id="{B646AAE2-D3BE-EA46-BEA9-1F814A3A38C2}"/>
                    </a:ext>
                  </a:extLst>
                </p:cNvPr>
                <p:cNvPicPr/>
                <p:nvPr/>
              </p:nvPicPr>
              <p:blipFill>
                <a:blip r:embed="rId223"/>
                <a:stretch>
                  <a:fillRect/>
                </a:stretch>
              </p:blipFill>
              <p:spPr>
                <a:xfrm>
                  <a:off x="7469499" y="1441264"/>
                  <a:ext cx="1375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6" name="Ink 145">
                  <a:extLst>
                    <a:ext uri="{FF2B5EF4-FFF2-40B4-BE49-F238E27FC236}">
                      <a16:creationId xmlns:a16="http://schemas.microsoft.com/office/drawing/2014/main" id="{B159CB8B-65BB-014D-8CAB-C80709F8E387}"/>
                    </a:ext>
                  </a:extLst>
                </p14:cNvPr>
                <p14:cNvContentPartPr/>
                <p14:nvPr/>
              </p14:nvContentPartPr>
              <p14:xfrm>
                <a:off x="7646259" y="1433704"/>
                <a:ext cx="112320" cy="80640"/>
              </p14:xfrm>
            </p:contentPart>
          </mc:Choice>
          <mc:Fallback xmlns="">
            <p:pic>
              <p:nvPicPr>
                <p:cNvPr id="146" name="Ink 145">
                  <a:extLst>
                    <a:ext uri="{FF2B5EF4-FFF2-40B4-BE49-F238E27FC236}">
                      <a16:creationId xmlns:a16="http://schemas.microsoft.com/office/drawing/2014/main" id="{B159CB8B-65BB-014D-8CAB-C80709F8E387}"/>
                    </a:ext>
                  </a:extLst>
                </p:cNvPr>
                <p:cNvPicPr/>
                <p:nvPr/>
              </p:nvPicPr>
              <p:blipFill>
                <a:blip r:embed="rId225"/>
                <a:stretch>
                  <a:fillRect/>
                </a:stretch>
              </p:blipFill>
              <p:spPr>
                <a:xfrm>
                  <a:off x="7638699" y="1426144"/>
                  <a:ext cx="1274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Ink 146">
                  <a:extLst>
                    <a:ext uri="{FF2B5EF4-FFF2-40B4-BE49-F238E27FC236}">
                      <a16:creationId xmlns:a16="http://schemas.microsoft.com/office/drawing/2014/main" id="{6E06613B-3742-B945-8642-DC8DE3AF9803}"/>
                    </a:ext>
                  </a:extLst>
                </p14:cNvPr>
                <p14:cNvContentPartPr/>
                <p14:nvPr/>
              </p14:nvContentPartPr>
              <p14:xfrm>
                <a:off x="6659859" y="1295464"/>
                <a:ext cx="133200" cy="21240"/>
              </p14:xfrm>
            </p:contentPart>
          </mc:Choice>
          <mc:Fallback xmlns="">
            <p:pic>
              <p:nvPicPr>
                <p:cNvPr id="147" name="Ink 146">
                  <a:extLst>
                    <a:ext uri="{FF2B5EF4-FFF2-40B4-BE49-F238E27FC236}">
                      <a16:creationId xmlns:a16="http://schemas.microsoft.com/office/drawing/2014/main" id="{6E06613B-3742-B945-8642-DC8DE3AF9803}"/>
                    </a:ext>
                  </a:extLst>
                </p:cNvPr>
                <p:cNvPicPr/>
                <p:nvPr/>
              </p:nvPicPr>
              <p:blipFill>
                <a:blip r:embed="rId227"/>
                <a:stretch>
                  <a:fillRect/>
                </a:stretch>
              </p:blipFill>
              <p:spPr>
                <a:xfrm>
                  <a:off x="6652299" y="1287904"/>
                  <a:ext cx="148320" cy="36360"/>
                </a:xfrm>
                <a:prstGeom prst="rect">
                  <a:avLst/>
                </a:prstGeom>
              </p:spPr>
            </p:pic>
          </mc:Fallback>
        </mc:AlternateContent>
      </p:grpSp>
      <p:grpSp>
        <p:nvGrpSpPr>
          <p:cNvPr id="154" name="Group 153">
            <a:extLst>
              <a:ext uri="{FF2B5EF4-FFF2-40B4-BE49-F238E27FC236}">
                <a16:creationId xmlns:a16="http://schemas.microsoft.com/office/drawing/2014/main" id="{A6F1EC87-641F-124F-8BF8-51A6AC2B86DC}"/>
              </a:ext>
            </a:extLst>
          </p:cNvPr>
          <p:cNvGrpSpPr/>
          <p:nvPr/>
        </p:nvGrpSpPr>
        <p:grpSpPr>
          <a:xfrm>
            <a:off x="7992219" y="1399144"/>
            <a:ext cx="830880" cy="118080"/>
            <a:chOff x="7992219" y="1399144"/>
            <a:chExt cx="830880" cy="118080"/>
          </a:xfrm>
        </p:grpSpPr>
        <mc:AlternateContent xmlns:mc="http://schemas.openxmlformats.org/markup-compatibility/2006" xmlns:p14="http://schemas.microsoft.com/office/powerpoint/2010/main">
          <mc:Choice Requires="p14">
            <p:contentPart p14:bwMode="auto" r:id="rId228">
              <p14:nvContentPartPr>
                <p14:cNvPr id="149" name="Ink 148">
                  <a:extLst>
                    <a:ext uri="{FF2B5EF4-FFF2-40B4-BE49-F238E27FC236}">
                      <a16:creationId xmlns:a16="http://schemas.microsoft.com/office/drawing/2014/main" id="{B34C162F-D4B7-9742-89B3-669E39252C72}"/>
                    </a:ext>
                  </a:extLst>
                </p14:cNvPr>
                <p14:cNvContentPartPr/>
                <p14:nvPr/>
              </p14:nvContentPartPr>
              <p14:xfrm>
                <a:off x="7992219" y="1439104"/>
                <a:ext cx="178920" cy="74880"/>
              </p14:xfrm>
            </p:contentPart>
          </mc:Choice>
          <mc:Fallback xmlns="">
            <p:pic>
              <p:nvPicPr>
                <p:cNvPr id="149" name="Ink 148">
                  <a:extLst>
                    <a:ext uri="{FF2B5EF4-FFF2-40B4-BE49-F238E27FC236}">
                      <a16:creationId xmlns:a16="http://schemas.microsoft.com/office/drawing/2014/main" id="{B34C162F-D4B7-9742-89B3-669E39252C72}"/>
                    </a:ext>
                  </a:extLst>
                </p:cNvPr>
                <p:cNvPicPr/>
                <p:nvPr/>
              </p:nvPicPr>
              <p:blipFill>
                <a:blip r:embed="rId229"/>
                <a:stretch>
                  <a:fillRect/>
                </a:stretch>
              </p:blipFill>
              <p:spPr>
                <a:xfrm>
                  <a:off x="7984659" y="1431544"/>
                  <a:ext cx="1940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0" name="Ink 149">
                  <a:extLst>
                    <a:ext uri="{FF2B5EF4-FFF2-40B4-BE49-F238E27FC236}">
                      <a16:creationId xmlns:a16="http://schemas.microsoft.com/office/drawing/2014/main" id="{00D42793-ACDC-F64E-9980-5046608E597F}"/>
                    </a:ext>
                  </a:extLst>
                </p14:cNvPr>
                <p14:cNvContentPartPr/>
                <p14:nvPr/>
              </p14:nvContentPartPr>
              <p14:xfrm>
                <a:off x="8231979" y="1408504"/>
                <a:ext cx="104040" cy="93240"/>
              </p14:xfrm>
            </p:contentPart>
          </mc:Choice>
          <mc:Fallback xmlns="">
            <p:pic>
              <p:nvPicPr>
                <p:cNvPr id="150" name="Ink 149">
                  <a:extLst>
                    <a:ext uri="{FF2B5EF4-FFF2-40B4-BE49-F238E27FC236}">
                      <a16:creationId xmlns:a16="http://schemas.microsoft.com/office/drawing/2014/main" id="{00D42793-ACDC-F64E-9980-5046608E597F}"/>
                    </a:ext>
                  </a:extLst>
                </p:cNvPr>
                <p:cNvPicPr/>
                <p:nvPr/>
              </p:nvPicPr>
              <p:blipFill>
                <a:blip r:embed="rId231"/>
                <a:stretch>
                  <a:fillRect/>
                </a:stretch>
              </p:blipFill>
              <p:spPr>
                <a:xfrm>
                  <a:off x="8224419" y="1400944"/>
                  <a:ext cx="119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1" name="Ink 150">
                  <a:extLst>
                    <a:ext uri="{FF2B5EF4-FFF2-40B4-BE49-F238E27FC236}">
                      <a16:creationId xmlns:a16="http://schemas.microsoft.com/office/drawing/2014/main" id="{87EF2BCF-AD38-9F4C-B452-92A4AE64CAFC}"/>
                    </a:ext>
                  </a:extLst>
                </p14:cNvPr>
                <p14:cNvContentPartPr/>
                <p14:nvPr/>
              </p14:nvContentPartPr>
              <p14:xfrm>
                <a:off x="8383899" y="1445944"/>
                <a:ext cx="124920" cy="57960"/>
              </p14:xfrm>
            </p:contentPart>
          </mc:Choice>
          <mc:Fallback xmlns="">
            <p:pic>
              <p:nvPicPr>
                <p:cNvPr id="151" name="Ink 150">
                  <a:extLst>
                    <a:ext uri="{FF2B5EF4-FFF2-40B4-BE49-F238E27FC236}">
                      <a16:creationId xmlns:a16="http://schemas.microsoft.com/office/drawing/2014/main" id="{87EF2BCF-AD38-9F4C-B452-92A4AE64CAFC}"/>
                    </a:ext>
                  </a:extLst>
                </p:cNvPr>
                <p:cNvPicPr/>
                <p:nvPr/>
              </p:nvPicPr>
              <p:blipFill>
                <a:blip r:embed="rId233"/>
                <a:stretch>
                  <a:fillRect/>
                </a:stretch>
              </p:blipFill>
              <p:spPr>
                <a:xfrm>
                  <a:off x="8376339" y="1438384"/>
                  <a:ext cx="1400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2" name="Ink 151">
                  <a:extLst>
                    <a:ext uri="{FF2B5EF4-FFF2-40B4-BE49-F238E27FC236}">
                      <a16:creationId xmlns:a16="http://schemas.microsoft.com/office/drawing/2014/main" id="{FD2D085E-3AE9-4A44-9D45-38237A640C3D}"/>
                    </a:ext>
                  </a:extLst>
                </p14:cNvPr>
                <p14:cNvContentPartPr/>
                <p14:nvPr/>
              </p14:nvContentPartPr>
              <p14:xfrm>
                <a:off x="8562459" y="1427584"/>
                <a:ext cx="94320" cy="78840"/>
              </p14:xfrm>
            </p:contentPart>
          </mc:Choice>
          <mc:Fallback xmlns="">
            <p:pic>
              <p:nvPicPr>
                <p:cNvPr id="152" name="Ink 151">
                  <a:extLst>
                    <a:ext uri="{FF2B5EF4-FFF2-40B4-BE49-F238E27FC236}">
                      <a16:creationId xmlns:a16="http://schemas.microsoft.com/office/drawing/2014/main" id="{FD2D085E-3AE9-4A44-9D45-38237A640C3D}"/>
                    </a:ext>
                  </a:extLst>
                </p:cNvPr>
                <p:cNvPicPr/>
                <p:nvPr/>
              </p:nvPicPr>
              <p:blipFill>
                <a:blip r:embed="rId235"/>
                <a:stretch>
                  <a:fillRect/>
                </a:stretch>
              </p:blipFill>
              <p:spPr>
                <a:xfrm>
                  <a:off x="8554899" y="1420024"/>
                  <a:ext cx="109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3" name="Ink 152">
                  <a:extLst>
                    <a:ext uri="{FF2B5EF4-FFF2-40B4-BE49-F238E27FC236}">
                      <a16:creationId xmlns:a16="http://schemas.microsoft.com/office/drawing/2014/main" id="{21B9D55E-5942-AE4E-B0D2-1C4B0C443CD6}"/>
                    </a:ext>
                  </a:extLst>
                </p14:cNvPr>
                <p14:cNvContentPartPr/>
                <p14:nvPr/>
              </p14:nvContentPartPr>
              <p14:xfrm>
                <a:off x="8728419" y="1399144"/>
                <a:ext cx="94680" cy="118080"/>
              </p14:xfrm>
            </p:contentPart>
          </mc:Choice>
          <mc:Fallback xmlns="">
            <p:pic>
              <p:nvPicPr>
                <p:cNvPr id="153" name="Ink 152">
                  <a:extLst>
                    <a:ext uri="{FF2B5EF4-FFF2-40B4-BE49-F238E27FC236}">
                      <a16:creationId xmlns:a16="http://schemas.microsoft.com/office/drawing/2014/main" id="{21B9D55E-5942-AE4E-B0D2-1C4B0C443CD6}"/>
                    </a:ext>
                  </a:extLst>
                </p:cNvPr>
                <p:cNvPicPr/>
                <p:nvPr/>
              </p:nvPicPr>
              <p:blipFill>
                <a:blip r:embed="rId237"/>
                <a:stretch>
                  <a:fillRect/>
                </a:stretch>
              </p:blipFill>
              <p:spPr>
                <a:xfrm>
                  <a:off x="8720859" y="1391584"/>
                  <a:ext cx="109800" cy="133200"/>
                </a:xfrm>
                <a:prstGeom prst="rect">
                  <a:avLst/>
                </a:prstGeom>
              </p:spPr>
            </p:pic>
          </mc:Fallback>
        </mc:AlternateContent>
      </p:grpSp>
    </p:spTree>
    <p:extLst>
      <p:ext uri="{BB962C8B-B14F-4D97-AF65-F5344CB8AC3E}">
        <p14:creationId xmlns:p14="http://schemas.microsoft.com/office/powerpoint/2010/main" val="2817286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for Performance</a:t>
            </a:r>
          </a:p>
        </p:txBody>
      </p:sp>
      <p:sp>
        <p:nvSpPr>
          <p:cNvPr id="3" name="Content Placeholder 2"/>
          <p:cNvSpPr>
            <a:spLocks noGrp="1"/>
          </p:cNvSpPr>
          <p:nvPr>
            <p:ph idx="1"/>
          </p:nvPr>
        </p:nvSpPr>
        <p:spPr>
          <a:xfrm>
            <a:off x="467544" y="1268760"/>
            <a:ext cx="7556313" cy="5184576"/>
          </a:xfrm>
        </p:spPr>
        <p:txBody>
          <a:bodyPr>
            <a:normAutofit fontScale="70000" lnSpcReduction="20000"/>
          </a:bodyPr>
          <a:lstStyle/>
          <a:p>
            <a:r>
              <a:rPr lang="en-US" dirty="0"/>
              <a:t>The cost of computer systems continues to drop dramatically, while the performance and capacity of those systems continue to rise equally dramatically</a:t>
            </a:r>
          </a:p>
          <a:p>
            <a:r>
              <a:rPr lang="en-US" dirty="0"/>
              <a:t>Today’s laptops have the computing power of an IBM mainframe from 10 or 15 years ago</a:t>
            </a:r>
          </a:p>
          <a:p>
            <a:r>
              <a:rPr lang="en-US" dirty="0"/>
              <a:t>Processors are so inexpensive that we now have microprocessors we throw away</a:t>
            </a:r>
          </a:p>
          <a:p>
            <a:r>
              <a:rPr lang="en-US" dirty="0"/>
              <a:t>Desktop applications that require the great power of today’s microprocessor-based systems include:</a:t>
            </a:r>
          </a:p>
          <a:p>
            <a:pPr lvl="1"/>
            <a:r>
              <a:rPr lang="en-US" dirty="0"/>
              <a:t>Image processing</a:t>
            </a:r>
          </a:p>
          <a:p>
            <a:pPr lvl="1"/>
            <a:r>
              <a:rPr lang="en-US" dirty="0"/>
              <a:t>Three-dimensional rendering</a:t>
            </a:r>
          </a:p>
          <a:p>
            <a:pPr lvl="1"/>
            <a:r>
              <a:rPr lang="en-US" dirty="0"/>
              <a:t>Speech recognition</a:t>
            </a:r>
          </a:p>
          <a:p>
            <a:pPr lvl="1"/>
            <a:r>
              <a:rPr lang="en-US" dirty="0"/>
              <a:t>Videoconferencing</a:t>
            </a:r>
          </a:p>
          <a:p>
            <a:pPr lvl="1"/>
            <a:r>
              <a:rPr lang="en-US" dirty="0"/>
              <a:t>Multimedia authoring </a:t>
            </a:r>
          </a:p>
          <a:p>
            <a:pPr lvl="1"/>
            <a:r>
              <a:rPr lang="en-US" dirty="0"/>
              <a:t>Voice and video annotation of files</a:t>
            </a:r>
          </a:p>
          <a:p>
            <a:pPr lvl="1"/>
            <a:r>
              <a:rPr lang="en-US" dirty="0"/>
              <a:t>Simulation modeling</a:t>
            </a:r>
          </a:p>
          <a:p>
            <a:pPr marL="228600" lvl="1">
              <a:spcBef>
                <a:spcPts val="2000"/>
              </a:spcBef>
              <a:buClr>
                <a:schemeClr val="accent1"/>
              </a:buClr>
            </a:pPr>
            <a:r>
              <a:rPr lang="en-US" sz="2100" dirty="0"/>
              <a:t>Businesses are relying on increasingly powerful servers to handle transaction and database processing and to support massive client/server networks that have replaced the huge mainframe computer centers of yesteryear</a:t>
            </a:r>
          </a:p>
          <a:p>
            <a:pPr marL="228600" lvl="1">
              <a:spcBef>
                <a:spcPts val="2000"/>
              </a:spcBef>
              <a:buClr>
                <a:schemeClr val="accent1"/>
              </a:buClr>
            </a:pPr>
            <a:r>
              <a:rPr lang="en-US" sz="2100" dirty="0"/>
              <a:t>Cloud service providers use massive high-performance banks of servers to satisfy high-volume, high-transaction-rate applications for a broad spectrum of clients</a:t>
            </a:r>
          </a:p>
        </p:txBody>
      </p:sp>
      <p:pic>
        <p:nvPicPr>
          <p:cNvPr id="5" name="Picture 4"/>
          <p:cNvPicPr>
            <a:picLocks noChangeAspect="1"/>
          </p:cNvPicPr>
          <p:nvPr/>
        </p:nvPicPr>
        <p:blipFill>
          <a:blip r:embed="rId3"/>
          <a:stretch>
            <a:fillRect/>
          </a:stretch>
        </p:blipFill>
        <p:spPr>
          <a:xfrm rot="657724">
            <a:off x="6213239" y="3241397"/>
            <a:ext cx="1961927" cy="1545761"/>
          </a:xfrm>
          <a:prstGeom prst="rect">
            <a:avLst/>
          </a:prstGeom>
          <a:effectLst>
            <a:softEdge rad="177800"/>
          </a:effectLst>
        </p:spPr>
      </p:pic>
      <p:sp>
        <p:nvSpPr>
          <p:cNvPr id="4" name="Footer Placeholder 3"/>
          <p:cNvSpPr>
            <a:spLocks noGrp="1"/>
          </p:cNvSpPr>
          <p:nvPr>
            <p:ph type="ftr" sz="quarter" idx="11"/>
          </p:nvPr>
        </p:nvSpPr>
        <p:spPr/>
        <p:txBody>
          <a:bodyPr/>
          <a:lstStyle/>
          <a:p>
            <a:r>
              <a:rPr lang="en-US" dirty="0"/>
              <a:t>© 2016 Pearson Education, Inc., Hoboken, NJ. All rights reserved.</a:t>
            </a:r>
          </a:p>
        </p:txBody>
      </p:sp>
      <p:grpSp>
        <p:nvGrpSpPr>
          <p:cNvPr id="10" name="Group 9">
            <a:extLst>
              <a:ext uri="{FF2B5EF4-FFF2-40B4-BE49-F238E27FC236}">
                <a16:creationId xmlns:a16="http://schemas.microsoft.com/office/drawing/2014/main" id="{0A1BD7E5-F754-6D4F-9226-F987DFD4317A}"/>
              </a:ext>
            </a:extLst>
          </p:cNvPr>
          <p:cNvGrpSpPr/>
          <p:nvPr/>
        </p:nvGrpSpPr>
        <p:grpSpPr>
          <a:xfrm>
            <a:off x="669686" y="3115783"/>
            <a:ext cx="255960" cy="669960"/>
            <a:chOff x="669686" y="3115783"/>
            <a:chExt cx="255960" cy="66996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E8409ED-EA42-884B-B194-B0B07B8A636E}"/>
                    </a:ext>
                  </a:extLst>
                </p14:cNvPr>
                <p14:cNvContentPartPr/>
                <p14:nvPr/>
              </p14:nvContentPartPr>
              <p14:xfrm>
                <a:off x="700286" y="3115783"/>
                <a:ext cx="225360" cy="192600"/>
              </p14:xfrm>
            </p:contentPart>
          </mc:Choice>
          <mc:Fallback xmlns="">
            <p:pic>
              <p:nvPicPr>
                <p:cNvPr id="6" name="Ink 5">
                  <a:extLst>
                    <a:ext uri="{FF2B5EF4-FFF2-40B4-BE49-F238E27FC236}">
                      <a16:creationId xmlns:a16="http://schemas.microsoft.com/office/drawing/2014/main" id="{CE8409ED-EA42-884B-B194-B0B07B8A636E}"/>
                    </a:ext>
                  </a:extLst>
                </p:cNvPr>
                <p:cNvPicPr/>
                <p:nvPr/>
              </p:nvPicPr>
              <p:blipFill>
                <a:blip r:embed="rId5"/>
                <a:stretch>
                  <a:fillRect/>
                </a:stretch>
              </p:blipFill>
              <p:spPr>
                <a:xfrm>
                  <a:off x="692726" y="3108223"/>
                  <a:ext cx="240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DE2DEF0-91A4-D044-8EFF-13EF26B59816}"/>
                    </a:ext>
                  </a:extLst>
                </p14:cNvPr>
                <p14:cNvContentPartPr/>
                <p14:nvPr/>
              </p14:nvContentPartPr>
              <p14:xfrm>
                <a:off x="669686" y="3391543"/>
                <a:ext cx="207360" cy="147960"/>
              </p14:xfrm>
            </p:contentPart>
          </mc:Choice>
          <mc:Fallback xmlns="">
            <p:pic>
              <p:nvPicPr>
                <p:cNvPr id="7" name="Ink 6">
                  <a:extLst>
                    <a:ext uri="{FF2B5EF4-FFF2-40B4-BE49-F238E27FC236}">
                      <a16:creationId xmlns:a16="http://schemas.microsoft.com/office/drawing/2014/main" id="{9DE2DEF0-91A4-D044-8EFF-13EF26B59816}"/>
                    </a:ext>
                  </a:extLst>
                </p:cNvPr>
                <p:cNvPicPr/>
                <p:nvPr/>
              </p:nvPicPr>
              <p:blipFill>
                <a:blip r:embed="rId7"/>
                <a:stretch>
                  <a:fillRect/>
                </a:stretch>
              </p:blipFill>
              <p:spPr>
                <a:xfrm>
                  <a:off x="662126" y="3383983"/>
                  <a:ext cx="2221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A558DDC-6ABF-D543-8FB5-C59CC547B810}"/>
                    </a:ext>
                  </a:extLst>
                </p14:cNvPr>
                <p14:cNvContentPartPr/>
                <p14:nvPr/>
              </p14:nvContentPartPr>
              <p14:xfrm>
                <a:off x="674726" y="3627343"/>
                <a:ext cx="189000" cy="158400"/>
              </p14:xfrm>
            </p:contentPart>
          </mc:Choice>
          <mc:Fallback xmlns="">
            <p:pic>
              <p:nvPicPr>
                <p:cNvPr id="9" name="Ink 8">
                  <a:extLst>
                    <a:ext uri="{FF2B5EF4-FFF2-40B4-BE49-F238E27FC236}">
                      <a16:creationId xmlns:a16="http://schemas.microsoft.com/office/drawing/2014/main" id="{AA558DDC-6ABF-D543-8FB5-C59CC547B810}"/>
                    </a:ext>
                  </a:extLst>
                </p:cNvPr>
                <p:cNvPicPr/>
                <p:nvPr/>
              </p:nvPicPr>
              <p:blipFill>
                <a:blip r:embed="rId9"/>
                <a:stretch>
                  <a:fillRect/>
                </a:stretch>
              </p:blipFill>
              <p:spPr>
                <a:xfrm>
                  <a:off x="667166" y="3619783"/>
                  <a:ext cx="204120" cy="17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8A9AA90D-9B19-E244-8714-1A31C7085270}"/>
                  </a:ext>
                </a:extLst>
              </p14:cNvPr>
              <p14:cNvContentPartPr/>
              <p14:nvPr/>
            </p14:nvContentPartPr>
            <p14:xfrm>
              <a:off x="653126" y="3879703"/>
              <a:ext cx="204840" cy="137880"/>
            </p14:xfrm>
          </p:contentPart>
        </mc:Choice>
        <mc:Fallback xmlns="">
          <p:pic>
            <p:nvPicPr>
              <p:cNvPr id="11" name="Ink 10">
                <a:extLst>
                  <a:ext uri="{FF2B5EF4-FFF2-40B4-BE49-F238E27FC236}">
                    <a16:creationId xmlns:a16="http://schemas.microsoft.com/office/drawing/2014/main" id="{8A9AA90D-9B19-E244-8714-1A31C7085270}"/>
                  </a:ext>
                </a:extLst>
              </p:cNvPr>
              <p:cNvPicPr/>
              <p:nvPr/>
            </p:nvPicPr>
            <p:blipFill>
              <a:blip r:embed="rId11"/>
              <a:stretch>
                <a:fillRect/>
              </a:stretch>
            </p:blipFill>
            <p:spPr>
              <a:xfrm>
                <a:off x="645566" y="3872143"/>
                <a:ext cx="219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D6E8E90-A374-1D4A-89E8-D82965BF4C2C}"/>
                  </a:ext>
                </a:extLst>
              </p14:cNvPr>
              <p14:cNvContentPartPr/>
              <p14:nvPr/>
            </p14:nvContentPartPr>
            <p14:xfrm>
              <a:off x="676166" y="4131703"/>
              <a:ext cx="175320" cy="132840"/>
            </p14:xfrm>
          </p:contentPart>
        </mc:Choice>
        <mc:Fallback xmlns="">
          <p:pic>
            <p:nvPicPr>
              <p:cNvPr id="12" name="Ink 11">
                <a:extLst>
                  <a:ext uri="{FF2B5EF4-FFF2-40B4-BE49-F238E27FC236}">
                    <a16:creationId xmlns:a16="http://schemas.microsoft.com/office/drawing/2014/main" id="{8D6E8E90-A374-1D4A-89E8-D82965BF4C2C}"/>
                  </a:ext>
                </a:extLst>
              </p:cNvPr>
              <p:cNvPicPr/>
              <p:nvPr/>
            </p:nvPicPr>
            <p:blipFill>
              <a:blip r:embed="rId13"/>
              <a:stretch>
                <a:fillRect/>
              </a:stretch>
            </p:blipFill>
            <p:spPr>
              <a:xfrm>
                <a:off x="668606" y="4124143"/>
                <a:ext cx="190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9A5B14E7-D697-F14F-B6E8-3CB35CE903A8}"/>
                  </a:ext>
                </a:extLst>
              </p14:cNvPr>
              <p14:cNvContentPartPr/>
              <p14:nvPr/>
            </p14:nvContentPartPr>
            <p14:xfrm>
              <a:off x="671126" y="4359583"/>
              <a:ext cx="165960" cy="140760"/>
            </p14:xfrm>
          </p:contentPart>
        </mc:Choice>
        <mc:Fallback xmlns="">
          <p:pic>
            <p:nvPicPr>
              <p:cNvPr id="13" name="Ink 12">
                <a:extLst>
                  <a:ext uri="{FF2B5EF4-FFF2-40B4-BE49-F238E27FC236}">
                    <a16:creationId xmlns:a16="http://schemas.microsoft.com/office/drawing/2014/main" id="{9A5B14E7-D697-F14F-B6E8-3CB35CE903A8}"/>
                  </a:ext>
                </a:extLst>
              </p:cNvPr>
              <p:cNvPicPr/>
              <p:nvPr/>
            </p:nvPicPr>
            <p:blipFill>
              <a:blip r:embed="rId15"/>
              <a:stretch>
                <a:fillRect/>
              </a:stretch>
            </p:blipFill>
            <p:spPr>
              <a:xfrm>
                <a:off x="663566" y="4352023"/>
                <a:ext cx="180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C2613D95-EADE-2C40-9883-A97CCF8ECAF0}"/>
                  </a:ext>
                </a:extLst>
              </p14:cNvPr>
              <p14:cNvContentPartPr/>
              <p14:nvPr/>
            </p14:nvContentPartPr>
            <p14:xfrm>
              <a:off x="645566" y="4666663"/>
              <a:ext cx="99000" cy="73080"/>
            </p14:xfrm>
          </p:contentPart>
        </mc:Choice>
        <mc:Fallback xmlns="">
          <p:pic>
            <p:nvPicPr>
              <p:cNvPr id="14" name="Ink 13">
                <a:extLst>
                  <a:ext uri="{FF2B5EF4-FFF2-40B4-BE49-F238E27FC236}">
                    <a16:creationId xmlns:a16="http://schemas.microsoft.com/office/drawing/2014/main" id="{C2613D95-EADE-2C40-9883-A97CCF8ECAF0}"/>
                  </a:ext>
                </a:extLst>
              </p:cNvPr>
              <p:cNvPicPr/>
              <p:nvPr/>
            </p:nvPicPr>
            <p:blipFill>
              <a:blip r:embed="rId17"/>
              <a:stretch>
                <a:fillRect/>
              </a:stretch>
            </p:blipFill>
            <p:spPr>
              <a:xfrm>
                <a:off x="638006" y="4659103"/>
                <a:ext cx="114120" cy="87840"/>
              </a:xfrm>
              <a:prstGeom prst="rect">
                <a:avLst/>
              </a:prstGeom>
            </p:spPr>
          </p:pic>
        </mc:Fallback>
      </mc:AlternateContent>
      <p:grpSp>
        <p:nvGrpSpPr>
          <p:cNvPr id="44" name="Group 43">
            <a:extLst>
              <a:ext uri="{FF2B5EF4-FFF2-40B4-BE49-F238E27FC236}">
                <a16:creationId xmlns:a16="http://schemas.microsoft.com/office/drawing/2014/main" id="{4B71157B-981B-1A49-9B44-99E61CA09D90}"/>
              </a:ext>
            </a:extLst>
          </p:cNvPr>
          <p:cNvGrpSpPr/>
          <p:nvPr/>
        </p:nvGrpSpPr>
        <p:grpSpPr>
          <a:xfrm>
            <a:off x="3775046" y="3144223"/>
            <a:ext cx="2295000" cy="811440"/>
            <a:chOff x="3775046" y="3144223"/>
            <a:chExt cx="2295000" cy="811440"/>
          </a:xfrm>
        </p:grpSpPr>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24D1823E-DD14-F346-8406-BFED57330D7F}"/>
                    </a:ext>
                  </a:extLst>
                </p14:cNvPr>
                <p14:cNvContentPartPr/>
                <p14:nvPr/>
              </p14:nvContentPartPr>
              <p14:xfrm>
                <a:off x="3775046" y="3279943"/>
                <a:ext cx="171720" cy="158400"/>
              </p14:xfrm>
            </p:contentPart>
          </mc:Choice>
          <mc:Fallback xmlns="">
            <p:pic>
              <p:nvPicPr>
                <p:cNvPr id="15" name="Ink 14">
                  <a:extLst>
                    <a:ext uri="{FF2B5EF4-FFF2-40B4-BE49-F238E27FC236}">
                      <a16:creationId xmlns:a16="http://schemas.microsoft.com/office/drawing/2014/main" id="{24D1823E-DD14-F346-8406-BFED57330D7F}"/>
                    </a:ext>
                  </a:extLst>
                </p:cNvPr>
                <p:cNvPicPr/>
                <p:nvPr/>
              </p:nvPicPr>
              <p:blipFill>
                <a:blip r:embed="rId19"/>
                <a:stretch>
                  <a:fillRect/>
                </a:stretch>
              </p:blipFill>
              <p:spPr>
                <a:xfrm>
                  <a:off x="3767486" y="3272383"/>
                  <a:ext cx="186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F7D82C42-9F9A-D64A-90BF-F607C6EE89CB}"/>
                    </a:ext>
                  </a:extLst>
                </p14:cNvPr>
                <p14:cNvContentPartPr/>
                <p14:nvPr/>
              </p14:nvContentPartPr>
              <p14:xfrm>
                <a:off x="4002206" y="3273463"/>
                <a:ext cx="83880" cy="152640"/>
              </p14:xfrm>
            </p:contentPart>
          </mc:Choice>
          <mc:Fallback xmlns="">
            <p:pic>
              <p:nvPicPr>
                <p:cNvPr id="16" name="Ink 15">
                  <a:extLst>
                    <a:ext uri="{FF2B5EF4-FFF2-40B4-BE49-F238E27FC236}">
                      <a16:creationId xmlns:a16="http://schemas.microsoft.com/office/drawing/2014/main" id="{F7D82C42-9F9A-D64A-90BF-F607C6EE89CB}"/>
                    </a:ext>
                  </a:extLst>
                </p:cNvPr>
                <p:cNvPicPr/>
                <p:nvPr/>
              </p:nvPicPr>
              <p:blipFill>
                <a:blip r:embed="rId21"/>
                <a:stretch>
                  <a:fillRect/>
                </a:stretch>
              </p:blipFill>
              <p:spPr>
                <a:xfrm>
                  <a:off x="3994646" y="3265903"/>
                  <a:ext cx="990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3A648CBB-50FE-3249-B353-FB1670725061}"/>
                    </a:ext>
                  </a:extLst>
                </p14:cNvPr>
                <p14:cNvContentPartPr/>
                <p14:nvPr/>
              </p14:nvContentPartPr>
              <p14:xfrm>
                <a:off x="4121726" y="3349783"/>
                <a:ext cx="70920" cy="48240"/>
              </p14:xfrm>
            </p:contentPart>
          </mc:Choice>
          <mc:Fallback xmlns="">
            <p:pic>
              <p:nvPicPr>
                <p:cNvPr id="17" name="Ink 16">
                  <a:extLst>
                    <a:ext uri="{FF2B5EF4-FFF2-40B4-BE49-F238E27FC236}">
                      <a16:creationId xmlns:a16="http://schemas.microsoft.com/office/drawing/2014/main" id="{3A648CBB-50FE-3249-B353-FB1670725061}"/>
                    </a:ext>
                  </a:extLst>
                </p:cNvPr>
                <p:cNvPicPr/>
                <p:nvPr/>
              </p:nvPicPr>
              <p:blipFill>
                <a:blip r:embed="rId23"/>
                <a:stretch>
                  <a:fillRect/>
                </a:stretch>
              </p:blipFill>
              <p:spPr>
                <a:xfrm>
                  <a:off x="4114166" y="3342223"/>
                  <a:ext cx="856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DBDCADD2-D46D-9D4F-B7F1-19AAF1235F55}"/>
                    </a:ext>
                  </a:extLst>
                </p14:cNvPr>
                <p14:cNvContentPartPr/>
                <p14:nvPr/>
              </p14:nvContentPartPr>
              <p14:xfrm>
                <a:off x="4121006" y="3313423"/>
                <a:ext cx="120960" cy="230400"/>
              </p14:xfrm>
            </p:contentPart>
          </mc:Choice>
          <mc:Fallback xmlns="">
            <p:pic>
              <p:nvPicPr>
                <p:cNvPr id="18" name="Ink 17">
                  <a:extLst>
                    <a:ext uri="{FF2B5EF4-FFF2-40B4-BE49-F238E27FC236}">
                      <a16:creationId xmlns:a16="http://schemas.microsoft.com/office/drawing/2014/main" id="{DBDCADD2-D46D-9D4F-B7F1-19AAF1235F55}"/>
                    </a:ext>
                  </a:extLst>
                </p:cNvPr>
                <p:cNvPicPr/>
                <p:nvPr/>
              </p:nvPicPr>
              <p:blipFill>
                <a:blip r:embed="rId25"/>
                <a:stretch>
                  <a:fillRect/>
                </a:stretch>
              </p:blipFill>
              <p:spPr>
                <a:xfrm>
                  <a:off x="4113446" y="3305863"/>
                  <a:ext cx="135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7E32E2DF-EC56-3546-A872-EF1E79CC093E}"/>
                    </a:ext>
                  </a:extLst>
                </p14:cNvPr>
                <p14:cNvContentPartPr/>
                <p14:nvPr/>
              </p14:nvContentPartPr>
              <p14:xfrm>
                <a:off x="4377326" y="3319903"/>
                <a:ext cx="153360" cy="98640"/>
              </p14:xfrm>
            </p:contentPart>
          </mc:Choice>
          <mc:Fallback xmlns="">
            <p:pic>
              <p:nvPicPr>
                <p:cNvPr id="19" name="Ink 18">
                  <a:extLst>
                    <a:ext uri="{FF2B5EF4-FFF2-40B4-BE49-F238E27FC236}">
                      <a16:creationId xmlns:a16="http://schemas.microsoft.com/office/drawing/2014/main" id="{7E32E2DF-EC56-3546-A872-EF1E79CC093E}"/>
                    </a:ext>
                  </a:extLst>
                </p:cNvPr>
                <p:cNvPicPr/>
                <p:nvPr/>
              </p:nvPicPr>
              <p:blipFill>
                <a:blip r:embed="rId27"/>
                <a:stretch>
                  <a:fillRect/>
                </a:stretch>
              </p:blipFill>
              <p:spPr>
                <a:xfrm>
                  <a:off x="4369766" y="3312343"/>
                  <a:ext cx="1684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8231054F-0FC9-8B43-A0AC-C45BF3C3BA3F}"/>
                    </a:ext>
                  </a:extLst>
                </p14:cNvPr>
                <p14:cNvContentPartPr/>
                <p14:nvPr/>
              </p14:nvContentPartPr>
              <p14:xfrm>
                <a:off x="4594406" y="3322063"/>
                <a:ext cx="86400" cy="90360"/>
              </p14:xfrm>
            </p:contentPart>
          </mc:Choice>
          <mc:Fallback xmlns="">
            <p:pic>
              <p:nvPicPr>
                <p:cNvPr id="20" name="Ink 19">
                  <a:extLst>
                    <a:ext uri="{FF2B5EF4-FFF2-40B4-BE49-F238E27FC236}">
                      <a16:creationId xmlns:a16="http://schemas.microsoft.com/office/drawing/2014/main" id="{8231054F-0FC9-8B43-A0AC-C45BF3C3BA3F}"/>
                    </a:ext>
                  </a:extLst>
                </p:cNvPr>
                <p:cNvPicPr/>
                <p:nvPr/>
              </p:nvPicPr>
              <p:blipFill>
                <a:blip r:embed="rId29"/>
                <a:stretch>
                  <a:fillRect/>
                </a:stretch>
              </p:blipFill>
              <p:spPr>
                <a:xfrm>
                  <a:off x="4586846" y="3314503"/>
                  <a:ext cx="1015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C58EF292-C259-3144-917A-147247D0ADED}"/>
                    </a:ext>
                  </a:extLst>
                </p14:cNvPr>
                <p14:cNvContentPartPr/>
                <p14:nvPr/>
              </p14:nvContentPartPr>
              <p14:xfrm>
                <a:off x="4858286" y="3285343"/>
                <a:ext cx="112680" cy="108360"/>
              </p14:xfrm>
            </p:contentPart>
          </mc:Choice>
          <mc:Fallback xmlns="">
            <p:pic>
              <p:nvPicPr>
                <p:cNvPr id="21" name="Ink 20">
                  <a:extLst>
                    <a:ext uri="{FF2B5EF4-FFF2-40B4-BE49-F238E27FC236}">
                      <a16:creationId xmlns:a16="http://schemas.microsoft.com/office/drawing/2014/main" id="{C58EF292-C259-3144-917A-147247D0ADED}"/>
                    </a:ext>
                  </a:extLst>
                </p:cNvPr>
                <p:cNvPicPr/>
                <p:nvPr/>
              </p:nvPicPr>
              <p:blipFill>
                <a:blip r:embed="rId31"/>
                <a:stretch>
                  <a:fillRect/>
                </a:stretch>
              </p:blipFill>
              <p:spPr>
                <a:xfrm>
                  <a:off x="4851086" y="3277783"/>
                  <a:ext cx="1278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001A1CF-F13B-F24A-BD77-D35F748CA75A}"/>
                    </a:ext>
                  </a:extLst>
                </p14:cNvPr>
                <p14:cNvContentPartPr/>
                <p14:nvPr/>
              </p14:nvContentPartPr>
              <p14:xfrm>
                <a:off x="5025326" y="3270583"/>
                <a:ext cx="115920" cy="92880"/>
              </p14:xfrm>
            </p:contentPart>
          </mc:Choice>
          <mc:Fallback xmlns="">
            <p:pic>
              <p:nvPicPr>
                <p:cNvPr id="22" name="Ink 21">
                  <a:extLst>
                    <a:ext uri="{FF2B5EF4-FFF2-40B4-BE49-F238E27FC236}">
                      <a16:creationId xmlns:a16="http://schemas.microsoft.com/office/drawing/2014/main" id="{6001A1CF-F13B-F24A-BD77-D35F748CA75A}"/>
                    </a:ext>
                  </a:extLst>
                </p:cNvPr>
                <p:cNvPicPr/>
                <p:nvPr/>
              </p:nvPicPr>
              <p:blipFill>
                <a:blip r:embed="rId33"/>
                <a:stretch>
                  <a:fillRect/>
                </a:stretch>
              </p:blipFill>
              <p:spPr>
                <a:xfrm>
                  <a:off x="5017766" y="3263023"/>
                  <a:ext cx="130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F3243ECA-12EB-E44C-A0C0-74450A2CB4F7}"/>
                    </a:ext>
                  </a:extLst>
                </p14:cNvPr>
                <p14:cNvContentPartPr/>
                <p14:nvPr/>
              </p14:nvContentPartPr>
              <p14:xfrm>
                <a:off x="5190206" y="3268063"/>
                <a:ext cx="116640" cy="93600"/>
              </p14:xfrm>
            </p:contentPart>
          </mc:Choice>
          <mc:Fallback xmlns="">
            <p:pic>
              <p:nvPicPr>
                <p:cNvPr id="23" name="Ink 22">
                  <a:extLst>
                    <a:ext uri="{FF2B5EF4-FFF2-40B4-BE49-F238E27FC236}">
                      <a16:creationId xmlns:a16="http://schemas.microsoft.com/office/drawing/2014/main" id="{F3243ECA-12EB-E44C-A0C0-74450A2CB4F7}"/>
                    </a:ext>
                  </a:extLst>
                </p:cNvPr>
                <p:cNvPicPr/>
                <p:nvPr/>
              </p:nvPicPr>
              <p:blipFill>
                <a:blip r:embed="rId35"/>
                <a:stretch>
                  <a:fillRect/>
                </a:stretch>
              </p:blipFill>
              <p:spPr>
                <a:xfrm>
                  <a:off x="5182646" y="3260503"/>
                  <a:ext cx="1314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FDC0B6DF-E7FB-3B41-9094-0EF54501B328}"/>
                    </a:ext>
                  </a:extLst>
                </p14:cNvPr>
                <p14:cNvContentPartPr/>
                <p14:nvPr/>
              </p14:nvContentPartPr>
              <p14:xfrm>
                <a:off x="5426726" y="3279223"/>
                <a:ext cx="88920" cy="54360"/>
              </p14:xfrm>
            </p:contentPart>
          </mc:Choice>
          <mc:Fallback xmlns="">
            <p:pic>
              <p:nvPicPr>
                <p:cNvPr id="24" name="Ink 23">
                  <a:extLst>
                    <a:ext uri="{FF2B5EF4-FFF2-40B4-BE49-F238E27FC236}">
                      <a16:creationId xmlns:a16="http://schemas.microsoft.com/office/drawing/2014/main" id="{FDC0B6DF-E7FB-3B41-9094-0EF54501B328}"/>
                    </a:ext>
                  </a:extLst>
                </p:cNvPr>
                <p:cNvPicPr/>
                <p:nvPr/>
              </p:nvPicPr>
              <p:blipFill>
                <a:blip r:embed="rId37"/>
                <a:stretch>
                  <a:fillRect/>
                </a:stretch>
              </p:blipFill>
              <p:spPr>
                <a:xfrm>
                  <a:off x="5419166" y="3271663"/>
                  <a:ext cx="1040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FC868C7C-1787-7544-9323-7E66E1458649}"/>
                    </a:ext>
                  </a:extLst>
                </p14:cNvPr>
                <p14:cNvContentPartPr/>
                <p14:nvPr/>
              </p14:nvContentPartPr>
              <p14:xfrm>
                <a:off x="5512406" y="3144223"/>
                <a:ext cx="6120" cy="185400"/>
              </p14:xfrm>
            </p:contentPart>
          </mc:Choice>
          <mc:Fallback xmlns="">
            <p:pic>
              <p:nvPicPr>
                <p:cNvPr id="25" name="Ink 24">
                  <a:extLst>
                    <a:ext uri="{FF2B5EF4-FFF2-40B4-BE49-F238E27FC236}">
                      <a16:creationId xmlns:a16="http://schemas.microsoft.com/office/drawing/2014/main" id="{FC868C7C-1787-7544-9323-7E66E1458649}"/>
                    </a:ext>
                  </a:extLst>
                </p:cNvPr>
                <p:cNvPicPr/>
                <p:nvPr/>
              </p:nvPicPr>
              <p:blipFill>
                <a:blip r:embed="rId39"/>
                <a:stretch>
                  <a:fillRect/>
                </a:stretch>
              </p:blipFill>
              <p:spPr>
                <a:xfrm>
                  <a:off x="5504846" y="3136663"/>
                  <a:ext cx="212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0DC21DCD-F519-114B-9D4F-3779BC033F4C}"/>
                    </a:ext>
                  </a:extLst>
                </p14:cNvPr>
                <p14:cNvContentPartPr/>
                <p14:nvPr/>
              </p14:nvContentPartPr>
              <p14:xfrm>
                <a:off x="4273646" y="3655783"/>
                <a:ext cx="104040" cy="173160"/>
              </p14:xfrm>
            </p:contentPart>
          </mc:Choice>
          <mc:Fallback xmlns="">
            <p:pic>
              <p:nvPicPr>
                <p:cNvPr id="26" name="Ink 25">
                  <a:extLst>
                    <a:ext uri="{FF2B5EF4-FFF2-40B4-BE49-F238E27FC236}">
                      <a16:creationId xmlns:a16="http://schemas.microsoft.com/office/drawing/2014/main" id="{0DC21DCD-F519-114B-9D4F-3779BC033F4C}"/>
                    </a:ext>
                  </a:extLst>
                </p:cNvPr>
                <p:cNvPicPr/>
                <p:nvPr/>
              </p:nvPicPr>
              <p:blipFill>
                <a:blip r:embed="rId41"/>
                <a:stretch>
                  <a:fillRect/>
                </a:stretch>
              </p:blipFill>
              <p:spPr>
                <a:xfrm>
                  <a:off x="4266086" y="3648223"/>
                  <a:ext cx="119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E3092118-68B9-F746-97EB-ADE853FC7F0E}"/>
                    </a:ext>
                  </a:extLst>
                </p14:cNvPr>
                <p14:cNvContentPartPr/>
                <p14:nvPr/>
              </p14:nvContentPartPr>
              <p14:xfrm>
                <a:off x="4433846" y="3745063"/>
                <a:ext cx="16560" cy="86760"/>
              </p14:xfrm>
            </p:contentPart>
          </mc:Choice>
          <mc:Fallback xmlns="">
            <p:pic>
              <p:nvPicPr>
                <p:cNvPr id="27" name="Ink 26">
                  <a:extLst>
                    <a:ext uri="{FF2B5EF4-FFF2-40B4-BE49-F238E27FC236}">
                      <a16:creationId xmlns:a16="http://schemas.microsoft.com/office/drawing/2014/main" id="{E3092118-68B9-F746-97EB-ADE853FC7F0E}"/>
                    </a:ext>
                  </a:extLst>
                </p:cNvPr>
                <p:cNvPicPr/>
                <p:nvPr/>
              </p:nvPicPr>
              <p:blipFill>
                <a:blip r:embed="rId43"/>
                <a:stretch>
                  <a:fillRect/>
                </a:stretch>
              </p:blipFill>
              <p:spPr>
                <a:xfrm>
                  <a:off x="4426286" y="3737863"/>
                  <a:ext cx="316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5152098D-E287-7544-9F4B-980DB75B3D67}"/>
                    </a:ext>
                  </a:extLst>
                </p14:cNvPr>
                <p14:cNvContentPartPr/>
                <p14:nvPr/>
              </p14:nvContentPartPr>
              <p14:xfrm>
                <a:off x="4445366" y="3681343"/>
                <a:ext cx="4680" cy="10440"/>
              </p14:xfrm>
            </p:contentPart>
          </mc:Choice>
          <mc:Fallback xmlns="">
            <p:pic>
              <p:nvPicPr>
                <p:cNvPr id="28" name="Ink 27">
                  <a:extLst>
                    <a:ext uri="{FF2B5EF4-FFF2-40B4-BE49-F238E27FC236}">
                      <a16:creationId xmlns:a16="http://schemas.microsoft.com/office/drawing/2014/main" id="{5152098D-E287-7544-9F4B-980DB75B3D67}"/>
                    </a:ext>
                  </a:extLst>
                </p:cNvPr>
                <p:cNvPicPr/>
                <p:nvPr/>
              </p:nvPicPr>
              <p:blipFill>
                <a:blip r:embed="rId45"/>
                <a:stretch>
                  <a:fillRect/>
                </a:stretch>
              </p:blipFill>
              <p:spPr>
                <a:xfrm>
                  <a:off x="4438166" y="3673783"/>
                  <a:ext cx="19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109D5A81-0472-AD4B-B381-B51E2232A312}"/>
                    </a:ext>
                  </a:extLst>
                </p14:cNvPr>
                <p14:cNvContentPartPr/>
                <p14:nvPr/>
              </p14:nvContentPartPr>
              <p14:xfrm>
                <a:off x="4491806" y="3735703"/>
                <a:ext cx="127440" cy="219960"/>
              </p14:xfrm>
            </p:contentPart>
          </mc:Choice>
          <mc:Fallback xmlns="">
            <p:pic>
              <p:nvPicPr>
                <p:cNvPr id="29" name="Ink 28">
                  <a:extLst>
                    <a:ext uri="{FF2B5EF4-FFF2-40B4-BE49-F238E27FC236}">
                      <a16:creationId xmlns:a16="http://schemas.microsoft.com/office/drawing/2014/main" id="{109D5A81-0472-AD4B-B381-B51E2232A312}"/>
                    </a:ext>
                  </a:extLst>
                </p:cNvPr>
                <p:cNvPicPr/>
                <p:nvPr/>
              </p:nvPicPr>
              <p:blipFill>
                <a:blip r:embed="rId47"/>
                <a:stretch>
                  <a:fillRect/>
                </a:stretch>
              </p:blipFill>
              <p:spPr>
                <a:xfrm>
                  <a:off x="4484606" y="3728143"/>
                  <a:ext cx="1425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26AD12D8-87F1-C340-8E38-FB0BEED4DC9B}"/>
                    </a:ext>
                  </a:extLst>
                </p14:cNvPr>
                <p14:cNvContentPartPr/>
                <p14:nvPr/>
              </p14:nvContentPartPr>
              <p14:xfrm>
                <a:off x="4675406" y="3595663"/>
                <a:ext cx="90360" cy="234720"/>
              </p14:xfrm>
            </p:contentPart>
          </mc:Choice>
          <mc:Fallback xmlns="">
            <p:pic>
              <p:nvPicPr>
                <p:cNvPr id="30" name="Ink 29">
                  <a:extLst>
                    <a:ext uri="{FF2B5EF4-FFF2-40B4-BE49-F238E27FC236}">
                      <a16:creationId xmlns:a16="http://schemas.microsoft.com/office/drawing/2014/main" id="{26AD12D8-87F1-C340-8E38-FB0BEED4DC9B}"/>
                    </a:ext>
                  </a:extLst>
                </p:cNvPr>
                <p:cNvPicPr/>
                <p:nvPr/>
              </p:nvPicPr>
              <p:blipFill>
                <a:blip r:embed="rId49"/>
                <a:stretch>
                  <a:fillRect/>
                </a:stretch>
              </p:blipFill>
              <p:spPr>
                <a:xfrm>
                  <a:off x="4667846" y="3588103"/>
                  <a:ext cx="1054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6AF83C02-BBBE-7043-8F7D-DB96D6BCF9DE}"/>
                    </a:ext>
                  </a:extLst>
                </p14:cNvPr>
                <p14:cNvContentPartPr/>
                <p14:nvPr/>
              </p14:nvContentPartPr>
              <p14:xfrm>
                <a:off x="4819406" y="3712663"/>
                <a:ext cx="95400" cy="78480"/>
              </p14:xfrm>
            </p:contentPart>
          </mc:Choice>
          <mc:Fallback xmlns="">
            <p:pic>
              <p:nvPicPr>
                <p:cNvPr id="31" name="Ink 30">
                  <a:extLst>
                    <a:ext uri="{FF2B5EF4-FFF2-40B4-BE49-F238E27FC236}">
                      <a16:creationId xmlns:a16="http://schemas.microsoft.com/office/drawing/2014/main" id="{6AF83C02-BBBE-7043-8F7D-DB96D6BCF9DE}"/>
                    </a:ext>
                  </a:extLst>
                </p:cNvPr>
                <p:cNvPicPr/>
                <p:nvPr/>
              </p:nvPicPr>
              <p:blipFill>
                <a:blip r:embed="rId51"/>
                <a:stretch>
                  <a:fillRect/>
                </a:stretch>
              </p:blipFill>
              <p:spPr>
                <a:xfrm>
                  <a:off x="4811846" y="3705103"/>
                  <a:ext cx="110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85293176-CC43-F54B-89AF-0F32046C9C25}"/>
                    </a:ext>
                  </a:extLst>
                </p14:cNvPr>
                <p14:cNvContentPartPr/>
                <p14:nvPr/>
              </p14:nvContentPartPr>
              <p14:xfrm>
                <a:off x="4976726" y="3698983"/>
                <a:ext cx="110520" cy="111600"/>
              </p14:xfrm>
            </p:contentPart>
          </mc:Choice>
          <mc:Fallback xmlns="">
            <p:pic>
              <p:nvPicPr>
                <p:cNvPr id="32" name="Ink 31">
                  <a:extLst>
                    <a:ext uri="{FF2B5EF4-FFF2-40B4-BE49-F238E27FC236}">
                      <a16:creationId xmlns:a16="http://schemas.microsoft.com/office/drawing/2014/main" id="{85293176-CC43-F54B-89AF-0F32046C9C25}"/>
                    </a:ext>
                  </a:extLst>
                </p:cNvPr>
                <p:cNvPicPr/>
                <p:nvPr/>
              </p:nvPicPr>
              <p:blipFill>
                <a:blip r:embed="rId53"/>
                <a:stretch>
                  <a:fillRect/>
                </a:stretch>
              </p:blipFill>
              <p:spPr>
                <a:xfrm>
                  <a:off x="4969166" y="3691423"/>
                  <a:ext cx="125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57F27401-74E1-7345-B274-B421FE296F6D}"/>
                    </a:ext>
                  </a:extLst>
                </p14:cNvPr>
                <p14:cNvContentPartPr/>
                <p14:nvPr/>
              </p14:nvContentPartPr>
              <p14:xfrm>
                <a:off x="5320166" y="3671263"/>
                <a:ext cx="22680" cy="163800"/>
              </p14:xfrm>
            </p:contentPart>
          </mc:Choice>
          <mc:Fallback xmlns="">
            <p:pic>
              <p:nvPicPr>
                <p:cNvPr id="36" name="Ink 35">
                  <a:extLst>
                    <a:ext uri="{FF2B5EF4-FFF2-40B4-BE49-F238E27FC236}">
                      <a16:creationId xmlns:a16="http://schemas.microsoft.com/office/drawing/2014/main" id="{57F27401-74E1-7345-B274-B421FE296F6D}"/>
                    </a:ext>
                  </a:extLst>
                </p:cNvPr>
                <p:cNvPicPr/>
                <p:nvPr/>
              </p:nvPicPr>
              <p:blipFill>
                <a:blip r:embed="rId55"/>
                <a:stretch>
                  <a:fillRect/>
                </a:stretch>
              </p:blipFill>
              <p:spPr>
                <a:xfrm>
                  <a:off x="5312606" y="3663703"/>
                  <a:ext cx="37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E359F9F0-C72D-A947-B35A-AFD92A3C03F7}"/>
                    </a:ext>
                  </a:extLst>
                </p14:cNvPr>
                <p14:cNvContentPartPr/>
                <p14:nvPr/>
              </p14:nvContentPartPr>
              <p14:xfrm>
                <a:off x="5303246" y="3649303"/>
                <a:ext cx="91440" cy="86040"/>
              </p14:xfrm>
            </p:contentPart>
          </mc:Choice>
          <mc:Fallback xmlns="">
            <p:pic>
              <p:nvPicPr>
                <p:cNvPr id="37" name="Ink 36">
                  <a:extLst>
                    <a:ext uri="{FF2B5EF4-FFF2-40B4-BE49-F238E27FC236}">
                      <a16:creationId xmlns:a16="http://schemas.microsoft.com/office/drawing/2014/main" id="{E359F9F0-C72D-A947-B35A-AFD92A3C03F7}"/>
                    </a:ext>
                  </a:extLst>
                </p:cNvPr>
                <p:cNvPicPr/>
                <p:nvPr/>
              </p:nvPicPr>
              <p:blipFill>
                <a:blip r:embed="rId57"/>
                <a:stretch>
                  <a:fillRect/>
                </a:stretch>
              </p:blipFill>
              <p:spPr>
                <a:xfrm>
                  <a:off x="5295686" y="3641743"/>
                  <a:ext cx="106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C182D66D-B7EF-D147-A858-EDF71D9EE2E6}"/>
                    </a:ext>
                  </a:extLst>
                </p14:cNvPr>
                <p14:cNvContentPartPr/>
                <p14:nvPr/>
              </p14:nvContentPartPr>
              <p14:xfrm>
                <a:off x="5420966" y="3638863"/>
                <a:ext cx="93960" cy="89280"/>
              </p14:xfrm>
            </p:contentPart>
          </mc:Choice>
          <mc:Fallback xmlns="">
            <p:pic>
              <p:nvPicPr>
                <p:cNvPr id="38" name="Ink 37">
                  <a:extLst>
                    <a:ext uri="{FF2B5EF4-FFF2-40B4-BE49-F238E27FC236}">
                      <a16:creationId xmlns:a16="http://schemas.microsoft.com/office/drawing/2014/main" id="{C182D66D-B7EF-D147-A858-EDF71D9EE2E6}"/>
                    </a:ext>
                  </a:extLst>
                </p:cNvPr>
                <p:cNvPicPr/>
                <p:nvPr/>
              </p:nvPicPr>
              <p:blipFill>
                <a:blip r:embed="rId59"/>
                <a:stretch>
                  <a:fillRect/>
                </a:stretch>
              </p:blipFill>
              <p:spPr>
                <a:xfrm>
                  <a:off x="5413406" y="3631303"/>
                  <a:ext cx="1090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7FEEB9D9-FA1C-C746-92B3-042CD4777005}"/>
                    </a:ext>
                  </a:extLst>
                </p14:cNvPr>
                <p14:cNvContentPartPr/>
                <p14:nvPr/>
              </p14:nvContentPartPr>
              <p14:xfrm>
                <a:off x="5567486" y="3608623"/>
                <a:ext cx="83160" cy="78840"/>
              </p14:xfrm>
            </p:contentPart>
          </mc:Choice>
          <mc:Fallback xmlns="">
            <p:pic>
              <p:nvPicPr>
                <p:cNvPr id="39" name="Ink 38">
                  <a:extLst>
                    <a:ext uri="{FF2B5EF4-FFF2-40B4-BE49-F238E27FC236}">
                      <a16:creationId xmlns:a16="http://schemas.microsoft.com/office/drawing/2014/main" id="{7FEEB9D9-FA1C-C746-92B3-042CD4777005}"/>
                    </a:ext>
                  </a:extLst>
                </p:cNvPr>
                <p:cNvPicPr/>
                <p:nvPr/>
              </p:nvPicPr>
              <p:blipFill>
                <a:blip r:embed="rId61"/>
                <a:stretch>
                  <a:fillRect/>
                </a:stretch>
              </p:blipFill>
              <p:spPr>
                <a:xfrm>
                  <a:off x="5559926" y="3601063"/>
                  <a:ext cx="98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97F7D37D-3D2B-454C-87DC-7ED5A33F74AF}"/>
                    </a:ext>
                  </a:extLst>
                </p14:cNvPr>
                <p14:cNvContentPartPr/>
                <p14:nvPr/>
              </p14:nvContentPartPr>
              <p14:xfrm>
                <a:off x="5735966" y="3503503"/>
                <a:ext cx="153360" cy="285120"/>
              </p14:xfrm>
            </p:contentPart>
          </mc:Choice>
          <mc:Fallback xmlns="">
            <p:pic>
              <p:nvPicPr>
                <p:cNvPr id="40" name="Ink 39">
                  <a:extLst>
                    <a:ext uri="{FF2B5EF4-FFF2-40B4-BE49-F238E27FC236}">
                      <a16:creationId xmlns:a16="http://schemas.microsoft.com/office/drawing/2014/main" id="{97F7D37D-3D2B-454C-87DC-7ED5A33F74AF}"/>
                    </a:ext>
                  </a:extLst>
                </p:cNvPr>
                <p:cNvPicPr/>
                <p:nvPr/>
              </p:nvPicPr>
              <p:blipFill>
                <a:blip r:embed="rId63"/>
                <a:stretch>
                  <a:fillRect/>
                </a:stretch>
              </p:blipFill>
              <p:spPr>
                <a:xfrm>
                  <a:off x="5728406" y="3495943"/>
                  <a:ext cx="1684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265D3EA0-D067-0B43-BC84-C7F96A42103F}"/>
                    </a:ext>
                  </a:extLst>
                </p14:cNvPr>
                <p14:cNvContentPartPr/>
                <p14:nvPr/>
              </p14:nvContentPartPr>
              <p14:xfrm>
                <a:off x="5668286" y="3677743"/>
                <a:ext cx="152640" cy="25920"/>
              </p14:xfrm>
            </p:contentPart>
          </mc:Choice>
          <mc:Fallback xmlns="">
            <p:pic>
              <p:nvPicPr>
                <p:cNvPr id="41" name="Ink 40">
                  <a:extLst>
                    <a:ext uri="{FF2B5EF4-FFF2-40B4-BE49-F238E27FC236}">
                      <a16:creationId xmlns:a16="http://schemas.microsoft.com/office/drawing/2014/main" id="{265D3EA0-D067-0B43-BC84-C7F96A42103F}"/>
                    </a:ext>
                  </a:extLst>
                </p:cNvPr>
                <p:cNvPicPr/>
                <p:nvPr/>
              </p:nvPicPr>
              <p:blipFill>
                <a:blip r:embed="rId65"/>
                <a:stretch>
                  <a:fillRect/>
                </a:stretch>
              </p:blipFill>
              <p:spPr>
                <a:xfrm>
                  <a:off x="5660726" y="3670183"/>
                  <a:ext cx="167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0CB85EBA-CDC4-C245-BBCA-7F95732173C0}"/>
                    </a:ext>
                  </a:extLst>
                </p14:cNvPr>
                <p14:cNvContentPartPr/>
                <p14:nvPr/>
              </p14:nvContentPartPr>
              <p14:xfrm>
                <a:off x="5999126" y="3682783"/>
                <a:ext cx="6840" cy="6840"/>
              </p14:xfrm>
            </p:contentPart>
          </mc:Choice>
          <mc:Fallback xmlns="">
            <p:pic>
              <p:nvPicPr>
                <p:cNvPr id="42" name="Ink 41">
                  <a:extLst>
                    <a:ext uri="{FF2B5EF4-FFF2-40B4-BE49-F238E27FC236}">
                      <a16:creationId xmlns:a16="http://schemas.microsoft.com/office/drawing/2014/main" id="{0CB85EBA-CDC4-C245-BBCA-7F95732173C0}"/>
                    </a:ext>
                  </a:extLst>
                </p:cNvPr>
                <p:cNvPicPr/>
                <p:nvPr/>
              </p:nvPicPr>
              <p:blipFill>
                <a:blip r:embed="rId67"/>
                <a:stretch>
                  <a:fillRect/>
                </a:stretch>
              </p:blipFill>
              <p:spPr>
                <a:xfrm>
                  <a:off x="5991566" y="3675223"/>
                  <a:ext cx="21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CFDAAE07-3299-3147-BECB-FF822D801FCE}"/>
                    </a:ext>
                  </a:extLst>
                </p14:cNvPr>
                <p14:cNvContentPartPr/>
                <p14:nvPr/>
              </p14:nvContentPartPr>
              <p14:xfrm>
                <a:off x="5981126" y="3360583"/>
                <a:ext cx="88920" cy="174240"/>
              </p14:xfrm>
            </p:contentPart>
          </mc:Choice>
          <mc:Fallback xmlns="">
            <p:pic>
              <p:nvPicPr>
                <p:cNvPr id="43" name="Ink 42">
                  <a:extLst>
                    <a:ext uri="{FF2B5EF4-FFF2-40B4-BE49-F238E27FC236}">
                      <a16:creationId xmlns:a16="http://schemas.microsoft.com/office/drawing/2014/main" id="{CFDAAE07-3299-3147-BECB-FF822D801FCE}"/>
                    </a:ext>
                  </a:extLst>
                </p:cNvPr>
                <p:cNvPicPr/>
                <p:nvPr/>
              </p:nvPicPr>
              <p:blipFill>
                <a:blip r:embed="rId69"/>
                <a:stretch>
                  <a:fillRect/>
                </a:stretch>
              </p:blipFill>
              <p:spPr>
                <a:xfrm>
                  <a:off x="5973566" y="3353023"/>
                  <a:ext cx="104040" cy="189360"/>
                </a:xfrm>
                <a:prstGeom prst="rect">
                  <a:avLst/>
                </a:prstGeom>
              </p:spPr>
            </p:pic>
          </mc:Fallback>
        </mc:AlternateContent>
      </p:grpSp>
    </p:spTree>
    <p:extLst>
      <p:ext uri="{BB962C8B-B14F-4D97-AF65-F5344CB8AC3E}">
        <p14:creationId xmlns:p14="http://schemas.microsoft.com/office/powerpoint/2010/main" val="263346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633007DA-804E-A54E-82E6-6A180D03EFAA}"/>
                  </a:ext>
                </a:extLst>
              </p14:cNvPr>
              <p14:cNvContentPartPr/>
              <p14:nvPr/>
            </p14:nvContentPartPr>
            <p14:xfrm>
              <a:off x="906339" y="798049"/>
              <a:ext cx="17640" cy="106200"/>
            </p14:xfrm>
          </p:contentPart>
        </mc:Choice>
        <mc:Fallback xmlns="">
          <p:pic>
            <p:nvPicPr>
              <p:cNvPr id="18" name="Ink 17">
                <a:extLst>
                  <a:ext uri="{FF2B5EF4-FFF2-40B4-BE49-F238E27FC236}">
                    <a16:creationId xmlns:a16="http://schemas.microsoft.com/office/drawing/2014/main" id="{633007DA-804E-A54E-82E6-6A180D03EFAA}"/>
                  </a:ext>
                </a:extLst>
              </p:cNvPr>
              <p:cNvPicPr/>
              <p:nvPr/>
            </p:nvPicPr>
            <p:blipFill>
              <a:blip r:embed="rId5"/>
              <a:stretch>
                <a:fillRect/>
              </a:stretch>
            </p:blipFill>
            <p:spPr>
              <a:xfrm>
                <a:off x="898779" y="790489"/>
                <a:ext cx="32760" cy="121320"/>
              </a:xfrm>
              <a:prstGeom prst="rect">
                <a:avLst/>
              </a:prstGeom>
            </p:spPr>
          </p:pic>
        </mc:Fallback>
      </mc:AlternateContent>
      <p:grpSp>
        <p:nvGrpSpPr>
          <p:cNvPr id="33" name="Group 32">
            <a:extLst>
              <a:ext uri="{FF2B5EF4-FFF2-40B4-BE49-F238E27FC236}">
                <a16:creationId xmlns:a16="http://schemas.microsoft.com/office/drawing/2014/main" id="{A88579DC-E92F-864C-84AF-06BD2BA084DE}"/>
              </a:ext>
            </a:extLst>
          </p:cNvPr>
          <p:cNvGrpSpPr/>
          <p:nvPr/>
        </p:nvGrpSpPr>
        <p:grpSpPr>
          <a:xfrm>
            <a:off x="252579" y="255889"/>
            <a:ext cx="1037160" cy="447480"/>
            <a:chOff x="252579" y="255889"/>
            <a:chExt cx="1037160" cy="447480"/>
          </a:xfrm>
        </p:grpSpPr>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6471F5D2-E250-5D47-855C-7E3B9DBC59CF}"/>
                    </a:ext>
                  </a:extLst>
                </p14:cNvPr>
                <p14:cNvContentPartPr/>
                <p14:nvPr/>
              </p14:nvContentPartPr>
              <p14:xfrm>
                <a:off x="322419" y="542809"/>
                <a:ext cx="32760" cy="160560"/>
              </p14:xfrm>
            </p:contentPart>
          </mc:Choice>
          <mc:Fallback xmlns="">
            <p:pic>
              <p:nvPicPr>
                <p:cNvPr id="19" name="Ink 18">
                  <a:extLst>
                    <a:ext uri="{FF2B5EF4-FFF2-40B4-BE49-F238E27FC236}">
                      <a16:creationId xmlns:a16="http://schemas.microsoft.com/office/drawing/2014/main" id="{6471F5D2-E250-5D47-855C-7E3B9DBC59CF}"/>
                    </a:ext>
                  </a:extLst>
                </p:cNvPr>
                <p:cNvPicPr/>
                <p:nvPr/>
              </p:nvPicPr>
              <p:blipFill>
                <a:blip r:embed="rId7"/>
                <a:stretch>
                  <a:fillRect/>
                </a:stretch>
              </p:blipFill>
              <p:spPr>
                <a:xfrm>
                  <a:off x="314859" y="535249"/>
                  <a:ext cx="47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4183C3A4-87A7-0E41-AE6F-79B602FFEF8D}"/>
                    </a:ext>
                  </a:extLst>
                </p14:cNvPr>
                <p14:cNvContentPartPr/>
                <p14:nvPr/>
              </p14:nvContentPartPr>
              <p14:xfrm>
                <a:off x="373179" y="508609"/>
                <a:ext cx="106200" cy="163080"/>
              </p14:xfrm>
            </p:contentPart>
          </mc:Choice>
          <mc:Fallback xmlns="">
            <p:pic>
              <p:nvPicPr>
                <p:cNvPr id="20" name="Ink 19">
                  <a:extLst>
                    <a:ext uri="{FF2B5EF4-FFF2-40B4-BE49-F238E27FC236}">
                      <a16:creationId xmlns:a16="http://schemas.microsoft.com/office/drawing/2014/main" id="{4183C3A4-87A7-0E41-AE6F-79B602FFEF8D}"/>
                    </a:ext>
                  </a:extLst>
                </p:cNvPr>
                <p:cNvPicPr/>
                <p:nvPr/>
              </p:nvPicPr>
              <p:blipFill>
                <a:blip r:embed="rId9"/>
                <a:stretch>
                  <a:fillRect/>
                </a:stretch>
              </p:blipFill>
              <p:spPr>
                <a:xfrm>
                  <a:off x="365619" y="501049"/>
                  <a:ext cx="121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102400F3-F15C-4F46-8556-A2A77D8022BD}"/>
                    </a:ext>
                  </a:extLst>
                </p14:cNvPr>
                <p14:cNvContentPartPr/>
                <p14:nvPr/>
              </p14:nvContentPartPr>
              <p14:xfrm>
                <a:off x="501699" y="551449"/>
                <a:ext cx="71280" cy="91080"/>
              </p14:xfrm>
            </p:contentPart>
          </mc:Choice>
          <mc:Fallback xmlns="">
            <p:pic>
              <p:nvPicPr>
                <p:cNvPr id="21" name="Ink 20">
                  <a:extLst>
                    <a:ext uri="{FF2B5EF4-FFF2-40B4-BE49-F238E27FC236}">
                      <a16:creationId xmlns:a16="http://schemas.microsoft.com/office/drawing/2014/main" id="{102400F3-F15C-4F46-8556-A2A77D8022BD}"/>
                    </a:ext>
                  </a:extLst>
                </p:cNvPr>
                <p:cNvPicPr/>
                <p:nvPr/>
              </p:nvPicPr>
              <p:blipFill>
                <a:blip r:embed="rId11"/>
                <a:stretch>
                  <a:fillRect/>
                </a:stretch>
              </p:blipFill>
              <p:spPr>
                <a:xfrm>
                  <a:off x="494139" y="543889"/>
                  <a:ext cx="864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AEE69A69-E8A4-3F44-A9AE-DADC4901A1B9}"/>
                    </a:ext>
                  </a:extLst>
                </p14:cNvPr>
                <p14:cNvContentPartPr/>
                <p14:nvPr/>
              </p14:nvContentPartPr>
              <p14:xfrm>
                <a:off x="586659" y="533089"/>
                <a:ext cx="75600" cy="77040"/>
              </p14:xfrm>
            </p:contentPart>
          </mc:Choice>
          <mc:Fallback xmlns="">
            <p:pic>
              <p:nvPicPr>
                <p:cNvPr id="22" name="Ink 21">
                  <a:extLst>
                    <a:ext uri="{FF2B5EF4-FFF2-40B4-BE49-F238E27FC236}">
                      <a16:creationId xmlns:a16="http://schemas.microsoft.com/office/drawing/2014/main" id="{AEE69A69-E8A4-3F44-A9AE-DADC4901A1B9}"/>
                    </a:ext>
                  </a:extLst>
                </p:cNvPr>
                <p:cNvPicPr/>
                <p:nvPr/>
              </p:nvPicPr>
              <p:blipFill>
                <a:blip r:embed="rId13"/>
                <a:stretch>
                  <a:fillRect/>
                </a:stretch>
              </p:blipFill>
              <p:spPr>
                <a:xfrm>
                  <a:off x="579099" y="525529"/>
                  <a:ext cx="907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F165DFB8-BDBC-E54D-9538-0CC98088C3EB}"/>
                    </a:ext>
                  </a:extLst>
                </p14:cNvPr>
                <p14:cNvContentPartPr/>
                <p14:nvPr/>
              </p14:nvContentPartPr>
              <p14:xfrm>
                <a:off x="689979" y="524809"/>
                <a:ext cx="82080" cy="73080"/>
              </p14:xfrm>
            </p:contentPart>
          </mc:Choice>
          <mc:Fallback xmlns="">
            <p:pic>
              <p:nvPicPr>
                <p:cNvPr id="23" name="Ink 22">
                  <a:extLst>
                    <a:ext uri="{FF2B5EF4-FFF2-40B4-BE49-F238E27FC236}">
                      <a16:creationId xmlns:a16="http://schemas.microsoft.com/office/drawing/2014/main" id="{F165DFB8-BDBC-E54D-9538-0CC98088C3EB}"/>
                    </a:ext>
                  </a:extLst>
                </p:cNvPr>
                <p:cNvPicPr/>
                <p:nvPr/>
              </p:nvPicPr>
              <p:blipFill>
                <a:blip r:embed="rId15"/>
                <a:stretch>
                  <a:fillRect/>
                </a:stretch>
              </p:blipFill>
              <p:spPr>
                <a:xfrm>
                  <a:off x="682419" y="517249"/>
                  <a:ext cx="97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15DD8B2B-88B6-FB48-A9AC-3E382D10B12F}"/>
                    </a:ext>
                  </a:extLst>
                </p14:cNvPr>
                <p14:cNvContentPartPr/>
                <p14:nvPr/>
              </p14:nvContentPartPr>
              <p14:xfrm>
                <a:off x="778539" y="500689"/>
                <a:ext cx="64080" cy="79560"/>
              </p14:xfrm>
            </p:contentPart>
          </mc:Choice>
          <mc:Fallback xmlns="">
            <p:pic>
              <p:nvPicPr>
                <p:cNvPr id="24" name="Ink 23">
                  <a:extLst>
                    <a:ext uri="{FF2B5EF4-FFF2-40B4-BE49-F238E27FC236}">
                      <a16:creationId xmlns:a16="http://schemas.microsoft.com/office/drawing/2014/main" id="{15DD8B2B-88B6-FB48-A9AC-3E382D10B12F}"/>
                    </a:ext>
                  </a:extLst>
                </p:cNvPr>
                <p:cNvPicPr/>
                <p:nvPr/>
              </p:nvPicPr>
              <p:blipFill>
                <a:blip r:embed="rId17"/>
                <a:stretch>
                  <a:fillRect/>
                </a:stretch>
              </p:blipFill>
              <p:spPr>
                <a:xfrm>
                  <a:off x="770979" y="493129"/>
                  <a:ext cx="788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71B3837D-9D0B-8246-A7E4-DB8BB7BCBC47}"/>
                    </a:ext>
                  </a:extLst>
                </p14:cNvPr>
                <p14:cNvContentPartPr/>
                <p14:nvPr/>
              </p14:nvContentPartPr>
              <p14:xfrm>
                <a:off x="871059" y="371809"/>
                <a:ext cx="43560" cy="187920"/>
              </p14:xfrm>
            </p:contentPart>
          </mc:Choice>
          <mc:Fallback xmlns="">
            <p:pic>
              <p:nvPicPr>
                <p:cNvPr id="25" name="Ink 24">
                  <a:extLst>
                    <a:ext uri="{FF2B5EF4-FFF2-40B4-BE49-F238E27FC236}">
                      <a16:creationId xmlns:a16="http://schemas.microsoft.com/office/drawing/2014/main" id="{71B3837D-9D0B-8246-A7E4-DB8BB7BCBC47}"/>
                    </a:ext>
                  </a:extLst>
                </p:cNvPr>
                <p:cNvPicPr/>
                <p:nvPr/>
              </p:nvPicPr>
              <p:blipFill>
                <a:blip r:embed="rId19"/>
                <a:stretch>
                  <a:fillRect/>
                </a:stretch>
              </p:blipFill>
              <p:spPr>
                <a:xfrm>
                  <a:off x="863499" y="364249"/>
                  <a:ext cx="583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B62150D6-C8DF-9D4B-91D5-9B73082D3507}"/>
                    </a:ext>
                  </a:extLst>
                </p14:cNvPr>
                <p14:cNvContentPartPr/>
                <p14:nvPr/>
              </p14:nvContentPartPr>
              <p14:xfrm>
                <a:off x="814899" y="457849"/>
                <a:ext cx="164880" cy="78120"/>
              </p14:xfrm>
            </p:contentPart>
          </mc:Choice>
          <mc:Fallback xmlns="">
            <p:pic>
              <p:nvPicPr>
                <p:cNvPr id="26" name="Ink 25">
                  <a:extLst>
                    <a:ext uri="{FF2B5EF4-FFF2-40B4-BE49-F238E27FC236}">
                      <a16:creationId xmlns:a16="http://schemas.microsoft.com/office/drawing/2014/main" id="{B62150D6-C8DF-9D4B-91D5-9B73082D3507}"/>
                    </a:ext>
                  </a:extLst>
                </p:cNvPr>
                <p:cNvPicPr/>
                <p:nvPr/>
              </p:nvPicPr>
              <p:blipFill>
                <a:blip r:embed="rId21"/>
                <a:stretch>
                  <a:fillRect/>
                </a:stretch>
              </p:blipFill>
              <p:spPr>
                <a:xfrm>
                  <a:off x="807339" y="450289"/>
                  <a:ext cx="179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B71678B7-6F15-7B48-B612-97C0DB18DB71}"/>
                    </a:ext>
                  </a:extLst>
                </p14:cNvPr>
                <p14:cNvContentPartPr/>
                <p14:nvPr/>
              </p14:nvContentPartPr>
              <p14:xfrm>
                <a:off x="956019" y="371809"/>
                <a:ext cx="1080" cy="5760"/>
              </p14:xfrm>
            </p:contentPart>
          </mc:Choice>
          <mc:Fallback xmlns="">
            <p:pic>
              <p:nvPicPr>
                <p:cNvPr id="27" name="Ink 26">
                  <a:extLst>
                    <a:ext uri="{FF2B5EF4-FFF2-40B4-BE49-F238E27FC236}">
                      <a16:creationId xmlns:a16="http://schemas.microsoft.com/office/drawing/2014/main" id="{B71678B7-6F15-7B48-B612-97C0DB18DB71}"/>
                    </a:ext>
                  </a:extLst>
                </p:cNvPr>
                <p:cNvPicPr/>
                <p:nvPr/>
              </p:nvPicPr>
              <p:blipFill>
                <a:blip r:embed="rId23"/>
                <a:stretch>
                  <a:fillRect/>
                </a:stretch>
              </p:blipFill>
              <p:spPr>
                <a:xfrm>
                  <a:off x="948459" y="364249"/>
                  <a:ext cx="162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93F9D26C-0FDA-024F-9C04-4A3DDF6A1E58}"/>
                    </a:ext>
                  </a:extLst>
                </p14:cNvPr>
                <p14:cNvContentPartPr/>
                <p14:nvPr/>
              </p14:nvContentPartPr>
              <p14:xfrm>
                <a:off x="1019379" y="423649"/>
                <a:ext cx="56160" cy="85680"/>
              </p14:xfrm>
            </p:contentPart>
          </mc:Choice>
          <mc:Fallback xmlns="">
            <p:pic>
              <p:nvPicPr>
                <p:cNvPr id="28" name="Ink 27">
                  <a:extLst>
                    <a:ext uri="{FF2B5EF4-FFF2-40B4-BE49-F238E27FC236}">
                      <a16:creationId xmlns:a16="http://schemas.microsoft.com/office/drawing/2014/main" id="{93F9D26C-0FDA-024F-9C04-4A3DDF6A1E58}"/>
                    </a:ext>
                  </a:extLst>
                </p:cNvPr>
                <p:cNvPicPr/>
                <p:nvPr/>
              </p:nvPicPr>
              <p:blipFill>
                <a:blip r:embed="rId25"/>
                <a:stretch>
                  <a:fillRect/>
                </a:stretch>
              </p:blipFill>
              <p:spPr>
                <a:xfrm>
                  <a:off x="1011819" y="416449"/>
                  <a:ext cx="712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0AE587D2-BCFE-2A47-9297-0FE027D42288}"/>
                    </a:ext>
                  </a:extLst>
                </p14:cNvPr>
                <p14:cNvContentPartPr/>
                <p14:nvPr/>
              </p14:nvContentPartPr>
              <p14:xfrm>
                <a:off x="1123419" y="416809"/>
                <a:ext cx="88920" cy="63000"/>
              </p14:xfrm>
            </p:contentPart>
          </mc:Choice>
          <mc:Fallback xmlns="">
            <p:pic>
              <p:nvPicPr>
                <p:cNvPr id="29" name="Ink 28">
                  <a:extLst>
                    <a:ext uri="{FF2B5EF4-FFF2-40B4-BE49-F238E27FC236}">
                      <a16:creationId xmlns:a16="http://schemas.microsoft.com/office/drawing/2014/main" id="{0AE587D2-BCFE-2A47-9297-0FE027D42288}"/>
                    </a:ext>
                  </a:extLst>
                </p:cNvPr>
                <p:cNvPicPr/>
                <p:nvPr/>
              </p:nvPicPr>
              <p:blipFill>
                <a:blip r:embed="rId27"/>
                <a:stretch>
                  <a:fillRect/>
                </a:stretch>
              </p:blipFill>
              <p:spPr>
                <a:xfrm>
                  <a:off x="1115859" y="409249"/>
                  <a:ext cx="1040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A038CABB-F3BD-4D4C-B697-F4154B1CE969}"/>
                    </a:ext>
                  </a:extLst>
                </p14:cNvPr>
                <p14:cNvContentPartPr/>
                <p14:nvPr/>
              </p14:nvContentPartPr>
              <p14:xfrm>
                <a:off x="1239339" y="255889"/>
                <a:ext cx="50400" cy="188280"/>
              </p14:xfrm>
            </p:contentPart>
          </mc:Choice>
          <mc:Fallback xmlns="">
            <p:pic>
              <p:nvPicPr>
                <p:cNvPr id="30" name="Ink 29">
                  <a:extLst>
                    <a:ext uri="{FF2B5EF4-FFF2-40B4-BE49-F238E27FC236}">
                      <a16:creationId xmlns:a16="http://schemas.microsoft.com/office/drawing/2014/main" id="{A038CABB-F3BD-4D4C-B697-F4154B1CE969}"/>
                    </a:ext>
                  </a:extLst>
                </p:cNvPr>
                <p:cNvPicPr/>
                <p:nvPr/>
              </p:nvPicPr>
              <p:blipFill>
                <a:blip r:embed="rId29"/>
                <a:stretch>
                  <a:fillRect/>
                </a:stretch>
              </p:blipFill>
              <p:spPr>
                <a:xfrm>
                  <a:off x="1231779" y="248329"/>
                  <a:ext cx="655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2DF7F59B-0644-F54C-8AAC-3FEC8D957FE8}"/>
                    </a:ext>
                  </a:extLst>
                </p14:cNvPr>
                <p14:cNvContentPartPr/>
                <p14:nvPr/>
              </p14:nvContentPartPr>
              <p14:xfrm>
                <a:off x="252579" y="546409"/>
                <a:ext cx="154080" cy="57600"/>
              </p14:xfrm>
            </p:contentPart>
          </mc:Choice>
          <mc:Fallback xmlns="">
            <p:pic>
              <p:nvPicPr>
                <p:cNvPr id="32" name="Ink 31">
                  <a:extLst>
                    <a:ext uri="{FF2B5EF4-FFF2-40B4-BE49-F238E27FC236}">
                      <a16:creationId xmlns:a16="http://schemas.microsoft.com/office/drawing/2014/main" id="{2DF7F59B-0644-F54C-8AAC-3FEC8D957FE8}"/>
                    </a:ext>
                  </a:extLst>
                </p:cNvPr>
                <p:cNvPicPr/>
                <p:nvPr/>
              </p:nvPicPr>
              <p:blipFill>
                <a:blip r:embed="rId31"/>
                <a:stretch>
                  <a:fillRect/>
                </a:stretch>
              </p:blipFill>
              <p:spPr>
                <a:xfrm>
                  <a:off x="245019" y="538849"/>
                  <a:ext cx="168840" cy="72720"/>
                </a:xfrm>
                <a:prstGeom prst="rect">
                  <a:avLst/>
                </a:prstGeom>
              </p:spPr>
            </p:pic>
          </mc:Fallback>
        </mc:AlternateContent>
      </p:grpSp>
      <p:grpSp>
        <p:nvGrpSpPr>
          <p:cNvPr id="41" name="Group 40">
            <a:extLst>
              <a:ext uri="{FF2B5EF4-FFF2-40B4-BE49-F238E27FC236}">
                <a16:creationId xmlns:a16="http://schemas.microsoft.com/office/drawing/2014/main" id="{B8C3F325-1782-FE4F-8478-C638B1187DBD}"/>
              </a:ext>
            </a:extLst>
          </p:cNvPr>
          <p:cNvGrpSpPr/>
          <p:nvPr/>
        </p:nvGrpSpPr>
        <p:grpSpPr>
          <a:xfrm>
            <a:off x="1464699" y="137089"/>
            <a:ext cx="609120" cy="345600"/>
            <a:chOff x="1464699" y="137089"/>
            <a:chExt cx="609120" cy="345600"/>
          </a:xfrm>
        </p:grpSpPr>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D4DAC3CF-9AD2-0A45-8053-60F3092BB50F}"/>
                    </a:ext>
                  </a:extLst>
                </p14:cNvPr>
                <p14:cNvContentPartPr/>
                <p14:nvPr/>
              </p14:nvContentPartPr>
              <p14:xfrm>
                <a:off x="1464699" y="361009"/>
                <a:ext cx="39240" cy="121680"/>
              </p14:xfrm>
            </p:contentPart>
          </mc:Choice>
          <mc:Fallback xmlns="">
            <p:pic>
              <p:nvPicPr>
                <p:cNvPr id="34" name="Ink 33">
                  <a:extLst>
                    <a:ext uri="{FF2B5EF4-FFF2-40B4-BE49-F238E27FC236}">
                      <a16:creationId xmlns:a16="http://schemas.microsoft.com/office/drawing/2014/main" id="{D4DAC3CF-9AD2-0A45-8053-60F3092BB50F}"/>
                    </a:ext>
                  </a:extLst>
                </p:cNvPr>
                <p:cNvPicPr/>
                <p:nvPr/>
              </p:nvPicPr>
              <p:blipFill>
                <a:blip r:embed="rId33"/>
                <a:stretch>
                  <a:fillRect/>
                </a:stretch>
              </p:blipFill>
              <p:spPr>
                <a:xfrm>
                  <a:off x="1457139" y="353449"/>
                  <a:ext cx="543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E2B13AD6-2A1D-D443-A832-DA80CA6CD1FE}"/>
                    </a:ext>
                  </a:extLst>
                </p14:cNvPr>
                <p14:cNvContentPartPr/>
                <p14:nvPr/>
              </p14:nvContentPartPr>
              <p14:xfrm>
                <a:off x="1471899" y="321049"/>
                <a:ext cx="60840" cy="71640"/>
              </p14:xfrm>
            </p:contentPart>
          </mc:Choice>
          <mc:Fallback xmlns="">
            <p:pic>
              <p:nvPicPr>
                <p:cNvPr id="35" name="Ink 34">
                  <a:extLst>
                    <a:ext uri="{FF2B5EF4-FFF2-40B4-BE49-F238E27FC236}">
                      <a16:creationId xmlns:a16="http://schemas.microsoft.com/office/drawing/2014/main" id="{E2B13AD6-2A1D-D443-A832-DA80CA6CD1FE}"/>
                    </a:ext>
                  </a:extLst>
                </p:cNvPr>
                <p:cNvPicPr/>
                <p:nvPr/>
              </p:nvPicPr>
              <p:blipFill>
                <a:blip r:embed="rId35"/>
                <a:stretch>
                  <a:fillRect/>
                </a:stretch>
              </p:blipFill>
              <p:spPr>
                <a:xfrm>
                  <a:off x="1464339" y="313489"/>
                  <a:ext cx="75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0E8461F8-4243-0B41-B4B6-1BD340615118}"/>
                    </a:ext>
                  </a:extLst>
                </p14:cNvPr>
                <p14:cNvContentPartPr/>
                <p14:nvPr/>
              </p14:nvContentPartPr>
              <p14:xfrm>
                <a:off x="1553619" y="295489"/>
                <a:ext cx="83520" cy="78120"/>
              </p14:xfrm>
            </p:contentPart>
          </mc:Choice>
          <mc:Fallback xmlns="">
            <p:pic>
              <p:nvPicPr>
                <p:cNvPr id="36" name="Ink 35">
                  <a:extLst>
                    <a:ext uri="{FF2B5EF4-FFF2-40B4-BE49-F238E27FC236}">
                      <a16:creationId xmlns:a16="http://schemas.microsoft.com/office/drawing/2014/main" id="{0E8461F8-4243-0B41-B4B6-1BD340615118}"/>
                    </a:ext>
                  </a:extLst>
                </p:cNvPr>
                <p:cNvPicPr/>
                <p:nvPr/>
              </p:nvPicPr>
              <p:blipFill>
                <a:blip r:embed="rId37"/>
                <a:stretch>
                  <a:fillRect/>
                </a:stretch>
              </p:blipFill>
              <p:spPr>
                <a:xfrm>
                  <a:off x="1546059" y="287929"/>
                  <a:ext cx="98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7FB2C12A-8FEF-6C43-8FF8-6AF3922A5CF1}"/>
                    </a:ext>
                  </a:extLst>
                </p14:cNvPr>
                <p14:cNvContentPartPr/>
                <p14:nvPr/>
              </p14:nvContentPartPr>
              <p14:xfrm>
                <a:off x="1674939" y="282529"/>
                <a:ext cx="68040" cy="74160"/>
              </p14:xfrm>
            </p:contentPart>
          </mc:Choice>
          <mc:Fallback xmlns="">
            <p:pic>
              <p:nvPicPr>
                <p:cNvPr id="37" name="Ink 36">
                  <a:extLst>
                    <a:ext uri="{FF2B5EF4-FFF2-40B4-BE49-F238E27FC236}">
                      <a16:creationId xmlns:a16="http://schemas.microsoft.com/office/drawing/2014/main" id="{7FB2C12A-8FEF-6C43-8FF8-6AF3922A5CF1}"/>
                    </a:ext>
                  </a:extLst>
                </p:cNvPr>
                <p:cNvPicPr/>
                <p:nvPr/>
              </p:nvPicPr>
              <p:blipFill>
                <a:blip r:embed="rId39"/>
                <a:stretch>
                  <a:fillRect/>
                </a:stretch>
              </p:blipFill>
              <p:spPr>
                <a:xfrm>
                  <a:off x="1667379" y="274969"/>
                  <a:ext cx="828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DD6E849C-A6BD-214C-97BD-E96601719173}"/>
                    </a:ext>
                  </a:extLst>
                </p14:cNvPr>
                <p14:cNvContentPartPr/>
                <p14:nvPr/>
              </p14:nvContentPartPr>
              <p14:xfrm>
                <a:off x="1803459" y="235009"/>
                <a:ext cx="68400" cy="64800"/>
              </p14:xfrm>
            </p:contentPart>
          </mc:Choice>
          <mc:Fallback xmlns="">
            <p:pic>
              <p:nvPicPr>
                <p:cNvPr id="38" name="Ink 37">
                  <a:extLst>
                    <a:ext uri="{FF2B5EF4-FFF2-40B4-BE49-F238E27FC236}">
                      <a16:creationId xmlns:a16="http://schemas.microsoft.com/office/drawing/2014/main" id="{DD6E849C-A6BD-214C-97BD-E96601719173}"/>
                    </a:ext>
                  </a:extLst>
                </p:cNvPr>
                <p:cNvPicPr/>
                <p:nvPr/>
              </p:nvPicPr>
              <p:blipFill>
                <a:blip r:embed="rId41"/>
                <a:stretch>
                  <a:fillRect/>
                </a:stretch>
              </p:blipFill>
              <p:spPr>
                <a:xfrm>
                  <a:off x="1795899" y="227449"/>
                  <a:ext cx="83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867785BF-DD9B-934C-849D-6714CAEBCE70}"/>
                    </a:ext>
                  </a:extLst>
                </p14:cNvPr>
                <p14:cNvContentPartPr/>
                <p14:nvPr/>
              </p14:nvContentPartPr>
              <p14:xfrm>
                <a:off x="1954659" y="137089"/>
                <a:ext cx="119160" cy="218520"/>
              </p14:xfrm>
            </p:contentPart>
          </mc:Choice>
          <mc:Fallback xmlns="">
            <p:pic>
              <p:nvPicPr>
                <p:cNvPr id="39" name="Ink 38">
                  <a:extLst>
                    <a:ext uri="{FF2B5EF4-FFF2-40B4-BE49-F238E27FC236}">
                      <a16:creationId xmlns:a16="http://schemas.microsoft.com/office/drawing/2014/main" id="{867785BF-DD9B-934C-849D-6714CAEBCE70}"/>
                    </a:ext>
                  </a:extLst>
                </p:cNvPr>
                <p:cNvPicPr/>
                <p:nvPr/>
              </p:nvPicPr>
              <p:blipFill>
                <a:blip r:embed="rId43"/>
                <a:stretch>
                  <a:fillRect/>
                </a:stretch>
              </p:blipFill>
              <p:spPr>
                <a:xfrm>
                  <a:off x="1947099" y="129529"/>
                  <a:ext cx="134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5F52AEBE-D98A-8343-A423-CBBDFDD253E8}"/>
                    </a:ext>
                  </a:extLst>
                </p14:cNvPr>
                <p14:cNvContentPartPr/>
                <p14:nvPr/>
              </p14:nvContentPartPr>
              <p14:xfrm>
                <a:off x="1938459" y="273169"/>
                <a:ext cx="75960" cy="34560"/>
              </p14:xfrm>
            </p:contentPart>
          </mc:Choice>
          <mc:Fallback xmlns="">
            <p:pic>
              <p:nvPicPr>
                <p:cNvPr id="40" name="Ink 39">
                  <a:extLst>
                    <a:ext uri="{FF2B5EF4-FFF2-40B4-BE49-F238E27FC236}">
                      <a16:creationId xmlns:a16="http://schemas.microsoft.com/office/drawing/2014/main" id="{5F52AEBE-D98A-8343-A423-CBBDFDD253E8}"/>
                    </a:ext>
                  </a:extLst>
                </p:cNvPr>
                <p:cNvPicPr/>
                <p:nvPr/>
              </p:nvPicPr>
              <p:blipFill>
                <a:blip r:embed="rId45"/>
                <a:stretch>
                  <a:fillRect/>
                </a:stretch>
              </p:blipFill>
              <p:spPr>
                <a:xfrm>
                  <a:off x="1930899" y="265609"/>
                  <a:ext cx="90720" cy="49320"/>
                </a:xfrm>
                <a:prstGeom prst="rect">
                  <a:avLst/>
                </a:prstGeom>
              </p:spPr>
            </p:pic>
          </mc:Fallback>
        </mc:AlternateContent>
      </p:grpSp>
      <p:grpSp>
        <p:nvGrpSpPr>
          <p:cNvPr id="45" name="Group 44">
            <a:extLst>
              <a:ext uri="{FF2B5EF4-FFF2-40B4-BE49-F238E27FC236}">
                <a16:creationId xmlns:a16="http://schemas.microsoft.com/office/drawing/2014/main" id="{714C14CD-83CD-E64C-A62D-60E91BD6053E}"/>
              </a:ext>
            </a:extLst>
          </p:cNvPr>
          <p:cNvGrpSpPr/>
          <p:nvPr/>
        </p:nvGrpSpPr>
        <p:grpSpPr>
          <a:xfrm>
            <a:off x="258699" y="872569"/>
            <a:ext cx="1802880" cy="543240"/>
            <a:chOff x="258699" y="872569"/>
            <a:chExt cx="1802880" cy="543240"/>
          </a:xfrm>
        </p:grpSpPr>
        <mc:AlternateContent xmlns:mc="http://schemas.openxmlformats.org/markup-compatibility/2006" xmlns:p14="http://schemas.microsoft.com/office/powerpoint/2010/main">
          <mc:Choice Requires="p14">
            <p:contentPart p14:bwMode="auto" r:id="rId46">
              <p14:nvContentPartPr>
                <p14:cNvPr id="13" name="Ink 12">
                  <a:extLst>
                    <a:ext uri="{FF2B5EF4-FFF2-40B4-BE49-F238E27FC236}">
                      <a16:creationId xmlns:a16="http://schemas.microsoft.com/office/drawing/2014/main" id="{BAD56E02-322D-464F-821D-5837AECDF206}"/>
                    </a:ext>
                  </a:extLst>
                </p14:cNvPr>
                <p14:cNvContentPartPr/>
                <p14:nvPr/>
              </p14:nvContentPartPr>
              <p14:xfrm>
                <a:off x="1697619" y="930529"/>
                <a:ext cx="23760" cy="122400"/>
              </p14:xfrm>
            </p:contentPart>
          </mc:Choice>
          <mc:Fallback xmlns="">
            <p:pic>
              <p:nvPicPr>
                <p:cNvPr id="13" name="Ink 12">
                  <a:extLst>
                    <a:ext uri="{FF2B5EF4-FFF2-40B4-BE49-F238E27FC236}">
                      <a16:creationId xmlns:a16="http://schemas.microsoft.com/office/drawing/2014/main" id="{BAD56E02-322D-464F-821D-5837AECDF206}"/>
                    </a:ext>
                  </a:extLst>
                </p:cNvPr>
                <p:cNvPicPr/>
                <p:nvPr/>
              </p:nvPicPr>
              <p:blipFill>
                <a:blip r:embed="rId47"/>
                <a:stretch>
                  <a:fillRect/>
                </a:stretch>
              </p:blipFill>
              <p:spPr>
                <a:xfrm>
                  <a:off x="1690059" y="922969"/>
                  <a:ext cx="38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 name="Ink 13">
                  <a:extLst>
                    <a:ext uri="{FF2B5EF4-FFF2-40B4-BE49-F238E27FC236}">
                      <a16:creationId xmlns:a16="http://schemas.microsoft.com/office/drawing/2014/main" id="{FBB1367B-6B95-6A48-880D-62C1F06598A4}"/>
                    </a:ext>
                  </a:extLst>
                </p14:cNvPr>
                <p14:cNvContentPartPr/>
                <p14:nvPr/>
              </p14:nvContentPartPr>
              <p14:xfrm>
                <a:off x="1672059" y="897049"/>
                <a:ext cx="139680" cy="122760"/>
              </p14:xfrm>
            </p:contentPart>
          </mc:Choice>
          <mc:Fallback xmlns="">
            <p:pic>
              <p:nvPicPr>
                <p:cNvPr id="14" name="Ink 13">
                  <a:extLst>
                    <a:ext uri="{FF2B5EF4-FFF2-40B4-BE49-F238E27FC236}">
                      <a16:creationId xmlns:a16="http://schemas.microsoft.com/office/drawing/2014/main" id="{FBB1367B-6B95-6A48-880D-62C1F06598A4}"/>
                    </a:ext>
                  </a:extLst>
                </p:cNvPr>
                <p:cNvPicPr/>
                <p:nvPr/>
              </p:nvPicPr>
              <p:blipFill>
                <a:blip r:embed="rId49"/>
                <a:stretch>
                  <a:fillRect/>
                </a:stretch>
              </p:blipFill>
              <p:spPr>
                <a:xfrm>
                  <a:off x="1664499" y="889489"/>
                  <a:ext cx="154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 name="Ink 14">
                  <a:extLst>
                    <a:ext uri="{FF2B5EF4-FFF2-40B4-BE49-F238E27FC236}">
                      <a16:creationId xmlns:a16="http://schemas.microsoft.com/office/drawing/2014/main" id="{7D91D0AD-1912-6B43-92DF-FE89159D1FEE}"/>
                    </a:ext>
                  </a:extLst>
                </p14:cNvPr>
                <p14:cNvContentPartPr/>
                <p14:nvPr/>
              </p14:nvContentPartPr>
              <p14:xfrm>
                <a:off x="1898499" y="872569"/>
                <a:ext cx="163080" cy="135720"/>
              </p14:xfrm>
            </p:contentPart>
          </mc:Choice>
          <mc:Fallback xmlns="">
            <p:pic>
              <p:nvPicPr>
                <p:cNvPr id="15" name="Ink 14">
                  <a:extLst>
                    <a:ext uri="{FF2B5EF4-FFF2-40B4-BE49-F238E27FC236}">
                      <a16:creationId xmlns:a16="http://schemas.microsoft.com/office/drawing/2014/main" id="{7D91D0AD-1912-6B43-92DF-FE89159D1FEE}"/>
                    </a:ext>
                  </a:extLst>
                </p:cNvPr>
                <p:cNvPicPr/>
                <p:nvPr/>
              </p:nvPicPr>
              <p:blipFill>
                <a:blip r:embed="rId51"/>
                <a:stretch>
                  <a:fillRect/>
                </a:stretch>
              </p:blipFill>
              <p:spPr>
                <a:xfrm>
                  <a:off x="1890939" y="865009"/>
                  <a:ext cx="1778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 name="Ink 2">
                  <a:extLst>
                    <a:ext uri="{FF2B5EF4-FFF2-40B4-BE49-F238E27FC236}">
                      <a16:creationId xmlns:a16="http://schemas.microsoft.com/office/drawing/2014/main" id="{68DCD21C-36B8-A34E-BDDF-7812398F7143}"/>
                    </a:ext>
                  </a:extLst>
                </p14:cNvPr>
                <p14:cNvContentPartPr/>
                <p14:nvPr/>
              </p14:nvContentPartPr>
              <p14:xfrm>
                <a:off x="258699" y="1265329"/>
                <a:ext cx="32760" cy="150480"/>
              </p14:xfrm>
            </p:contentPart>
          </mc:Choice>
          <mc:Fallback xmlns="">
            <p:pic>
              <p:nvPicPr>
                <p:cNvPr id="3" name="Ink 2">
                  <a:extLst>
                    <a:ext uri="{FF2B5EF4-FFF2-40B4-BE49-F238E27FC236}">
                      <a16:creationId xmlns:a16="http://schemas.microsoft.com/office/drawing/2014/main" id="{68DCD21C-36B8-A34E-BDDF-7812398F7143}"/>
                    </a:ext>
                  </a:extLst>
                </p:cNvPr>
                <p:cNvPicPr/>
                <p:nvPr/>
              </p:nvPicPr>
              <p:blipFill>
                <a:blip r:embed="rId53"/>
                <a:stretch>
                  <a:fillRect/>
                </a:stretch>
              </p:blipFill>
              <p:spPr>
                <a:xfrm>
                  <a:off x="251139" y="1257769"/>
                  <a:ext cx="47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 name="Ink 4">
                  <a:extLst>
                    <a:ext uri="{FF2B5EF4-FFF2-40B4-BE49-F238E27FC236}">
                      <a16:creationId xmlns:a16="http://schemas.microsoft.com/office/drawing/2014/main" id="{369A7911-7F55-AA43-A15F-A08A799139C3}"/>
                    </a:ext>
                  </a:extLst>
                </p14:cNvPr>
                <p14:cNvContentPartPr/>
                <p14:nvPr/>
              </p14:nvContentPartPr>
              <p14:xfrm>
                <a:off x="288579" y="1228249"/>
                <a:ext cx="76680" cy="126000"/>
              </p14:xfrm>
            </p:contentPart>
          </mc:Choice>
          <mc:Fallback xmlns="">
            <p:pic>
              <p:nvPicPr>
                <p:cNvPr id="5" name="Ink 4">
                  <a:extLst>
                    <a:ext uri="{FF2B5EF4-FFF2-40B4-BE49-F238E27FC236}">
                      <a16:creationId xmlns:a16="http://schemas.microsoft.com/office/drawing/2014/main" id="{369A7911-7F55-AA43-A15F-A08A799139C3}"/>
                    </a:ext>
                  </a:extLst>
                </p:cNvPr>
                <p:cNvPicPr/>
                <p:nvPr/>
              </p:nvPicPr>
              <p:blipFill>
                <a:blip r:embed="rId55"/>
                <a:stretch>
                  <a:fillRect/>
                </a:stretch>
              </p:blipFill>
              <p:spPr>
                <a:xfrm>
                  <a:off x="281019" y="1220689"/>
                  <a:ext cx="91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 name="Ink 5">
                  <a:extLst>
                    <a:ext uri="{FF2B5EF4-FFF2-40B4-BE49-F238E27FC236}">
                      <a16:creationId xmlns:a16="http://schemas.microsoft.com/office/drawing/2014/main" id="{568092AE-E02C-BC48-8D9C-8F179773D2A8}"/>
                    </a:ext>
                  </a:extLst>
                </p14:cNvPr>
                <p14:cNvContentPartPr/>
                <p14:nvPr/>
              </p14:nvContentPartPr>
              <p14:xfrm>
                <a:off x="265899" y="1333369"/>
                <a:ext cx="91080" cy="20520"/>
              </p14:xfrm>
            </p:contentPart>
          </mc:Choice>
          <mc:Fallback xmlns="">
            <p:pic>
              <p:nvPicPr>
                <p:cNvPr id="6" name="Ink 5">
                  <a:extLst>
                    <a:ext uri="{FF2B5EF4-FFF2-40B4-BE49-F238E27FC236}">
                      <a16:creationId xmlns:a16="http://schemas.microsoft.com/office/drawing/2014/main" id="{568092AE-E02C-BC48-8D9C-8F179773D2A8}"/>
                    </a:ext>
                  </a:extLst>
                </p:cNvPr>
                <p:cNvPicPr/>
                <p:nvPr/>
              </p:nvPicPr>
              <p:blipFill>
                <a:blip r:embed="rId57"/>
                <a:stretch>
                  <a:fillRect/>
                </a:stretch>
              </p:blipFill>
              <p:spPr>
                <a:xfrm>
                  <a:off x="258339" y="1325809"/>
                  <a:ext cx="105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 name="Ink 6">
                  <a:extLst>
                    <a:ext uri="{FF2B5EF4-FFF2-40B4-BE49-F238E27FC236}">
                      <a16:creationId xmlns:a16="http://schemas.microsoft.com/office/drawing/2014/main" id="{BFD9E9A3-BC91-0744-A314-C45B6F2E4B5C}"/>
                    </a:ext>
                  </a:extLst>
                </p14:cNvPr>
                <p14:cNvContentPartPr/>
                <p14:nvPr/>
              </p14:nvContentPartPr>
              <p14:xfrm>
                <a:off x="409899" y="1222849"/>
                <a:ext cx="146880" cy="122760"/>
              </p14:xfrm>
            </p:contentPart>
          </mc:Choice>
          <mc:Fallback xmlns="">
            <p:pic>
              <p:nvPicPr>
                <p:cNvPr id="7" name="Ink 6">
                  <a:extLst>
                    <a:ext uri="{FF2B5EF4-FFF2-40B4-BE49-F238E27FC236}">
                      <a16:creationId xmlns:a16="http://schemas.microsoft.com/office/drawing/2014/main" id="{BFD9E9A3-BC91-0744-A314-C45B6F2E4B5C}"/>
                    </a:ext>
                  </a:extLst>
                </p:cNvPr>
                <p:cNvPicPr/>
                <p:nvPr/>
              </p:nvPicPr>
              <p:blipFill>
                <a:blip r:embed="rId59"/>
                <a:stretch>
                  <a:fillRect/>
                </a:stretch>
              </p:blipFill>
              <p:spPr>
                <a:xfrm>
                  <a:off x="402339" y="1215289"/>
                  <a:ext cx="162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 name="Ink 7">
                  <a:extLst>
                    <a:ext uri="{FF2B5EF4-FFF2-40B4-BE49-F238E27FC236}">
                      <a16:creationId xmlns:a16="http://schemas.microsoft.com/office/drawing/2014/main" id="{F4CD8B0C-52CE-7F44-B690-735278AB41B6}"/>
                    </a:ext>
                  </a:extLst>
                </p14:cNvPr>
                <p14:cNvContentPartPr/>
                <p14:nvPr/>
              </p14:nvContentPartPr>
              <p14:xfrm>
                <a:off x="637419" y="1190449"/>
                <a:ext cx="135000" cy="183600"/>
              </p14:xfrm>
            </p:contentPart>
          </mc:Choice>
          <mc:Fallback xmlns="">
            <p:pic>
              <p:nvPicPr>
                <p:cNvPr id="8" name="Ink 7">
                  <a:extLst>
                    <a:ext uri="{FF2B5EF4-FFF2-40B4-BE49-F238E27FC236}">
                      <a16:creationId xmlns:a16="http://schemas.microsoft.com/office/drawing/2014/main" id="{F4CD8B0C-52CE-7F44-B690-735278AB41B6}"/>
                    </a:ext>
                  </a:extLst>
                </p:cNvPr>
                <p:cNvPicPr/>
                <p:nvPr/>
              </p:nvPicPr>
              <p:blipFill>
                <a:blip r:embed="rId61"/>
                <a:stretch>
                  <a:fillRect/>
                </a:stretch>
              </p:blipFill>
              <p:spPr>
                <a:xfrm>
                  <a:off x="629859" y="1183249"/>
                  <a:ext cx="1497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 name="Ink 9">
                  <a:extLst>
                    <a:ext uri="{FF2B5EF4-FFF2-40B4-BE49-F238E27FC236}">
                      <a16:creationId xmlns:a16="http://schemas.microsoft.com/office/drawing/2014/main" id="{2C17B107-2CCF-D244-ADEF-1C805E2B5B48}"/>
                    </a:ext>
                  </a:extLst>
                </p14:cNvPr>
                <p14:cNvContentPartPr/>
                <p14:nvPr/>
              </p14:nvContentPartPr>
              <p14:xfrm>
                <a:off x="925779" y="1096129"/>
                <a:ext cx="108720" cy="147240"/>
              </p14:xfrm>
            </p:contentPart>
          </mc:Choice>
          <mc:Fallback xmlns="">
            <p:pic>
              <p:nvPicPr>
                <p:cNvPr id="10" name="Ink 9">
                  <a:extLst>
                    <a:ext uri="{FF2B5EF4-FFF2-40B4-BE49-F238E27FC236}">
                      <a16:creationId xmlns:a16="http://schemas.microsoft.com/office/drawing/2014/main" id="{2C17B107-2CCF-D244-ADEF-1C805E2B5B48}"/>
                    </a:ext>
                  </a:extLst>
                </p:cNvPr>
                <p:cNvPicPr/>
                <p:nvPr/>
              </p:nvPicPr>
              <p:blipFill>
                <a:blip r:embed="rId63"/>
                <a:stretch>
                  <a:fillRect/>
                </a:stretch>
              </p:blipFill>
              <p:spPr>
                <a:xfrm>
                  <a:off x="918219" y="1088569"/>
                  <a:ext cx="123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 name="Ink 10">
                  <a:extLst>
                    <a:ext uri="{FF2B5EF4-FFF2-40B4-BE49-F238E27FC236}">
                      <a16:creationId xmlns:a16="http://schemas.microsoft.com/office/drawing/2014/main" id="{947656F7-EEFD-E240-8330-34514D41C587}"/>
                    </a:ext>
                  </a:extLst>
                </p14:cNvPr>
                <p14:cNvContentPartPr/>
                <p14:nvPr/>
              </p14:nvContentPartPr>
              <p14:xfrm>
                <a:off x="1120539" y="1063009"/>
                <a:ext cx="161280" cy="130320"/>
              </p14:xfrm>
            </p:contentPart>
          </mc:Choice>
          <mc:Fallback xmlns="">
            <p:pic>
              <p:nvPicPr>
                <p:cNvPr id="11" name="Ink 10">
                  <a:extLst>
                    <a:ext uri="{FF2B5EF4-FFF2-40B4-BE49-F238E27FC236}">
                      <a16:creationId xmlns:a16="http://schemas.microsoft.com/office/drawing/2014/main" id="{947656F7-EEFD-E240-8330-34514D41C587}"/>
                    </a:ext>
                  </a:extLst>
                </p:cNvPr>
                <p:cNvPicPr/>
                <p:nvPr/>
              </p:nvPicPr>
              <p:blipFill>
                <a:blip r:embed="rId65"/>
                <a:stretch>
                  <a:fillRect/>
                </a:stretch>
              </p:blipFill>
              <p:spPr>
                <a:xfrm>
                  <a:off x="1112979" y="1055449"/>
                  <a:ext cx="176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 name="Ink 11">
                  <a:extLst>
                    <a:ext uri="{FF2B5EF4-FFF2-40B4-BE49-F238E27FC236}">
                      <a16:creationId xmlns:a16="http://schemas.microsoft.com/office/drawing/2014/main" id="{8C53DBF1-50B0-5D43-B0FF-A6CD262CC94B}"/>
                    </a:ext>
                  </a:extLst>
                </p14:cNvPr>
                <p14:cNvContentPartPr/>
                <p14:nvPr/>
              </p14:nvContentPartPr>
              <p14:xfrm>
                <a:off x="1399539" y="1012969"/>
                <a:ext cx="129600" cy="164880"/>
              </p14:xfrm>
            </p:contentPart>
          </mc:Choice>
          <mc:Fallback xmlns="">
            <p:pic>
              <p:nvPicPr>
                <p:cNvPr id="12" name="Ink 11">
                  <a:extLst>
                    <a:ext uri="{FF2B5EF4-FFF2-40B4-BE49-F238E27FC236}">
                      <a16:creationId xmlns:a16="http://schemas.microsoft.com/office/drawing/2014/main" id="{8C53DBF1-50B0-5D43-B0FF-A6CD262CC94B}"/>
                    </a:ext>
                  </a:extLst>
                </p:cNvPr>
                <p:cNvPicPr/>
                <p:nvPr/>
              </p:nvPicPr>
              <p:blipFill>
                <a:blip r:embed="rId67"/>
                <a:stretch>
                  <a:fillRect/>
                </a:stretch>
              </p:blipFill>
              <p:spPr>
                <a:xfrm>
                  <a:off x="1391979" y="1005409"/>
                  <a:ext cx="144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EDFF156-EABB-1A46-A5BD-2A9CFA6E9B76}"/>
                    </a:ext>
                  </a:extLst>
                </p14:cNvPr>
                <p14:cNvContentPartPr/>
                <p14:nvPr/>
              </p14:nvContentPartPr>
              <p14:xfrm>
                <a:off x="749379" y="1290042"/>
                <a:ext cx="61920" cy="78840"/>
              </p14:xfrm>
            </p:contentPart>
          </mc:Choice>
          <mc:Fallback xmlns="">
            <p:pic>
              <p:nvPicPr>
                <p:cNvPr id="42" name="Ink 41">
                  <a:extLst>
                    <a:ext uri="{FF2B5EF4-FFF2-40B4-BE49-F238E27FC236}">
                      <a16:creationId xmlns:a16="http://schemas.microsoft.com/office/drawing/2014/main" id="{EEDFF156-EABB-1A46-A5BD-2A9CFA6E9B76}"/>
                    </a:ext>
                  </a:extLst>
                </p:cNvPr>
                <p:cNvPicPr/>
                <p:nvPr/>
              </p:nvPicPr>
              <p:blipFill>
                <a:blip r:embed="rId69"/>
                <a:stretch>
                  <a:fillRect/>
                </a:stretch>
              </p:blipFill>
              <p:spPr>
                <a:xfrm>
                  <a:off x="741819" y="1282482"/>
                  <a:ext cx="770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41CA1A4B-83D8-E946-B6E3-BCF6025DC719}"/>
                    </a:ext>
                  </a:extLst>
                </p14:cNvPr>
                <p14:cNvContentPartPr/>
                <p14:nvPr/>
              </p14:nvContentPartPr>
              <p14:xfrm>
                <a:off x="1480899" y="1072602"/>
                <a:ext cx="96480" cy="118440"/>
              </p14:xfrm>
            </p:contentPart>
          </mc:Choice>
          <mc:Fallback xmlns="">
            <p:pic>
              <p:nvPicPr>
                <p:cNvPr id="44" name="Ink 43">
                  <a:extLst>
                    <a:ext uri="{FF2B5EF4-FFF2-40B4-BE49-F238E27FC236}">
                      <a16:creationId xmlns:a16="http://schemas.microsoft.com/office/drawing/2014/main" id="{41CA1A4B-83D8-E946-B6E3-BCF6025DC719}"/>
                    </a:ext>
                  </a:extLst>
                </p:cNvPr>
                <p:cNvPicPr/>
                <p:nvPr/>
              </p:nvPicPr>
              <p:blipFill>
                <a:blip r:embed="rId71"/>
                <a:stretch>
                  <a:fillRect/>
                </a:stretch>
              </p:blipFill>
              <p:spPr>
                <a:xfrm>
                  <a:off x="1473339" y="1065042"/>
                  <a:ext cx="111600" cy="13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9AAA0E1D-473B-8C4A-B847-EDD9DAF68202}"/>
                  </a:ext>
                </a:extLst>
              </p14:cNvPr>
              <p14:cNvContentPartPr/>
              <p14:nvPr/>
            </p14:nvContentPartPr>
            <p14:xfrm>
              <a:off x="2274339" y="4836402"/>
              <a:ext cx="134280" cy="39960"/>
            </p14:xfrm>
          </p:contentPart>
        </mc:Choice>
        <mc:Fallback xmlns="">
          <p:pic>
            <p:nvPicPr>
              <p:cNvPr id="46" name="Ink 45">
                <a:extLst>
                  <a:ext uri="{FF2B5EF4-FFF2-40B4-BE49-F238E27FC236}">
                    <a16:creationId xmlns:a16="http://schemas.microsoft.com/office/drawing/2014/main" id="{9AAA0E1D-473B-8C4A-B847-EDD9DAF68202}"/>
                  </a:ext>
                </a:extLst>
              </p:cNvPr>
              <p:cNvPicPr/>
              <p:nvPr/>
            </p:nvPicPr>
            <p:blipFill>
              <a:blip r:embed="rId73"/>
              <a:stretch>
                <a:fillRect/>
              </a:stretch>
            </p:blipFill>
            <p:spPr>
              <a:xfrm>
                <a:off x="2266779" y="4829202"/>
                <a:ext cx="149400" cy="54720"/>
              </a:xfrm>
              <a:prstGeom prst="rect">
                <a:avLst/>
              </a:prstGeom>
            </p:spPr>
          </p:pic>
        </mc:Fallback>
      </mc:AlternateContent>
      <p:grpSp>
        <p:nvGrpSpPr>
          <p:cNvPr id="58" name="Group 57">
            <a:extLst>
              <a:ext uri="{FF2B5EF4-FFF2-40B4-BE49-F238E27FC236}">
                <a16:creationId xmlns:a16="http://schemas.microsoft.com/office/drawing/2014/main" id="{12D34589-FC9B-274C-BE44-D1E173320152}"/>
              </a:ext>
            </a:extLst>
          </p:cNvPr>
          <p:cNvGrpSpPr/>
          <p:nvPr/>
        </p:nvGrpSpPr>
        <p:grpSpPr>
          <a:xfrm>
            <a:off x="5396619" y="1014642"/>
            <a:ext cx="126360" cy="168840"/>
            <a:chOff x="5396619" y="1014642"/>
            <a:chExt cx="126360" cy="168840"/>
          </a:xfrm>
        </p:grpSpPr>
        <mc:AlternateContent xmlns:mc="http://schemas.openxmlformats.org/markup-compatibility/2006" xmlns:p14="http://schemas.microsoft.com/office/powerpoint/2010/main">
          <mc:Choice Requires="p14">
            <p:contentPart p14:bwMode="auto" r:id="rId74">
              <p14:nvContentPartPr>
                <p14:cNvPr id="56" name="Ink 55">
                  <a:extLst>
                    <a:ext uri="{FF2B5EF4-FFF2-40B4-BE49-F238E27FC236}">
                      <a16:creationId xmlns:a16="http://schemas.microsoft.com/office/drawing/2014/main" id="{BF01829F-2660-5F48-A6B9-7B9A954B9176}"/>
                    </a:ext>
                  </a:extLst>
                </p14:cNvPr>
                <p14:cNvContentPartPr/>
                <p14:nvPr/>
              </p14:nvContentPartPr>
              <p14:xfrm>
                <a:off x="5437299" y="1014642"/>
                <a:ext cx="85680" cy="73800"/>
              </p14:xfrm>
            </p:contentPart>
          </mc:Choice>
          <mc:Fallback xmlns="">
            <p:pic>
              <p:nvPicPr>
                <p:cNvPr id="56" name="Ink 55">
                  <a:extLst>
                    <a:ext uri="{FF2B5EF4-FFF2-40B4-BE49-F238E27FC236}">
                      <a16:creationId xmlns:a16="http://schemas.microsoft.com/office/drawing/2014/main" id="{BF01829F-2660-5F48-A6B9-7B9A954B9176}"/>
                    </a:ext>
                  </a:extLst>
                </p:cNvPr>
                <p:cNvPicPr/>
                <p:nvPr/>
              </p:nvPicPr>
              <p:blipFill>
                <a:blip r:embed="rId75"/>
                <a:stretch>
                  <a:fillRect/>
                </a:stretch>
              </p:blipFill>
              <p:spPr>
                <a:xfrm>
                  <a:off x="5429739" y="1007082"/>
                  <a:ext cx="100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921C8204-EA9E-B041-8FD4-13C90108CCFA}"/>
                    </a:ext>
                  </a:extLst>
                </p14:cNvPr>
                <p14:cNvContentPartPr/>
                <p14:nvPr/>
              </p14:nvContentPartPr>
              <p14:xfrm>
                <a:off x="5396619" y="1113282"/>
                <a:ext cx="94320" cy="70200"/>
              </p14:xfrm>
            </p:contentPart>
          </mc:Choice>
          <mc:Fallback xmlns="">
            <p:pic>
              <p:nvPicPr>
                <p:cNvPr id="57" name="Ink 56">
                  <a:extLst>
                    <a:ext uri="{FF2B5EF4-FFF2-40B4-BE49-F238E27FC236}">
                      <a16:creationId xmlns:a16="http://schemas.microsoft.com/office/drawing/2014/main" id="{921C8204-EA9E-B041-8FD4-13C90108CCFA}"/>
                    </a:ext>
                  </a:extLst>
                </p:cNvPr>
                <p:cNvPicPr/>
                <p:nvPr/>
              </p:nvPicPr>
              <p:blipFill>
                <a:blip r:embed="rId77"/>
                <a:stretch>
                  <a:fillRect/>
                </a:stretch>
              </p:blipFill>
              <p:spPr>
                <a:xfrm>
                  <a:off x="5389059" y="1105722"/>
                  <a:ext cx="109080" cy="85320"/>
                </a:xfrm>
                <a:prstGeom prst="rect">
                  <a:avLst/>
                </a:prstGeom>
              </p:spPr>
            </p:pic>
          </mc:Fallback>
        </mc:AlternateContent>
      </p:grpSp>
      <p:grpSp>
        <p:nvGrpSpPr>
          <p:cNvPr id="74" name="Group 73">
            <a:extLst>
              <a:ext uri="{FF2B5EF4-FFF2-40B4-BE49-F238E27FC236}">
                <a16:creationId xmlns:a16="http://schemas.microsoft.com/office/drawing/2014/main" id="{CD86503A-6EEE-B345-8F21-57C0304B1601}"/>
              </a:ext>
            </a:extLst>
          </p:cNvPr>
          <p:cNvGrpSpPr/>
          <p:nvPr/>
        </p:nvGrpSpPr>
        <p:grpSpPr>
          <a:xfrm>
            <a:off x="963219" y="4969602"/>
            <a:ext cx="1250280" cy="480600"/>
            <a:chOff x="963219" y="4969602"/>
            <a:chExt cx="1250280" cy="480600"/>
          </a:xfrm>
        </p:grpSpPr>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B77681ED-4636-DB4A-92CF-295BCE1BB378}"/>
                    </a:ext>
                  </a:extLst>
                </p14:cNvPr>
                <p14:cNvContentPartPr/>
                <p14:nvPr/>
              </p14:nvContentPartPr>
              <p14:xfrm>
                <a:off x="2064819" y="5070762"/>
                <a:ext cx="148680" cy="52200"/>
              </p14:xfrm>
            </p:contentPart>
          </mc:Choice>
          <mc:Fallback xmlns="">
            <p:pic>
              <p:nvPicPr>
                <p:cNvPr id="59" name="Ink 58">
                  <a:extLst>
                    <a:ext uri="{FF2B5EF4-FFF2-40B4-BE49-F238E27FC236}">
                      <a16:creationId xmlns:a16="http://schemas.microsoft.com/office/drawing/2014/main" id="{B77681ED-4636-DB4A-92CF-295BCE1BB378}"/>
                    </a:ext>
                  </a:extLst>
                </p:cNvPr>
                <p:cNvPicPr/>
                <p:nvPr/>
              </p:nvPicPr>
              <p:blipFill>
                <a:blip r:embed="rId79"/>
                <a:stretch>
                  <a:fillRect/>
                </a:stretch>
              </p:blipFill>
              <p:spPr>
                <a:xfrm>
                  <a:off x="2057259" y="5063202"/>
                  <a:ext cx="1638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C69A89E1-557B-D74F-8DDD-AEE2FE01997E}"/>
                    </a:ext>
                  </a:extLst>
                </p14:cNvPr>
                <p14:cNvContentPartPr/>
                <p14:nvPr/>
              </p14:nvContentPartPr>
              <p14:xfrm>
                <a:off x="963219" y="5188842"/>
                <a:ext cx="112680" cy="90360"/>
              </p14:xfrm>
            </p:contentPart>
          </mc:Choice>
          <mc:Fallback xmlns="">
            <p:pic>
              <p:nvPicPr>
                <p:cNvPr id="60" name="Ink 59">
                  <a:extLst>
                    <a:ext uri="{FF2B5EF4-FFF2-40B4-BE49-F238E27FC236}">
                      <a16:creationId xmlns:a16="http://schemas.microsoft.com/office/drawing/2014/main" id="{C69A89E1-557B-D74F-8DDD-AEE2FE01997E}"/>
                    </a:ext>
                  </a:extLst>
                </p:cNvPr>
                <p:cNvPicPr/>
                <p:nvPr/>
              </p:nvPicPr>
              <p:blipFill>
                <a:blip r:embed="rId81"/>
                <a:stretch>
                  <a:fillRect/>
                </a:stretch>
              </p:blipFill>
              <p:spPr>
                <a:xfrm>
                  <a:off x="955659" y="5181282"/>
                  <a:ext cx="127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k 60">
                  <a:extLst>
                    <a:ext uri="{FF2B5EF4-FFF2-40B4-BE49-F238E27FC236}">
                      <a16:creationId xmlns:a16="http://schemas.microsoft.com/office/drawing/2014/main" id="{BB4B6D32-D485-704D-9369-31FECECA887F}"/>
                    </a:ext>
                  </a:extLst>
                </p14:cNvPr>
                <p14:cNvContentPartPr/>
                <p14:nvPr/>
              </p14:nvContentPartPr>
              <p14:xfrm>
                <a:off x="1111539" y="5168322"/>
                <a:ext cx="54000" cy="72720"/>
              </p14:xfrm>
            </p:contentPart>
          </mc:Choice>
          <mc:Fallback xmlns="">
            <p:pic>
              <p:nvPicPr>
                <p:cNvPr id="61" name="Ink 60">
                  <a:extLst>
                    <a:ext uri="{FF2B5EF4-FFF2-40B4-BE49-F238E27FC236}">
                      <a16:creationId xmlns:a16="http://schemas.microsoft.com/office/drawing/2014/main" id="{BB4B6D32-D485-704D-9369-31FECECA887F}"/>
                    </a:ext>
                  </a:extLst>
                </p:cNvPr>
                <p:cNvPicPr/>
                <p:nvPr/>
              </p:nvPicPr>
              <p:blipFill>
                <a:blip r:embed="rId83"/>
                <a:stretch>
                  <a:fillRect/>
                </a:stretch>
              </p:blipFill>
              <p:spPr>
                <a:xfrm>
                  <a:off x="1103979" y="5160762"/>
                  <a:ext cx="69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k 61">
                  <a:extLst>
                    <a:ext uri="{FF2B5EF4-FFF2-40B4-BE49-F238E27FC236}">
                      <a16:creationId xmlns:a16="http://schemas.microsoft.com/office/drawing/2014/main" id="{519475C2-BA74-534F-84F2-C71DDB17DAAE}"/>
                    </a:ext>
                  </a:extLst>
                </p14:cNvPr>
                <p14:cNvContentPartPr/>
                <p14:nvPr/>
              </p14:nvContentPartPr>
              <p14:xfrm>
                <a:off x="1245819" y="5152122"/>
                <a:ext cx="57240" cy="74880"/>
              </p14:xfrm>
            </p:contentPart>
          </mc:Choice>
          <mc:Fallback xmlns="">
            <p:pic>
              <p:nvPicPr>
                <p:cNvPr id="62" name="Ink 61">
                  <a:extLst>
                    <a:ext uri="{FF2B5EF4-FFF2-40B4-BE49-F238E27FC236}">
                      <a16:creationId xmlns:a16="http://schemas.microsoft.com/office/drawing/2014/main" id="{519475C2-BA74-534F-84F2-C71DDB17DAAE}"/>
                    </a:ext>
                  </a:extLst>
                </p:cNvPr>
                <p:cNvPicPr/>
                <p:nvPr/>
              </p:nvPicPr>
              <p:blipFill>
                <a:blip r:embed="rId85"/>
                <a:stretch>
                  <a:fillRect/>
                </a:stretch>
              </p:blipFill>
              <p:spPr>
                <a:xfrm>
                  <a:off x="1238259" y="5144562"/>
                  <a:ext cx="723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Ink 62">
                  <a:extLst>
                    <a:ext uri="{FF2B5EF4-FFF2-40B4-BE49-F238E27FC236}">
                      <a16:creationId xmlns:a16="http://schemas.microsoft.com/office/drawing/2014/main" id="{D2D170E6-B606-F34B-8B56-E55D70F34F06}"/>
                    </a:ext>
                  </a:extLst>
                </p14:cNvPr>
                <p14:cNvContentPartPr/>
                <p14:nvPr/>
              </p14:nvContentPartPr>
              <p14:xfrm>
                <a:off x="1254819" y="4969602"/>
                <a:ext cx="79200" cy="199440"/>
              </p14:xfrm>
            </p:contentPart>
          </mc:Choice>
          <mc:Fallback xmlns="">
            <p:pic>
              <p:nvPicPr>
                <p:cNvPr id="63" name="Ink 62">
                  <a:extLst>
                    <a:ext uri="{FF2B5EF4-FFF2-40B4-BE49-F238E27FC236}">
                      <a16:creationId xmlns:a16="http://schemas.microsoft.com/office/drawing/2014/main" id="{D2D170E6-B606-F34B-8B56-E55D70F34F06}"/>
                    </a:ext>
                  </a:extLst>
                </p:cNvPr>
                <p:cNvPicPr/>
                <p:nvPr/>
              </p:nvPicPr>
              <p:blipFill>
                <a:blip r:embed="rId87"/>
                <a:stretch>
                  <a:fillRect/>
                </a:stretch>
              </p:blipFill>
              <p:spPr>
                <a:xfrm>
                  <a:off x="1247259" y="4962042"/>
                  <a:ext cx="943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07563AD6-47E0-CE4A-B34B-9C019142BA52}"/>
                    </a:ext>
                  </a:extLst>
                </p14:cNvPr>
                <p14:cNvContentPartPr/>
                <p14:nvPr/>
              </p14:nvContentPartPr>
              <p14:xfrm>
                <a:off x="1380459" y="5112522"/>
                <a:ext cx="15840" cy="85320"/>
              </p14:xfrm>
            </p:contentPart>
          </mc:Choice>
          <mc:Fallback xmlns="">
            <p:pic>
              <p:nvPicPr>
                <p:cNvPr id="64" name="Ink 63">
                  <a:extLst>
                    <a:ext uri="{FF2B5EF4-FFF2-40B4-BE49-F238E27FC236}">
                      <a16:creationId xmlns:a16="http://schemas.microsoft.com/office/drawing/2014/main" id="{07563AD6-47E0-CE4A-B34B-9C019142BA52}"/>
                    </a:ext>
                  </a:extLst>
                </p:cNvPr>
                <p:cNvPicPr/>
                <p:nvPr/>
              </p:nvPicPr>
              <p:blipFill>
                <a:blip r:embed="rId89"/>
                <a:stretch>
                  <a:fillRect/>
                </a:stretch>
              </p:blipFill>
              <p:spPr>
                <a:xfrm>
                  <a:off x="1372899" y="5105322"/>
                  <a:ext cx="30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Ink 64">
                  <a:extLst>
                    <a:ext uri="{FF2B5EF4-FFF2-40B4-BE49-F238E27FC236}">
                      <a16:creationId xmlns:a16="http://schemas.microsoft.com/office/drawing/2014/main" id="{FD2D49CF-62F8-8845-9FD9-2654EB11645D}"/>
                    </a:ext>
                  </a:extLst>
                </p14:cNvPr>
                <p14:cNvContentPartPr/>
                <p14:nvPr/>
              </p14:nvContentPartPr>
              <p14:xfrm>
                <a:off x="1392339" y="5048802"/>
                <a:ext cx="3960" cy="6480"/>
              </p14:xfrm>
            </p:contentPart>
          </mc:Choice>
          <mc:Fallback xmlns="">
            <p:pic>
              <p:nvPicPr>
                <p:cNvPr id="65" name="Ink 64">
                  <a:extLst>
                    <a:ext uri="{FF2B5EF4-FFF2-40B4-BE49-F238E27FC236}">
                      <a16:creationId xmlns:a16="http://schemas.microsoft.com/office/drawing/2014/main" id="{FD2D49CF-62F8-8845-9FD9-2654EB11645D}"/>
                    </a:ext>
                  </a:extLst>
                </p:cNvPr>
                <p:cNvPicPr/>
                <p:nvPr/>
              </p:nvPicPr>
              <p:blipFill>
                <a:blip r:embed="rId91"/>
                <a:stretch>
                  <a:fillRect/>
                </a:stretch>
              </p:blipFill>
              <p:spPr>
                <a:xfrm>
                  <a:off x="1384779" y="5041242"/>
                  <a:ext cx="19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Ink 65">
                  <a:extLst>
                    <a:ext uri="{FF2B5EF4-FFF2-40B4-BE49-F238E27FC236}">
                      <a16:creationId xmlns:a16="http://schemas.microsoft.com/office/drawing/2014/main" id="{54186795-3814-DC4B-BC38-5A4351DE0D8D}"/>
                    </a:ext>
                  </a:extLst>
                </p14:cNvPr>
                <p14:cNvContentPartPr/>
                <p14:nvPr/>
              </p14:nvContentPartPr>
              <p14:xfrm>
                <a:off x="1491699" y="5074002"/>
                <a:ext cx="66600" cy="78120"/>
              </p14:xfrm>
            </p:contentPart>
          </mc:Choice>
          <mc:Fallback xmlns="">
            <p:pic>
              <p:nvPicPr>
                <p:cNvPr id="66" name="Ink 65">
                  <a:extLst>
                    <a:ext uri="{FF2B5EF4-FFF2-40B4-BE49-F238E27FC236}">
                      <a16:creationId xmlns:a16="http://schemas.microsoft.com/office/drawing/2014/main" id="{54186795-3814-DC4B-BC38-5A4351DE0D8D}"/>
                    </a:ext>
                  </a:extLst>
                </p:cNvPr>
                <p:cNvPicPr/>
                <p:nvPr/>
              </p:nvPicPr>
              <p:blipFill>
                <a:blip r:embed="rId93"/>
                <a:stretch>
                  <a:fillRect/>
                </a:stretch>
              </p:blipFill>
              <p:spPr>
                <a:xfrm>
                  <a:off x="1484139" y="5066442"/>
                  <a:ext cx="81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Ink 66">
                  <a:extLst>
                    <a:ext uri="{FF2B5EF4-FFF2-40B4-BE49-F238E27FC236}">
                      <a16:creationId xmlns:a16="http://schemas.microsoft.com/office/drawing/2014/main" id="{4DF9FE2C-BB30-0848-BEC2-FD9395268CDD}"/>
                    </a:ext>
                  </a:extLst>
                </p14:cNvPr>
                <p14:cNvContentPartPr/>
                <p14:nvPr/>
              </p14:nvContentPartPr>
              <p14:xfrm>
                <a:off x="1589979" y="5063562"/>
                <a:ext cx="83520" cy="52920"/>
              </p14:xfrm>
            </p:contentPart>
          </mc:Choice>
          <mc:Fallback xmlns="">
            <p:pic>
              <p:nvPicPr>
                <p:cNvPr id="67" name="Ink 66">
                  <a:extLst>
                    <a:ext uri="{FF2B5EF4-FFF2-40B4-BE49-F238E27FC236}">
                      <a16:creationId xmlns:a16="http://schemas.microsoft.com/office/drawing/2014/main" id="{4DF9FE2C-BB30-0848-BEC2-FD9395268CDD}"/>
                    </a:ext>
                  </a:extLst>
                </p:cNvPr>
                <p:cNvPicPr/>
                <p:nvPr/>
              </p:nvPicPr>
              <p:blipFill>
                <a:blip r:embed="rId95"/>
                <a:stretch>
                  <a:fillRect/>
                </a:stretch>
              </p:blipFill>
              <p:spPr>
                <a:xfrm>
                  <a:off x="1582779" y="5056362"/>
                  <a:ext cx="98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3C54FA1B-B406-AC49-9EE4-28E31BBA8B82}"/>
                    </a:ext>
                  </a:extLst>
                </p14:cNvPr>
                <p14:cNvContentPartPr/>
                <p14:nvPr/>
              </p14:nvContentPartPr>
              <p14:xfrm>
                <a:off x="1308819" y="5377842"/>
                <a:ext cx="48960" cy="26640"/>
              </p14:xfrm>
            </p:contentPart>
          </mc:Choice>
          <mc:Fallback xmlns="">
            <p:pic>
              <p:nvPicPr>
                <p:cNvPr id="68" name="Ink 67">
                  <a:extLst>
                    <a:ext uri="{FF2B5EF4-FFF2-40B4-BE49-F238E27FC236}">
                      <a16:creationId xmlns:a16="http://schemas.microsoft.com/office/drawing/2014/main" id="{3C54FA1B-B406-AC49-9EE4-28E31BBA8B82}"/>
                    </a:ext>
                  </a:extLst>
                </p:cNvPr>
                <p:cNvPicPr/>
                <p:nvPr/>
              </p:nvPicPr>
              <p:blipFill>
                <a:blip r:embed="rId97"/>
                <a:stretch>
                  <a:fillRect/>
                </a:stretch>
              </p:blipFill>
              <p:spPr>
                <a:xfrm>
                  <a:off x="1301259" y="5370642"/>
                  <a:ext cx="640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13A541BD-1FD6-824D-9452-287AB57FDE32}"/>
                    </a:ext>
                  </a:extLst>
                </p14:cNvPr>
                <p14:cNvContentPartPr/>
                <p14:nvPr/>
              </p14:nvContentPartPr>
              <p14:xfrm>
                <a:off x="1309179" y="5435442"/>
                <a:ext cx="54720" cy="14760"/>
              </p14:xfrm>
            </p:contentPart>
          </mc:Choice>
          <mc:Fallback xmlns="">
            <p:pic>
              <p:nvPicPr>
                <p:cNvPr id="69" name="Ink 68">
                  <a:extLst>
                    <a:ext uri="{FF2B5EF4-FFF2-40B4-BE49-F238E27FC236}">
                      <a16:creationId xmlns:a16="http://schemas.microsoft.com/office/drawing/2014/main" id="{13A541BD-1FD6-824D-9452-287AB57FDE32}"/>
                    </a:ext>
                  </a:extLst>
                </p:cNvPr>
                <p:cNvPicPr/>
                <p:nvPr/>
              </p:nvPicPr>
              <p:blipFill>
                <a:blip r:embed="rId99"/>
                <a:stretch>
                  <a:fillRect/>
                </a:stretch>
              </p:blipFill>
              <p:spPr>
                <a:xfrm>
                  <a:off x="1301619" y="5427882"/>
                  <a:ext cx="698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888C9587-CA83-8B4D-86B1-4759C9E2B448}"/>
                    </a:ext>
                  </a:extLst>
                </p14:cNvPr>
                <p14:cNvContentPartPr/>
                <p14:nvPr/>
              </p14:nvContentPartPr>
              <p14:xfrm>
                <a:off x="1519779" y="5289282"/>
                <a:ext cx="127800" cy="110520"/>
              </p14:xfrm>
            </p:contentPart>
          </mc:Choice>
          <mc:Fallback xmlns="">
            <p:pic>
              <p:nvPicPr>
                <p:cNvPr id="70" name="Ink 69">
                  <a:extLst>
                    <a:ext uri="{FF2B5EF4-FFF2-40B4-BE49-F238E27FC236}">
                      <a16:creationId xmlns:a16="http://schemas.microsoft.com/office/drawing/2014/main" id="{888C9587-CA83-8B4D-86B1-4759C9E2B448}"/>
                    </a:ext>
                  </a:extLst>
                </p:cNvPr>
                <p:cNvPicPr/>
                <p:nvPr/>
              </p:nvPicPr>
              <p:blipFill>
                <a:blip r:embed="rId101"/>
                <a:stretch>
                  <a:fillRect/>
                </a:stretch>
              </p:blipFill>
              <p:spPr>
                <a:xfrm>
                  <a:off x="1512219" y="5282082"/>
                  <a:ext cx="142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AE98167E-CA24-5A40-9059-448E23806AA8}"/>
                    </a:ext>
                  </a:extLst>
                </p14:cNvPr>
                <p14:cNvContentPartPr/>
                <p14:nvPr/>
              </p14:nvContentPartPr>
              <p14:xfrm>
                <a:off x="1686819" y="5223402"/>
                <a:ext cx="63000" cy="96480"/>
              </p14:xfrm>
            </p:contentPart>
          </mc:Choice>
          <mc:Fallback xmlns="">
            <p:pic>
              <p:nvPicPr>
                <p:cNvPr id="71" name="Ink 70">
                  <a:extLst>
                    <a:ext uri="{FF2B5EF4-FFF2-40B4-BE49-F238E27FC236}">
                      <a16:creationId xmlns:a16="http://schemas.microsoft.com/office/drawing/2014/main" id="{AE98167E-CA24-5A40-9059-448E23806AA8}"/>
                    </a:ext>
                  </a:extLst>
                </p:cNvPr>
                <p:cNvPicPr/>
                <p:nvPr/>
              </p:nvPicPr>
              <p:blipFill>
                <a:blip r:embed="rId103"/>
                <a:stretch>
                  <a:fillRect/>
                </a:stretch>
              </p:blipFill>
              <p:spPr>
                <a:xfrm>
                  <a:off x="1679259" y="5215842"/>
                  <a:ext cx="78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24A5AE9A-0DE4-6649-83FE-04C8D44B3C12}"/>
                    </a:ext>
                  </a:extLst>
                </p14:cNvPr>
                <p14:cNvContentPartPr/>
                <p14:nvPr/>
              </p14:nvContentPartPr>
              <p14:xfrm>
                <a:off x="1799139" y="5198562"/>
                <a:ext cx="74520" cy="106200"/>
              </p14:xfrm>
            </p:contentPart>
          </mc:Choice>
          <mc:Fallback xmlns="">
            <p:pic>
              <p:nvPicPr>
                <p:cNvPr id="72" name="Ink 71">
                  <a:extLst>
                    <a:ext uri="{FF2B5EF4-FFF2-40B4-BE49-F238E27FC236}">
                      <a16:creationId xmlns:a16="http://schemas.microsoft.com/office/drawing/2014/main" id="{24A5AE9A-0DE4-6649-83FE-04C8D44B3C12}"/>
                    </a:ext>
                  </a:extLst>
                </p:cNvPr>
                <p:cNvPicPr/>
                <p:nvPr/>
              </p:nvPicPr>
              <p:blipFill>
                <a:blip r:embed="rId105"/>
                <a:stretch>
                  <a:fillRect/>
                </a:stretch>
              </p:blipFill>
              <p:spPr>
                <a:xfrm>
                  <a:off x="1791939" y="5191002"/>
                  <a:ext cx="89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F2171BD1-4FBD-224E-B024-378FB4935253}"/>
                    </a:ext>
                  </a:extLst>
                </p14:cNvPr>
                <p14:cNvContentPartPr/>
                <p14:nvPr/>
              </p14:nvContentPartPr>
              <p14:xfrm>
                <a:off x="1901019" y="5180202"/>
                <a:ext cx="67680" cy="68400"/>
              </p14:xfrm>
            </p:contentPart>
          </mc:Choice>
          <mc:Fallback xmlns="">
            <p:pic>
              <p:nvPicPr>
                <p:cNvPr id="73" name="Ink 72">
                  <a:extLst>
                    <a:ext uri="{FF2B5EF4-FFF2-40B4-BE49-F238E27FC236}">
                      <a16:creationId xmlns:a16="http://schemas.microsoft.com/office/drawing/2014/main" id="{F2171BD1-4FBD-224E-B024-378FB4935253}"/>
                    </a:ext>
                  </a:extLst>
                </p:cNvPr>
                <p:cNvPicPr/>
                <p:nvPr/>
              </p:nvPicPr>
              <p:blipFill>
                <a:blip r:embed="rId107"/>
                <a:stretch>
                  <a:fillRect/>
                </a:stretch>
              </p:blipFill>
              <p:spPr>
                <a:xfrm>
                  <a:off x="1893459" y="5172642"/>
                  <a:ext cx="82440" cy="8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75" name="Ink 74">
                <a:extLst>
                  <a:ext uri="{FF2B5EF4-FFF2-40B4-BE49-F238E27FC236}">
                    <a16:creationId xmlns:a16="http://schemas.microsoft.com/office/drawing/2014/main" id="{CF02DBC7-CAE1-B54D-B0B3-94379F6CCAE6}"/>
                  </a:ext>
                </a:extLst>
              </p14:cNvPr>
              <p14:cNvContentPartPr/>
              <p14:nvPr/>
            </p14:nvContentPartPr>
            <p14:xfrm>
              <a:off x="3043299" y="5642082"/>
              <a:ext cx="92520" cy="16560"/>
            </p14:xfrm>
          </p:contentPart>
        </mc:Choice>
        <mc:Fallback xmlns="">
          <p:pic>
            <p:nvPicPr>
              <p:cNvPr id="75" name="Ink 74">
                <a:extLst>
                  <a:ext uri="{FF2B5EF4-FFF2-40B4-BE49-F238E27FC236}">
                    <a16:creationId xmlns:a16="http://schemas.microsoft.com/office/drawing/2014/main" id="{CF02DBC7-CAE1-B54D-B0B3-94379F6CCAE6}"/>
                  </a:ext>
                </a:extLst>
              </p:cNvPr>
              <p:cNvPicPr/>
              <p:nvPr/>
            </p:nvPicPr>
            <p:blipFill>
              <a:blip r:embed="rId109"/>
              <a:stretch>
                <a:fillRect/>
              </a:stretch>
            </p:blipFill>
            <p:spPr>
              <a:xfrm>
                <a:off x="3035739" y="5634522"/>
                <a:ext cx="107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6" name="Ink 75">
                <a:extLst>
                  <a:ext uri="{FF2B5EF4-FFF2-40B4-BE49-F238E27FC236}">
                    <a16:creationId xmlns:a16="http://schemas.microsoft.com/office/drawing/2014/main" id="{DE16949B-2D4B-AE43-A0C8-AC0F1072AE73}"/>
                  </a:ext>
                </a:extLst>
              </p14:cNvPr>
              <p14:cNvContentPartPr/>
              <p14:nvPr/>
            </p14:nvContentPartPr>
            <p14:xfrm>
              <a:off x="3200979" y="5739642"/>
              <a:ext cx="1420920" cy="50400"/>
            </p14:xfrm>
          </p:contentPart>
        </mc:Choice>
        <mc:Fallback xmlns="">
          <p:pic>
            <p:nvPicPr>
              <p:cNvPr id="76" name="Ink 75">
                <a:extLst>
                  <a:ext uri="{FF2B5EF4-FFF2-40B4-BE49-F238E27FC236}">
                    <a16:creationId xmlns:a16="http://schemas.microsoft.com/office/drawing/2014/main" id="{DE16949B-2D4B-AE43-A0C8-AC0F1072AE73}"/>
                  </a:ext>
                </a:extLst>
              </p:cNvPr>
              <p:cNvPicPr/>
              <p:nvPr/>
            </p:nvPicPr>
            <p:blipFill>
              <a:blip r:embed="rId111"/>
              <a:stretch>
                <a:fillRect/>
              </a:stretch>
            </p:blipFill>
            <p:spPr>
              <a:xfrm>
                <a:off x="3193419" y="5732082"/>
                <a:ext cx="14360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Ink 76">
                <a:extLst>
                  <a:ext uri="{FF2B5EF4-FFF2-40B4-BE49-F238E27FC236}">
                    <a16:creationId xmlns:a16="http://schemas.microsoft.com/office/drawing/2014/main" id="{B183D181-CB41-E744-9FAD-8D7EC3FBD084}"/>
                  </a:ext>
                </a:extLst>
              </p14:cNvPr>
              <p14:cNvContentPartPr/>
              <p14:nvPr/>
            </p14:nvContentPartPr>
            <p14:xfrm>
              <a:off x="2174619" y="5547762"/>
              <a:ext cx="125280" cy="105120"/>
            </p14:xfrm>
          </p:contentPart>
        </mc:Choice>
        <mc:Fallback xmlns="">
          <p:pic>
            <p:nvPicPr>
              <p:cNvPr id="77" name="Ink 76">
                <a:extLst>
                  <a:ext uri="{FF2B5EF4-FFF2-40B4-BE49-F238E27FC236}">
                    <a16:creationId xmlns:a16="http://schemas.microsoft.com/office/drawing/2014/main" id="{B183D181-CB41-E744-9FAD-8D7EC3FBD084}"/>
                  </a:ext>
                </a:extLst>
              </p:cNvPr>
              <p:cNvPicPr/>
              <p:nvPr/>
            </p:nvPicPr>
            <p:blipFill>
              <a:blip r:embed="rId113"/>
              <a:stretch>
                <a:fillRect/>
              </a:stretch>
            </p:blipFill>
            <p:spPr>
              <a:xfrm>
                <a:off x="2167059" y="5540202"/>
                <a:ext cx="140400" cy="119880"/>
              </a:xfrm>
              <a:prstGeom prst="rect">
                <a:avLst/>
              </a:prstGeom>
            </p:spPr>
          </p:pic>
        </mc:Fallback>
      </mc:AlternateContent>
      <p:grpSp>
        <p:nvGrpSpPr>
          <p:cNvPr id="80" name="Group 79">
            <a:extLst>
              <a:ext uri="{FF2B5EF4-FFF2-40B4-BE49-F238E27FC236}">
                <a16:creationId xmlns:a16="http://schemas.microsoft.com/office/drawing/2014/main" id="{ED87F15E-D87B-5A4D-9BC5-CC41E9E5F2DF}"/>
              </a:ext>
            </a:extLst>
          </p:cNvPr>
          <p:cNvGrpSpPr/>
          <p:nvPr/>
        </p:nvGrpSpPr>
        <p:grpSpPr>
          <a:xfrm>
            <a:off x="4723419" y="4544442"/>
            <a:ext cx="380160" cy="1258920"/>
            <a:chOff x="4723419" y="4544442"/>
            <a:chExt cx="380160" cy="1258920"/>
          </a:xfrm>
        </p:grpSpPr>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a16="http://schemas.microsoft.com/office/drawing/2014/main" id="{67BCA299-3145-E044-AE75-6C566E26EFED}"/>
                    </a:ext>
                  </a:extLst>
                </p14:cNvPr>
                <p14:cNvContentPartPr/>
                <p14:nvPr/>
              </p14:nvContentPartPr>
              <p14:xfrm>
                <a:off x="4724859" y="4544442"/>
                <a:ext cx="378720" cy="1258920"/>
              </p14:xfrm>
            </p:contentPart>
          </mc:Choice>
          <mc:Fallback xmlns="">
            <p:pic>
              <p:nvPicPr>
                <p:cNvPr id="78" name="Ink 77">
                  <a:extLst>
                    <a:ext uri="{FF2B5EF4-FFF2-40B4-BE49-F238E27FC236}">
                      <a16:creationId xmlns:a16="http://schemas.microsoft.com/office/drawing/2014/main" id="{67BCA299-3145-E044-AE75-6C566E26EFED}"/>
                    </a:ext>
                  </a:extLst>
                </p:cNvPr>
                <p:cNvPicPr/>
                <p:nvPr/>
              </p:nvPicPr>
              <p:blipFill>
                <a:blip r:embed="rId115"/>
                <a:stretch>
                  <a:fillRect/>
                </a:stretch>
              </p:blipFill>
              <p:spPr>
                <a:xfrm>
                  <a:off x="4717299" y="4536882"/>
                  <a:ext cx="393840" cy="1274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CDBBD7C5-849A-A04A-BD78-2F02484C2FF7}"/>
                    </a:ext>
                  </a:extLst>
                </p14:cNvPr>
                <p14:cNvContentPartPr/>
                <p14:nvPr/>
              </p14:nvContentPartPr>
              <p14:xfrm>
                <a:off x="4723419" y="5790402"/>
                <a:ext cx="360" cy="12960"/>
              </p14:xfrm>
            </p:contentPart>
          </mc:Choice>
          <mc:Fallback xmlns="">
            <p:pic>
              <p:nvPicPr>
                <p:cNvPr id="79" name="Ink 78">
                  <a:extLst>
                    <a:ext uri="{FF2B5EF4-FFF2-40B4-BE49-F238E27FC236}">
                      <a16:creationId xmlns:a16="http://schemas.microsoft.com/office/drawing/2014/main" id="{CDBBD7C5-849A-A04A-BD78-2F02484C2FF7}"/>
                    </a:ext>
                  </a:extLst>
                </p:cNvPr>
                <p:cNvPicPr/>
                <p:nvPr/>
              </p:nvPicPr>
              <p:blipFill>
                <a:blip r:embed="rId117"/>
                <a:stretch>
                  <a:fillRect/>
                </a:stretch>
              </p:blipFill>
              <p:spPr>
                <a:xfrm>
                  <a:off x="4716219" y="5782842"/>
                  <a:ext cx="15480" cy="28080"/>
                </a:xfrm>
                <a:prstGeom prst="rect">
                  <a:avLst/>
                </a:prstGeom>
              </p:spPr>
            </p:pic>
          </mc:Fallback>
        </mc:AlternateContent>
      </p:grpSp>
      <p:grpSp>
        <p:nvGrpSpPr>
          <p:cNvPr id="92" name="Group 91">
            <a:extLst>
              <a:ext uri="{FF2B5EF4-FFF2-40B4-BE49-F238E27FC236}">
                <a16:creationId xmlns:a16="http://schemas.microsoft.com/office/drawing/2014/main" id="{A8D95BCE-4ADD-A849-B00B-EF009440D039}"/>
              </a:ext>
            </a:extLst>
          </p:cNvPr>
          <p:cNvGrpSpPr/>
          <p:nvPr/>
        </p:nvGrpSpPr>
        <p:grpSpPr>
          <a:xfrm>
            <a:off x="7333419" y="4234864"/>
            <a:ext cx="1572840" cy="370800"/>
            <a:chOff x="7333419" y="4234864"/>
            <a:chExt cx="1572840" cy="370800"/>
          </a:xfrm>
        </p:grpSpPr>
        <mc:AlternateContent xmlns:mc="http://schemas.openxmlformats.org/markup-compatibility/2006" xmlns:p14="http://schemas.microsoft.com/office/powerpoint/2010/main">
          <mc:Choice Requires="p14">
            <p:contentPart p14:bwMode="auto" r:id="rId118">
              <p14:nvContentPartPr>
                <p14:cNvPr id="81" name="Ink 80">
                  <a:extLst>
                    <a:ext uri="{FF2B5EF4-FFF2-40B4-BE49-F238E27FC236}">
                      <a16:creationId xmlns:a16="http://schemas.microsoft.com/office/drawing/2014/main" id="{B16BD6F9-275F-7E47-AD4C-48132EA6B0C8}"/>
                    </a:ext>
                  </a:extLst>
                </p14:cNvPr>
                <p14:cNvContentPartPr/>
                <p14:nvPr/>
              </p14:nvContentPartPr>
              <p14:xfrm>
                <a:off x="7359699" y="4410544"/>
                <a:ext cx="18360" cy="187920"/>
              </p14:xfrm>
            </p:contentPart>
          </mc:Choice>
          <mc:Fallback xmlns="">
            <p:pic>
              <p:nvPicPr>
                <p:cNvPr id="81" name="Ink 80">
                  <a:extLst>
                    <a:ext uri="{FF2B5EF4-FFF2-40B4-BE49-F238E27FC236}">
                      <a16:creationId xmlns:a16="http://schemas.microsoft.com/office/drawing/2014/main" id="{B16BD6F9-275F-7E47-AD4C-48132EA6B0C8}"/>
                    </a:ext>
                  </a:extLst>
                </p:cNvPr>
                <p:cNvPicPr/>
                <p:nvPr/>
              </p:nvPicPr>
              <p:blipFill>
                <a:blip r:embed="rId119"/>
                <a:stretch>
                  <a:fillRect/>
                </a:stretch>
              </p:blipFill>
              <p:spPr>
                <a:xfrm>
                  <a:off x="7352139" y="4402984"/>
                  <a:ext cx="33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F289B26F-8C66-544D-89D2-29D1BD83D90A}"/>
                    </a:ext>
                  </a:extLst>
                </p14:cNvPr>
                <p14:cNvContentPartPr/>
                <p14:nvPr/>
              </p14:nvContentPartPr>
              <p14:xfrm>
                <a:off x="7333419" y="4387864"/>
                <a:ext cx="192600" cy="217800"/>
              </p14:xfrm>
            </p:contentPart>
          </mc:Choice>
          <mc:Fallback xmlns="">
            <p:pic>
              <p:nvPicPr>
                <p:cNvPr id="82" name="Ink 81">
                  <a:extLst>
                    <a:ext uri="{FF2B5EF4-FFF2-40B4-BE49-F238E27FC236}">
                      <a16:creationId xmlns:a16="http://schemas.microsoft.com/office/drawing/2014/main" id="{F289B26F-8C66-544D-89D2-29D1BD83D90A}"/>
                    </a:ext>
                  </a:extLst>
                </p:cNvPr>
                <p:cNvPicPr/>
                <p:nvPr/>
              </p:nvPicPr>
              <p:blipFill>
                <a:blip r:embed="rId121"/>
                <a:stretch>
                  <a:fillRect/>
                </a:stretch>
              </p:blipFill>
              <p:spPr>
                <a:xfrm>
                  <a:off x="7325859" y="4380304"/>
                  <a:ext cx="207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7280CAD5-577F-3146-8B58-03D1BA98F010}"/>
                    </a:ext>
                  </a:extLst>
                </p14:cNvPr>
                <p14:cNvContentPartPr/>
                <p14:nvPr/>
              </p14:nvContentPartPr>
              <p14:xfrm>
                <a:off x="7564179" y="4349704"/>
                <a:ext cx="28440" cy="216000"/>
              </p14:xfrm>
            </p:contentPart>
          </mc:Choice>
          <mc:Fallback xmlns="">
            <p:pic>
              <p:nvPicPr>
                <p:cNvPr id="83" name="Ink 82">
                  <a:extLst>
                    <a:ext uri="{FF2B5EF4-FFF2-40B4-BE49-F238E27FC236}">
                      <a16:creationId xmlns:a16="http://schemas.microsoft.com/office/drawing/2014/main" id="{7280CAD5-577F-3146-8B58-03D1BA98F010}"/>
                    </a:ext>
                  </a:extLst>
                </p:cNvPr>
                <p:cNvPicPr/>
                <p:nvPr/>
              </p:nvPicPr>
              <p:blipFill>
                <a:blip r:embed="rId123"/>
                <a:stretch>
                  <a:fillRect/>
                </a:stretch>
              </p:blipFill>
              <p:spPr>
                <a:xfrm>
                  <a:off x="7556619" y="4342144"/>
                  <a:ext cx="43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4C2B4606-6ACE-7648-9442-D2D7523AA586}"/>
                    </a:ext>
                  </a:extLst>
                </p14:cNvPr>
                <p14:cNvContentPartPr/>
                <p14:nvPr/>
              </p14:nvContentPartPr>
              <p14:xfrm>
                <a:off x="7666059" y="4476064"/>
                <a:ext cx="116640" cy="82080"/>
              </p14:xfrm>
            </p:contentPart>
          </mc:Choice>
          <mc:Fallback xmlns="">
            <p:pic>
              <p:nvPicPr>
                <p:cNvPr id="84" name="Ink 83">
                  <a:extLst>
                    <a:ext uri="{FF2B5EF4-FFF2-40B4-BE49-F238E27FC236}">
                      <a16:creationId xmlns:a16="http://schemas.microsoft.com/office/drawing/2014/main" id="{4C2B4606-6ACE-7648-9442-D2D7523AA586}"/>
                    </a:ext>
                  </a:extLst>
                </p:cNvPr>
                <p:cNvPicPr/>
                <p:nvPr/>
              </p:nvPicPr>
              <p:blipFill>
                <a:blip r:embed="rId125"/>
                <a:stretch>
                  <a:fillRect/>
                </a:stretch>
              </p:blipFill>
              <p:spPr>
                <a:xfrm>
                  <a:off x="7658499" y="4468504"/>
                  <a:ext cx="1317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99FCA5F8-49E1-174F-B678-79ACBDB28E63}"/>
                    </a:ext>
                  </a:extLst>
                </p14:cNvPr>
                <p14:cNvContentPartPr/>
                <p14:nvPr/>
              </p14:nvContentPartPr>
              <p14:xfrm>
                <a:off x="7833459" y="4425304"/>
                <a:ext cx="102600" cy="104400"/>
              </p14:xfrm>
            </p:contentPart>
          </mc:Choice>
          <mc:Fallback xmlns="">
            <p:pic>
              <p:nvPicPr>
                <p:cNvPr id="85" name="Ink 84">
                  <a:extLst>
                    <a:ext uri="{FF2B5EF4-FFF2-40B4-BE49-F238E27FC236}">
                      <a16:creationId xmlns:a16="http://schemas.microsoft.com/office/drawing/2014/main" id="{99FCA5F8-49E1-174F-B678-79ACBDB28E63}"/>
                    </a:ext>
                  </a:extLst>
                </p:cNvPr>
                <p:cNvPicPr/>
                <p:nvPr/>
              </p:nvPicPr>
              <p:blipFill>
                <a:blip r:embed="rId127"/>
                <a:stretch>
                  <a:fillRect/>
                </a:stretch>
              </p:blipFill>
              <p:spPr>
                <a:xfrm>
                  <a:off x="7826259" y="4417744"/>
                  <a:ext cx="117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Ink 85">
                  <a:extLst>
                    <a:ext uri="{FF2B5EF4-FFF2-40B4-BE49-F238E27FC236}">
                      <a16:creationId xmlns:a16="http://schemas.microsoft.com/office/drawing/2014/main" id="{1383685A-C471-C64B-BDF1-F748BD2B8F4C}"/>
                    </a:ext>
                  </a:extLst>
                </p14:cNvPr>
                <p14:cNvContentPartPr/>
                <p14:nvPr/>
              </p14:nvContentPartPr>
              <p14:xfrm>
                <a:off x="7995099" y="4250344"/>
                <a:ext cx="6840" cy="269640"/>
              </p14:xfrm>
            </p:contentPart>
          </mc:Choice>
          <mc:Fallback xmlns="">
            <p:pic>
              <p:nvPicPr>
                <p:cNvPr id="86" name="Ink 85">
                  <a:extLst>
                    <a:ext uri="{FF2B5EF4-FFF2-40B4-BE49-F238E27FC236}">
                      <a16:creationId xmlns:a16="http://schemas.microsoft.com/office/drawing/2014/main" id="{1383685A-C471-C64B-BDF1-F748BD2B8F4C}"/>
                    </a:ext>
                  </a:extLst>
                </p:cNvPr>
                <p:cNvPicPr/>
                <p:nvPr/>
              </p:nvPicPr>
              <p:blipFill>
                <a:blip r:embed="rId129"/>
                <a:stretch>
                  <a:fillRect/>
                </a:stretch>
              </p:blipFill>
              <p:spPr>
                <a:xfrm>
                  <a:off x="7987539" y="4242784"/>
                  <a:ext cx="219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Ink 86">
                  <a:extLst>
                    <a:ext uri="{FF2B5EF4-FFF2-40B4-BE49-F238E27FC236}">
                      <a16:creationId xmlns:a16="http://schemas.microsoft.com/office/drawing/2014/main" id="{64B000EA-F6D7-FF46-ABC2-20FCA7673401}"/>
                    </a:ext>
                  </a:extLst>
                </p14:cNvPr>
                <p14:cNvContentPartPr/>
                <p14:nvPr/>
              </p14:nvContentPartPr>
              <p14:xfrm>
                <a:off x="8020299" y="4355464"/>
                <a:ext cx="137520" cy="131760"/>
              </p14:xfrm>
            </p:contentPart>
          </mc:Choice>
          <mc:Fallback xmlns="">
            <p:pic>
              <p:nvPicPr>
                <p:cNvPr id="87" name="Ink 86">
                  <a:extLst>
                    <a:ext uri="{FF2B5EF4-FFF2-40B4-BE49-F238E27FC236}">
                      <a16:creationId xmlns:a16="http://schemas.microsoft.com/office/drawing/2014/main" id="{64B000EA-F6D7-FF46-ABC2-20FCA7673401}"/>
                    </a:ext>
                  </a:extLst>
                </p:cNvPr>
                <p:cNvPicPr/>
                <p:nvPr/>
              </p:nvPicPr>
              <p:blipFill>
                <a:blip r:embed="rId131"/>
                <a:stretch>
                  <a:fillRect/>
                </a:stretch>
              </p:blipFill>
              <p:spPr>
                <a:xfrm>
                  <a:off x="8012739" y="4347904"/>
                  <a:ext cx="1526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1E078464-4C68-304F-BE43-5AEC34642561}"/>
                    </a:ext>
                  </a:extLst>
                </p14:cNvPr>
                <p14:cNvContentPartPr/>
                <p14:nvPr/>
              </p14:nvContentPartPr>
              <p14:xfrm>
                <a:off x="8308659" y="4234864"/>
                <a:ext cx="135000" cy="207720"/>
              </p14:xfrm>
            </p:contentPart>
          </mc:Choice>
          <mc:Fallback xmlns="">
            <p:pic>
              <p:nvPicPr>
                <p:cNvPr id="88" name="Ink 87">
                  <a:extLst>
                    <a:ext uri="{FF2B5EF4-FFF2-40B4-BE49-F238E27FC236}">
                      <a16:creationId xmlns:a16="http://schemas.microsoft.com/office/drawing/2014/main" id="{1E078464-4C68-304F-BE43-5AEC34642561}"/>
                    </a:ext>
                  </a:extLst>
                </p:cNvPr>
                <p:cNvPicPr/>
                <p:nvPr/>
              </p:nvPicPr>
              <p:blipFill>
                <a:blip r:embed="rId133"/>
                <a:stretch>
                  <a:fillRect/>
                </a:stretch>
              </p:blipFill>
              <p:spPr>
                <a:xfrm>
                  <a:off x="8301099" y="4227304"/>
                  <a:ext cx="150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Ink 88">
                  <a:extLst>
                    <a:ext uri="{FF2B5EF4-FFF2-40B4-BE49-F238E27FC236}">
                      <a16:creationId xmlns:a16="http://schemas.microsoft.com/office/drawing/2014/main" id="{53BD7F6E-2504-2641-A504-7FEACFACCBA1}"/>
                    </a:ext>
                  </a:extLst>
                </p14:cNvPr>
                <p14:cNvContentPartPr/>
                <p14:nvPr/>
              </p14:nvContentPartPr>
              <p14:xfrm>
                <a:off x="8451219" y="4319464"/>
                <a:ext cx="161640" cy="103320"/>
              </p14:xfrm>
            </p:contentPart>
          </mc:Choice>
          <mc:Fallback xmlns="">
            <p:pic>
              <p:nvPicPr>
                <p:cNvPr id="89" name="Ink 88">
                  <a:extLst>
                    <a:ext uri="{FF2B5EF4-FFF2-40B4-BE49-F238E27FC236}">
                      <a16:creationId xmlns:a16="http://schemas.microsoft.com/office/drawing/2014/main" id="{53BD7F6E-2504-2641-A504-7FEACFACCBA1}"/>
                    </a:ext>
                  </a:extLst>
                </p:cNvPr>
                <p:cNvPicPr/>
                <p:nvPr/>
              </p:nvPicPr>
              <p:blipFill>
                <a:blip r:embed="rId135"/>
                <a:stretch>
                  <a:fillRect/>
                </a:stretch>
              </p:blipFill>
              <p:spPr>
                <a:xfrm>
                  <a:off x="8443659" y="4311904"/>
                  <a:ext cx="176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Ink 89">
                  <a:extLst>
                    <a:ext uri="{FF2B5EF4-FFF2-40B4-BE49-F238E27FC236}">
                      <a16:creationId xmlns:a16="http://schemas.microsoft.com/office/drawing/2014/main" id="{5DB896C3-C600-2142-A5AF-D29BD5A5481C}"/>
                    </a:ext>
                  </a:extLst>
                </p14:cNvPr>
                <p14:cNvContentPartPr/>
                <p14:nvPr/>
              </p14:nvContentPartPr>
              <p14:xfrm>
                <a:off x="8627619" y="4314784"/>
                <a:ext cx="120960" cy="92880"/>
              </p14:xfrm>
            </p:contentPart>
          </mc:Choice>
          <mc:Fallback xmlns="">
            <p:pic>
              <p:nvPicPr>
                <p:cNvPr id="90" name="Ink 89">
                  <a:extLst>
                    <a:ext uri="{FF2B5EF4-FFF2-40B4-BE49-F238E27FC236}">
                      <a16:creationId xmlns:a16="http://schemas.microsoft.com/office/drawing/2014/main" id="{5DB896C3-C600-2142-A5AF-D29BD5A5481C}"/>
                    </a:ext>
                  </a:extLst>
                </p:cNvPr>
                <p:cNvPicPr/>
                <p:nvPr/>
              </p:nvPicPr>
              <p:blipFill>
                <a:blip r:embed="rId137"/>
                <a:stretch>
                  <a:fillRect/>
                </a:stretch>
              </p:blipFill>
              <p:spPr>
                <a:xfrm>
                  <a:off x="8620059" y="4307224"/>
                  <a:ext cx="1360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Ink 90">
                  <a:extLst>
                    <a:ext uri="{FF2B5EF4-FFF2-40B4-BE49-F238E27FC236}">
                      <a16:creationId xmlns:a16="http://schemas.microsoft.com/office/drawing/2014/main" id="{2D56F811-3AF2-7B47-9444-B14997B00C67}"/>
                    </a:ext>
                  </a:extLst>
                </p14:cNvPr>
                <p14:cNvContentPartPr/>
                <p14:nvPr/>
              </p14:nvContentPartPr>
              <p14:xfrm>
                <a:off x="8788899" y="4314064"/>
                <a:ext cx="117360" cy="81720"/>
              </p14:xfrm>
            </p:contentPart>
          </mc:Choice>
          <mc:Fallback xmlns="">
            <p:pic>
              <p:nvPicPr>
                <p:cNvPr id="91" name="Ink 90">
                  <a:extLst>
                    <a:ext uri="{FF2B5EF4-FFF2-40B4-BE49-F238E27FC236}">
                      <a16:creationId xmlns:a16="http://schemas.microsoft.com/office/drawing/2014/main" id="{2D56F811-3AF2-7B47-9444-B14997B00C67}"/>
                    </a:ext>
                  </a:extLst>
                </p:cNvPr>
                <p:cNvPicPr/>
                <p:nvPr/>
              </p:nvPicPr>
              <p:blipFill>
                <a:blip r:embed="rId139"/>
                <a:stretch>
                  <a:fillRect/>
                </a:stretch>
              </p:blipFill>
              <p:spPr>
                <a:xfrm>
                  <a:off x="8781339" y="4306864"/>
                  <a:ext cx="132480" cy="96840"/>
                </a:xfrm>
                <a:prstGeom prst="rect">
                  <a:avLst/>
                </a:prstGeom>
              </p:spPr>
            </p:pic>
          </mc:Fallback>
        </mc:AlternateContent>
      </p:grpSp>
    </p:spTree>
    <p:extLst>
      <p:ext uri="{BB962C8B-B14F-4D97-AF65-F5344CB8AC3E}">
        <p14:creationId xmlns:p14="http://schemas.microsoft.com/office/powerpoint/2010/main" val="3063462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827584" y="116632"/>
            <a:ext cx="5400599" cy="3096344"/>
          </a:xfrm>
        </p:spPr>
        <p:txBody>
          <a:bodyPr>
            <a:normAutofit/>
          </a:bodyPr>
          <a:lstStyle/>
          <a:p>
            <a:pPr marL="228600" indent="-228600">
              <a:spcBef>
                <a:spcPts val="0"/>
              </a:spcBef>
              <a:buFont typeface="Wingdings" pitchFamily="2" charset="2"/>
              <a:buChar char="n"/>
            </a:pPr>
            <a:r>
              <a:rPr lang="en-US" sz="2000" dirty="0"/>
              <a:t>An Arithmetic Mean (AM) is an appropriate measure if the sum of all the measurements is a meaningful and interesting value</a:t>
            </a:r>
          </a:p>
          <a:p>
            <a:pPr marL="228600" indent="-228600">
              <a:spcBef>
                <a:spcPts val="0"/>
              </a:spcBef>
              <a:buFont typeface="Wingdings" pitchFamily="2" charset="2"/>
              <a:buChar char="n"/>
            </a:pPr>
            <a:endParaRPr lang="en-US" sz="2000" dirty="0"/>
          </a:p>
          <a:p>
            <a:pPr marL="228600" indent="-228600">
              <a:spcBef>
                <a:spcPts val="0"/>
              </a:spcBef>
              <a:buFont typeface="Wingdings" pitchFamily="2" charset="2"/>
              <a:buChar char="n"/>
            </a:pPr>
            <a:r>
              <a:rPr lang="en-US" sz="2000" dirty="0"/>
              <a:t>The AM is a good candidate for comparing the execution time performance of several systems</a:t>
            </a:r>
          </a:p>
          <a:p>
            <a:pPr>
              <a:lnSpc>
                <a:spcPct val="120000"/>
              </a:lnSpc>
              <a:spcBef>
                <a:spcPts val="0"/>
              </a:spcBef>
            </a:pPr>
            <a:endParaRPr lang="en-US" sz="2000" dirty="0"/>
          </a:p>
        </p:txBody>
      </p:sp>
      <p:sp>
        <p:nvSpPr>
          <p:cNvPr id="7" name="TextBox 6"/>
          <p:cNvSpPr txBox="1"/>
          <p:nvPr/>
        </p:nvSpPr>
        <p:spPr>
          <a:xfrm>
            <a:off x="6804248" y="980728"/>
            <a:ext cx="2124673" cy="553998"/>
          </a:xfrm>
          <a:prstGeom prst="rect">
            <a:avLst/>
          </a:prstGeom>
          <a:noFill/>
        </p:spPr>
        <p:txBody>
          <a:bodyPr wrap="square" rtlCol="0">
            <a:spAutoFit/>
          </a:bodyPr>
          <a:lstStyle/>
          <a:p>
            <a:pPr algn="ctr"/>
            <a:r>
              <a:rPr lang="en-US" sz="3000" dirty="0">
                <a:latin typeface="+mj-lt"/>
              </a:rPr>
              <a:t>Arithmetic</a:t>
            </a:r>
          </a:p>
        </p:txBody>
      </p:sp>
      <p:sp>
        <p:nvSpPr>
          <p:cNvPr id="8" name="TextBox 7"/>
          <p:cNvSpPr txBox="1"/>
          <p:nvPr/>
        </p:nvSpPr>
        <p:spPr>
          <a:xfrm>
            <a:off x="6804248" y="2996952"/>
            <a:ext cx="2016224" cy="553998"/>
          </a:xfrm>
          <a:prstGeom prst="rect">
            <a:avLst/>
          </a:prstGeom>
          <a:noFill/>
        </p:spPr>
        <p:txBody>
          <a:bodyPr wrap="square" rtlCol="0">
            <a:spAutoFit/>
          </a:bodyPr>
          <a:lstStyle/>
          <a:p>
            <a:pPr algn="ctr"/>
            <a:r>
              <a:rPr lang="en-US" sz="3000" dirty="0">
                <a:latin typeface="+mj-lt"/>
              </a:rPr>
              <a:t>Mean</a:t>
            </a:r>
          </a:p>
        </p:txBody>
      </p:sp>
      <p:sp>
        <p:nvSpPr>
          <p:cNvPr id="10" name="TextBox 9"/>
          <p:cNvSpPr txBox="1"/>
          <p:nvPr/>
        </p:nvSpPr>
        <p:spPr>
          <a:xfrm>
            <a:off x="1115616" y="2708920"/>
            <a:ext cx="5688632" cy="2031325"/>
          </a:xfrm>
          <a:prstGeom prst="rect">
            <a:avLst/>
          </a:prstGeom>
          <a:solidFill>
            <a:schemeClr val="accent3">
              <a:lumMod val="60000"/>
              <a:lumOff val="40000"/>
            </a:schemeClr>
          </a:solidFill>
        </p:spPr>
        <p:txBody>
          <a:bodyPr wrap="square" rtlCol="0">
            <a:spAutoFit/>
          </a:bodyPr>
          <a:lstStyle/>
          <a:p>
            <a:r>
              <a:rPr lang="en-US" sz="1400" dirty="0">
                <a:latin typeface="+mn-lt"/>
              </a:rPr>
              <a:t> For example, suppose we were interested in using a system</a:t>
            </a:r>
          </a:p>
          <a:p>
            <a:r>
              <a:rPr lang="en-US" sz="1400" dirty="0">
                <a:latin typeface="+mn-lt"/>
              </a:rPr>
              <a:t>for large-scale simulation studies and wanted to evaluate several alternative products.  On each system we could run the simulation multiple times with different input values for each run, and then take the average execution time across all runs. The use of</a:t>
            </a:r>
          </a:p>
          <a:p>
            <a:r>
              <a:rPr lang="en-US" sz="1400" dirty="0">
                <a:latin typeface="+mn-lt"/>
              </a:rPr>
              <a:t>multiple runs with different inputs should ensure that the results are not heavily biased by some unusual feature of a given input set. The AM of all the runs is a good measure of the system’s performance on simulations, and a good number to use for system comparison.</a:t>
            </a:r>
          </a:p>
        </p:txBody>
      </p:sp>
      <p:sp>
        <p:nvSpPr>
          <p:cNvPr id="11" name="TextBox 10"/>
          <p:cNvSpPr txBox="1"/>
          <p:nvPr/>
        </p:nvSpPr>
        <p:spPr>
          <a:xfrm>
            <a:off x="827584" y="5013176"/>
            <a:ext cx="6278003" cy="1769715"/>
          </a:xfrm>
          <a:prstGeom prst="rect">
            <a:avLst/>
          </a:prstGeom>
          <a:noFill/>
        </p:spPr>
        <p:txBody>
          <a:bodyPr wrap="square" rtlCol="0">
            <a:spAutoFit/>
          </a:bodyPr>
          <a:lstStyle/>
          <a:p>
            <a:pPr marL="228600" indent="-228600" eaLnBrk="1" hangingPunct="1">
              <a:spcBef>
                <a:spcPts val="0"/>
              </a:spcBef>
              <a:buClr>
                <a:schemeClr val="accent1"/>
              </a:buClr>
              <a:buSzPct val="75000"/>
              <a:buFont typeface="Wingdings" pitchFamily="2" charset="2"/>
              <a:buChar char="n"/>
            </a:pPr>
            <a:r>
              <a:rPr lang="en-US" sz="1900" dirty="0">
                <a:solidFill>
                  <a:schemeClr val="tx1">
                    <a:lumMod val="65000"/>
                    <a:lumOff val="35000"/>
                  </a:schemeClr>
                </a:solidFill>
                <a:latin typeface="+mn-lt"/>
              </a:rPr>
              <a:t>The AM used for a time-based variable, such as program execution time, has the important property that it is directly proportional to the total time </a:t>
            </a:r>
          </a:p>
          <a:p>
            <a:pPr marL="685800" lvl="1" indent="-228600" eaLnBrk="1" hangingPunct="1">
              <a:spcBef>
                <a:spcPts val="900"/>
              </a:spcBef>
              <a:buClr>
                <a:schemeClr val="accent1"/>
              </a:buClr>
              <a:buSzPct val="75000"/>
              <a:buFont typeface="Wingdings" pitchFamily="2" charset="2"/>
              <a:buChar char="n"/>
            </a:pPr>
            <a:r>
              <a:rPr lang="en-US" sz="1800" dirty="0">
                <a:solidFill>
                  <a:schemeClr val="tx1">
                    <a:lumMod val="65000"/>
                    <a:lumOff val="35000"/>
                  </a:schemeClr>
                </a:solidFill>
                <a:latin typeface="+mn-lt"/>
              </a:rPr>
              <a:t>If the total time doubles, the mean value doubles</a:t>
            </a:r>
          </a:p>
          <a:p>
            <a:endParaRPr lang="en-US" dirty="0"/>
          </a:p>
        </p:txBody>
      </p:sp>
      <p:pic>
        <p:nvPicPr>
          <p:cNvPr id="2" name="Picture 1"/>
          <p:cNvPicPr>
            <a:picLocks noChangeAspect="1"/>
          </p:cNvPicPr>
          <p:nvPr/>
        </p:nvPicPr>
        <p:blipFill>
          <a:blip r:embed="rId3"/>
          <a:stretch>
            <a:fillRect/>
          </a:stretch>
        </p:blipFill>
        <p:spPr>
          <a:xfrm>
            <a:off x="7380312" y="4869160"/>
            <a:ext cx="1587500" cy="158750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7558E91-11E0-B643-A0FC-EB0AF6F8588D}"/>
                  </a:ext>
                </a:extLst>
              </p14:cNvPr>
              <p14:cNvContentPartPr/>
              <p14:nvPr/>
            </p14:nvContentPartPr>
            <p14:xfrm>
              <a:off x="2965899" y="4044332"/>
              <a:ext cx="1249560" cy="42840"/>
            </p14:xfrm>
          </p:contentPart>
        </mc:Choice>
        <mc:Fallback xmlns="">
          <p:pic>
            <p:nvPicPr>
              <p:cNvPr id="4" name="Ink 3">
                <a:extLst>
                  <a:ext uri="{FF2B5EF4-FFF2-40B4-BE49-F238E27FC236}">
                    <a16:creationId xmlns:a16="http://schemas.microsoft.com/office/drawing/2014/main" id="{27558E91-11E0-B643-A0FC-EB0AF6F8588D}"/>
                  </a:ext>
                </a:extLst>
              </p:cNvPr>
              <p:cNvPicPr/>
              <p:nvPr/>
            </p:nvPicPr>
            <p:blipFill>
              <a:blip r:embed="rId5"/>
              <a:stretch>
                <a:fillRect/>
              </a:stretch>
            </p:blipFill>
            <p:spPr>
              <a:xfrm>
                <a:off x="2958339" y="4036772"/>
                <a:ext cx="1264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F4CD6F0-BE4F-624F-8929-7F38A6406C1D}"/>
                  </a:ext>
                </a:extLst>
              </p14:cNvPr>
              <p14:cNvContentPartPr/>
              <p14:nvPr/>
            </p14:nvContentPartPr>
            <p14:xfrm>
              <a:off x="4245339" y="4047212"/>
              <a:ext cx="939960" cy="43200"/>
            </p14:xfrm>
          </p:contentPart>
        </mc:Choice>
        <mc:Fallback xmlns="">
          <p:pic>
            <p:nvPicPr>
              <p:cNvPr id="5" name="Ink 4">
                <a:extLst>
                  <a:ext uri="{FF2B5EF4-FFF2-40B4-BE49-F238E27FC236}">
                    <a16:creationId xmlns:a16="http://schemas.microsoft.com/office/drawing/2014/main" id="{9F4CD6F0-BE4F-624F-8929-7F38A6406C1D}"/>
                  </a:ext>
                </a:extLst>
              </p:cNvPr>
              <p:cNvPicPr/>
              <p:nvPr/>
            </p:nvPicPr>
            <p:blipFill>
              <a:blip r:embed="rId7"/>
              <a:stretch>
                <a:fillRect/>
              </a:stretch>
            </p:blipFill>
            <p:spPr>
              <a:xfrm>
                <a:off x="4237779" y="4040012"/>
                <a:ext cx="955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3B7B313-7990-7E42-A1D6-CE4E6E37B6CC}"/>
                  </a:ext>
                </a:extLst>
              </p14:cNvPr>
              <p14:cNvContentPartPr/>
              <p14:nvPr/>
            </p14:nvContentPartPr>
            <p14:xfrm>
              <a:off x="5777139" y="3380224"/>
              <a:ext cx="858240" cy="50400"/>
            </p14:xfrm>
          </p:contentPart>
        </mc:Choice>
        <mc:Fallback xmlns="">
          <p:pic>
            <p:nvPicPr>
              <p:cNvPr id="9" name="Ink 8">
                <a:extLst>
                  <a:ext uri="{FF2B5EF4-FFF2-40B4-BE49-F238E27FC236}">
                    <a16:creationId xmlns:a16="http://schemas.microsoft.com/office/drawing/2014/main" id="{43B7B313-7990-7E42-A1D6-CE4E6E37B6CC}"/>
                  </a:ext>
                </a:extLst>
              </p:cNvPr>
              <p:cNvPicPr/>
              <p:nvPr/>
            </p:nvPicPr>
            <p:blipFill>
              <a:blip r:embed="rId9"/>
              <a:stretch>
                <a:fillRect/>
              </a:stretch>
            </p:blipFill>
            <p:spPr>
              <a:xfrm>
                <a:off x="5769579" y="3372664"/>
                <a:ext cx="8733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F5D21C0-387A-1E40-A351-CACE27B72A43}"/>
                  </a:ext>
                </a:extLst>
              </p14:cNvPr>
              <p14:cNvContentPartPr/>
              <p14:nvPr/>
            </p14:nvContentPartPr>
            <p14:xfrm>
              <a:off x="1283979" y="3625744"/>
              <a:ext cx="1220760" cy="24120"/>
            </p14:xfrm>
          </p:contentPart>
        </mc:Choice>
        <mc:Fallback xmlns="">
          <p:pic>
            <p:nvPicPr>
              <p:cNvPr id="12" name="Ink 11">
                <a:extLst>
                  <a:ext uri="{FF2B5EF4-FFF2-40B4-BE49-F238E27FC236}">
                    <a16:creationId xmlns:a16="http://schemas.microsoft.com/office/drawing/2014/main" id="{7F5D21C0-387A-1E40-A351-CACE27B72A43}"/>
                  </a:ext>
                </a:extLst>
              </p:cNvPr>
              <p:cNvPicPr/>
              <p:nvPr/>
            </p:nvPicPr>
            <p:blipFill>
              <a:blip r:embed="rId11"/>
              <a:stretch>
                <a:fillRect/>
              </a:stretch>
            </p:blipFill>
            <p:spPr>
              <a:xfrm>
                <a:off x="1276779" y="3618184"/>
                <a:ext cx="12358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990506B9-D139-8648-AF30-ADDBBCD97AE0}"/>
                  </a:ext>
                </a:extLst>
              </p14:cNvPr>
              <p14:cNvContentPartPr/>
              <p14:nvPr/>
            </p14:nvContentPartPr>
            <p14:xfrm>
              <a:off x="2502219" y="3610624"/>
              <a:ext cx="2544120" cy="38160"/>
            </p14:xfrm>
          </p:contentPart>
        </mc:Choice>
        <mc:Fallback xmlns="">
          <p:pic>
            <p:nvPicPr>
              <p:cNvPr id="13" name="Ink 12">
                <a:extLst>
                  <a:ext uri="{FF2B5EF4-FFF2-40B4-BE49-F238E27FC236}">
                    <a16:creationId xmlns:a16="http://schemas.microsoft.com/office/drawing/2014/main" id="{990506B9-D139-8648-AF30-ADDBBCD97AE0}"/>
                  </a:ext>
                </a:extLst>
              </p:cNvPr>
              <p:cNvPicPr/>
              <p:nvPr/>
            </p:nvPicPr>
            <p:blipFill>
              <a:blip r:embed="rId13"/>
              <a:stretch>
                <a:fillRect/>
              </a:stretch>
            </p:blipFill>
            <p:spPr>
              <a:xfrm>
                <a:off x="2494659" y="3603064"/>
                <a:ext cx="2558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265827C1-DF6E-7A46-98FC-C026F971D6B7}"/>
                  </a:ext>
                </a:extLst>
              </p14:cNvPr>
              <p14:cNvContentPartPr/>
              <p14:nvPr/>
            </p14:nvContentPartPr>
            <p14:xfrm>
              <a:off x="2636139" y="3825184"/>
              <a:ext cx="1190160" cy="35640"/>
            </p14:xfrm>
          </p:contentPart>
        </mc:Choice>
        <mc:Fallback xmlns="">
          <p:pic>
            <p:nvPicPr>
              <p:cNvPr id="14" name="Ink 13">
                <a:extLst>
                  <a:ext uri="{FF2B5EF4-FFF2-40B4-BE49-F238E27FC236}">
                    <a16:creationId xmlns:a16="http://schemas.microsoft.com/office/drawing/2014/main" id="{265827C1-DF6E-7A46-98FC-C026F971D6B7}"/>
                  </a:ext>
                </a:extLst>
              </p:cNvPr>
              <p:cNvPicPr/>
              <p:nvPr/>
            </p:nvPicPr>
            <p:blipFill>
              <a:blip r:embed="rId15"/>
              <a:stretch>
                <a:fillRect/>
              </a:stretch>
            </p:blipFill>
            <p:spPr>
              <a:xfrm>
                <a:off x="2628579" y="3817624"/>
                <a:ext cx="1205280" cy="50760"/>
              </a:xfrm>
              <a:prstGeom prst="rect">
                <a:avLst/>
              </a:prstGeom>
            </p:spPr>
          </p:pic>
        </mc:Fallback>
      </mc:AlternateContent>
      <p:grpSp>
        <p:nvGrpSpPr>
          <p:cNvPr id="17" name="Group 16">
            <a:extLst>
              <a:ext uri="{FF2B5EF4-FFF2-40B4-BE49-F238E27FC236}">
                <a16:creationId xmlns:a16="http://schemas.microsoft.com/office/drawing/2014/main" id="{D8FD79EE-68D3-204E-8D3C-C60C40EA499F}"/>
              </a:ext>
            </a:extLst>
          </p:cNvPr>
          <p:cNvGrpSpPr/>
          <p:nvPr/>
        </p:nvGrpSpPr>
        <p:grpSpPr>
          <a:xfrm>
            <a:off x="2847099" y="1705221"/>
            <a:ext cx="3989520" cy="660960"/>
            <a:chOff x="2847099" y="1705221"/>
            <a:chExt cx="3989520" cy="66096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4E5BDC04-1741-8B43-9D34-72DECD7D2F76}"/>
                    </a:ext>
                  </a:extLst>
                </p14:cNvPr>
                <p14:cNvContentPartPr/>
                <p14:nvPr/>
              </p14:nvContentPartPr>
              <p14:xfrm>
                <a:off x="2847099" y="1967661"/>
                <a:ext cx="1911600" cy="398520"/>
              </p14:xfrm>
            </p:contentPart>
          </mc:Choice>
          <mc:Fallback xmlns="">
            <p:pic>
              <p:nvPicPr>
                <p:cNvPr id="15" name="Ink 14">
                  <a:extLst>
                    <a:ext uri="{FF2B5EF4-FFF2-40B4-BE49-F238E27FC236}">
                      <a16:creationId xmlns:a16="http://schemas.microsoft.com/office/drawing/2014/main" id="{4E5BDC04-1741-8B43-9D34-72DECD7D2F76}"/>
                    </a:ext>
                  </a:extLst>
                </p:cNvPr>
                <p:cNvPicPr/>
                <p:nvPr/>
              </p:nvPicPr>
              <p:blipFill>
                <a:blip r:embed="rId17"/>
                <a:stretch>
                  <a:fillRect/>
                </a:stretch>
              </p:blipFill>
              <p:spPr>
                <a:xfrm>
                  <a:off x="2839539" y="1960101"/>
                  <a:ext cx="192672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60EC87E2-9BE2-474B-9BE0-795A32CDE2A6}"/>
                    </a:ext>
                  </a:extLst>
                </p14:cNvPr>
                <p14:cNvContentPartPr/>
                <p14:nvPr/>
              </p14:nvContentPartPr>
              <p14:xfrm>
                <a:off x="4712979" y="1705221"/>
                <a:ext cx="2123640" cy="480240"/>
              </p14:xfrm>
            </p:contentPart>
          </mc:Choice>
          <mc:Fallback xmlns="">
            <p:pic>
              <p:nvPicPr>
                <p:cNvPr id="16" name="Ink 15">
                  <a:extLst>
                    <a:ext uri="{FF2B5EF4-FFF2-40B4-BE49-F238E27FC236}">
                      <a16:creationId xmlns:a16="http://schemas.microsoft.com/office/drawing/2014/main" id="{60EC87E2-9BE2-474B-9BE0-795A32CDE2A6}"/>
                    </a:ext>
                  </a:extLst>
                </p:cNvPr>
                <p:cNvPicPr/>
                <p:nvPr/>
              </p:nvPicPr>
              <p:blipFill>
                <a:blip r:embed="rId19"/>
                <a:stretch>
                  <a:fillRect/>
                </a:stretch>
              </p:blipFill>
              <p:spPr>
                <a:xfrm>
                  <a:off x="4705419" y="1697661"/>
                  <a:ext cx="2138760" cy="495360"/>
                </a:xfrm>
                <a:prstGeom prst="rect">
                  <a:avLst/>
                </a:prstGeom>
              </p:spPr>
            </p:pic>
          </mc:Fallback>
        </mc:AlternateContent>
      </p:grpSp>
    </p:spTree>
    <p:extLst>
      <p:ext uri="{BB962C8B-B14F-4D97-AF65-F5344CB8AC3E}">
        <p14:creationId xmlns:p14="http://schemas.microsoft.com/office/powerpoint/2010/main" val="4013856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Benchmark Principles</a:t>
            </a:r>
          </a:p>
        </p:txBody>
      </p:sp>
      <p:sp>
        <p:nvSpPr>
          <p:cNvPr id="10" name="Content Placeholder 9"/>
          <p:cNvSpPr>
            <a:spLocks noGrp="1"/>
          </p:cNvSpPr>
          <p:nvPr>
            <p:ph idx="1"/>
          </p:nvPr>
        </p:nvSpPr>
        <p:spPr>
          <a:xfrm>
            <a:off x="395536" y="1700808"/>
            <a:ext cx="7556313" cy="4472136"/>
          </a:xfrm>
        </p:spPr>
        <p:txBody>
          <a:bodyPr>
            <a:normAutofit/>
          </a:bodyPr>
          <a:lstStyle/>
          <a:p>
            <a:pPr>
              <a:lnSpc>
                <a:spcPct val="90000"/>
              </a:lnSpc>
              <a:spcBef>
                <a:spcPts val="0"/>
              </a:spcBef>
            </a:pPr>
            <a:r>
              <a:rPr lang="en-US" sz="2800" dirty="0"/>
              <a:t>Desirable characteristics of a benchmark program:</a:t>
            </a:r>
          </a:p>
          <a:p>
            <a:pPr marL="0" indent="0">
              <a:lnSpc>
                <a:spcPct val="90000"/>
              </a:lnSpc>
              <a:spcBef>
                <a:spcPts val="0"/>
              </a:spcBef>
              <a:buNone/>
            </a:pPr>
            <a:endParaRPr lang="en-US" sz="2800" dirty="0"/>
          </a:p>
          <a:p>
            <a:pPr marL="685800" lvl="1" indent="-457200">
              <a:lnSpc>
                <a:spcPct val="90000"/>
              </a:lnSpc>
              <a:spcBef>
                <a:spcPts val="0"/>
              </a:spcBef>
              <a:buClr>
                <a:schemeClr val="accent2">
                  <a:lumMod val="75000"/>
                  <a:lumOff val="25000"/>
                </a:schemeClr>
              </a:buClr>
              <a:buSzPct val="100000"/>
              <a:buFont typeface="+mj-lt"/>
              <a:buAutoNum type="arabicPeriod"/>
            </a:pPr>
            <a:r>
              <a:rPr lang="en-US" sz="2400" dirty="0"/>
              <a:t>It is written in a high-level language, making it portable across different machines</a:t>
            </a:r>
          </a:p>
          <a:p>
            <a:pPr marL="685800" lvl="1" indent="-457200">
              <a:buClr>
                <a:schemeClr val="accent2">
                  <a:lumMod val="75000"/>
                  <a:lumOff val="25000"/>
                </a:schemeClr>
              </a:buClr>
              <a:buSzPct val="100000"/>
              <a:buFont typeface="+mj-lt"/>
              <a:buAutoNum type="arabicPeriod"/>
            </a:pPr>
            <a:r>
              <a:rPr lang="en-US" sz="2400" dirty="0"/>
              <a:t>It is representative of a particular kind of programming domain or paradigm, such as systems programming, numerical programming, or commercial programming</a:t>
            </a:r>
          </a:p>
          <a:p>
            <a:pPr marL="685800" lvl="1" indent="-457200">
              <a:buClr>
                <a:schemeClr val="accent2">
                  <a:lumMod val="75000"/>
                  <a:lumOff val="25000"/>
                </a:schemeClr>
              </a:buClr>
              <a:buSzPct val="100000"/>
              <a:buFont typeface="+mj-lt"/>
              <a:buAutoNum type="arabicPeriod"/>
            </a:pPr>
            <a:r>
              <a:rPr lang="en-US" sz="2400" dirty="0"/>
              <a:t>It can be measured easily</a:t>
            </a:r>
          </a:p>
          <a:p>
            <a:pPr marL="685800" lvl="1" indent="-457200">
              <a:buClr>
                <a:schemeClr val="accent2">
                  <a:lumMod val="75000"/>
                  <a:lumOff val="25000"/>
                </a:schemeClr>
              </a:buClr>
              <a:buSzPct val="100000"/>
              <a:buFont typeface="+mj-lt"/>
              <a:buAutoNum type="arabicPeriod"/>
            </a:pPr>
            <a:r>
              <a:rPr lang="en-US" sz="2400" dirty="0"/>
              <a:t>It has wide distribution</a:t>
            </a:r>
          </a:p>
          <a:p>
            <a:pPr lvl="1"/>
            <a:endParaRPr lang="en-US" dirty="0"/>
          </a:p>
        </p:txBody>
      </p:sp>
      <p:sp>
        <p:nvSpPr>
          <p:cNvPr id="14" name="TextBox 13"/>
          <p:cNvSpPr txBox="1"/>
          <p:nvPr/>
        </p:nvSpPr>
        <p:spPr>
          <a:xfrm>
            <a:off x="8361513" y="5326820"/>
            <a:ext cx="184666" cy="461665"/>
          </a:xfrm>
          <a:prstGeom prst="rect">
            <a:avLst/>
          </a:prstGeom>
          <a:noFill/>
        </p:spPr>
        <p:txBody>
          <a:bodyPr wrap="none" rtlCol="0">
            <a:spAutoFit/>
          </a:bodyPr>
          <a:lstStyle/>
          <a:p>
            <a:endParaRPr lang="en-US" dirty="0"/>
          </a:p>
        </p:txBody>
      </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7039927" y="5301208"/>
            <a:ext cx="2075721" cy="1556791"/>
          </a:xfrm>
          <a:prstGeom prst="rect">
            <a:avLst/>
          </a:prstGeom>
          <a:effectLst>
            <a:softEdge rad="215900"/>
          </a:effectLst>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4388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98474" y="484094"/>
            <a:ext cx="7556313" cy="1268506"/>
          </a:xfrm>
        </p:spPr>
        <p:txBody>
          <a:bodyPr/>
          <a:lstStyle/>
          <a:p>
            <a:r>
              <a:rPr lang="en-GB" dirty="0"/>
              <a:t>System Performance Evaluation Corporation (SPEC)</a:t>
            </a:r>
          </a:p>
        </p:txBody>
      </p:sp>
      <p:sp>
        <p:nvSpPr>
          <p:cNvPr id="7" name="Content Placeholder 6"/>
          <p:cNvSpPr>
            <a:spLocks noGrp="1"/>
          </p:cNvSpPr>
          <p:nvPr>
            <p:ph idx="1"/>
          </p:nvPr>
        </p:nvSpPr>
        <p:spPr/>
        <p:txBody>
          <a:bodyPr/>
          <a:lstStyle/>
          <a:p>
            <a:r>
              <a:rPr lang="en-US" dirty="0"/>
              <a:t>Benchmark suite</a:t>
            </a:r>
          </a:p>
          <a:p>
            <a:pPr lvl="1"/>
            <a:r>
              <a:rPr lang="en-US" dirty="0"/>
              <a:t>A collection of programs, defined in a high-level language</a:t>
            </a:r>
          </a:p>
          <a:p>
            <a:pPr lvl="1"/>
            <a:r>
              <a:rPr lang="en-US" dirty="0"/>
              <a:t>Together attempt to provide a representative test of a computer in a particular application or system programming area</a:t>
            </a:r>
          </a:p>
          <a:p>
            <a:pPr marL="228600" lvl="1">
              <a:spcBef>
                <a:spcPts val="2000"/>
              </a:spcBef>
              <a:buClr>
                <a:schemeClr val="accent1"/>
              </a:buClr>
            </a:pPr>
            <a:r>
              <a:rPr lang="en-US" sz="2000" dirty="0"/>
              <a:t>SPEC</a:t>
            </a:r>
          </a:p>
          <a:p>
            <a:pPr lvl="1"/>
            <a:r>
              <a:rPr lang="en-US" dirty="0"/>
              <a:t>An industry consortium</a:t>
            </a:r>
          </a:p>
          <a:p>
            <a:pPr lvl="1"/>
            <a:r>
              <a:rPr lang="en-US" dirty="0"/>
              <a:t>Defines and maintains the best-known collection of benchmark suites aimed at evaluating computer systems</a:t>
            </a:r>
          </a:p>
          <a:p>
            <a:pPr lvl="1"/>
            <a:r>
              <a:rPr lang="en-US" dirty="0"/>
              <a:t>Performance measurements are widely used for comparison and research purposes</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24" name="Group 23">
            <a:extLst>
              <a:ext uri="{FF2B5EF4-FFF2-40B4-BE49-F238E27FC236}">
                <a16:creationId xmlns:a16="http://schemas.microsoft.com/office/drawing/2014/main" id="{09E7DA7E-7838-E649-A91B-3AE6EC6337C9}"/>
              </a:ext>
            </a:extLst>
          </p:cNvPr>
          <p:cNvGrpSpPr/>
          <p:nvPr/>
        </p:nvGrpSpPr>
        <p:grpSpPr>
          <a:xfrm>
            <a:off x="3776470" y="1721239"/>
            <a:ext cx="2301480" cy="369720"/>
            <a:chOff x="3776470" y="1721239"/>
            <a:chExt cx="2301480" cy="3697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ADFA661-9EEA-EC49-81AD-D19B67687AAC}"/>
                    </a:ext>
                  </a:extLst>
                </p14:cNvPr>
                <p14:cNvContentPartPr/>
                <p14:nvPr/>
              </p14:nvContentPartPr>
              <p14:xfrm>
                <a:off x="3776470" y="1810519"/>
                <a:ext cx="143280" cy="223200"/>
              </p14:xfrm>
            </p:contentPart>
          </mc:Choice>
          <mc:Fallback xmlns="">
            <p:pic>
              <p:nvPicPr>
                <p:cNvPr id="3" name="Ink 2">
                  <a:extLst>
                    <a:ext uri="{FF2B5EF4-FFF2-40B4-BE49-F238E27FC236}">
                      <a16:creationId xmlns:a16="http://schemas.microsoft.com/office/drawing/2014/main" id="{3ADFA661-9EEA-EC49-81AD-D19B67687AAC}"/>
                    </a:ext>
                  </a:extLst>
                </p:cNvPr>
                <p:cNvPicPr/>
                <p:nvPr/>
              </p:nvPicPr>
              <p:blipFill>
                <a:blip r:embed="rId4"/>
                <a:stretch>
                  <a:fillRect/>
                </a:stretch>
              </p:blipFill>
              <p:spPr>
                <a:xfrm>
                  <a:off x="3768910" y="1802959"/>
                  <a:ext cx="158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7D7B369-9941-0346-8AE7-97E2DC4AEFEE}"/>
                    </a:ext>
                  </a:extLst>
                </p14:cNvPr>
                <p14:cNvContentPartPr/>
                <p14:nvPr/>
              </p14:nvContentPartPr>
              <p14:xfrm>
                <a:off x="3959350" y="1814479"/>
                <a:ext cx="18000" cy="198000"/>
              </p14:xfrm>
            </p:contentPart>
          </mc:Choice>
          <mc:Fallback xmlns="">
            <p:pic>
              <p:nvPicPr>
                <p:cNvPr id="4" name="Ink 3">
                  <a:extLst>
                    <a:ext uri="{FF2B5EF4-FFF2-40B4-BE49-F238E27FC236}">
                      <a16:creationId xmlns:a16="http://schemas.microsoft.com/office/drawing/2014/main" id="{07D7B369-9941-0346-8AE7-97E2DC4AEFEE}"/>
                    </a:ext>
                  </a:extLst>
                </p:cNvPr>
                <p:cNvPicPr/>
                <p:nvPr/>
              </p:nvPicPr>
              <p:blipFill>
                <a:blip r:embed="rId6"/>
                <a:stretch>
                  <a:fillRect/>
                </a:stretch>
              </p:blipFill>
              <p:spPr>
                <a:xfrm>
                  <a:off x="3951790" y="1806919"/>
                  <a:ext cx="331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D4514549-4384-AF42-8FA5-DA87F62A9179}"/>
                    </a:ext>
                  </a:extLst>
                </p14:cNvPr>
                <p14:cNvContentPartPr/>
                <p14:nvPr/>
              </p14:nvContentPartPr>
              <p14:xfrm>
                <a:off x="4018390" y="1795039"/>
                <a:ext cx="45720" cy="218880"/>
              </p14:xfrm>
            </p:contentPart>
          </mc:Choice>
          <mc:Fallback xmlns="">
            <p:pic>
              <p:nvPicPr>
                <p:cNvPr id="5" name="Ink 4">
                  <a:extLst>
                    <a:ext uri="{FF2B5EF4-FFF2-40B4-BE49-F238E27FC236}">
                      <a16:creationId xmlns:a16="http://schemas.microsoft.com/office/drawing/2014/main" id="{D4514549-4384-AF42-8FA5-DA87F62A9179}"/>
                    </a:ext>
                  </a:extLst>
                </p:cNvPr>
                <p:cNvPicPr/>
                <p:nvPr/>
              </p:nvPicPr>
              <p:blipFill>
                <a:blip r:embed="rId8"/>
                <a:stretch>
                  <a:fillRect/>
                </a:stretch>
              </p:blipFill>
              <p:spPr>
                <a:xfrm>
                  <a:off x="4010830" y="1787479"/>
                  <a:ext cx="60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1BA9439B-412C-A747-82A6-CF17EA550DB0}"/>
                    </a:ext>
                  </a:extLst>
                </p14:cNvPr>
                <p14:cNvContentPartPr/>
                <p14:nvPr/>
              </p14:nvContentPartPr>
              <p14:xfrm>
                <a:off x="3874030" y="1903759"/>
                <a:ext cx="239400" cy="12960"/>
              </p14:xfrm>
            </p:contentPart>
          </mc:Choice>
          <mc:Fallback xmlns="">
            <p:pic>
              <p:nvPicPr>
                <p:cNvPr id="6" name="Ink 5">
                  <a:extLst>
                    <a:ext uri="{FF2B5EF4-FFF2-40B4-BE49-F238E27FC236}">
                      <a16:creationId xmlns:a16="http://schemas.microsoft.com/office/drawing/2014/main" id="{1BA9439B-412C-A747-82A6-CF17EA550DB0}"/>
                    </a:ext>
                  </a:extLst>
                </p:cNvPr>
                <p:cNvPicPr/>
                <p:nvPr/>
              </p:nvPicPr>
              <p:blipFill>
                <a:blip r:embed="rId10"/>
                <a:stretch>
                  <a:fillRect/>
                </a:stretch>
              </p:blipFill>
              <p:spPr>
                <a:xfrm>
                  <a:off x="3866470" y="1896199"/>
                  <a:ext cx="254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6527AE1F-D9D2-1240-9D8B-F64593B89145}"/>
                    </a:ext>
                  </a:extLst>
                </p14:cNvPr>
                <p14:cNvContentPartPr/>
                <p14:nvPr/>
              </p14:nvContentPartPr>
              <p14:xfrm>
                <a:off x="4171390" y="1943359"/>
                <a:ext cx="30960" cy="147600"/>
              </p14:xfrm>
            </p:contentPart>
          </mc:Choice>
          <mc:Fallback xmlns="">
            <p:pic>
              <p:nvPicPr>
                <p:cNvPr id="8" name="Ink 7">
                  <a:extLst>
                    <a:ext uri="{FF2B5EF4-FFF2-40B4-BE49-F238E27FC236}">
                      <a16:creationId xmlns:a16="http://schemas.microsoft.com/office/drawing/2014/main" id="{6527AE1F-D9D2-1240-9D8B-F64593B89145}"/>
                    </a:ext>
                  </a:extLst>
                </p:cNvPr>
                <p:cNvPicPr/>
                <p:nvPr/>
              </p:nvPicPr>
              <p:blipFill>
                <a:blip r:embed="rId12"/>
                <a:stretch>
                  <a:fillRect/>
                </a:stretch>
              </p:blipFill>
              <p:spPr>
                <a:xfrm>
                  <a:off x="4163830" y="1935799"/>
                  <a:ext cx="46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7044657-2474-524F-9C4A-F0E5EBB08A70}"/>
                    </a:ext>
                  </a:extLst>
                </p14:cNvPr>
                <p14:cNvContentPartPr/>
                <p14:nvPr/>
              </p14:nvContentPartPr>
              <p14:xfrm>
                <a:off x="4180390" y="1918879"/>
                <a:ext cx="105840" cy="78120"/>
              </p14:xfrm>
            </p:contentPart>
          </mc:Choice>
          <mc:Fallback xmlns="">
            <p:pic>
              <p:nvPicPr>
                <p:cNvPr id="9" name="Ink 8">
                  <a:extLst>
                    <a:ext uri="{FF2B5EF4-FFF2-40B4-BE49-F238E27FC236}">
                      <a16:creationId xmlns:a16="http://schemas.microsoft.com/office/drawing/2014/main" id="{77044657-2474-524F-9C4A-F0E5EBB08A70}"/>
                    </a:ext>
                  </a:extLst>
                </p:cNvPr>
                <p:cNvPicPr/>
                <p:nvPr/>
              </p:nvPicPr>
              <p:blipFill>
                <a:blip r:embed="rId14"/>
                <a:stretch>
                  <a:fillRect/>
                </a:stretch>
              </p:blipFill>
              <p:spPr>
                <a:xfrm>
                  <a:off x="4172830" y="1911319"/>
                  <a:ext cx="1209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121EA979-45DB-4146-8985-79E51A4AF2C4}"/>
                    </a:ext>
                  </a:extLst>
                </p14:cNvPr>
                <p14:cNvContentPartPr/>
                <p14:nvPr/>
              </p14:nvContentPartPr>
              <p14:xfrm>
                <a:off x="4336990" y="1906999"/>
                <a:ext cx="6120" cy="3240"/>
              </p14:xfrm>
            </p:contentPart>
          </mc:Choice>
          <mc:Fallback xmlns="">
            <p:pic>
              <p:nvPicPr>
                <p:cNvPr id="10" name="Ink 9">
                  <a:extLst>
                    <a:ext uri="{FF2B5EF4-FFF2-40B4-BE49-F238E27FC236}">
                      <a16:creationId xmlns:a16="http://schemas.microsoft.com/office/drawing/2014/main" id="{121EA979-45DB-4146-8985-79E51A4AF2C4}"/>
                    </a:ext>
                  </a:extLst>
                </p:cNvPr>
                <p:cNvPicPr/>
                <p:nvPr/>
              </p:nvPicPr>
              <p:blipFill>
                <a:blip r:embed="rId16"/>
                <a:stretch>
                  <a:fillRect/>
                </a:stretch>
              </p:blipFill>
              <p:spPr>
                <a:xfrm>
                  <a:off x="4329430" y="1899439"/>
                  <a:ext cx="208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1FF7C161-E306-844E-98E9-8D85854ACA08}"/>
                    </a:ext>
                  </a:extLst>
                </p14:cNvPr>
                <p14:cNvContentPartPr/>
                <p14:nvPr/>
              </p14:nvContentPartPr>
              <p14:xfrm>
                <a:off x="4347430" y="1985479"/>
                <a:ext cx="9360" cy="6120"/>
              </p14:xfrm>
            </p:contentPart>
          </mc:Choice>
          <mc:Fallback xmlns="">
            <p:pic>
              <p:nvPicPr>
                <p:cNvPr id="11" name="Ink 10">
                  <a:extLst>
                    <a:ext uri="{FF2B5EF4-FFF2-40B4-BE49-F238E27FC236}">
                      <a16:creationId xmlns:a16="http://schemas.microsoft.com/office/drawing/2014/main" id="{1FF7C161-E306-844E-98E9-8D85854ACA08}"/>
                    </a:ext>
                  </a:extLst>
                </p:cNvPr>
                <p:cNvPicPr/>
                <p:nvPr/>
              </p:nvPicPr>
              <p:blipFill>
                <a:blip r:embed="rId18"/>
                <a:stretch>
                  <a:fillRect/>
                </a:stretch>
              </p:blipFill>
              <p:spPr>
                <a:xfrm>
                  <a:off x="4339870" y="1977919"/>
                  <a:ext cx="244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01C9DC61-C496-794C-98E6-BDE417F9626E}"/>
                    </a:ext>
                  </a:extLst>
                </p14:cNvPr>
                <p14:cNvContentPartPr/>
                <p14:nvPr/>
              </p14:nvContentPartPr>
              <p14:xfrm>
                <a:off x="4482070" y="1780999"/>
                <a:ext cx="99720" cy="235080"/>
              </p14:xfrm>
            </p:contentPart>
          </mc:Choice>
          <mc:Fallback xmlns="">
            <p:pic>
              <p:nvPicPr>
                <p:cNvPr id="13" name="Ink 12">
                  <a:extLst>
                    <a:ext uri="{FF2B5EF4-FFF2-40B4-BE49-F238E27FC236}">
                      <a16:creationId xmlns:a16="http://schemas.microsoft.com/office/drawing/2014/main" id="{01C9DC61-C496-794C-98E6-BDE417F9626E}"/>
                    </a:ext>
                  </a:extLst>
                </p:cNvPr>
                <p:cNvPicPr/>
                <p:nvPr/>
              </p:nvPicPr>
              <p:blipFill>
                <a:blip r:embed="rId20"/>
                <a:stretch>
                  <a:fillRect/>
                </a:stretch>
              </p:blipFill>
              <p:spPr>
                <a:xfrm>
                  <a:off x="4474510" y="1773439"/>
                  <a:ext cx="1148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F11DB72B-0540-7B42-B3B4-5C4A7209B83B}"/>
                    </a:ext>
                  </a:extLst>
                </p14:cNvPr>
                <p14:cNvContentPartPr/>
                <p14:nvPr/>
              </p14:nvContentPartPr>
              <p14:xfrm>
                <a:off x="4582510" y="1721239"/>
                <a:ext cx="101160" cy="304560"/>
              </p14:xfrm>
            </p:contentPart>
          </mc:Choice>
          <mc:Fallback xmlns="">
            <p:pic>
              <p:nvPicPr>
                <p:cNvPr id="14" name="Ink 13">
                  <a:extLst>
                    <a:ext uri="{FF2B5EF4-FFF2-40B4-BE49-F238E27FC236}">
                      <a16:creationId xmlns:a16="http://schemas.microsoft.com/office/drawing/2014/main" id="{F11DB72B-0540-7B42-B3B4-5C4A7209B83B}"/>
                    </a:ext>
                  </a:extLst>
                </p:cNvPr>
                <p:cNvPicPr/>
                <p:nvPr/>
              </p:nvPicPr>
              <p:blipFill>
                <a:blip r:embed="rId22"/>
                <a:stretch>
                  <a:fillRect/>
                </a:stretch>
              </p:blipFill>
              <p:spPr>
                <a:xfrm>
                  <a:off x="4574950" y="1713679"/>
                  <a:ext cx="1162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1FD103E1-2941-A744-B080-9AF4D8604828}"/>
                    </a:ext>
                  </a:extLst>
                </p14:cNvPr>
                <p14:cNvContentPartPr/>
                <p14:nvPr/>
              </p14:nvContentPartPr>
              <p14:xfrm>
                <a:off x="4704910" y="1864519"/>
                <a:ext cx="135720" cy="125280"/>
              </p14:xfrm>
            </p:contentPart>
          </mc:Choice>
          <mc:Fallback xmlns="">
            <p:pic>
              <p:nvPicPr>
                <p:cNvPr id="15" name="Ink 14">
                  <a:extLst>
                    <a:ext uri="{FF2B5EF4-FFF2-40B4-BE49-F238E27FC236}">
                      <a16:creationId xmlns:a16="http://schemas.microsoft.com/office/drawing/2014/main" id="{1FD103E1-2941-A744-B080-9AF4D8604828}"/>
                    </a:ext>
                  </a:extLst>
                </p:cNvPr>
                <p:cNvPicPr/>
                <p:nvPr/>
              </p:nvPicPr>
              <p:blipFill>
                <a:blip r:embed="rId24"/>
                <a:stretch>
                  <a:fillRect/>
                </a:stretch>
              </p:blipFill>
              <p:spPr>
                <a:xfrm>
                  <a:off x="4697710" y="1856959"/>
                  <a:ext cx="1508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1EFD3E31-0796-AF4E-8CA7-427655FC4674}"/>
                    </a:ext>
                  </a:extLst>
                </p14:cNvPr>
                <p14:cNvContentPartPr/>
                <p14:nvPr/>
              </p14:nvContentPartPr>
              <p14:xfrm>
                <a:off x="4878790" y="1867759"/>
                <a:ext cx="39600" cy="219240"/>
              </p14:xfrm>
            </p:contentPart>
          </mc:Choice>
          <mc:Fallback xmlns="">
            <p:pic>
              <p:nvPicPr>
                <p:cNvPr id="16" name="Ink 15">
                  <a:extLst>
                    <a:ext uri="{FF2B5EF4-FFF2-40B4-BE49-F238E27FC236}">
                      <a16:creationId xmlns:a16="http://schemas.microsoft.com/office/drawing/2014/main" id="{1EFD3E31-0796-AF4E-8CA7-427655FC4674}"/>
                    </a:ext>
                  </a:extLst>
                </p:cNvPr>
                <p:cNvPicPr/>
                <p:nvPr/>
              </p:nvPicPr>
              <p:blipFill>
                <a:blip r:embed="rId26"/>
                <a:stretch>
                  <a:fillRect/>
                </a:stretch>
              </p:blipFill>
              <p:spPr>
                <a:xfrm>
                  <a:off x="4871230" y="1860199"/>
                  <a:ext cx="54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FDE7FADD-68AA-2849-B289-BF777972368A}"/>
                    </a:ext>
                  </a:extLst>
                </p14:cNvPr>
                <p14:cNvContentPartPr/>
                <p14:nvPr/>
              </p14:nvContentPartPr>
              <p14:xfrm>
                <a:off x="4883470" y="1874599"/>
                <a:ext cx="111960" cy="101160"/>
              </p14:xfrm>
            </p:contentPart>
          </mc:Choice>
          <mc:Fallback xmlns="">
            <p:pic>
              <p:nvPicPr>
                <p:cNvPr id="17" name="Ink 16">
                  <a:extLst>
                    <a:ext uri="{FF2B5EF4-FFF2-40B4-BE49-F238E27FC236}">
                      <a16:creationId xmlns:a16="http://schemas.microsoft.com/office/drawing/2014/main" id="{FDE7FADD-68AA-2849-B289-BF777972368A}"/>
                    </a:ext>
                  </a:extLst>
                </p:cNvPr>
                <p:cNvPicPr/>
                <p:nvPr/>
              </p:nvPicPr>
              <p:blipFill>
                <a:blip r:embed="rId28"/>
                <a:stretch>
                  <a:fillRect/>
                </a:stretch>
              </p:blipFill>
              <p:spPr>
                <a:xfrm>
                  <a:off x="4875910" y="1867039"/>
                  <a:ext cx="1270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46E67FFC-9685-F440-A381-82D1E0E6184C}"/>
                    </a:ext>
                  </a:extLst>
                </p14:cNvPr>
                <p14:cNvContentPartPr/>
                <p14:nvPr/>
              </p14:nvContentPartPr>
              <p14:xfrm>
                <a:off x="5004430" y="1857319"/>
                <a:ext cx="139680" cy="109800"/>
              </p14:xfrm>
            </p:contentPart>
          </mc:Choice>
          <mc:Fallback xmlns="">
            <p:pic>
              <p:nvPicPr>
                <p:cNvPr id="18" name="Ink 17">
                  <a:extLst>
                    <a:ext uri="{FF2B5EF4-FFF2-40B4-BE49-F238E27FC236}">
                      <a16:creationId xmlns:a16="http://schemas.microsoft.com/office/drawing/2014/main" id="{46E67FFC-9685-F440-A381-82D1E0E6184C}"/>
                    </a:ext>
                  </a:extLst>
                </p:cNvPr>
                <p:cNvPicPr/>
                <p:nvPr/>
              </p:nvPicPr>
              <p:blipFill>
                <a:blip r:embed="rId30"/>
                <a:stretch>
                  <a:fillRect/>
                </a:stretch>
              </p:blipFill>
              <p:spPr>
                <a:xfrm>
                  <a:off x="4996870" y="1849759"/>
                  <a:ext cx="154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0957900F-7FE2-3E47-9354-E0218AE31A53}"/>
                    </a:ext>
                  </a:extLst>
                </p14:cNvPr>
                <p14:cNvContentPartPr/>
                <p14:nvPr/>
              </p14:nvContentPartPr>
              <p14:xfrm>
                <a:off x="5215390" y="1851559"/>
                <a:ext cx="135360" cy="87120"/>
              </p14:xfrm>
            </p:contentPart>
          </mc:Choice>
          <mc:Fallback xmlns="">
            <p:pic>
              <p:nvPicPr>
                <p:cNvPr id="19" name="Ink 18">
                  <a:extLst>
                    <a:ext uri="{FF2B5EF4-FFF2-40B4-BE49-F238E27FC236}">
                      <a16:creationId xmlns:a16="http://schemas.microsoft.com/office/drawing/2014/main" id="{0957900F-7FE2-3E47-9354-E0218AE31A53}"/>
                    </a:ext>
                  </a:extLst>
                </p:cNvPr>
                <p:cNvPicPr/>
                <p:nvPr/>
              </p:nvPicPr>
              <p:blipFill>
                <a:blip r:embed="rId32"/>
                <a:stretch>
                  <a:fillRect/>
                </a:stretch>
              </p:blipFill>
              <p:spPr>
                <a:xfrm>
                  <a:off x="5207830" y="1844359"/>
                  <a:ext cx="1504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BEF23BF4-211E-6742-981E-8A213611E9B8}"/>
                    </a:ext>
                  </a:extLst>
                </p14:cNvPr>
                <p14:cNvContentPartPr/>
                <p14:nvPr/>
              </p14:nvContentPartPr>
              <p14:xfrm>
                <a:off x="5465230" y="1925359"/>
                <a:ext cx="21240" cy="28440"/>
              </p14:xfrm>
            </p:contentPart>
          </mc:Choice>
          <mc:Fallback xmlns="">
            <p:pic>
              <p:nvPicPr>
                <p:cNvPr id="20" name="Ink 19">
                  <a:extLst>
                    <a:ext uri="{FF2B5EF4-FFF2-40B4-BE49-F238E27FC236}">
                      <a16:creationId xmlns:a16="http://schemas.microsoft.com/office/drawing/2014/main" id="{BEF23BF4-211E-6742-981E-8A213611E9B8}"/>
                    </a:ext>
                  </a:extLst>
                </p:cNvPr>
                <p:cNvPicPr/>
                <p:nvPr/>
              </p:nvPicPr>
              <p:blipFill>
                <a:blip r:embed="rId34"/>
                <a:stretch>
                  <a:fillRect/>
                </a:stretch>
              </p:blipFill>
              <p:spPr>
                <a:xfrm>
                  <a:off x="5457670" y="1917799"/>
                  <a:ext cx="36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3ED94B19-49DF-BA43-A9B4-BAEA3870CDF9}"/>
                    </a:ext>
                  </a:extLst>
                </p14:cNvPr>
                <p14:cNvContentPartPr/>
                <p14:nvPr/>
              </p14:nvContentPartPr>
              <p14:xfrm>
                <a:off x="5612830" y="1849759"/>
                <a:ext cx="110160" cy="100080"/>
              </p14:xfrm>
            </p:contentPart>
          </mc:Choice>
          <mc:Fallback xmlns="">
            <p:pic>
              <p:nvPicPr>
                <p:cNvPr id="21" name="Ink 20">
                  <a:extLst>
                    <a:ext uri="{FF2B5EF4-FFF2-40B4-BE49-F238E27FC236}">
                      <a16:creationId xmlns:a16="http://schemas.microsoft.com/office/drawing/2014/main" id="{3ED94B19-49DF-BA43-A9B4-BAEA3870CDF9}"/>
                    </a:ext>
                  </a:extLst>
                </p:cNvPr>
                <p:cNvPicPr/>
                <p:nvPr/>
              </p:nvPicPr>
              <p:blipFill>
                <a:blip r:embed="rId36"/>
                <a:stretch>
                  <a:fillRect/>
                </a:stretch>
              </p:blipFill>
              <p:spPr>
                <a:xfrm>
                  <a:off x="5605270" y="1842199"/>
                  <a:ext cx="124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D1B3391A-9BE7-D343-939D-6859E453C89F}"/>
                    </a:ext>
                  </a:extLst>
                </p14:cNvPr>
                <p14:cNvContentPartPr/>
                <p14:nvPr/>
              </p14:nvContentPartPr>
              <p14:xfrm>
                <a:off x="5753230" y="1838239"/>
                <a:ext cx="132120" cy="98640"/>
              </p14:xfrm>
            </p:contentPart>
          </mc:Choice>
          <mc:Fallback xmlns="">
            <p:pic>
              <p:nvPicPr>
                <p:cNvPr id="22" name="Ink 21">
                  <a:extLst>
                    <a:ext uri="{FF2B5EF4-FFF2-40B4-BE49-F238E27FC236}">
                      <a16:creationId xmlns:a16="http://schemas.microsoft.com/office/drawing/2014/main" id="{D1B3391A-9BE7-D343-939D-6859E453C89F}"/>
                    </a:ext>
                  </a:extLst>
                </p:cNvPr>
                <p:cNvPicPr/>
                <p:nvPr/>
              </p:nvPicPr>
              <p:blipFill>
                <a:blip r:embed="rId38"/>
                <a:stretch>
                  <a:fillRect/>
                </a:stretch>
              </p:blipFill>
              <p:spPr>
                <a:xfrm>
                  <a:off x="5745670" y="1830679"/>
                  <a:ext cx="1472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1AB39FB1-5BA2-6B4E-8F1E-E361E472C3F1}"/>
                    </a:ext>
                  </a:extLst>
                </p14:cNvPr>
                <p14:cNvContentPartPr/>
                <p14:nvPr/>
              </p14:nvContentPartPr>
              <p14:xfrm>
                <a:off x="5928190" y="1837159"/>
                <a:ext cx="149760" cy="237240"/>
              </p14:xfrm>
            </p:contentPart>
          </mc:Choice>
          <mc:Fallback xmlns="">
            <p:pic>
              <p:nvPicPr>
                <p:cNvPr id="23" name="Ink 22">
                  <a:extLst>
                    <a:ext uri="{FF2B5EF4-FFF2-40B4-BE49-F238E27FC236}">
                      <a16:creationId xmlns:a16="http://schemas.microsoft.com/office/drawing/2014/main" id="{1AB39FB1-5BA2-6B4E-8F1E-E361E472C3F1}"/>
                    </a:ext>
                  </a:extLst>
                </p:cNvPr>
                <p:cNvPicPr/>
                <p:nvPr/>
              </p:nvPicPr>
              <p:blipFill>
                <a:blip r:embed="rId40"/>
                <a:stretch>
                  <a:fillRect/>
                </a:stretch>
              </p:blipFill>
              <p:spPr>
                <a:xfrm>
                  <a:off x="5920990" y="1829599"/>
                  <a:ext cx="164880" cy="25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890E2775-7684-FF4C-BDB2-1647CAE9E100}"/>
                  </a:ext>
                </a:extLst>
              </p14:cNvPr>
              <p14:cNvContentPartPr/>
              <p14:nvPr/>
            </p14:nvContentPartPr>
            <p14:xfrm>
              <a:off x="6201070" y="5144839"/>
              <a:ext cx="1069560" cy="141840"/>
            </p14:xfrm>
          </p:contentPart>
        </mc:Choice>
        <mc:Fallback xmlns="">
          <p:pic>
            <p:nvPicPr>
              <p:cNvPr id="25" name="Ink 24">
                <a:extLst>
                  <a:ext uri="{FF2B5EF4-FFF2-40B4-BE49-F238E27FC236}">
                    <a16:creationId xmlns:a16="http://schemas.microsoft.com/office/drawing/2014/main" id="{890E2775-7684-FF4C-BDB2-1647CAE9E100}"/>
                  </a:ext>
                </a:extLst>
              </p:cNvPr>
              <p:cNvPicPr/>
              <p:nvPr/>
            </p:nvPicPr>
            <p:blipFill>
              <a:blip r:embed="rId42"/>
              <a:stretch>
                <a:fillRect/>
              </a:stretch>
            </p:blipFill>
            <p:spPr>
              <a:xfrm>
                <a:off x="6193510" y="5137279"/>
                <a:ext cx="1084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CE757313-F4A4-7449-B396-E523E15E759A}"/>
                  </a:ext>
                </a:extLst>
              </p14:cNvPr>
              <p14:cNvContentPartPr/>
              <p14:nvPr/>
            </p14:nvContentPartPr>
            <p14:xfrm>
              <a:off x="1074670" y="5501599"/>
              <a:ext cx="1483560" cy="117360"/>
            </p14:xfrm>
          </p:contentPart>
        </mc:Choice>
        <mc:Fallback xmlns="">
          <p:pic>
            <p:nvPicPr>
              <p:cNvPr id="26" name="Ink 25">
                <a:extLst>
                  <a:ext uri="{FF2B5EF4-FFF2-40B4-BE49-F238E27FC236}">
                    <a16:creationId xmlns:a16="http://schemas.microsoft.com/office/drawing/2014/main" id="{CE757313-F4A4-7449-B396-E523E15E759A}"/>
                  </a:ext>
                </a:extLst>
              </p:cNvPr>
              <p:cNvPicPr/>
              <p:nvPr/>
            </p:nvPicPr>
            <p:blipFill>
              <a:blip r:embed="rId44"/>
              <a:stretch>
                <a:fillRect/>
              </a:stretch>
            </p:blipFill>
            <p:spPr>
              <a:xfrm>
                <a:off x="1067110" y="5494039"/>
                <a:ext cx="1498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1B03DFB3-B635-9E48-A293-4F7CBC5B0851}"/>
                  </a:ext>
                </a:extLst>
              </p14:cNvPr>
              <p14:cNvContentPartPr/>
              <p14:nvPr/>
            </p14:nvContentPartPr>
            <p14:xfrm>
              <a:off x="2474710" y="5631199"/>
              <a:ext cx="369000" cy="255960"/>
            </p14:xfrm>
          </p:contentPart>
        </mc:Choice>
        <mc:Fallback xmlns="">
          <p:pic>
            <p:nvPicPr>
              <p:cNvPr id="27" name="Ink 26">
                <a:extLst>
                  <a:ext uri="{FF2B5EF4-FFF2-40B4-BE49-F238E27FC236}">
                    <a16:creationId xmlns:a16="http://schemas.microsoft.com/office/drawing/2014/main" id="{1B03DFB3-B635-9E48-A293-4F7CBC5B0851}"/>
                  </a:ext>
                </a:extLst>
              </p:cNvPr>
              <p:cNvPicPr/>
              <p:nvPr/>
            </p:nvPicPr>
            <p:blipFill>
              <a:blip r:embed="rId46"/>
              <a:stretch>
                <a:fillRect/>
              </a:stretch>
            </p:blipFill>
            <p:spPr>
              <a:xfrm>
                <a:off x="2467150" y="5623639"/>
                <a:ext cx="384120" cy="271080"/>
              </a:xfrm>
              <a:prstGeom prst="rect">
                <a:avLst/>
              </a:prstGeom>
            </p:spPr>
          </p:pic>
        </mc:Fallback>
      </mc:AlternateContent>
      <p:grpSp>
        <p:nvGrpSpPr>
          <p:cNvPr id="58" name="Group 57">
            <a:extLst>
              <a:ext uri="{FF2B5EF4-FFF2-40B4-BE49-F238E27FC236}">
                <a16:creationId xmlns:a16="http://schemas.microsoft.com/office/drawing/2014/main" id="{3ACBF194-C00E-0D4B-8DB0-8B8796085C26}"/>
              </a:ext>
            </a:extLst>
          </p:cNvPr>
          <p:cNvGrpSpPr/>
          <p:nvPr/>
        </p:nvGrpSpPr>
        <p:grpSpPr>
          <a:xfrm>
            <a:off x="3029110" y="5264719"/>
            <a:ext cx="2057040" cy="835560"/>
            <a:chOff x="3029110" y="5264719"/>
            <a:chExt cx="2057040" cy="835560"/>
          </a:xfrm>
        </p:grpSpPr>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476A7798-B201-D34F-8625-61595F5B9092}"/>
                    </a:ext>
                  </a:extLst>
                </p14:cNvPr>
                <p14:cNvContentPartPr/>
                <p14:nvPr/>
              </p14:nvContentPartPr>
              <p14:xfrm>
                <a:off x="3029110" y="5730919"/>
                <a:ext cx="137520" cy="106920"/>
              </p14:xfrm>
            </p:contentPart>
          </mc:Choice>
          <mc:Fallback xmlns="">
            <p:pic>
              <p:nvPicPr>
                <p:cNvPr id="29" name="Ink 28">
                  <a:extLst>
                    <a:ext uri="{FF2B5EF4-FFF2-40B4-BE49-F238E27FC236}">
                      <a16:creationId xmlns:a16="http://schemas.microsoft.com/office/drawing/2014/main" id="{476A7798-B201-D34F-8625-61595F5B9092}"/>
                    </a:ext>
                  </a:extLst>
                </p:cNvPr>
                <p:cNvPicPr/>
                <p:nvPr/>
              </p:nvPicPr>
              <p:blipFill>
                <a:blip r:embed="rId48"/>
                <a:stretch>
                  <a:fillRect/>
                </a:stretch>
              </p:blipFill>
              <p:spPr>
                <a:xfrm>
                  <a:off x="3021550" y="5723359"/>
                  <a:ext cx="152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B8ACD22E-BD6F-EA44-BF43-E1AA3751092A}"/>
                    </a:ext>
                  </a:extLst>
                </p14:cNvPr>
                <p14:cNvContentPartPr/>
                <p14:nvPr/>
              </p14:nvContentPartPr>
              <p14:xfrm>
                <a:off x="3211630" y="5719399"/>
                <a:ext cx="104760" cy="81720"/>
              </p14:xfrm>
            </p:contentPart>
          </mc:Choice>
          <mc:Fallback xmlns="">
            <p:pic>
              <p:nvPicPr>
                <p:cNvPr id="30" name="Ink 29">
                  <a:extLst>
                    <a:ext uri="{FF2B5EF4-FFF2-40B4-BE49-F238E27FC236}">
                      <a16:creationId xmlns:a16="http://schemas.microsoft.com/office/drawing/2014/main" id="{B8ACD22E-BD6F-EA44-BF43-E1AA3751092A}"/>
                    </a:ext>
                  </a:extLst>
                </p:cNvPr>
                <p:cNvPicPr/>
                <p:nvPr/>
              </p:nvPicPr>
              <p:blipFill>
                <a:blip r:embed="rId50"/>
                <a:stretch>
                  <a:fillRect/>
                </a:stretch>
              </p:blipFill>
              <p:spPr>
                <a:xfrm>
                  <a:off x="3204070" y="5711839"/>
                  <a:ext cx="119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BD9057CC-9C72-374F-AF74-005DCEB717A3}"/>
                    </a:ext>
                  </a:extLst>
                </p14:cNvPr>
                <p14:cNvContentPartPr/>
                <p14:nvPr/>
              </p14:nvContentPartPr>
              <p14:xfrm>
                <a:off x="3386230" y="5683039"/>
                <a:ext cx="109080" cy="82800"/>
              </p14:xfrm>
            </p:contentPart>
          </mc:Choice>
          <mc:Fallback xmlns="">
            <p:pic>
              <p:nvPicPr>
                <p:cNvPr id="31" name="Ink 30">
                  <a:extLst>
                    <a:ext uri="{FF2B5EF4-FFF2-40B4-BE49-F238E27FC236}">
                      <a16:creationId xmlns:a16="http://schemas.microsoft.com/office/drawing/2014/main" id="{BD9057CC-9C72-374F-AF74-005DCEB717A3}"/>
                    </a:ext>
                  </a:extLst>
                </p:cNvPr>
                <p:cNvPicPr/>
                <p:nvPr/>
              </p:nvPicPr>
              <p:blipFill>
                <a:blip r:embed="rId52"/>
                <a:stretch>
                  <a:fillRect/>
                </a:stretch>
              </p:blipFill>
              <p:spPr>
                <a:xfrm>
                  <a:off x="3378670" y="5675479"/>
                  <a:ext cx="124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BB911D34-0A78-7348-A685-E39A5C50794B}"/>
                    </a:ext>
                  </a:extLst>
                </p14:cNvPr>
                <p14:cNvContentPartPr/>
                <p14:nvPr/>
              </p14:nvContentPartPr>
              <p14:xfrm>
                <a:off x="3539230" y="5515279"/>
                <a:ext cx="135360" cy="212040"/>
              </p14:xfrm>
            </p:contentPart>
          </mc:Choice>
          <mc:Fallback xmlns="">
            <p:pic>
              <p:nvPicPr>
                <p:cNvPr id="32" name="Ink 31">
                  <a:extLst>
                    <a:ext uri="{FF2B5EF4-FFF2-40B4-BE49-F238E27FC236}">
                      <a16:creationId xmlns:a16="http://schemas.microsoft.com/office/drawing/2014/main" id="{BB911D34-0A78-7348-A685-E39A5C50794B}"/>
                    </a:ext>
                  </a:extLst>
                </p:cNvPr>
                <p:cNvPicPr/>
                <p:nvPr/>
              </p:nvPicPr>
              <p:blipFill>
                <a:blip r:embed="rId54"/>
                <a:stretch>
                  <a:fillRect/>
                </a:stretch>
              </p:blipFill>
              <p:spPr>
                <a:xfrm>
                  <a:off x="3531670" y="5507719"/>
                  <a:ext cx="1504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33C3F5B8-7719-9F48-ABAD-9E2164A22D40}"/>
                    </a:ext>
                  </a:extLst>
                </p14:cNvPr>
                <p14:cNvContentPartPr/>
                <p14:nvPr/>
              </p14:nvContentPartPr>
              <p14:xfrm>
                <a:off x="3733630" y="5629759"/>
                <a:ext cx="25560" cy="84600"/>
              </p14:xfrm>
            </p:contentPart>
          </mc:Choice>
          <mc:Fallback xmlns="">
            <p:pic>
              <p:nvPicPr>
                <p:cNvPr id="33" name="Ink 32">
                  <a:extLst>
                    <a:ext uri="{FF2B5EF4-FFF2-40B4-BE49-F238E27FC236}">
                      <a16:creationId xmlns:a16="http://schemas.microsoft.com/office/drawing/2014/main" id="{33C3F5B8-7719-9F48-ABAD-9E2164A22D40}"/>
                    </a:ext>
                  </a:extLst>
                </p:cNvPr>
                <p:cNvPicPr/>
                <p:nvPr/>
              </p:nvPicPr>
              <p:blipFill>
                <a:blip r:embed="rId56"/>
                <a:stretch>
                  <a:fillRect/>
                </a:stretch>
              </p:blipFill>
              <p:spPr>
                <a:xfrm>
                  <a:off x="3726070" y="5622199"/>
                  <a:ext cx="40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FA361DE5-3D0A-F741-AFB9-B25077C42EEB}"/>
                    </a:ext>
                  </a:extLst>
                </p14:cNvPr>
                <p14:cNvContentPartPr/>
                <p14:nvPr/>
              </p14:nvContentPartPr>
              <p14:xfrm>
                <a:off x="3710950" y="5522479"/>
                <a:ext cx="8280" cy="9720"/>
              </p14:xfrm>
            </p:contentPart>
          </mc:Choice>
          <mc:Fallback xmlns="">
            <p:pic>
              <p:nvPicPr>
                <p:cNvPr id="34" name="Ink 33">
                  <a:extLst>
                    <a:ext uri="{FF2B5EF4-FFF2-40B4-BE49-F238E27FC236}">
                      <a16:creationId xmlns:a16="http://schemas.microsoft.com/office/drawing/2014/main" id="{FA361DE5-3D0A-F741-AFB9-B25077C42EEB}"/>
                    </a:ext>
                  </a:extLst>
                </p:cNvPr>
                <p:cNvPicPr/>
                <p:nvPr/>
              </p:nvPicPr>
              <p:blipFill>
                <a:blip r:embed="rId58"/>
                <a:stretch>
                  <a:fillRect/>
                </a:stretch>
              </p:blipFill>
              <p:spPr>
                <a:xfrm>
                  <a:off x="3703390" y="5515279"/>
                  <a:ext cx="23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4B69648A-9F1E-F946-90D0-B5992D64C720}"/>
                    </a:ext>
                  </a:extLst>
                </p14:cNvPr>
                <p14:cNvContentPartPr/>
                <p14:nvPr/>
              </p14:nvContentPartPr>
              <p14:xfrm>
                <a:off x="3826870" y="5469559"/>
                <a:ext cx="26280" cy="225360"/>
              </p14:xfrm>
            </p:contentPart>
          </mc:Choice>
          <mc:Fallback xmlns="">
            <p:pic>
              <p:nvPicPr>
                <p:cNvPr id="35" name="Ink 34">
                  <a:extLst>
                    <a:ext uri="{FF2B5EF4-FFF2-40B4-BE49-F238E27FC236}">
                      <a16:creationId xmlns:a16="http://schemas.microsoft.com/office/drawing/2014/main" id="{4B69648A-9F1E-F946-90D0-B5992D64C720}"/>
                    </a:ext>
                  </a:extLst>
                </p:cNvPr>
                <p:cNvPicPr/>
                <p:nvPr/>
              </p:nvPicPr>
              <p:blipFill>
                <a:blip r:embed="rId60"/>
                <a:stretch>
                  <a:fillRect/>
                </a:stretch>
              </p:blipFill>
              <p:spPr>
                <a:xfrm>
                  <a:off x="3819310" y="5461999"/>
                  <a:ext cx="414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4EAAA9A3-CE7B-534C-AF60-5FE4D7501E7A}"/>
                    </a:ext>
                  </a:extLst>
                </p14:cNvPr>
                <p14:cNvContentPartPr/>
                <p14:nvPr/>
              </p14:nvContentPartPr>
              <p14:xfrm>
                <a:off x="3769630" y="5589799"/>
                <a:ext cx="110520" cy="12960"/>
              </p14:xfrm>
            </p:contentPart>
          </mc:Choice>
          <mc:Fallback xmlns="">
            <p:pic>
              <p:nvPicPr>
                <p:cNvPr id="36" name="Ink 35">
                  <a:extLst>
                    <a:ext uri="{FF2B5EF4-FFF2-40B4-BE49-F238E27FC236}">
                      <a16:creationId xmlns:a16="http://schemas.microsoft.com/office/drawing/2014/main" id="{4EAAA9A3-CE7B-534C-AF60-5FE4D7501E7A}"/>
                    </a:ext>
                  </a:extLst>
                </p:cNvPr>
                <p:cNvPicPr/>
                <p:nvPr/>
              </p:nvPicPr>
              <p:blipFill>
                <a:blip r:embed="rId62"/>
                <a:stretch>
                  <a:fillRect/>
                </a:stretch>
              </p:blipFill>
              <p:spPr>
                <a:xfrm>
                  <a:off x="3762070" y="5582239"/>
                  <a:ext cx="125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E31D93D9-35E0-F745-AFD8-9DB1CF7DF079}"/>
                    </a:ext>
                  </a:extLst>
                </p14:cNvPr>
                <p14:cNvContentPartPr/>
                <p14:nvPr/>
              </p14:nvContentPartPr>
              <p14:xfrm>
                <a:off x="3923710" y="5546239"/>
                <a:ext cx="90720" cy="95400"/>
              </p14:xfrm>
            </p:contentPart>
          </mc:Choice>
          <mc:Fallback xmlns="">
            <p:pic>
              <p:nvPicPr>
                <p:cNvPr id="37" name="Ink 36">
                  <a:extLst>
                    <a:ext uri="{FF2B5EF4-FFF2-40B4-BE49-F238E27FC236}">
                      <a16:creationId xmlns:a16="http://schemas.microsoft.com/office/drawing/2014/main" id="{E31D93D9-35E0-F745-AFD8-9DB1CF7DF079}"/>
                    </a:ext>
                  </a:extLst>
                </p:cNvPr>
                <p:cNvPicPr/>
                <p:nvPr/>
              </p:nvPicPr>
              <p:blipFill>
                <a:blip r:embed="rId64"/>
                <a:stretch>
                  <a:fillRect/>
                </a:stretch>
              </p:blipFill>
              <p:spPr>
                <a:xfrm>
                  <a:off x="3916150" y="5538679"/>
                  <a:ext cx="105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78EBE398-E1D9-A64C-9C4B-B5444726EB5E}"/>
                    </a:ext>
                  </a:extLst>
                </p14:cNvPr>
                <p14:cNvContentPartPr/>
                <p14:nvPr/>
              </p14:nvContentPartPr>
              <p14:xfrm>
                <a:off x="4048270" y="5535079"/>
                <a:ext cx="72720" cy="95400"/>
              </p14:xfrm>
            </p:contentPart>
          </mc:Choice>
          <mc:Fallback xmlns="">
            <p:pic>
              <p:nvPicPr>
                <p:cNvPr id="38" name="Ink 37">
                  <a:extLst>
                    <a:ext uri="{FF2B5EF4-FFF2-40B4-BE49-F238E27FC236}">
                      <a16:creationId xmlns:a16="http://schemas.microsoft.com/office/drawing/2014/main" id="{78EBE398-E1D9-A64C-9C4B-B5444726EB5E}"/>
                    </a:ext>
                  </a:extLst>
                </p:cNvPr>
                <p:cNvPicPr/>
                <p:nvPr/>
              </p:nvPicPr>
              <p:blipFill>
                <a:blip r:embed="rId66"/>
                <a:stretch>
                  <a:fillRect/>
                </a:stretch>
              </p:blipFill>
              <p:spPr>
                <a:xfrm>
                  <a:off x="4040710" y="5527879"/>
                  <a:ext cx="878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7A218F5E-AF3C-DD49-9054-D0DD1FCE963B}"/>
                    </a:ext>
                  </a:extLst>
                </p14:cNvPr>
                <p14:cNvContentPartPr/>
                <p14:nvPr/>
              </p14:nvContentPartPr>
              <p14:xfrm>
                <a:off x="4163470" y="5325559"/>
                <a:ext cx="32760" cy="280800"/>
              </p14:xfrm>
            </p:contentPart>
          </mc:Choice>
          <mc:Fallback xmlns="">
            <p:pic>
              <p:nvPicPr>
                <p:cNvPr id="39" name="Ink 38">
                  <a:extLst>
                    <a:ext uri="{FF2B5EF4-FFF2-40B4-BE49-F238E27FC236}">
                      <a16:creationId xmlns:a16="http://schemas.microsoft.com/office/drawing/2014/main" id="{7A218F5E-AF3C-DD49-9054-D0DD1FCE963B}"/>
                    </a:ext>
                  </a:extLst>
                </p:cNvPr>
                <p:cNvPicPr/>
                <p:nvPr/>
              </p:nvPicPr>
              <p:blipFill>
                <a:blip r:embed="rId68"/>
                <a:stretch>
                  <a:fillRect/>
                </a:stretch>
              </p:blipFill>
              <p:spPr>
                <a:xfrm>
                  <a:off x="4155910" y="5318359"/>
                  <a:ext cx="475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Ink 39">
                  <a:extLst>
                    <a:ext uri="{FF2B5EF4-FFF2-40B4-BE49-F238E27FC236}">
                      <a16:creationId xmlns:a16="http://schemas.microsoft.com/office/drawing/2014/main" id="{53B2B56A-9C2D-6F45-993B-39191F4B6CD9}"/>
                    </a:ext>
                  </a:extLst>
                </p14:cNvPr>
                <p14:cNvContentPartPr/>
                <p14:nvPr/>
              </p14:nvContentPartPr>
              <p14:xfrm>
                <a:off x="4105870" y="5478199"/>
                <a:ext cx="254880" cy="67320"/>
              </p14:xfrm>
            </p:contentPart>
          </mc:Choice>
          <mc:Fallback xmlns="">
            <p:pic>
              <p:nvPicPr>
                <p:cNvPr id="40" name="Ink 39">
                  <a:extLst>
                    <a:ext uri="{FF2B5EF4-FFF2-40B4-BE49-F238E27FC236}">
                      <a16:creationId xmlns:a16="http://schemas.microsoft.com/office/drawing/2014/main" id="{53B2B56A-9C2D-6F45-993B-39191F4B6CD9}"/>
                    </a:ext>
                  </a:extLst>
                </p:cNvPr>
                <p:cNvPicPr/>
                <p:nvPr/>
              </p:nvPicPr>
              <p:blipFill>
                <a:blip r:embed="rId70"/>
                <a:stretch>
                  <a:fillRect/>
                </a:stretch>
              </p:blipFill>
              <p:spPr>
                <a:xfrm>
                  <a:off x="4098310" y="5470639"/>
                  <a:ext cx="2696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1" name="Ink 40">
                  <a:extLst>
                    <a:ext uri="{FF2B5EF4-FFF2-40B4-BE49-F238E27FC236}">
                      <a16:creationId xmlns:a16="http://schemas.microsoft.com/office/drawing/2014/main" id="{AA80A71D-54C7-7445-95D0-7122F41976EC}"/>
                    </a:ext>
                  </a:extLst>
                </p14:cNvPr>
                <p14:cNvContentPartPr/>
                <p14:nvPr/>
              </p14:nvContentPartPr>
              <p14:xfrm>
                <a:off x="4384150" y="5459479"/>
                <a:ext cx="50040" cy="89280"/>
              </p14:xfrm>
            </p:contentPart>
          </mc:Choice>
          <mc:Fallback xmlns="">
            <p:pic>
              <p:nvPicPr>
                <p:cNvPr id="41" name="Ink 40">
                  <a:extLst>
                    <a:ext uri="{FF2B5EF4-FFF2-40B4-BE49-F238E27FC236}">
                      <a16:creationId xmlns:a16="http://schemas.microsoft.com/office/drawing/2014/main" id="{AA80A71D-54C7-7445-95D0-7122F41976EC}"/>
                    </a:ext>
                  </a:extLst>
                </p:cNvPr>
                <p:cNvPicPr/>
                <p:nvPr/>
              </p:nvPicPr>
              <p:blipFill>
                <a:blip r:embed="rId72"/>
                <a:stretch>
                  <a:fillRect/>
                </a:stretch>
              </p:blipFill>
              <p:spPr>
                <a:xfrm>
                  <a:off x="4376590" y="5451919"/>
                  <a:ext cx="651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2" name="Ink 41">
                  <a:extLst>
                    <a:ext uri="{FF2B5EF4-FFF2-40B4-BE49-F238E27FC236}">
                      <a16:creationId xmlns:a16="http://schemas.microsoft.com/office/drawing/2014/main" id="{9B9FEC20-063D-F546-A309-7D2BE1A03F44}"/>
                    </a:ext>
                  </a:extLst>
                </p14:cNvPr>
                <p14:cNvContentPartPr/>
                <p14:nvPr/>
              </p14:nvContentPartPr>
              <p14:xfrm>
                <a:off x="4486390" y="5433559"/>
                <a:ext cx="83160" cy="84240"/>
              </p14:xfrm>
            </p:contentPart>
          </mc:Choice>
          <mc:Fallback xmlns="">
            <p:pic>
              <p:nvPicPr>
                <p:cNvPr id="42" name="Ink 41">
                  <a:extLst>
                    <a:ext uri="{FF2B5EF4-FFF2-40B4-BE49-F238E27FC236}">
                      <a16:creationId xmlns:a16="http://schemas.microsoft.com/office/drawing/2014/main" id="{9B9FEC20-063D-F546-A309-7D2BE1A03F44}"/>
                    </a:ext>
                  </a:extLst>
                </p:cNvPr>
                <p:cNvPicPr/>
                <p:nvPr/>
              </p:nvPicPr>
              <p:blipFill>
                <a:blip r:embed="rId74"/>
                <a:stretch>
                  <a:fillRect/>
                </a:stretch>
              </p:blipFill>
              <p:spPr>
                <a:xfrm>
                  <a:off x="4478830" y="5425999"/>
                  <a:ext cx="982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3" name="Ink 42">
                  <a:extLst>
                    <a:ext uri="{FF2B5EF4-FFF2-40B4-BE49-F238E27FC236}">
                      <a16:creationId xmlns:a16="http://schemas.microsoft.com/office/drawing/2014/main" id="{15D468F3-14BE-7044-9940-D6AA688E6045}"/>
                    </a:ext>
                  </a:extLst>
                </p14:cNvPr>
                <p14:cNvContentPartPr/>
                <p14:nvPr/>
              </p14:nvContentPartPr>
              <p14:xfrm>
                <a:off x="4627150" y="5264719"/>
                <a:ext cx="31320" cy="219600"/>
              </p14:xfrm>
            </p:contentPart>
          </mc:Choice>
          <mc:Fallback xmlns="">
            <p:pic>
              <p:nvPicPr>
                <p:cNvPr id="43" name="Ink 42">
                  <a:extLst>
                    <a:ext uri="{FF2B5EF4-FFF2-40B4-BE49-F238E27FC236}">
                      <a16:creationId xmlns:a16="http://schemas.microsoft.com/office/drawing/2014/main" id="{15D468F3-14BE-7044-9940-D6AA688E6045}"/>
                    </a:ext>
                  </a:extLst>
                </p:cNvPr>
                <p:cNvPicPr/>
                <p:nvPr/>
              </p:nvPicPr>
              <p:blipFill>
                <a:blip r:embed="rId76"/>
                <a:stretch>
                  <a:fillRect/>
                </a:stretch>
              </p:blipFill>
              <p:spPr>
                <a:xfrm>
                  <a:off x="4619590" y="5257159"/>
                  <a:ext cx="46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1893A770-5212-3C41-AB83-791F8266AC9D}"/>
                    </a:ext>
                  </a:extLst>
                </p14:cNvPr>
                <p14:cNvContentPartPr/>
                <p14:nvPr/>
              </p14:nvContentPartPr>
              <p14:xfrm>
                <a:off x="3697990" y="5967799"/>
                <a:ext cx="24120" cy="103680"/>
              </p14:xfrm>
            </p:contentPart>
          </mc:Choice>
          <mc:Fallback xmlns="">
            <p:pic>
              <p:nvPicPr>
                <p:cNvPr id="45" name="Ink 44">
                  <a:extLst>
                    <a:ext uri="{FF2B5EF4-FFF2-40B4-BE49-F238E27FC236}">
                      <a16:creationId xmlns:a16="http://schemas.microsoft.com/office/drawing/2014/main" id="{1893A770-5212-3C41-AB83-791F8266AC9D}"/>
                    </a:ext>
                  </a:extLst>
                </p:cNvPr>
                <p:cNvPicPr/>
                <p:nvPr/>
              </p:nvPicPr>
              <p:blipFill>
                <a:blip r:embed="rId78"/>
                <a:stretch>
                  <a:fillRect/>
                </a:stretch>
              </p:blipFill>
              <p:spPr>
                <a:xfrm>
                  <a:off x="3690430" y="5960239"/>
                  <a:ext cx="39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CB6DD0F7-D312-6841-A1EC-203C8051EE18}"/>
                    </a:ext>
                  </a:extLst>
                </p14:cNvPr>
                <p14:cNvContentPartPr/>
                <p14:nvPr/>
              </p14:nvContentPartPr>
              <p14:xfrm>
                <a:off x="3665590" y="5889679"/>
                <a:ext cx="2520" cy="360"/>
              </p14:xfrm>
            </p:contentPart>
          </mc:Choice>
          <mc:Fallback xmlns="">
            <p:pic>
              <p:nvPicPr>
                <p:cNvPr id="46" name="Ink 45">
                  <a:extLst>
                    <a:ext uri="{FF2B5EF4-FFF2-40B4-BE49-F238E27FC236}">
                      <a16:creationId xmlns:a16="http://schemas.microsoft.com/office/drawing/2014/main" id="{CB6DD0F7-D312-6841-A1EC-203C8051EE18}"/>
                    </a:ext>
                  </a:extLst>
                </p:cNvPr>
                <p:cNvPicPr/>
                <p:nvPr/>
              </p:nvPicPr>
              <p:blipFill>
                <a:blip r:embed="rId80"/>
                <a:stretch>
                  <a:fillRect/>
                </a:stretch>
              </p:blipFill>
              <p:spPr>
                <a:xfrm>
                  <a:off x="3658030" y="5882119"/>
                  <a:ext cx="176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FE12D49E-C1E4-4141-B15D-8F24123C8ED7}"/>
                    </a:ext>
                  </a:extLst>
                </p14:cNvPr>
                <p14:cNvContentPartPr/>
                <p14:nvPr/>
              </p14:nvContentPartPr>
              <p14:xfrm>
                <a:off x="3749110" y="5921359"/>
                <a:ext cx="149760" cy="119520"/>
              </p14:xfrm>
            </p:contentPart>
          </mc:Choice>
          <mc:Fallback xmlns="">
            <p:pic>
              <p:nvPicPr>
                <p:cNvPr id="47" name="Ink 46">
                  <a:extLst>
                    <a:ext uri="{FF2B5EF4-FFF2-40B4-BE49-F238E27FC236}">
                      <a16:creationId xmlns:a16="http://schemas.microsoft.com/office/drawing/2014/main" id="{FE12D49E-C1E4-4141-B15D-8F24123C8ED7}"/>
                    </a:ext>
                  </a:extLst>
                </p:cNvPr>
                <p:cNvPicPr/>
                <p:nvPr/>
              </p:nvPicPr>
              <p:blipFill>
                <a:blip r:embed="rId82"/>
                <a:stretch>
                  <a:fillRect/>
                </a:stretch>
              </p:blipFill>
              <p:spPr>
                <a:xfrm>
                  <a:off x="3741550" y="5913799"/>
                  <a:ext cx="164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8" name="Ink 47">
                  <a:extLst>
                    <a:ext uri="{FF2B5EF4-FFF2-40B4-BE49-F238E27FC236}">
                      <a16:creationId xmlns:a16="http://schemas.microsoft.com/office/drawing/2014/main" id="{8EEBEEBC-2A09-D64C-A674-1A2854F8D654}"/>
                    </a:ext>
                  </a:extLst>
                </p14:cNvPr>
                <p14:cNvContentPartPr/>
                <p14:nvPr/>
              </p14:nvContentPartPr>
              <p14:xfrm>
                <a:off x="3953230" y="5876359"/>
                <a:ext cx="89280" cy="223920"/>
              </p14:xfrm>
            </p:contentPart>
          </mc:Choice>
          <mc:Fallback xmlns="">
            <p:pic>
              <p:nvPicPr>
                <p:cNvPr id="48" name="Ink 47">
                  <a:extLst>
                    <a:ext uri="{FF2B5EF4-FFF2-40B4-BE49-F238E27FC236}">
                      <a16:creationId xmlns:a16="http://schemas.microsoft.com/office/drawing/2014/main" id="{8EEBEEBC-2A09-D64C-A674-1A2854F8D654}"/>
                    </a:ext>
                  </a:extLst>
                </p:cNvPr>
                <p:cNvPicPr/>
                <p:nvPr/>
              </p:nvPicPr>
              <p:blipFill>
                <a:blip r:embed="rId84"/>
                <a:stretch>
                  <a:fillRect/>
                </a:stretch>
              </p:blipFill>
              <p:spPr>
                <a:xfrm>
                  <a:off x="3945670" y="5868799"/>
                  <a:ext cx="1044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 name="Ink 48">
                  <a:extLst>
                    <a:ext uri="{FF2B5EF4-FFF2-40B4-BE49-F238E27FC236}">
                      <a16:creationId xmlns:a16="http://schemas.microsoft.com/office/drawing/2014/main" id="{E0FF9AE5-9C16-254A-AC21-4197277166CB}"/>
                    </a:ext>
                  </a:extLst>
                </p14:cNvPr>
                <p14:cNvContentPartPr/>
                <p14:nvPr/>
              </p14:nvContentPartPr>
              <p14:xfrm>
                <a:off x="4062310" y="5817679"/>
                <a:ext cx="171720" cy="113040"/>
              </p14:xfrm>
            </p:contentPart>
          </mc:Choice>
          <mc:Fallback xmlns="">
            <p:pic>
              <p:nvPicPr>
                <p:cNvPr id="49" name="Ink 48">
                  <a:extLst>
                    <a:ext uri="{FF2B5EF4-FFF2-40B4-BE49-F238E27FC236}">
                      <a16:creationId xmlns:a16="http://schemas.microsoft.com/office/drawing/2014/main" id="{E0FF9AE5-9C16-254A-AC21-4197277166CB}"/>
                    </a:ext>
                  </a:extLst>
                </p:cNvPr>
                <p:cNvPicPr/>
                <p:nvPr/>
              </p:nvPicPr>
              <p:blipFill>
                <a:blip r:embed="rId86"/>
                <a:stretch>
                  <a:fillRect/>
                </a:stretch>
              </p:blipFill>
              <p:spPr>
                <a:xfrm>
                  <a:off x="4054750" y="5810479"/>
                  <a:ext cx="1868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Ink 49">
                  <a:extLst>
                    <a:ext uri="{FF2B5EF4-FFF2-40B4-BE49-F238E27FC236}">
                      <a16:creationId xmlns:a16="http://schemas.microsoft.com/office/drawing/2014/main" id="{631DF0D7-2F00-9E4A-894E-8217D2FE63F8}"/>
                    </a:ext>
                  </a:extLst>
                </p14:cNvPr>
                <p14:cNvContentPartPr/>
                <p14:nvPr/>
              </p14:nvContentPartPr>
              <p14:xfrm>
                <a:off x="4243030" y="5752159"/>
                <a:ext cx="73800" cy="119520"/>
              </p14:xfrm>
            </p:contentPart>
          </mc:Choice>
          <mc:Fallback xmlns="">
            <p:pic>
              <p:nvPicPr>
                <p:cNvPr id="50" name="Ink 49">
                  <a:extLst>
                    <a:ext uri="{FF2B5EF4-FFF2-40B4-BE49-F238E27FC236}">
                      <a16:creationId xmlns:a16="http://schemas.microsoft.com/office/drawing/2014/main" id="{631DF0D7-2F00-9E4A-894E-8217D2FE63F8}"/>
                    </a:ext>
                  </a:extLst>
                </p:cNvPr>
                <p:cNvPicPr/>
                <p:nvPr/>
              </p:nvPicPr>
              <p:blipFill>
                <a:blip r:embed="rId88"/>
                <a:stretch>
                  <a:fillRect/>
                </a:stretch>
              </p:blipFill>
              <p:spPr>
                <a:xfrm>
                  <a:off x="4235470" y="5744599"/>
                  <a:ext cx="889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Ink 50">
                  <a:extLst>
                    <a:ext uri="{FF2B5EF4-FFF2-40B4-BE49-F238E27FC236}">
                      <a16:creationId xmlns:a16="http://schemas.microsoft.com/office/drawing/2014/main" id="{BCFC0CC5-6806-1448-BADB-E519AD7782AF}"/>
                    </a:ext>
                  </a:extLst>
                </p14:cNvPr>
                <p14:cNvContentPartPr/>
                <p14:nvPr/>
              </p14:nvContentPartPr>
              <p14:xfrm>
                <a:off x="4385950" y="5721559"/>
                <a:ext cx="96480" cy="96480"/>
              </p14:xfrm>
            </p:contentPart>
          </mc:Choice>
          <mc:Fallback xmlns="">
            <p:pic>
              <p:nvPicPr>
                <p:cNvPr id="51" name="Ink 50">
                  <a:extLst>
                    <a:ext uri="{FF2B5EF4-FFF2-40B4-BE49-F238E27FC236}">
                      <a16:creationId xmlns:a16="http://schemas.microsoft.com/office/drawing/2014/main" id="{BCFC0CC5-6806-1448-BADB-E519AD7782AF}"/>
                    </a:ext>
                  </a:extLst>
                </p:cNvPr>
                <p:cNvPicPr/>
                <p:nvPr/>
              </p:nvPicPr>
              <p:blipFill>
                <a:blip r:embed="rId90"/>
                <a:stretch>
                  <a:fillRect/>
                </a:stretch>
              </p:blipFill>
              <p:spPr>
                <a:xfrm>
                  <a:off x="4378390" y="5713999"/>
                  <a:ext cx="111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 name="Ink 51">
                  <a:extLst>
                    <a:ext uri="{FF2B5EF4-FFF2-40B4-BE49-F238E27FC236}">
                      <a16:creationId xmlns:a16="http://schemas.microsoft.com/office/drawing/2014/main" id="{2ED98314-02E1-6C43-B8EF-A53A876A3297}"/>
                    </a:ext>
                  </a:extLst>
                </p14:cNvPr>
                <p14:cNvContentPartPr/>
                <p14:nvPr/>
              </p14:nvContentPartPr>
              <p14:xfrm>
                <a:off x="4491070" y="5683759"/>
                <a:ext cx="168480" cy="118080"/>
              </p14:xfrm>
            </p:contentPart>
          </mc:Choice>
          <mc:Fallback xmlns="">
            <p:pic>
              <p:nvPicPr>
                <p:cNvPr id="52" name="Ink 51">
                  <a:extLst>
                    <a:ext uri="{FF2B5EF4-FFF2-40B4-BE49-F238E27FC236}">
                      <a16:creationId xmlns:a16="http://schemas.microsoft.com/office/drawing/2014/main" id="{2ED98314-02E1-6C43-B8EF-A53A876A3297}"/>
                    </a:ext>
                  </a:extLst>
                </p:cNvPr>
                <p:cNvPicPr/>
                <p:nvPr/>
              </p:nvPicPr>
              <p:blipFill>
                <a:blip r:embed="rId92"/>
                <a:stretch>
                  <a:fillRect/>
                </a:stretch>
              </p:blipFill>
              <p:spPr>
                <a:xfrm>
                  <a:off x="4483870" y="5676199"/>
                  <a:ext cx="183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Ink 52">
                  <a:extLst>
                    <a:ext uri="{FF2B5EF4-FFF2-40B4-BE49-F238E27FC236}">
                      <a16:creationId xmlns:a16="http://schemas.microsoft.com/office/drawing/2014/main" id="{A9E83D17-76A7-2C44-BC9E-49BD9B00AE02}"/>
                    </a:ext>
                  </a:extLst>
                </p14:cNvPr>
                <p14:cNvContentPartPr/>
                <p14:nvPr/>
              </p14:nvContentPartPr>
              <p14:xfrm>
                <a:off x="4691950" y="5613199"/>
                <a:ext cx="107280" cy="96840"/>
              </p14:xfrm>
            </p:contentPart>
          </mc:Choice>
          <mc:Fallback xmlns="">
            <p:pic>
              <p:nvPicPr>
                <p:cNvPr id="53" name="Ink 52">
                  <a:extLst>
                    <a:ext uri="{FF2B5EF4-FFF2-40B4-BE49-F238E27FC236}">
                      <a16:creationId xmlns:a16="http://schemas.microsoft.com/office/drawing/2014/main" id="{A9E83D17-76A7-2C44-BC9E-49BD9B00AE02}"/>
                    </a:ext>
                  </a:extLst>
                </p:cNvPr>
                <p:cNvPicPr/>
                <p:nvPr/>
              </p:nvPicPr>
              <p:blipFill>
                <a:blip r:embed="rId94"/>
                <a:stretch>
                  <a:fillRect/>
                </a:stretch>
              </p:blipFill>
              <p:spPr>
                <a:xfrm>
                  <a:off x="4684390" y="5605639"/>
                  <a:ext cx="122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4" name="Ink 53">
                  <a:extLst>
                    <a:ext uri="{FF2B5EF4-FFF2-40B4-BE49-F238E27FC236}">
                      <a16:creationId xmlns:a16="http://schemas.microsoft.com/office/drawing/2014/main" id="{31E52671-47A1-5249-9175-445A405BE8B9}"/>
                    </a:ext>
                  </a:extLst>
                </p14:cNvPr>
                <p14:cNvContentPartPr/>
                <p14:nvPr/>
              </p14:nvContentPartPr>
              <p14:xfrm>
                <a:off x="4797430" y="5602759"/>
                <a:ext cx="90000" cy="78840"/>
              </p14:xfrm>
            </p:contentPart>
          </mc:Choice>
          <mc:Fallback xmlns="">
            <p:pic>
              <p:nvPicPr>
                <p:cNvPr id="54" name="Ink 53">
                  <a:extLst>
                    <a:ext uri="{FF2B5EF4-FFF2-40B4-BE49-F238E27FC236}">
                      <a16:creationId xmlns:a16="http://schemas.microsoft.com/office/drawing/2014/main" id="{31E52671-47A1-5249-9175-445A405BE8B9}"/>
                    </a:ext>
                  </a:extLst>
                </p:cNvPr>
                <p:cNvPicPr/>
                <p:nvPr/>
              </p:nvPicPr>
              <p:blipFill>
                <a:blip r:embed="rId96"/>
                <a:stretch>
                  <a:fillRect/>
                </a:stretch>
              </p:blipFill>
              <p:spPr>
                <a:xfrm>
                  <a:off x="4789870" y="5595199"/>
                  <a:ext cx="1051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5" name="Ink 54">
                  <a:extLst>
                    <a:ext uri="{FF2B5EF4-FFF2-40B4-BE49-F238E27FC236}">
                      <a16:creationId xmlns:a16="http://schemas.microsoft.com/office/drawing/2014/main" id="{4B8B3BD3-EE0E-884E-9103-D5CC696179F1}"/>
                    </a:ext>
                  </a:extLst>
                </p14:cNvPr>
                <p14:cNvContentPartPr/>
                <p14:nvPr/>
              </p14:nvContentPartPr>
              <p14:xfrm>
                <a:off x="4878070" y="5427439"/>
                <a:ext cx="64800" cy="224640"/>
              </p14:xfrm>
            </p:contentPart>
          </mc:Choice>
          <mc:Fallback xmlns="">
            <p:pic>
              <p:nvPicPr>
                <p:cNvPr id="55" name="Ink 54">
                  <a:extLst>
                    <a:ext uri="{FF2B5EF4-FFF2-40B4-BE49-F238E27FC236}">
                      <a16:creationId xmlns:a16="http://schemas.microsoft.com/office/drawing/2014/main" id="{4B8B3BD3-EE0E-884E-9103-D5CC696179F1}"/>
                    </a:ext>
                  </a:extLst>
                </p:cNvPr>
                <p:cNvPicPr/>
                <p:nvPr/>
              </p:nvPicPr>
              <p:blipFill>
                <a:blip r:embed="rId98"/>
                <a:stretch>
                  <a:fillRect/>
                </a:stretch>
              </p:blipFill>
              <p:spPr>
                <a:xfrm>
                  <a:off x="4870510" y="5419879"/>
                  <a:ext cx="799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6" name="Ink 55">
                  <a:extLst>
                    <a:ext uri="{FF2B5EF4-FFF2-40B4-BE49-F238E27FC236}">
                      <a16:creationId xmlns:a16="http://schemas.microsoft.com/office/drawing/2014/main" id="{5DE5867F-2ED7-4941-ACBE-E5FB89E7C310}"/>
                    </a:ext>
                  </a:extLst>
                </p14:cNvPr>
                <p14:cNvContentPartPr/>
                <p14:nvPr/>
              </p14:nvContentPartPr>
              <p14:xfrm>
                <a:off x="4849990" y="5501599"/>
                <a:ext cx="99000" cy="37440"/>
              </p14:xfrm>
            </p:contentPart>
          </mc:Choice>
          <mc:Fallback xmlns="">
            <p:pic>
              <p:nvPicPr>
                <p:cNvPr id="56" name="Ink 55">
                  <a:extLst>
                    <a:ext uri="{FF2B5EF4-FFF2-40B4-BE49-F238E27FC236}">
                      <a16:creationId xmlns:a16="http://schemas.microsoft.com/office/drawing/2014/main" id="{5DE5867F-2ED7-4941-ACBE-E5FB89E7C310}"/>
                    </a:ext>
                  </a:extLst>
                </p:cNvPr>
                <p:cNvPicPr/>
                <p:nvPr/>
              </p:nvPicPr>
              <p:blipFill>
                <a:blip r:embed="rId100"/>
                <a:stretch>
                  <a:fillRect/>
                </a:stretch>
              </p:blipFill>
              <p:spPr>
                <a:xfrm>
                  <a:off x="4842430" y="5494039"/>
                  <a:ext cx="1141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7" name="Ink 56">
                  <a:extLst>
                    <a:ext uri="{FF2B5EF4-FFF2-40B4-BE49-F238E27FC236}">
                      <a16:creationId xmlns:a16="http://schemas.microsoft.com/office/drawing/2014/main" id="{A57EADA9-25BB-2646-B3F6-C24B219293DD}"/>
                    </a:ext>
                  </a:extLst>
                </p14:cNvPr>
                <p14:cNvContentPartPr/>
                <p14:nvPr/>
              </p14:nvContentPartPr>
              <p14:xfrm>
                <a:off x="4978870" y="5449039"/>
                <a:ext cx="107280" cy="160200"/>
              </p14:xfrm>
            </p:contentPart>
          </mc:Choice>
          <mc:Fallback xmlns="">
            <p:pic>
              <p:nvPicPr>
                <p:cNvPr id="57" name="Ink 56">
                  <a:extLst>
                    <a:ext uri="{FF2B5EF4-FFF2-40B4-BE49-F238E27FC236}">
                      <a16:creationId xmlns:a16="http://schemas.microsoft.com/office/drawing/2014/main" id="{A57EADA9-25BB-2646-B3F6-C24B219293DD}"/>
                    </a:ext>
                  </a:extLst>
                </p:cNvPr>
                <p:cNvPicPr/>
                <p:nvPr/>
              </p:nvPicPr>
              <p:blipFill>
                <a:blip r:embed="rId102"/>
                <a:stretch>
                  <a:fillRect/>
                </a:stretch>
              </p:blipFill>
              <p:spPr>
                <a:xfrm>
                  <a:off x="4971670" y="5441479"/>
                  <a:ext cx="122400" cy="175320"/>
                </a:xfrm>
                <a:prstGeom prst="rect">
                  <a:avLst/>
                </a:prstGeom>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484094"/>
            <a:ext cx="7731259" cy="1116106"/>
          </a:xfrm>
        </p:spPr>
        <p:txBody>
          <a:bodyPr/>
          <a:lstStyle/>
          <a:p>
            <a:r>
              <a:rPr lang="en-US" dirty="0"/>
              <a:t>Terms Used in SPEC Documentation</a:t>
            </a:r>
          </a:p>
        </p:txBody>
      </p:sp>
      <p:sp>
        <p:nvSpPr>
          <p:cNvPr id="5" name="Content Placeholder 4"/>
          <p:cNvSpPr>
            <a:spLocks noGrp="1"/>
          </p:cNvSpPr>
          <p:nvPr>
            <p:ph sz="half" idx="1"/>
          </p:nvPr>
        </p:nvSpPr>
        <p:spPr>
          <a:xfrm>
            <a:off x="498518" y="1700808"/>
            <a:ext cx="3657600" cy="4896544"/>
          </a:xfrm>
        </p:spPr>
        <p:txBody>
          <a:bodyPr>
            <a:normAutofit fontScale="85000" lnSpcReduction="20000"/>
          </a:bodyPr>
          <a:lstStyle/>
          <a:p>
            <a:r>
              <a:rPr lang="en-US" dirty="0"/>
              <a:t>Benchmark</a:t>
            </a:r>
          </a:p>
          <a:p>
            <a:pPr lvl="1"/>
            <a:r>
              <a:rPr lang="en-US" dirty="0"/>
              <a:t>A program written in a high-level language that can be compiled and executed on any computer that implements the compiler</a:t>
            </a:r>
          </a:p>
          <a:p>
            <a:r>
              <a:rPr lang="en-US" dirty="0"/>
              <a:t>System under test</a:t>
            </a:r>
          </a:p>
          <a:p>
            <a:pPr lvl="1"/>
            <a:r>
              <a:rPr lang="en-US" dirty="0"/>
              <a:t>This is the system to be evaluated</a:t>
            </a:r>
          </a:p>
          <a:p>
            <a:r>
              <a:rPr lang="en-US" dirty="0"/>
              <a:t>Reference machine</a:t>
            </a:r>
          </a:p>
          <a:p>
            <a:pPr lvl="1"/>
            <a:r>
              <a:rPr lang="en-US" dirty="0"/>
              <a:t>This is a system used by SPEC to establish a baseline performance for all benchmarks</a:t>
            </a:r>
          </a:p>
          <a:p>
            <a:pPr lvl="2"/>
            <a:r>
              <a:rPr lang="en-US" dirty="0"/>
              <a:t>Each benchmark is run and measured on this machine to establish a reference time for that benchmark</a:t>
            </a:r>
          </a:p>
          <a:p>
            <a:r>
              <a:rPr lang="en-US" dirty="0"/>
              <a:t>Base metric</a:t>
            </a:r>
          </a:p>
          <a:p>
            <a:pPr lvl="1"/>
            <a:r>
              <a:rPr lang="en-US" dirty="0"/>
              <a:t>These are required for all reported results and have strict guidelines for compilation</a:t>
            </a:r>
          </a:p>
        </p:txBody>
      </p:sp>
      <p:sp>
        <p:nvSpPr>
          <p:cNvPr id="6" name="Content Placeholder 5"/>
          <p:cNvSpPr>
            <a:spLocks noGrp="1"/>
          </p:cNvSpPr>
          <p:nvPr>
            <p:ph sz="half" idx="2"/>
          </p:nvPr>
        </p:nvSpPr>
        <p:spPr>
          <a:xfrm>
            <a:off x="4399878" y="1700808"/>
            <a:ext cx="3657600" cy="4896543"/>
          </a:xfrm>
        </p:spPr>
        <p:txBody>
          <a:bodyPr>
            <a:normAutofit fontScale="77500" lnSpcReduction="20000"/>
          </a:bodyPr>
          <a:lstStyle/>
          <a:p>
            <a:r>
              <a:rPr lang="en-US" dirty="0"/>
              <a:t>Peak metric</a:t>
            </a:r>
          </a:p>
          <a:p>
            <a:pPr lvl="1"/>
            <a:r>
              <a:rPr lang="en-US" dirty="0"/>
              <a:t>This enables users to attempt to optimize system performance by optimizing the compiler output</a:t>
            </a:r>
          </a:p>
          <a:p>
            <a:r>
              <a:rPr lang="en-US" dirty="0"/>
              <a:t>Speed metric</a:t>
            </a:r>
          </a:p>
          <a:p>
            <a:pPr lvl="1"/>
            <a:r>
              <a:rPr lang="en-US" dirty="0"/>
              <a:t>This is simply a measurement of the time it takes to execute a compiled benchmark</a:t>
            </a:r>
          </a:p>
          <a:p>
            <a:pPr lvl="2"/>
            <a:r>
              <a:rPr lang="en-US" dirty="0"/>
              <a:t>Used for comparing the ability of a computer to complete single tasks</a:t>
            </a:r>
          </a:p>
          <a:p>
            <a:r>
              <a:rPr lang="en-US" dirty="0"/>
              <a:t>Rate metric</a:t>
            </a:r>
          </a:p>
          <a:p>
            <a:pPr lvl="1"/>
            <a:r>
              <a:rPr lang="en-US" dirty="0"/>
              <a:t>This is a measurement of how many tasks a computer can accomplish in a certain amount of time</a:t>
            </a:r>
          </a:p>
          <a:p>
            <a:pPr lvl="2"/>
            <a:r>
              <a:rPr lang="en-US" dirty="0"/>
              <a:t>This is called a throughput, capacity, or rate measure</a:t>
            </a:r>
          </a:p>
          <a:p>
            <a:pPr lvl="2"/>
            <a:r>
              <a:rPr lang="en-US" dirty="0"/>
              <a:t>Allows the system under test to execute simultaneous tasks to take advantage of multiple processors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8E8ADA1D-50FC-F94A-A487-8EE499063FD6}"/>
                  </a:ext>
                </a:extLst>
              </p14:cNvPr>
              <p14:cNvContentPartPr/>
              <p14:nvPr/>
            </p14:nvContentPartPr>
            <p14:xfrm>
              <a:off x="1029240" y="5281290"/>
              <a:ext cx="90360" cy="178200"/>
            </p14:xfrm>
          </p:contentPart>
        </mc:Choice>
        <mc:Fallback xmlns="">
          <p:pic>
            <p:nvPicPr>
              <p:cNvPr id="13" name="Ink 12">
                <a:extLst>
                  <a:ext uri="{FF2B5EF4-FFF2-40B4-BE49-F238E27FC236}">
                    <a16:creationId xmlns:a16="http://schemas.microsoft.com/office/drawing/2014/main" id="{8E8ADA1D-50FC-F94A-A487-8EE499063FD6}"/>
                  </a:ext>
                </a:extLst>
              </p:cNvPr>
              <p:cNvPicPr/>
              <p:nvPr/>
            </p:nvPicPr>
            <p:blipFill>
              <a:blip r:embed="rId4"/>
              <a:stretch>
                <a:fillRect/>
              </a:stretch>
            </p:blipFill>
            <p:spPr>
              <a:xfrm>
                <a:off x="1021680" y="5273730"/>
                <a:ext cx="1054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7BD5B94-A1BB-FA43-898A-A3EE470F0DFD}"/>
                  </a:ext>
                </a:extLst>
              </p14:cNvPr>
              <p14:cNvContentPartPr/>
              <p14:nvPr/>
            </p14:nvContentPartPr>
            <p14:xfrm>
              <a:off x="1145160" y="5351490"/>
              <a:ext cx="119880" cy="97200"/>
            </p14:xfrm>
          </p:contentPart>
        </mc:Choice>
        <mc:Fallback xmlns="">
          <p:pic>
            <p:nvPicPr>
              <p:cNvPr id="14" name="Ink 13">
                <a:extLst>
                  <a:ext uri="{FF2B5EF4-FFF2-40B4-BE49-F238E27FC236}">
                    <a16:creationId xmlns:a16="http://schemas.microsoft.com/office/drawing/2014/main" id="{07BD5B94-A1BB-FA43-898A-A3EE470F0DFD}"/>
                  </a:ext>
                </a:extLst>
              </p:cNvPr>
              <p:cNvPicPr/>
              <p:nvPr/>
            </p:nvPicPr>
            <p:blipFill>
              <a:blip r:embed="rId6"/>
              <a:stretch>
                <a:fillRect/>
              </a:stretch>
            </p:blipFill>
            <p:spPr>
              <a:xfrm>
                <a:off x="1137600" y="5343930"/>
                <a:ext cx="135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A5C76EC-4409-EE49-A270-FCB3AB8C31A5}"/>
                  </a:ext>
                </a:extLst>
              </p14:cNvPr>
              <p14:cNvContentPartPr/>
              <p14:nvPr/>
            </p14:nvContentPartPr>
            <p14:xfrm>
              <a:off x="1317240" y="5383530"/>
              <a:ext cx="111600" cy="73440"/>
            </p14:xfrm>
          </p:contentPart>
        </mc:Choice>
        <mc:Fallback xmlns="">
          <p:pic>
            <p:nvPicPr>
              <p:cNvPr id="15" name="Ink 14">
                <a:extLst>
                  <a:ext uri="{FF2B5EF4-FFF2-40B4-BE49-F238E27FC236}">
                    <a16:creationId xmlns:a16="http://schemas.microsoft.com/office/drawing/2014/main" id="{FA5C76EC-4409-EE49-A270-FCB3AB8C31A5}"/>
                  </a:ext>
                </a:extLst>
              </p:cNvPr>
              <p:cNvPicPr/>
              <p:nvPr/>
            </p:nvPicPr>
            <p:blipFill>
              <a:blip r:embed="rId8"/>
              <a:stretch>
                <a:fillRect/>
              </a:stretch>
            </p:blipFill>
            <p:spPr>
              <a:xfrm>
                <a:off x="1309680" y="5375970"/>
                <a:ext cx="1267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0BBDCBA7-29CE-7D40-9DCE-240C6381CE03}"/>
                  </a:ext>
                </a:extLst>
              </p14:cNvPr>
              <p14:cNvContentPartPr/>
              <p14:nvPr/>
            </p14:nvContentPartPr>
            <p14:xfrm>
              <a:off x="1330920" y="5352930"/>
              <a:ext cx="91800" cy="136080"/>
            </p14:xfrm>
          </p:contentPart>
        </mc:Choice>
        <mc:Fallback xmlns="">
          <p:pic>
            <p:nvPicPr>
              <p:cNvPr id="16" name="Ink 15">
                <a:extLst>
                  <a:ext uri="{FF2B5EF4-FFF2-40B4-BE49-F238E27FC236}">
                    <a16:creationId xmlns:a16="http://schemas.microsoft.com/office/drawing/2014/main" id="{0BBDCBA7-29CE-7D40-9DCE-240C6381CE03}"/>
                  </a:ext>
                </a:extLst>
              </p:cNvPr>
              <p:cNvPicPr/>
              <p:nvPr/>
            </p:nvPicPr>
            <p:blipFill>
              <a:blip r:embed="rId10"/>
              <a:stretch>
                <a:fillRect/>
              </a:stretch>
            </p:blipFill>
            <p:spPr>
              <a:xfrm>
                <a:off x="1323360" y="5345370"/>
                <a:ext cx="106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A2D0B29A-E6D5-F549-ABFE-33460052F93F}"/>
                  </a:ext>
                </a:extLst>
              </p14:cNvPr>
              <p14:cNvContentPartPr/>
              <p14:nvPr/>
            </p14:nvContentPartPr>
            <p14:xfrm>
              <a:off x="1549080" y="5307930"/>
              <a:ext cx="7200" cy="128520"/>
            </p14:xfrm>
          </p:contentPart>
        </mc:Choice>
        <mc:Fallback xmlns="">
          <p:pic>
            <p:nvPicPr>
              <p:cNvPr id="17" name="Ink 16">
                <a:extLst>
                  <a:ext uri="{FF2B5EF4-FFF2-40B4-BE49-F238E27FC236}">
                    <a16:creationId xmlns:a16="http://schemas.microsoft.com/office/drawing/2014/main" id="{A2D0B29A-E6D5-F549-ABFE-33460052F93F}"/>
                  </a:ext>
                </a:extLst>
              </p:cNvPr>
              <p:cNvPicPr/>
              <p:nvPr/>
            </p:nvPicPr>
            <p:blipFill>
              <a:blip r:embed="rId12"/>
              <a:stretch>
                <a:fillRect/>
              </a:stretch>
            </p:blipFill>
            <p:spPr>
              <a:xfrm>
                <a:off x="1541520" y="5300370"/>
                <a:ext cx="223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347E2B16-7B4D-2342-8625-82DF2E270807}"/>
                  </a:ext>
                </a:extLst>
              </p14:cNvPr>
              <p14:cNvContentPartPr/>
              <p14:nvPr/>
            </p14:nvContentPartPr>
            <p14:xfrm>
              <a:off x="1618200" y="5306490"/>
              <a:ext cx="15480" cy="161280"/>
            </p14:xfrm>
          </p:contentPart>
        </mc:Choice>
        <mc:Fallback xmlns="">
          <p:pic>
            <p:nvPicPr>
              <p:cNvPr id="18" name="Ink 17">
                <a:extLst>
                  <a:ext uri="{FF2B5EF4-FFF2-40B4-BE49-F238E27FC236}">
                    <a16:creationId xmlns:a16="http://schemas.microsoft.com/office/drawing/2014/main" id="{347E2B16-7B4D-2342-8625-82DF2E270807}"/>
                  </a:ext>
                </a:extLst>
              </p:cNvPr>
              <p:cNvPicPr/>
              <p:nvPr/>
            </p:nvPicPr>
            <p:blipFill>
              <a:blip r:embed="rId14"/>
              <a:stretch>
                <a:fillRect/>
              </a:stretch>
            </p:blipFill>
            <p:spPr>
              <a:xfrm>
                <a:off x="1610640" y="5298930"/>
                <a:ext cx="30600" cy="176400"/>
              </a:xfrm>
              <a:prstGeom prst="rect">
                <a:avLst/>
              </a:prstGeom>
            </p:spPr>
          </p:pic>
        </mc:Fallback>
      </mc:AlternateContent>
      <p:grpSp>
        <p:nvGrpSpPr>
          <p:cNvPr id="29" name="Group 28">
            <a:extLst>
              <a:ext uri="{FF2B5EF4-FFF2-40B4-BE49-F238E27FC236}">
                <a16:creationId xmlns:a16="http://schemas.microsoft.com/office/drawing/2014/main" id="{31B2B995-A103-1A42-BA36-BE41F47F9D8F}"/>
              </a:ext>
            </a:extLst>
          </p:cNvPr>
          <p:cNvGrpSpPr/>
          <p:nvPr/>
        </p:nvGrpSpPr>
        <p:grpSpPr>
          <a:xfrm>
            <a:off x="1678680" y="5233050"/>
            <a:ext cx="713160" cy="302400"/>
            <a:chOff x="1678680" y="5233050"/>
            <a:chExt cx="713160" cy="302400"/>
          </a:xfrm>
        </p:grpSpPr>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8654CB8E-625A-2E4F-9A70-A836F7588B8D}"/>
                    </a:ext>
                  </a:extLst>
                </p14:cNvPr>
                <p14:cNvContentPartPr/>
                <p14:nvPr/>
              </p14:nvContentPartPr>
              <p14:xfrm>
                <a:off x="1730880" y="5275170"/>
                <a:ext cx="29520" cy="50760"/>
              </p14:xfrm>
            </p:contentPart>
          </mc:Choice>
          <mc:Fallback xmlns="">
            <p:pic>
              <p:nvPicPr>
                <p:cNvPr id="21" name="Ink 20">
                  <a:extLst>
                    <a:ext uri="{FF2B5EF4-FFF2-40B4-BE49-F238E27FC236}">
                      <a16:creationId xmlns:a16="http://schemas.microsoft.com/office/drawing/2014/main" id="{8654CB8E-625A-2E4F-9A70-A836F7588B8D}"/>
                    </a:ext>
                  </a:extLst>
                </p:cNvPr>
                <p:cNvPicPr/>
                <p:nvPr/>
              </p:nvPicPr>
              <p:blipFill>
                <a:blip r:embed="rId16"/>
                <a:stretch>
                  <a:fillRect/>
                </a:stretch>
              </p:blipFill>
              <p:spPr>
                <a:xfrm>
                  <a:off x="1723320" y="5267610"/>
                  <a:ext cx="446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997ECC0A-3429-4A4A-B126-172D49E5E262}"/>
                    </a:ext>
                  </a:extLst>
                </p14:cNvPr>
                <p14:cNvContentPartPr/>
                <p14:nvPr/>
              </p14:nvContentPartPr>
              <p14:xfrm>
                <a:off x="1678680" y="5233050"/>
                <a:ext cx="122040" cy="284760"/>
              </p14:xfrm>
            </p:contentPart>
          </mc:Choice>
          <mc:Fallback xmlns="">
            <p:pic>
              <p:nvPicPr>
                <p:cNvPr id="22" name="Ink 21">
                  <a:extLst>
                    <a:ext uri="{FF2B5EF4-FFF2-40B4-BE49-F238E27FC236}">
                      <a16:creationId xmlns:a16="http://schemas.microsoft.com/office/drawing/2014/main" id="{997ECC0A-3429-4A4A-B126-172D49E5E262}"/>
                    </a:ext>
                  </a:extLst>
                </p:cNvPr>
                <p:cNvPicPr/>
                <p:nvPr/>
              </p:nvPicPr>
              <p:blipFill>
                <a:blip r:embed="rId18"/>
                <a:stretch>
                  <a:fillRect/>
                </a:stretch>
              </p:blipFill>
              <p:spPr>
                <a:xfrm>
                  <a:off x="1671120" y="5225490"/>
                  <a:ext cx="137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78903FFD-6EE7-3048-A757-52D951FFE036}"/>
                    </a:ext>
                  </a:extLst>
                </p14:cNvPr>
                <p14:cNvContentPartPr/>
                <p14:nvPr/>
              </p14:nvContentPartPr>
              <p14:xfrm>
                <a:off x="1826640" y="5316210"/>
                <a:ext cx="128880" cy="181080"/>
              </p14:xfrm>
            </p:contentPart>
          </mc:Choice>
          <mc:Fallback xmlns="">
            <p:pic>
              <p:nvPicPr>
                <p:cNvPr id="23" name="Ink 22">
                  <a:extLst>
                    <a:ext uri="{FF2B5EF4-FFF2-40B4-BE49-F238E27FC236}">
                      <a16:creationId xmlns:a16="http://schemas.microsoft.com/office/drawing/2014/main" id="{78903FFD-6EE7-3048-A757-52D951FFE036}"/>
                    </a:ext>
                  </a:extLst>
                </p:cNvPr>
                <p:cNvPicPr/>
                <p:nvPr/>
              </p:nvPicPr>
              <p:blipFill>
                <a:blip r:embed="rId20"/>
                <a:stretch>
                  <a:fillRect/>
                </a:stretch>
              </p:blipFill>
              <p:spPr>
                <a:xfrm>
                  <a:off x="1819080" y="5308650"/>
                  <a:ext cx="144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5D232225-9708-2A4B-885A-8CF20CD27855}"/>
                    </a:ext>
                  </a:extLst>
                </p14:cNvPr>
                <p14:cNvContentPartPr/>
                <p14:nvPr/>
              </p14:nvContentPartPr>
              <p14:xfrm>
                <a:off x="2032200" y="5322690"/>
                <a:ext cx="117720" cy="161640"/>
              </p14:xfrm>
            </p:contentPart>
          </mc:Choice>
          <mc:Fallback xmlns="">
            <p:pic>
              <p:nvPicPr>
                <p:cNvPr id="24" name="Ink 23">
                  <a:extLst>
                    <a:ext uri="{FF2B5EF4-FFF2-40B4-BE49-F238E27FC236}">
                      <a16:creationId xmlns:a16="http://schemas.microsoft.com/office/drawing/2014/main" id="{5D232225-9708-2A4B-885A-8CF20CD27855}"/>
                    </a:ext>
                  </a:extLst>
                </p:cNvPr>
                <p:cNvPicPr/>
                <p:nvPr/>
              </p:nvPicPr>
              <p:blipFill>
                <a:blip r:embed="rId22"/>
                <a:stretch>
                  <a:fillRect/>
                </a:stretch>
              </p:blipFill>
              <p:spPr>
                <a:xfrm>
                  <a:off x="2024640" y="5315130"/>
                  <a:ext cx="1328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8B6A2422-D7A1-9442-B55A-B4C2F3707B98}"/>
                    </a:ext>
                  </a:extLst>
                </p14:cNvPr>
                <p14:cNvContentPartPr/>
                <p14:nvPr/>
              </p14:nvContentPartPr>
              <p14:xfrm>
                <a:off x="2170080" y="5354010"/>
                <a:ext cx="97200" cy="133200"/>
              </p14:xfrm>
            </p:contentPart>
          </mc:Choice>
          <mc:Fallback xmlns="">
            <p:pic>
              <p:nvPicPr>
                <p:cNvPr id="25" name="Ink 24">
                  <a:extLst>
                    <a:ext uri="{FF2B5EF4-FFF2-40B4-BE49-F238E27FC236}">
                      <a16:creationId xmlns:a16="http://schemas.microsoft.com/office/drawing/2014/main" id="{8B6A2422-D7A1-9442-B55A-B4C2F3707B98}"/>
                    </a:ext>
                  </a:extLst>
                </p:cNvPr>
                <p:cNvPicPr/>
                <p:nvPr/>
              </p:nvPicPr>
              <p:blipFill>
                <a:blip r:embed="rId24"/>
                <a:stretch>
                  <a:fillRect/>
                </a:stretch>
              </p:blipFill>
              <p:spPr>
                <a:xfrm>
                  <a:off x="2162520" y="5346450"/>
                  <a:ext cx="112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C3EA560F-59CF-DF49-AF61-45D13F73A73A}"/>
                    </a:ext>
                  </a:extLst>
                </p14:cNvPr>
                <p14:cNvContentPartPr/>
                <p14:nvPr/>
              </p14:nvContentPartPr>
              <p14:xfrm>
                <a:off x="2349000" y="5463450"/>
                <a:ext cx="25560" cy="72000"/>
              </p14:xfrm>
            </p:contentPart>
          </mc:Choice>
          <mc:Fallback xmlns="">
            <p:pic>
              <p:nvPicPr>
                <p:cNvPr id="27" name="Ink 26">
                  <a:extLst>
                    <a:ext uri="{FF2B5EF4-FFF2-40B4-BE49-F238E27FC236}">
                      <a16:creationId xmlns:a16="http://schemas.microsoft.com/office/drawing/2014/main" id="{C3EA560F-59CF-DF49-AF61-45D13F73A73A}"/>
                    </a:ext>
                  </a:extLst>
                </p:cNvPr>
                <p:cNvPicPr/>
                <p:nvPr/>
              </p:nvPicPr>
              <p:blipFill>
                <a:blip r:embed="rId26"/>
                <a:stretch>
                  <a:fillRect/>
                </a:stretch>
              </p:blipFill>
              <p:spPr>
                <a:xfrm>
                  <a:off x="2341440" y="5455890"/>
                  <a:ext cx="406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A4B03CA7-B3EF-B143-85CF-1656BF5250C4}"/>
                    </a:ext>
                  </a:extLst>
                </p14:cNvPr>
                <p14:cNvContentPartPr/>
                <p14:nvPr/>
              </p14:nvContentPartPr>
              <p14:xfrm>
                <a:off x="2370240" y="5372010"/>
                <a:ext cx="21600" cy="38520"/>
              </p14:xfrm>
            </p:contentPart>
          </mc:Choice>
          <mc:Fallback xmlns="">
            <p:pic>
              <p:nvPicPr>
                <p:cNvPr id="28" name="Ink 27">
                  <a:extLst>
                    <a:ext uri="{FF2B5EF4-FFF2-40B4-BE49-F238E27FC236}">
                      <a16:creationId xmlns:a16="http://schemas.microsoft.com/office/drawing/2014/main" id="{A4B03CA7-B3EF-B143-85CF-1656BF5250C4}"/>
                    </a:ext>
                  </a:extLst>
                </p:cNvPr>
                <p:cNvPicPr/>
                <p:nvPr/>
              </p:nvPicPr>
              <p:blipFill>
                <a:blip r:embed="rId28"/>
                <a:stretch>
                  <a:fillRect/>
                </a:stretch>
              </p:blipFill>
              <p:spPr>
                <a:xfrm>
                  <a:off x="2362680" y="5364450"/>
                  <a:ext cx="36720" cy="53640"/>
                </a:xfrm>
                <a:prstGeom prst="rect">
                  <a:avLst/>
                </a:prstGeom>
              </p:spPr>
            </p:pic>
          </mc:Fallback>
        </mc:AlternateContent>
      </p:grpSp>
      <p:grpSp>
        <p:nvGrpSpPr>
          <p:cNvPr id="42" name="Group 41">
            <a:extLst>
              <a:ext uri="{FF2B5EF4-FFF2-40B4-BE49-F238E27FC236}">
                <a16:creationId xmlns:a16="http://schemas.microsoft.com/office/drawing/2014/main" id="{E97030C4-955F-1E47-8BA8-038F853930B4}"/>
              </a:ext>
            </a:extLst>
          </p:cNvPr>
          <p:cNvGrpSpPr/>
          <p:nvPr/>
        </p:nvGrpSpPr>
        <p:grpSpPr>
          <a:xfrm>
            <a:off x="2562480" y="5247810"/>
            <a:ext cx="1358640" cy="231120"/>
            <a:chOff x="2562480" y="5247810"/>
            <a:chExt cx="1358640" cy="231120"/>
          </a:xfrm>
        </p:grpSpPr>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4C7B3B04-D9BA-FE4B-9D34-46C1976CDB04}"/>
                    </a:ext>
                  </a:extLst>
                </p14:cNvPr>
                <p14:cNvContentPartPr/>
                <p14:nvPr/>
              </p14:nvContentPartPr>
              <p14:xfrm>
                <a:off x="2562480" y="5323050"/>
                <a:ext cx="115560" cy="130320"/>
              </p14:xfrm>
            </p:contentPart>
          </mc:Choice>
          <mc:Fallback xmlns="">
            <p:pic>
              <p:nvPicPr>
                <p:cNvPr id="30" name="Ink 29">
                  <a:extLst>
                    <a:ext uri="{FF2B5EF4-FFF2-40B4-BE49-F238E27FC236}">
                      <a16:creationId xmlns:a16="http://schemas.microsoft.com/office/drawing/2014/main" id="{4C7B3B04-D9BA-FE4B-9D34-46C1976CDB04}"/>
                    </a:ext>
                  </a:extLst>
                </p:cNvPr>
                <p:cNvPicPr/>
                <p:nvPr/>
              </p:nvPicPr>
              <p:blipFill>
                <a:blip r:embed="rId30"/>
                <a:stretch>
                  <a:fillRect/>
                </a:stretch>
              </p:blipFill>
              <p:spPr>
                <a:xfrm>
                  <a:off x="2554920" y="5315490"/>
                  <a:ext cx="130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6EF205F8-6D87-9945-9117-6BD5160B8615}"/>
                    </a:ext>
                  </a:extLst>
                </p14:cNvPr>
                <p14:cNvContentPartPr/>
                <p14:nvPr/>
              </p14:nvContentPartPr>
              <p14:xfrm>
                <a:off x="2726280" y="5368410"/>
                <a:ext cx="102600" cy="93600"/>
              </p14:xfrm>
            </p:contentPart>
          </mc:Choice>
          <mc:Fallback xmlns="">
            <p:pic>
              <p:nvPicPr>
                <p:cNvPr id="31" name="Ink 30">
                  <a:extLst>
                    <a:ext uri="{FF2B5EF4-FFF2-40B4-BE49-F238E27FC236}">
                      <a16:creationId xmlns:a16="http://schemas.microsoft.com/office/drawing/2014/main" id="{6EF205F8-6D87-9945-9117-6BD5160B8615}"/>
                    </a:ext>
                  </a:extLst>
                </p:cNvPr>
                <p:cNvPicPr/>
                <p:nvPr/>
              </p:nvPicPr>
              <p:blipFill>
                <a:blip r:embed="rId32"/>
                <a:stretch>
                  <a:fillRect/>
                </a:stretch>
              </p:blipFill>
              <p:spPr>
                <a:xfrm>
                  <a:off x="2718720" y="5360850"/>
                  <a:ext cx="117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0D1590EC-9A22-9443-A163-1F90055D1478}"/>
                    </a:ext>
                  </a:extLst>
                </p14:cNvPr>
                <p14:cNvContentPartPr/>
                <p14:nvPr/>
              </p14:nvContentPartPr>
              <p14:xfrm>
                <a:off x="2870280" y="5384970"/>
                <a:ext cx="142920" cy="75240"/>
              </p14:xfrm>
            </p:contentPart>
          </mc:Choice>
          <mc:Fallback xmlns="">
            <p:pic>
              <p:nvPicPr>
                <p:cNvPr id="32" name="Ink 31">
                  <a:extLst>
                    <a:ext uri="{FF2B5EF4-FFF2-40B4-BE49-F238E27FC236}">
                      <a16:creationId xmlns:a16="http://schemas.microsoft.com/office/drawing/2014/main" id="{0D1590EC-9A22-9443-A163-1F90055D1478}"/>
                    </a:ext>
                  </a:extLst>
                </p:cNvPr>
                <p:cNvPicPr/>
                <p:nvPr/>
              </p:nvPicPr>
              <p:blipFill>
                <a:blip r:embed="rId34"/>
                <a:stretch>
                  <a:fillRect/>
                </a:stretch>
              </p:blipFill>
              <p:spPr>
                <a:xfrm>
                  <a:off x="2862720" y="5377410"/>
                  <a:ext cx="1580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587235A6-3C56-D740-A8B5-544BBF8D8832}"/>
                    </a:ext>
                  </a:extLst>
                </p14:cNvPr>
                <p14:cNvContentPartPr/>
                <p14:nvPr/>
              </p14:nvContentPartPr>
              <p14:xfrm>
                <a:off x="3122640" y="5347530"/>
                <a:ext cx="17280" cy="131400"/>
              </p14:xfrm>
            </p:contentPart>
          </mc:Choice>
          <mc:Fallback xmlns="">
            <p:pic>
              <p:nvPicPr>
                <p:cNvPr id="34" name="Ink 33">
                  <a:extLst>
                    <a:ext uri="{FF2B5EF4-FFF2-40B4-BE49-F238E27FC236}">
                      <a16:creationId xmlns:a16="http://schemas.microsoft.com/office/drawing/2014/main" id="{587235A6-3C56-D740-A8B5-544BBF8D8832}"/>
                    </a:ext>
                  </a:extLst>
                </p:cNvPr>
                <p:cNvPicPr/>
                <p:nvPr/>
              </p:nvPicPr>
              <p:blipFill>
                <a:blip r:embed="rId36"/>
                <a:stretch>
                  <a:fillRect/>
                </a:stretch>
              </p:blipFill>
              <p:spPr>
                <a:xfrm>
                  <a:off x="3115080" y="5339970"/>
                  <a:ext cx="320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C6178D27-85EF-EB4C-8092-559AAF14BA0E}"/>
                    </a:ext>
                  </a:extLst>
                </p14:cNvPr>
                <p14:cNvContentPartPr/>
                <p14:nvPr/>
              </p14:nvContentPartPr>
              <p14:xfrm>
                <a:off x="3087360" y="5317650"/>
                <a:ext cx="180360" cy="159840"/>
              </p14:xfrm>
            </p:contentPart>
          </mc:Choice>
          <mc:Fallback xmlns="">
            <p:pic>
              <p:nvPicPr>
                <p:cNvPr id="35" name="Ink 34">
                  <a:extLst>
                    <a:ext uri="{FF2B5EF4-FFF2-40B4-BE49-F238E27FC236}">
                      <a16:creationId xmlns:a16="http://schemas.microsoft.com/office/drawing/2014/main" id="{C6178D27-85EF-EB4C-8092-559AAF14BA0E}"/>
                    </a:ext>
                  </a:extLst>
                </p:cNvPr>
                <p:cNvPicPr/>
                <p:nvPr/>
              </p:nvPicPr>
              <p:blipFill>
                <a:blip r:embed="rId38"/>
                <a:stretch>
                  <a:fillRect/>
                </a:stretch>
              </p:blipFill>
              <p:spPr>
                <a:xfrm>
                  <a:off x="3079800" y="5310450"/>
                  <a:ext cx="1954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D4417FC7-6B32-2843-A55A-015F6FA0876A}"/>
                    </a:ext>
                  </a:extLst>
                </p14:cNvPr>
                <p14:cNvContentPartPr/>
                <p14:nvPr/>
              </p14:nvContentPartPr>
              <p14:xfrm>
                <a:off x="3329640" y="5301090"/>
                <a:ext cx="21600" cy="167400"/>
              </p14:xfrm>
            </p:contentPart>
          </mc:Choice>
          <mc:Fallback xmlns="">
            <p:pic>
              <p:nvPicPr>
                <p:cNvPr id="36" name="Ink 35">
                  <a:extLst>
                    <a:ext uri="{FF2B5EF4-FFF2-40B4-BE49-F238E27FC236}">
                      <a16:creationId xmlns:a16="http://schemas.microsoft.com/office/drawing/2014/main" id="{D4417FC7-6B32-2843-A55A-015F6FA0876A}"/>
                    </a:ext>
                  </a:extLst>
                </p:cNvPr>
                <p:cNvPicPr/>
                <p:nvPr/>
              </p:nvPicPr>
              <p:blipFill>
                <a:blip r:embed="rId40"/>
                <a:stretch>
                  <a:fillRect/>
                </a:stretch>
              </p:blipFill>
              <p:spPr>
                <a:xfrm>
                  <a:off x="3322080" y="5293530"/>
                  <a:ext cx="36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255233CA-8722-F94E-B26E-082431000036}"/>
                    </a:ext>
                  </a:extLst>
                </p14:cNvPr>
                <p14:cNvContentPartPr/>
                <p14:nvPr/>
              </p14:nvContentPartPr>
              <p14:xfrm>
                <a:off x="3400200" y="5385690"/>
                <a:ext cx="120240" cy="79560"/>
              </p14:xfrm>
            </p:contentPart>
          </mc:Choice>
          <mc:Fallback xmlns="">
            <p:pic>
              <p:nvPicPr>
                <p:cNvPr id="37" name="Ink 36">
                  <a:extLst>
                    <a:ext uri="{FF2B5EF4-FFF2-40B4-BE49-F238E27FC236}">
                      <a16:creationId xmlns:a16="http://schemas.microsoft.com/office/drawing/2014/main" id="{255233CA-8722-F94E-B26E-082431000036}"/>
                    </a:ext>
                  </a:extLst>
                </p:cNvPr>
                <p:cNvPicPr/>
                <p:nvPr/>
              </p:nvPicPr>
              <p:blipFill>
                <a:blip r:embed="rId42"/>
                <a:stretch>
                  <a:fillRect/>
                </a:stretch>
              </p:blipFill>
              <p:spPr>
                <a:xfrm>
                  <a:off x="3392640" y="5378130"/>
                  <a:ext cx="1353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91DB51AE-6B9D-704A-9CCB-445C8C9A5561}"/>
                    </a:ext>
                  </a:extLst>
                </p14:cNvPr>
                <p14:cNvContentPartPr/>
                <p14:nvPr/>
              </p14:nvContentPartPr>
              <p14:xfrm>
                <a:off x="3572280" y="5391090"/>
                <a:ext cx="90000" cy="61200"/>
              </p14:xfrm>
            </p:contentPart>
          </mc:Choice>
          <mc:Fallback xmlns="">
            <p:pic>
              <p:nvPicPr>
                <p:cNvPr id="38" name="Ink 37">
                  <a:extLst>
                    <a:ext uri="{FF2B5EF4-FFF2-40B4-BE49-F238E27FC236}">
                      <a16:creationId xmlns:a16="http://schemas.microsoft.com/office/drawing/2014/main" id="{91DB51AE-6B9D-704A-9CCB-445C8C9A5561}"/>
                    </a:ext>
                  </a:extLst>
                </p:cNvPr>
                <p:cNvPicPr/>
                <p:nvPr/>
              </p:nvPicPr>
              <p:blipFill>
                <a:blip r:embed="rId44"/>
                <a:stretch>
                  <a:fillRect/>
                </a:stretch>
              </p:blipFill>
              <p:spPr>
                <a:xfrm>
                  <a:off x="3564720" y="5383530"/>
                  <a:ext cx="105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EC551AE4-1E11-AA49-A51C-EA4E3F210F96}"/>
                    </a:ext>
                  </a:extLst>
                </p14:cNvPr>
                <p14:cNvContentPartPr/>
                <p14:nvPr/>
              </p14:nvContentPartPr>
              <p14:xfrm>
                <a:off x="3693240" y="5247810"/>
                <a:ext cx="18000" cy="228240"/>
              </p14:xfrm>
            </p:contentPart>
          </mc:Choice>
          <mc:Fallback xmlns="">
            <p:pic>
              <p:nvPicPr>
                <p:cNvPr id="39" name="Ink 38">
                  <a:extLst>
                    <a:ext uri="{FF2B5EF4-FFF2-40B4-BE49-F238E27FC236}">
                      <a16:creationId xmlns:a16="http://schemas.microsoft.com/office/drawing/2014/main" id="{EC551AE4-1E11-AA49-A51C-EA4E3F210F96}"/>
                    </a:ext>
                  </a:extLst>
                </p:cNvPr>
                <p:cNvPicPr/>
                <p:nvPr/>
              </p:nvPicPr>
              <p:blipFill>
                <a:blip r:embed="rId46"/>
                <a:stretch>
                  <a:fillRect/>
                </a:stretch>
              </p:blipFill>
              <p:spPr>
                <a:xfrm>
                  <a:off x="3685680" y="5240250"/>
                  <a:ext cx="32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5496E1DF-CFC6-6D45-AB97-CA3200B64E48}"/>
                    </a:ext>
                  </a:extLst>
                </p14:cNvPr>
                <p14:cNvContentPartPr/>
                <p14:nvPr/>
              </p14:nvContentPartPr>
              <p14:xfrm>
                <a:off x="3772440" y="5395410"/>
                <a:ext cx="55080" cy="20160"/>
              </p14:xfrm>
            </p:contentPart>
          </mc:Choice>
          <mc:Fallback xmlns="">
            <p:pic>
              <p:nvPicPr>
                <p:cNvPr id="40" name="Ink 39">
                  <a:extLst>
                    <a:ext uri="{FF2B5EF4-FFF2-40B4-BE49-F238E27FC236}">
                      <a16:creationId xmlns:a16="http://schemas.microsoft.com/office/drawing/2014/main" id="{5496E1DF-CFC6-6D45-AB97-CA3200B64E48}"/>
                    </a:ext>
                  </a:extLst>
                </p:cNvPr>
                <p:cNvPicPr/>
                <p:nvPr/>
              </p:nvPicPr>
              <p:blipFill>
                <a:blip r:embed="rId48"/>
                <a:stretch>
                  <a:fillRect/>
                </a:stretch>
              </p:blipFill>
              <p:spPr>
                <a:xfrm>
                  <a:off x="3764880" y="5387850"/>
                  <a:ext cx="70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23C142EE-274E-564D-9244-6C777FDCF274}"/>
                    </a:ext>
                  </a:extLst>
                </p14:cNvPr>
                <p14:cNvContentPartPr/>
                <p14:nvPr/>
              </p14:nvContentPartPr>
              <p14:xfrm>
                <a:off x="3768480" y="5351850"/>
                <a:ext cx="152640" cy="81720"/>
              </p14:xfrm>
            </p:contentPart>
          </mc:Choice>
          <mc:Fallback xmlns="">
            <p:pic>
              <p:nvPicPr>
                <p:cNvPr id="41" name="Ink 40">
                  <a:extLst>
                    <a:ext uri="{FF2B5EF4-FFF2-40B4-BE49-F238E27FC236}">
                      <a16:creationId xmlns:a16="http://schemas.microsoft.com/office/drawing/2014/main" id="{23C142EE-274E-564D-9244-6C777FDCF274}"/>
                    </a:ext>
                  </a:extLst>
                </p:cNvPr>
                <p:cNvPicPr/>
                <p:nvPr/>
              </p:nvPicPr>
              <p:blipFill>
                <a:blip r:embed="rId50"/>
                <a:stretch>
                  <a:fillRect/>
                </a:stretch>
              </p:blipFill>
              <p:spPr>
                <a:xfrm>
                  <a:off x="3761280" y="5344650"/>
                  <a:ext cx="167760" cy="96840"/>
                </a:xfrm>
                <a:prstGeom prst="rect">
                  <a:avLst/>
                </a:prstGeom>
              </p:spPr>
            </p:pic>
          </mc:Fallback>
        </mc:AlternateContent>
      </p:grpSp>
      <p:grpSp>
        <p:nvGrpSpPr>
          <p:cNvPr id="48" name="Group 47">
            <a:extLst>
              <a:ext uri="{FF2B5EF4-FFF2-40B4-BE49-F238E27FC236}">
                <a16:creationId xmlns:a16="http://schemas.microsoft.com/office/drawing/2014/main" id="{C182139C-753B-0B4D-A102-077CCB4DEFDC}"/>
              </a:ext>
            </a:extLst>
          </p:cNvPr>
          <p:cNvGrpSpPr/>
          <p:nvPr/>
        </p:nvGrpSpPr>
        <p:grpSpPr>
          <a:xfrm>
            <a:off x="3930120" y="5131170"/>
            <a:ext cx="173520" cy="151200"/>
            <a:chOff x="3930120" y="5131170"/>
            <a:chExt cx="173520" cy="151200"/>
          </a:xfrm>
        </p:grpSpPr>
        <mc:AlternateContent xmlns:mc="http://schemas.openxmlformats.org/markup-compatibility/2006" xmlns:p14="http://schemas.microsoft.com/office/powerpoint/2010/main">
          <mc:Choice Requires="p14">
            <p:contentPart p14:bwMode="auto" r:id="rId51">
              <p14:nvContentPartPr>
                <p14:cNvPr id="43" name="Ink 42">
                  <a:extLst>
                    <a:ext uri="{FF2B5EF4-FFF2-40B4-BE49-F238E27FC236}">
                      <a16:creationId xmlns:a16="http://schemas.microsoft.com/office/drawing/2014/main" id="{EC19222F-BA70-8644-A63F-86FC7893E413}"/>
                    </a:ext>
                  </a:extLst>
                </p14:cNvPr>
                <p14:cNvContentPartPr/>
                <p14:nvPr/>
              </p14:nvContentPartPr>
              <p14:xfrm>
                <a:off x="3967560" y="5159970"/>
                <a:ext cx="111600" cy="111960"/>
              </p14:xfrm>
            </p:contentPart>
          </mc:Choice>
          <mc:Fallback xmlns="">
            <p:pic>
              <p:nvPicPr>
                <p:cNvPr id="43" name="Ink 42">
                  <a:extLst>
                    <a:ext uri="{FF2B5EF4-FFF2-40B4-BE49-F238E27FC236}">
                      <a16:creationId xmlns:a16="http://schemas.microsoft.com/office/drawing/2014/main" id="{EC19222F-BA70-8644-A63F-86FC7893E413}"/>
                    </a:ext>
                  </a:extLst>
                </p:cNvPr>
                <p:cNvPicPr/>
                <p:nvPr/>
              </p:nvPicPr>
              <p:blipFill>
                <a:blip r:embed="rId52"/>
                <a:stretch>
                  <a:fillRect/>
                </a:stretch>
              </p:blipFill>
              <p:spPr>
                <a:xfrm>
                  <a:off x="3960000" y="5152410"/>
                  <a:ext cx="126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Ink 43">
                  <a:extLst>
                    <a:ext uri="{FF2B5EF4-FFF2-40B4-BE49-F238E27FC236}">
                      <a16:creationId xmlns:a16="http://schemas.microsoft.com/office/drawing/2014/main" id="{ABD9C1AD-D3CD-F441-A7EA-EDC2F5479960}"/>
                    </a:ext>
                  </a:extLst>
                </p14:cNvPr>
                <p14:cNvContentPartPr/>
                <p14:nvPr/>
              </p14:nvContentPartPr>
              <p14:xfrm>
                <a:off x="3977640" y="5180490"/>
                <a:ext cx="102600" cy="87840"/>
              </p14:xfrm>
            </p:contentPart>
          </mc:Choice>
          <mc:Fallback xmlns="">
            <p:pic>
              <p:nvPicPr>
                <p:cNvPr id="44" name="Ink 43">
                  <a:extLst>
                    <a:ext uri="{FF2B5EF4-FFF2-40B4-BE49-F238E27FC236}">
                      <a16:creationId xmlns:a16="http://schemas.microsoft.com/office/drawing/2014/main" id="{ABD9C1AD-D3CD-F441-A7EA-EDC2F5479960}"/>
                    </a:ext>
                  </a:extLst>
                </p:cNvPr>
                <p:cNvPicPr/>
                <p:nvPr/>
              </p:nvPicPr>
              <p:blipFill>
                <a:blip r:embed="rId54"/>
                <a:stretch>
                  <a:fillRect/>
                </a:stretch>
              </p:blipFill>
              <p:spPr>
                <a:xfrm>
                  <a:off x="3970080" y="5173290"/>
                  <a:ext cx="117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6" name="Ink 45">
                  <a:extLst>
                    <a:ext uri="{FF2B5EF4-FFF2-40B4-BE49-F238E27FC236}">
                      <a16:creationId xmlns:a16="http://schemas.microsoft.com/office/drawing/2014/main" id="{0B601A00-142C-5E4F-B389-C587A0B27120}"/>
                    </a:ext>
                  </a:extLst>
                </p14:cNvPr>
                <p14:cNvContentPartPr/>
                <p14:nvPr/>
              </p14:nvContentPartPr>
              <p14:xfrm>
                <a:off x="4024800" y="5131170"/>
                <a:ext cx="24840" cy="151200"/>
              </p14:xfrm>
            </p:contentPart>
          </mc:Choice>
          <mc:Fallback xmlns="">
            <p:pic>
              <p:nvPicPr>
                <p:cNvPr id="46" name="Ink 45">
                  <a:extLst>
                    <a:ext uri="{FF2B5EF4-FFF2-40B4-BE49-F238E27FC236}">
                      <a16:creationId xmlns:a16="http://schemas.microsoft.com/office/drawing/2014/main" id="{0B601A00-142C-5E4F-B389-C587A0B27120}"/>
                    </a:ext>
                  </a:extLst>
                </p:cNvPr>
                <p:cNvPicPr/>
                <p:nvPr/>
              </p:nvPicPr>
              <p:blipFill>
                <a:blip r:embed="rId56"/>
                <a:stretch>
                  <a:fillRect/>
                </a:stretch>
              </p:blipFill>
              <p:spPr>
                <a:xfrm>
                  <a:off x="4017240" y="5123610"/>
                  <a:ext cx="399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Ink 46">
                  <a:extLst>
                    <a:ext uri="{FF2B5EF4-FFF2-40B4-BE49-F238E27FC236}">
                      <a16:creationId xmlns:a16="http://schemas.microsoft.com/office/drawing/2014/main" id="{A873855E-ED1B-B14D-86DC-B625F90E0533}"/>
                    </a:ext>
                  </a:extLst>
                </p14:cNvPr>
                <p14:cNvContentPartPr/>
                <p14:nvPr/>
              </p14:nvContentPartPr>
              <p14:xfrm>
                <a:off x="3930120" y="5219370"/>
                <a:ext cx="173520" cy="19440"/>
              </p14:xfrm>
            </p:contentPart>
          </mc:Choice>
          <mc:Fallback xmlns="">
            <p:pic>
              <p:nvPicPr>
                <p:cNvPr id="47" name="Ink 46">
                  <a:extLst>
                    <a:ext uri="{FF2B5EF4-FFF2-40B4-BE49-F238E27FC236}">
                      <a16:creationId xmlns:a16="http://schemas.microsoft.com/office/drawing/2014/main" id="{A873855E-ED1B-B14D-86DC-B625F90E0533}"/>
                    </a:ext>
                  </a:extLst>
                </p:cNvPr>
                <p:cNvPicPr/>
                <p:nvPr/>
              </p:nvPicPr>
              <p:blipFill>
                <a:blip r:embed="rId58"/>
                <a:stretch>
                  <a:fillRect/>
                </a:stretch>
              </p:blipFill>
              <p:spPr>
                <a:xfrm>
                  <a:off x="3922560" y="5211810"/>
                  <a:ext cx="188280" cy="3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9" name="Ink 48">
                <a:extLst>
                  <a:ext uri="{FF2B5EF4-FFF2-40B4-BE49-F238E27FC236}">
                    <a16:creationId xmlns:a16="http://schemas.microsoft.com/office/drawing/2014/main" id="{B6659449-EE43-8643-9890-40F3D17284D2}"/>
                  </a:ext>
                </a:extLst>
              </p14:cNvPr>
              <p14:cNvContentPartPr/>
              <p14:nvPr/>
            </p14:nvContentPartPr>
            <p14:xfrm>
              <a:off x="802080" y="2884050"/>
              <a:ext cx="152640" cy="112320"/>
            </p14:xfrm>
          </p:contentPart>
        </mc:Choice>
        <mc:Fallback xmlns="">
          <p:pic>
            <p:nvPicPr>
              <p:cNvPr id="49" name="Ink 48">
                <a:extLst>
                  <a:ext uri="{FF2B5EF4-FFF2-40B4-BE49-F238E27FC236}">
                    <a16:creationId xmlns:a16="http://schemas.microsoft.com/office/drawing/2014/main" id="{B6659449-EE43-8643-9890-40F3D17284D2}"/>
                  </a:ext>
                </a:extLst>
              </p:cNvPr>
              <p:cNvPicPr/>
              <p:nvPr/>
            </p:nvPicPr>
            <p:blipFill>
              <a:blip r:embed="rId60"/>
              <a:stretch>
                <a:fillRect/>
              </a:stretch>
            </p:blipFill>
            <p:spPr>
              <a:xfrm>
                <a:off x="794520" y="2876490"/>
                <a:ext cx="167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Ink 49">
                <a:extLst>
                  <a:ext uri="{FF2B5EF4-FFF2-40B4-BE49-F238E27FC236}">
                    <a16:creationId xmlns:a16="http://schemas.microsoft.com/office/drawing/2014/main" id="{2BD275F7-BC2D-444D-B404-634C6684E79C}"/>
                  </a:ext>
                </a:extLst>
              </p14:cNvPr>
              <p14:cNvContentPartPr/>
              <p14:nvPr/>
            </p14:nvContentPartPr>
            <p14:xfrm>
              <a:off x="4750200" y="1903410"/>
              <a:ext cx="280800" cy="15480"/>
            </p14:xfrm>
          </p:contentPart>
        </mc:Choice>
        <mc:Fallback xmlns="">
          <p:pic>
            <p:nvPicPr>
              <p:cNvPr id="50" name="Ink 49">
                <a:extLst>
                  <a:ext uri="{FF2B5EF4-FFF2-40B4-BE49-F238E27FC236}">
                    <a16:creationId xmlns:a16="http://schemas.microsoft.com/office/drawing/2014/main" id="{2BD275F7-BC2D-444D-B404-634C6684E79C}"/>
                  </a:ext>
                </a:extLst>
              </p:cNvPr>
              <p:cNvPicPr/>
              <p:nvPr/>
            </p:nvPicPr>
            <p:blipFill>
              <a:blip r:embed="rId62"/>
              <a:stretch>
                <a:fillRect/>
              </a:stretch>
            </p:blipFill>
            <p:spPr>
              <a:xfrm>
                <a:off x="4742640" y="1895850"/>
                <a:ext cx="295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1" name="Ink 50">
                <a:extLst>
                  <a:ext uri="{FF2B5EF4-FFF2-40B4-BE49-F238E27FC236}">
                    <a16:creationId xmlns:a16="http://schemas.microsoft.com/office/drawing/2014/main" id="{FE1D2397-05EB-C247-9B98-A21D7AE2E80A}"/>
                  </a:ext>
                </a:extLst>
              </p14:cNvPr>
              <p14:cNvContentPartPr/>
              <p14:nvPr/>
            </p14:nvContentPartPr>
            <p14:xfrm>
              <a:off x="4736520" y="4514850"/>
              <a:ext cx="295920" cy="23040"/>
            </p14:xfrm>
          </p:contentPart>
        </mc:Choice>
        <mc:Fallback xmlns="">
          <p:pic>
            <p:nvPicPr>
              <p:cNvPr id="51" name="Ink 50">
                <a:extLst>
                  <a:ext uri="{FF2B5EF4-FFF2-40B4-BE49-F238E27FC236}">
                    <a16:creationId xmlns:a16="http://schemas.microsoft.com/office/drawing/2014/main" id="{FE1D2397-05EB-C247-9B98-A21D7AE2E80A}"/>
                  </a:ext>
                </a:extLst>
              </p:cNvPr>
              <p:cNvPicPr/>
              <p:nvPr/>
            </p:nvPicPr>
            <p:blipFill>
              <a:blip r:embed="rId64"/>
              <a:stretch>
                <a:fillRect/>
              </a:stretch>
            </p:blipFill>
            <p:spPr>
              <a:xfrm>
                <a:off x="4728960" y="4507290"/>
                <a:ext cx="311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2" name="Ink 51">
                <a:extLst>
                  <a:ext uri="{FF2B5EF4-FFF2-40B4-BE49-F238E27FC236}">
                    <a16:creationId xmlns:a16="http://schemas.microsoft.com/office/drawing/2014/main" id="{046E9967-958A-804C-A284-BA47E298064A}"/>
                  </a:ext>
                </a:extLst>
              </p14:cNvPr>
              <p14:cNvContentPartPr/>
              <p14:nvPr/>
            </p14:nvContentPartPr>
            <p14:xfrm>
              <a:off x="4724280" y="2950290"/>
              <a:ext cx="441360" cy="28440"/>
            </p14:xfrm>
          </p:contentPart>
        </mc:Choice>
        <mc:Fallback xmlns="">
          <p:pic>
            <p:nvPicPr>
              <p:cNvPr id="52" name="Ink 51">
                <a:extLst>
                  <a:ext uri="{FF2B5EF4-FFF2-40B4-BE49-F238E27FC236}">
                    <a16:creationId xmlns:a16="http://schemas.microsoft.com/office/drawing/2014/main" id="{046E9967-958A-804C-A284-BA47E298064A}"/>
                  </a:ext>
                </a:extLst>
              </p:cNvPr>
              <p:cNvPicPr/>
              <p:nvPr/>
            </p:nvPicPr>
            <p:blipFill>
              <a:blip r:embed="rId66"/>
              <a:stretch>
                <a:fillRect/>
              </a:stretch>
            </p:blipFill>
            <p:spPr>
              <a:xfrm>
                <a:off x="4716720" y="2942730"/>
                <a:ext cx="456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Ink 52">
                <a:extLst>
                  <a:ext uri="{FF2B5EF4-FFF2-40B4-BE49-F238E27FC236}">
                    <a16:creationId xmlns:a16="http://schemas.microsoft.com/office/drawing/2014/main" id="{674F013B-EF57-564D-BEA8-846312C595E9}"/>
                  </a:ext>
                </a:extLst>
              </p14:cNvPr>
              <p14:cNvContentPartPr/>
              <p14:nvPr/>
            </p14:nvContentPartPr>
            <p14:xfrm>
              <a:off x="6026325" y="5199287"/>
              <a:ext cx="360" cy="360"/>
            </p14:xfrm>
          </p:contentPart>
        </mc:Choice>
        <mc:Fallback xmlns="">
          <p:pic>
            <p:nvPicPr>
              <p:cNvPr id="53" name="Ink 52">
                <a:extLst>
                  <a:ext uri="{FF2B5EF4-FFF2-40B4-BE49-F238E27FC236}">
                    <a16:creationId xmlns:a16="http://schemas.microsoft.com/office/drawing/2014/main" id="{674F013B-EF57-564D-BEA8-846312C595E9}"/>
                  </a:ext>
                </a:extLst>
              </p:cNvPr>
              <p:cNvPicPr/>
              <p:nvPr/>
            </p:nvPicPr>
            <p:blipFill>
              <a:blip r:embed="rId68"/>
              <a:stretch>
                <a:fillRect/>
              </a:stretch>
            </p:blipFill>
            <p:spPr>
              <a:xfrm>
                <a:off x="6022005" y="519496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4" name="Ink 53">
                <a:extLst>
                  <a:ext uri="{FF2B5EF4-FFF2-40B4-BE49-F238E27FC236}">
                    <a16:creationId xmlns:a16="http://schemas.microsoft.com/office/drawing/2014/main" id="{243674EC-6739-2D4A-8952-86D163FAF9CB}"/>
                  </a:ext>
                </a:extLst>
              </p14:cNvPr>
              <p14:cNvContentPartPr/>
              <p14:nvPr/>
            </p14:nvContentPartPr>
            <p14:xfrm>
              <a:off x="6201285" y="3348167"/>
              <a:ext cx="553320" cy="28080"/>
            </p14:xfrm>
          </p:contentPart>
        </mc:Choice>
        <mc:Fallback xmlns="">
          <p:pic>
            <p:nvPicPr>
              <p:cNvPr id="54" name="Ink 53">
                <a:extLst>
                  <a:ext uri="{FF2B5EF4-FFF2-40B4-BE49-F238E27FC236}">
                    <a16:creationId xmlns:a16="http://schemas.microsoft.com/office/drawing/2014/main" id="{243674EC-6739-2D4A-8952-86D163FAF9CB}"/>
                  </a:ext>
                </a:extLst>
              </p:cNvPr>
              <p:cNvPicPr/>
              <p:nvPr/>
            </p:nvPicPr>
            <p:blipFill>
              <a:blip r:embed="rId70"/>
              <a:stretch>
                <a:fillRect/>
              </a:stretch>
            </p:blipFill>
            <p:spPr>
              <a:xfrm>
                <a:off x="6193725" y="3340967"/>
                <a:ext cx="568440" cy="43200"/>
              </a:xfrm>
              <a:prstGeom prst="rect">
                <a:avLst/>
              </a:prstGeom>
            </p:spPr>
          </p:pic>
        </mc:Fallback>
      </mc:AlternateContent>
      <p:grpSp>
        <p:nvGrpSpPr>
          <p:cNvPr id="72" name="Group 71">
            <a:extLst>
              <a:ext uri="{FF2B5EF4-FFF2-40B4-BE49-F238E27FC236}">
                <a16:creationId xmlns:a16="http://schemas.microsoft.com/office/drawing/2014/main" id="{6D917463-47E7-4347-8BB0-228D44B2A1C8}"/>
              </a:ext>
            </a:extLst>
          </p:cNvPr>
          <p:cNvGrpSpPr/>
          <p:nvPr/>
        </p:nvGrpSpPr>
        <p:grpSpPr>
          <a:xfrm>
            <a:off x="6220005" y="4304687"/>
            <a:ext cx="1460520" cy="212760"/>
            <a:chOff x="6220005" y="4304687"/>
            <a:chExt cx="1460520" cy="212760"/>
          </a:xfrm>
        </p:grpSpPr>
        <mc:AlternateContent xmlns:mc="http://schemas.openxmlformats.org/markup-compatibility/2006" xmlns:p14="http://schemas.microsoft.com/office/powerpoint/2010/main">
          <mc:Choice Requires="p14">
            <p:contentPart p14:bwMode="auto" r:id="rId71">
              <p14:nvContentPartPr>
                <p14:cNvPr id="55" name="Ink 54">
                  <a:extLst>
                    <a:ext uri="{FF2B5EF4-FFF2-40B4-BE49-F238E27FC236}">
                      <a16:creationId xmlns:a16="http://schemas.microsoft.com/office/drawing/2014/main" id="{CC00FB0B-9523-6F47-B9C1-EFFDB4EDF00F}"/>
                    </a:ext>
                  </a:extLst>
                </p14:cNvPr>
                <p14:cNvContentPartPr/>
                <p14:nvPr/>
              </p14:nvContentPartPr>
              <p14:xfrm>
                <a:off x="6220005" y="4320887"/>
                <a:ext cx="119520" cy="191160"/>
              </p14:xfrm>
            </p:contentPart>
          </mc:Choice>
          <mc:Fallback xmlns="">
            <p:pic>
              <p:nvPicPr>
                <p:cNvPr id="55" name="Ink 54">
                  <a:extLst>
                    <a:ext uri="{FF2B5EF4-FFF2-40B4-BE49-F238E27FC236}">
                      <a16:creationId xmlns:a16="http://schemas.microsoft.com/office/drawing/2014/main" id="{CC00FB0B-9523-6F47-B9C1-EFFDB4EDF00F}"/>
                    </a:ext>
                  </a:extLst>
                </p:cNvPr>
                <p:cNvPicPr/>
                <p:nvPr/>
              </p:nvPicPr>
              <p:blipFill>
                <a:blip r:embed="rId72"/>
                <a:stretch>
                  <a:fillRect/>
                </a:stretch>
              </p:blipFill>
              <p:spPr>
                <a:xfrm>
                  <a:off x="6212445" y="4313327"/>
                  <a:ext cx="1346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 name="Ink 55">
                  <a:extLst>
                    <a:ext uri="{FF2B5EF4-FFF2-40B4-BE49-F238E27FC236}">
                      <a16:creationId xmlns:a16="http://schemas.microsoft.com/office/drawing/2014/main" id="{466D4C86-A99B-864B-A3C0-616C37119191}"/>
                    </a:ext>
                  </a:extLst>
                </p14:cNvPr>
                <p14:cNvContentPartPr/>
                <p14:nvPr/>
              </p14:nvContentPartPr>
              <p14:xfrm>
                <a:off x="6400725" y="4367687"/>
                <a:ext cx="10080" cy="127800"/>
              </p14:xfrm>
            </p:contentPart>
          </mc:Choice>
          <mc:Fallback xmlns="">
            <p:pic>
              <p:nvPicPr>
                <p:cNvPr id="56" name="Ink 55">
                  <a:extLst>
                    <a:ext uri="{FF2B5EF4-FFF2-40B4-BE49-F238E27FC236}">
                      <a16:creationId xmlns:a16="http://schemas.microsoft.com/office/drawing/2014/main" id="{466D4C86-A99B-864B-A3C0-616C37119191}"/>
                    </a:ext>
                  </a:extLst>
                </p:cNvPr>
                <p:cNvPicPr/>
                <p:nvPr/>
              </p:nvPicPr>
              <p:blipFill>
                <a:blip r:embed="rId74"/>
                <a:stretch>
                  <a:fillRect/>
                </a:stretch>
              </p:blipFill>
              <p:spPr>
                <a:xfrm>
                  <a:off x="6393165" y="4360127"/>
                  <a:ext cx="25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 name="Ink 56">
                  <a:extLst>
                    <a:ext uri="{FF2B5EF4-FFF2-40B4-BE49-F238E27FC236}">
                      <a16:creationId xmlns:a16="http://schemas.microsoft.com/office/drawing/2014/main" id="{1AA8F3B3-A024-3C42-ABE3-011D56F6C606}"/>
                    </a:ext>
                  </a:extLst>
                </p14:cNvPr>
                <p14:cNvContentPartPr/>
                <p14:nvPr/>
              </p14:nvContentPartPr>
              <p14:xfrm>
                <a:off x="6404325" y="4332767"/>
                <a:ext cx="89640" cy="19440"/>
              </p14:xfrm>
            </p:contentPart>
          </mc:Choice>
          <mc:Fallback xmlns="">
            <p:pic>
              <p:nvPicPr>
                <p:cNvPr id="57" name="Ink 56">
                  <a:extLst>
                    <a:ext uri="{FF2B5EF4-FFF2-40B4-BE49-F238E27FC236}">
                      <a16:creationId xmlns:a16="http://schemas.microsoft.com/office/drawing/2014/main" id="{1AA8F3B3-A024-3C42-ABE3-011D56F6C606}"/>
                    </a:ext>
                  </a:extLst>
                </p:cNvPr>
                <p:cNvPicPr/>
                <p:nvPr/>
              </p:nvPicPr>
              <p:blipFill>
                <a:blip r:embed="rId76"/>
                <a:stretch>
                  <a:fillRect/>
                </a:stretch>
              </p:blipFill>
              <p:spPr>
                <a:xfrm>
                  <a:off x="6396765" y="4325207"/>
                  <a:ext cx="104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Ink 57">
                  <a:extLst>
                    <a:ext uri="{FF2B5EF4-FFF2-40B4-BE49-F238E27FC236}">
                      <a16:creationId xmlns:a16="http://schemas.microsoft.com/office/drawing/2014/main" id="{45140B16-A849-CB45-81DC-FFD4994A4311}"/>
                    </a:ext>
                  </a:extLst>
                </p14:cNvPr>
                <p14:cNvContentPartPr/>
                <p14:nvPr/>
              </p14:nvContentPartPr>
              <p14:xfrm>
                <a:off x="6416205" y="4425647"/>
                <a:ext cx="44640" cy="14400"/>
              </p14:xfrm>
            </p:contentPart>
          </mc:Choice>
          <mc:Fallback xmlns="">
            <p:pic>
              <p:nvPicPr>
                <p:cNvPr id="58" name="Ink 57">
                  <a:extLst>
                    <a:ext uri="{FF2B5EF4-FFF2-40B4-BE49-F238E27FC236}">
                      <a16:creationId xmlns:a16="http://schemas.microsoft.com/office/drawing/2014/main" id="{45140B16-A849-CB45-81DC-FFD4994A4311}"/>
                    </a:ext>
                  </a:extLst>
                </p:cNvPr>
                <p:cNvPicPr/>
                <p:nvPr/>
              </p:nvPicPr>
              <p:blipFill>
                <a:blip r:embed="rId78"/>
                <a:stretch>
                  <a:fillRect/>
                </a:stretch>
              </p:blipFill>
              <p:spPr>
                <a:xfrm>
                  <a:off x="6408645" y="4418087"/>
                  <a:ext cx="59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5DF36399-61AF-7D46-9394-59254D84928A}"/>
                    </a:ext>
                  </a:extLst>
                </p14:cNvPr>
                <p14:cNvContentPartPr/>
                <p14:nvPr/>
              </p14:nvContentPartPr>
              <p14:xfrm>
                <a:off x="6505125" y="4370567"/>
                <a:ext cx="67320" cy="138600"/>
              </p14:xfrm>
            </p:contentPart>
          </mc:Choice>
          <mc:Fallback xmlns="">
            <p:pic>
              <p:nvPicPr>
                <p:cNvPr id="59" name="Ink 58">
                  <a:extLst>
                    <a:ext uri="{FF2B5EF4-FFF2-40B4-BE49-F238E27FC236}">
                      <a16:creationId xmlns:a16="http://schemas.microsoft.com/office/drawing/2014/main" id="{5DF36399-61AF-7D46-9394-59254D84928A}"/>
                    </a:ext>
                  </a:extLst>
                </p:cNvPr>
                <p:cNvPicPr/>
                <p:nvPr/>
              </p:nvPicPr>
              <p:blipFill>
                <a:blip r:embed="rId80"/>
                <a:stretch>
                  <a:fillRect/>
                </a:stretch>
              </p:blipFill>
              <p:spPr>
                <a:xfrm>
                  <a:off x="6497565" y="4363007"/>
                  <a:ext cx="82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Ink 59">
                  <a:extLst>
                    <a:ext uri="{FF2B5EF4-FFF2-40B4-BE49-F238E27FC236}">
                      <a16:creationId xmlns:a16="http://schemas.microsoft.com/office/drawing/2014/main" id="{63A7F17E-45E4-6042-A781-5E0AE1CE7824}"/>
                    </a:ext>
                  </a:extLst>
                </p14:cNvPr>
                <p14:cNvContentPartPr/>
                <p14:nvPr/>
              </p14:nvContentPartPr>
              <p14:xfrm>
                <a:off x="6577125" y="4382807"/>
                <a:ext cx="63360" cy="98640"/>
              </p14:xfrm>
            </p:contentPart>
          </mc:Choice>
          <mc:Fallback xmlns="">
            <p:pic>
              <p:nvPicPr>
                <p:cNvPr id="60" name="Ink 59">
                  <a:extLst>
                    <a:ext uri="{FF2B5EF4-FFF2-40B4-BE49-F238E27FC236}">
                      <a16:creationId xmlns:a16="http://schemas.microsoft.com/office/drawing/2014/main" id="{63A7F17E-45E4-6042-A781-5E0AE1CE7824}"/>
                    </a:ext>
                  </a:extLst>
                </p:cNvPr>
                <p:cNvPicPr/>
                <p:nvPr/>
              </p:nvPicPr>
              <p:blipFill>
                <a:blip r:embed="rId82"/>
                <a:stretch>
                  <a:fillRect/>
                </a:stretch>
              </p:blipFill>
              <p:spPr>
                <a:xfrm>
                  <a:off x="6569565" y="4375247"/>
                  <a:ext cx="784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D1E69259-3314-ED40-8118-0E27A8EC6F10}"/>
                    </a:ext>
                  </a:extLst>
                </p14:cNvPr>
                <p14:cNvContentPartPr/>
                <p14:nvPr/>
              </p14:nvContentPartPr>
              <p14:xfrm>
                <a:off x="6687645" y="4355447"/>
                <a:ext cx="74880" cy="154080"/>
              </p14:xfrm>
            </p:contentPart>
          </mc:Choice>
          <mc:Fallback xmlns="">
            <p:pic>
              <p:nvPicPr>
                <p:cNvPr id="61" name="Ink 60">
                  <a:extLst>
                    <a:ext uri="{FF2B5EF4-FFF2-40B4-BE49-F238E27FC236}">
                      <a16:creationId xmlns:a16="http://schemas.microsoft.com/office/drawing/2014/main" id="{D1E69259-3314-ED40-8118-0E27A8EC6F10}"/>
                    </a:ext>
                  </a:extLst>
                </p:cNvPr>
                <p:cNvPicPr/>
                <p:nvPr/>
              </p:nvPicPr>
              <p:blipFill>
                <a:blip r:embed="rId84"/>
                <a:stretch>
                  <a:fillRect/>
                </a:stretch>
              </p:blipFill>
              <p:spPr>
                <a:xfrm>
                  <a:off x="6680085" y="4347887"/>
                  <a:ext cx="90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B28AE565-D4D8-F54B-BDDD-B3B2D489AFD5}"/>
                    </a:ext>
                  </a:extLst>
                </p14:cNvPr>
                <p14:cNvContentPartPr/>
                <p14:nvPr/>
              </p14:nvContentPartPr>
              <p14:xfrm>
                <a:off x="6756405" y="4332767"/>
                <a:ext cx="121680" cy="159840"/>
              </p14:xfrm>
            </p:contentPart>
          </mc:Choice>
          <mc:Fallback xmlns="">
            <p:pic>
              <p:nvPicPr>
                <p:cNvPr id="62" name="Ink 61">
                  <a:extLst>
                    <a:ext uri="{FF2B5EF4-FFF2-40B4-BE49-F238E27FC236}">
                      <a16:creationId xmlns:a16="http://schemas.microsoft.com/office/drawing/2014/main" id="{B28AE565-D4D8-F54B-BDDD-B3B2D489AFD5}"/>
                    </a:ext>
                  </a:extLst>
                </p:cNvPr>
                <p:cNvPicPr/>
                <p:nvPr/>
              </p:nvPicPr>
              <p:blipFill>
                <a:blip r:embed="rId86"/>
                <a:stretch>
                  <a:fillRect/>
                </a:stretch>
              </p:blipFill>
              <p:spPr>
                <a:xfrm>
                  <a:off x="6748845" y="4325207"/>
                  <a:ext cx="136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4404B1AE-A066-A745-A062-2992705B879D}"/>
                    </a:ext>
                  </a:extLst>
                </p14:cNvPr>
                <p14:cNvContentPartPr/>
                <p14:nvPr/>
              </p14:nvContentPartPr>
              <p14:xfrm>
                <a:off x="6911925" y="4454807"/>
                <a:ext cx="14400" cy="62640"/>
              </p14:xfrm>
            </p:contentPart>
          </mc:Choice>
          <mc:Fallback xmlns="">
            <p:pic>
              <p:nvPicPr>
                <p:cNvPr id="63" name="Ink 62">
                  <a:extLst>
                    <a:ext uri="{FF2B5EF4-FFF2-40B4-BE49-F238E27FC236}">
                      <a16:creationId xmlns:a16="http://schemas.microsoft.com/office/drawing/2014/main" id="{4404B1AE-A066-A745-A062-2992705B879D}"/>
                    </a:ext>
                  </a:extLst>
                </p:cNvPr>
                <p:cNvPicPr/>
                <p:nvPr/>
              </p:nvPicPr>
              <p:blipFill>
                <a:blip r:embed="rId88"/>
                <a:stretch>
                  <a:fillRect/>
                </a:stretch>
              </p:blipFill>
              <p:spPr>
                <a:xfrm>
                  <a:off x="6904365" y="4447247"/>
                  <a:ext cx="295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Ink 63">
                  <a:extLst>
                    <a:ext uri="{FF2B5EF4-FFF2-40B4-BE49-F238E27FC236}">
                      <a16:creationId xmlns:a16="http://schemas.microsoft.com/office/drawing/2014/main" id="{9257796F-1CDD-794E-8E81-D45C60ED9CA7}"/>
                    </a:ext>
                  </a:extLst>
                </p14:cNvPr>
                <p14:cNvContentPartPr/>
                <p14:nvPr/>
              </p14:nvContentPartPr>
              <p14:xfrm>
                <a:off x="7031805" y="4318007"/>
                <a:ext cx="77400" cy="158400"/>
              </p14:xfrm>
            </p:contentPart>
          </mc:Choice>
          <mc:Fallback xmlns="">
            <p:pic>
              <p:nvPicPr>
                <p:cNvPr id="64" name="Ink 63">
                  <a:extLst>
                    <a:ext uri="{FF2B5EF4-FFF2-40B4-BE49-F238E27FC236}">
                      <a16:creationId xmlns:a16="http://schemas.microsoft.com/office/drawing/2014/main" id="{9257796F-1CDD-794E-8E81-D45C60ED9CA7}"/>
                    </a:ext>
                  </a:extLst>
                </p:cNvPr>
                <p:cNvPicPr/>
                <p:nvPr/>
              </p:nvPicPr>
              <p:blipFill>
                <a:blip r:embed="rId90"/>
                <a:stretch>
                  <a:fillRect/>
                </a:stretch>
              </p:blipFill>
              <p:spPr>
                <a:xfrm>
                  <a:off x="7024245" y="4310447"/>
                  <a:ext cx="92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5" name="Ink 64">
                  <a:extLst>
                    <a:ext uri="{FF2B5EF4-FFF2-40B4-BE49-F238E27FC236}">
                      <a16:creationId xmlns:a16="http://schemas.microsoft.com/office/drawing/2014/main" id="{9506F474-4249-C34D-BF26-1A497A21F25B}"/>
                    </a:ext>
                  </a:extLst>
                </p14:cNvPr>
                <p14:cNvContentPartPr/>
                <p14:nvPr/>
              </p14:nvContentPartPr>
              <p14:xfrm>
                <a:off x="7177605" y="4342127"/>
                <a:ext cx="15120" cy="143640"/>
              </p14:xfrm>
            </p:contentPart>
          </mc:Choice>
          <mc:Fallback xmlns="">
            <p:pic>
              <p:nvPicPr>
                <p:cNvPr id="65" name="Ink 64">
                  <a:extLst>
                    <a:ext uri="{FF2B5EF4-FFF2-40B4-BE49-F238E27FC236}">
                      <a16:creationId xmlns:a16="http://schemas.microsoft.com/office/drawing/2014/main" id="{9506F474-4249-C34D-BF26-1A497A21F25B}"/>
                    </a:ext>
                  </a:extLst>
                </p:cNvPr>
                <p:cNvPicPr/>
                <p:nvPr/>
              </p:nvPicPr>
              <p:blipFill>
                <a:blip r:embed="rId92"/>
                <a:stretch>
                  <a:fillRect/>
                </a:stretch>
              </p:blipFill>
              <p:spPr>
                <a:xfrm>
                  <a:off x="7170045" y="4334567"/>
                  <a:ext cx="302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6" name="Ink 65">
                  <a:extLst>
                    <a:ext uri="{FF2B5EF4-FFF2-40B4-BE49-F238E27FC236}">
                      <a16:creationId xmlns:a16="http://schemas.microsoft.com/office/drawing/2014/main" id="{8B99A634-BC3A-1746-8294-87D68C968588}"/>
                    </a:ext>
                  </a:extLst>
                </p14:cNvPr>
                <p14:cNvContentPartPr/>
                <p14:nvPr/>
              </p14:nvContentPartPr>
              <p14:xfrm>
                <a:off x="7187325" y="4313687"/>
                <a:ext cx="81360" cy="20160"/>
              </p14:xfrm>
            </p:contentPart>
          </mc:Choice>
          <mc:Fallback xmlns="">
            <p:pic>
              <p:nvPicPr>
                <p:cNvPr id="66" name="Ink 65">
                  <a:extLst>
                    <a:ext uri="{FF2B5EF4-FFF2-40B4-BE49-F238E27FC236}">
                      <a16:creationId xmlns:a16="http://schemas.microsoft.com/office/drawing/2014/main" id="{8B99A634-BC3A-1746-8294-87D68C968588}"/>
                    </a:ext>
                  </a:extLst>
                </p:cNvPr>
                <p:cNvPicPr/>
                <p:nvPr/>
              </p:nvPicPr>
              <p:blipFill>
                <a:blip r:embed="rId94"/>
                <a:stretch>
                  <a:fillRect/>
                </a:stretch>
              </p:blipFill>
              <p:spPr>
                <a:xfrm>
                  <a:off x="7179765" y="4306127"/>
                  <a:ext cx="964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7" name="Ink 66">
                  <a:extLst>
                    <a:ext uri="{FF2B5EF4-FFF2-40B4-BE49-F238E27FC236}">
                      <a16:creationId xmlns:a16="http://schemas.microsoft.com/office/drawing/2014/main" id="{533A828B-BC68-9646-A4FF-D4296F3046E3}"/>
                    </a:ext>
                  </a:extLst>
                </p14:cNvPr>
                <p14:cNvContentPartPr/>
                <p14:nvPr/>
              </p14:nvContentPartPr>
              <p14:xfrm>
                <a:off x="7178325" y="4383887"/>
                <a:ext cx="76320" cy="6840"/>
              </p14:xfrm>
            </p:contentPart>
          </mc:Choice>
          <mc:Fallback xmlns="">
            <p:pic>
              <p:nvPicPr>
                <p:cNvPr id="67" name="Ink 66">
                  <a:extLst>
                    <a:ext uri="{FF2B5EF4-FFF2-40B4-BE49-F238E27FC236}">
                      <a16:creationId xmlns:a16="http://schemas.microsoft.com/office/drawing/2014/main" id="{533A828B-BC68-9646-A4FF-D4296F3046E3}"/>
                    </a:ext>
                  </a:extLst>
                </p:cNvPr>
                <p:cNvPicPr/>
                <p:nvPr/>
              </p:nvPicPr>
              <p:blipFill>
                <a:blip r:embed="rId96"/>
                <a:stretch>
                  <a:fillRect/>
                </a:stretch>
              </p:blipFill>
              <p:spPr>
                <a:xfrm>
                  <a:off x="7170765" y="4376327"/>
                  <a:ext cx="91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8" name="Ink 67">
                  <a:extLst>
                    <a:ext uri="{FF2B5EF4-FFF2-40B4-BE49-F238E27FC236}">
                      <a16:creationId xmlns:a16="http://schemas.microsoft.com/office/drawing/2014/main" id="{CAE6F0BB-0F72-554A-9A5A-F201F6DC6111}"/>
                    </a:ext>
                  </a:extLst>
                </p14:cNvPr>
                <p14:cNvContentPartPr/>
                <p14:nvPr/>
              </p14:nvContentPartPr>
              <p14:xfrm>
                <a:off x="7281645" y="4337807"/>
                <a:ext cx="61920" cy="148320"/>
              </p14:xfrm>
            </p:contentPart>
          </mc:Choice>
          <mc:Fallback xmlns="">
            <p:pic>
              <p:nvPicPr>
                <p:cNvPr id="68" name="Ink 67">
                  <a:extLst>
                    <a:ext uri="{FF2B5EF4-FFF2-40B4-BE49-F238E27FC236}">
                      <a16:creationId xmlns:a16="http://schemas.microsoft.com/office/drawing/2014/main" id="{CAE6F0BB-0F72-554A-9A5A-F201F6DC6111}"/>
                    </a:ext>
                  </a:extLst>
                </p:cNvPr>
                <p:cNvPicPr/>
                <p:nvPr/>
              </p:nvPicPr>
              <p:blipFill>
                <a:blip r:embed="rId98"/>
                <a:stretch>
                  <a:fillRect/>
                </a:stretch>
              </p:blipFill>
              <p:spPr>
                <a:xfrm>
                  <a:off x="7274085" y="4330247"/>
                  <a:ext cx="77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Ink 68">
                  <a:extLst>
                    <a:ext uri="{FF2B5EF4-FFF2-40B4-BE49-F238E27FC236}">
                      <a16:creationId xmlns:a16="http://schemas.microsoft.com/office/drawing/2014/main" id="{0F4627DB-CE8B-4C47-B4EE-DF4437D6AE1C}"/>
                    </a:ext>
                  </a:extLst>
                </p14:cNvPr>
                <p14:cNvContentPartPr/>
                <p14:nvPr/>
              </p14:nvContentPartPr>
              <p14:xfrm>
                <a:off x="7364085" y="4385687"/>
                <a:ext cx="61920" cy="92160"/>
              </p14:xfrm>
            </p:contentPart>
          </mc:Choice>
          <mc:Fallback xmlns="">
            <p:pic>
              <p:nvPicPr>
                <p:cNvPr id="69" name="Ink 68">
                  <a:extLst>
                    <a:ext uri="{FF2B5EF4-FFF2-40B4-BE49-F238E27FC236}">
                      <a16:creationId xmlns:a16="http://schemas.microsoft.com/office/drawing/2014/main" id="{0F4627DB-CE8B-4C47-B4EE-DF4437D6AE1C}"/>
                    </a:ext>
                  </a:extLst>
                </p:cNvPr>
                <p:cNvPicPr/>
                <p:nvPr/>
              </p:nvPicPr>
              <p:blipFill>
                <a:blip r:embed="rId100"/>
                <a:stretch>
                  <a:fillRect/>
                </a:stretch>
              </p:blipFill>
              <p:spPr>
                <a:xfrm>
                  <a:off x="7356525" y="4378127"/>
                  <a:ext cx="770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0" name="Ink 69">
                  <a:extLst>
                    <a:ext uri="{FF2B5EF4-FFF2-40B4-BE49-F238E27FC236}">
                      <a16:creationId xmlns:a16="http://schemas.microsoft.com/office/drawing/2014/main" id="{6B851505-97FF-B041-AC64-B6EF43672A86}"/>
                    </a:ext>
                  </a:extLst>
                </p14:cNvPr>
                <p14:cNvContentPartPr/>
                <p14:nvPr/>
              </p14:nvContentPartPr>
              <p14:xfrm>
                <a:off x="7477485" y="4304687"/>
                <a:ext cx="86040" cy="162360"/>
              </p14:xfrm>
            </p:contentPart>
          </mc:Choice>
          <mc:Fallback xmlns="">
            <p:pic>
              <p:nvPicPr>
                <p:cNvPr id="70" name="Ink 69">
                  <a:extLst>
                    <a:ext uri="{FF2B5EF4-FFF2-40B4-BE49-F238E27FC236}">
                      <a16:creationId xmlns:a16="http://schemas.microsoft.com/office/drawing/2014/main" id="{6B851505-97FF-B041-AC64-B6EF43672A86}"/>
                    </a:ext>
                  </a:extLst>
                </p:cNvPr>
                <p:cNvPicPr/>
                <p:nvPr/>
              </p:nvPicPr>
              <p:blipFill>
                <a:blip r:embed="rId102"/>
                <a:stretch>
                  <a:fillRect/>
                </a:stretch>
              </p:blipFill>
              <p:spPr>
                <a:xfrm>
                  <a:off x="7469925" y="4297127"/>
                  <a:ext cx="1008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1" name="Ink 70">
                  <a:extLst>
                    <a:ext uri="{FF2B5EF4-FFF2-40B4-BE49-F238E27FC236}">
                      <a16:creationId xmlns:a16="http://schemas.microsoft.com/office/drawing/2014/main" id="{62B5ADE5-A68D-C04C-A518-AB1FEB390A17}"/>
                    </a:ext>
                  </a:extLst>
                </p14:cNvPr>
                <p14:cNvContentPartPr/>
                <p14:nvPr/>
              </p14:nvContentPartPr>
              <p14:xfrm>
                <a:off x="7584405" y="4331687"/>
                <a:ext cx="96120" cy="130320"/>
              </p14:xfrm>
            </p:contentPart>
          </mc:Choice>
          <mc:Fallback xmlns="">
            <p:pic>
              <p:nvPicPr>
                <p:cNvPr id="71" name="Ink 70">
                  <a:extLst>
                    <a:ext uri="{FF2B5EF4-FFF2-40B4-BE49-F238E27FC236}">
                      <a16:creationId xmlns:a16="http://schemas.microsoft.com/office/drawing/2014/main" id="{62B5ADE5-A68D-C04C-A518-AB1FEB390A17}"/>
                    </a:ext>
                  </a:extLst>
                </p:cNvPr>
                <p:cNvPicPr/>
                <p:nvPr/>
              </p:nvPicPr>
              <p:blipFill>
                <a:blip r:embed="rId104"/>
                <a:stretch>
                  <a:fillRect/>
                </a:stretch>
              </p:blipFill>
              <p:spPr>
                <a:xfrm>
                  <a:off x="7576845" y="4324127"/>
                  <a:ext cx="111240" cy="145440"/>
                </a:xfrm>
                <a:prstGeom prst="rect">
                  <a:avLst/>
                </a:prstGeom>
              </p:spPr>
            </p:pic>
          </mc:Fallback>
        </mc:AlternateContent>
      </p:grpSp>
    </p:spTree>
    <p:extLst>
      <p:ext uri="{BB962C8B-B14F-4D97-AF65-F5344CB8AC3E}">
        <p14:creationId xmlns:p14="http://schemas.microsoft.com/office/powerpoint/2010/main" val="4168907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61"/>
          <p:cNvSpPr>
            <a:spLocks noGrp="1"/>
          </p:cNvSpPr>
          <p:nvPr>
            <p:ph type="title"/>
          </p:nvPr>
        </p:nvSpPr>
        <p:spPr>
          <a:xfrm>
            <a:off x="381000" y="2362200"/>
            <a:ext cx="3255264" cy="1162050"/>
          </a:xfrm>
        </p:spPr>
        <p:txBody>
          <a:bodyPr>
            <a:noAutofit/>
          </a:bodyPr>
          <a:lstStyle/>
          <a:p>
            <a:pPr algn="ctr"/>
            <a:r>
              <a:rPr lang="en-US" sz="4400" dirty="0">
                <a:effectLst>
                  <a:outerShdw blurRad="38100" dist="38100" dir="2700000" algn="tl">
                    <a:srgbClr val="000000">
                      <a:alpha val="43137"/>
                    </a:srgbClr>
                  </a:outerShdw>
                </a:effectLst>
              </a:rPr>
              <a:t>SPEC </a:t>
            </a:r>
            <a:br>
              <a:rPr lang="en-US" sz="4400" dirty="0">
                <a:effectLst>
                  <a:outerShdw blurRad="38100" dist="38100" dir="2700000" algn="tl">
                    <a:srgbClr val="000000">
                      <a:alpha val="43137"/>
                    </a:srgbClr>
                  </a:outerShdw>
                </a:effectLst>
              </a:rPr>
            </a:br>
            <a:br>
              <a:rPr lang="en-US" sz="4400" dirty="0">
                <a:effectLst>
                  <a:outerShdw blurRad="38100" dist="38100" dir="2700000" algn="tl">
                    <a:srgbClr val="000000">
                      <a:alpha val="43137"/>
                    </a:srgbClr>
                  </a:outerShdw>
                </a:effectLst>
              </a:rPr>
            </a:br>
            <a:r>
              <a:rPr lang="en-US" sz="4400" dirty="0">
                <a:effectLst>
                  <a:outerShdw blurRad="38100" dist="38100" dir="2700000" algn="tl">
                    <a:srgbClr val="000000">
                      <a:alpha val="43137"/>
                    </a:srgbClr>
                  </a:outerShdw>
                </a:effectLst>
              </a:rPr>
              <a:t>CPU2006</a:t>
            </a:r>
          </a:p>
        </p:txBody>
      </p:sp>
      <p:sp>
        <p:nvSpPr>
          <p:cNvPr id="66" name="Content Placeholder 65"/>
          <p:cNvSpPr>
            <a:spLocks noGrp="1"/>
          </p:cNvSpPr>
          <p:nvPr>
            <p:ph idx="1"/>
          </p:nvPr>
        </p:nvSpPr>
        <p:spPr>
          <a:xfrm>
            <a:off x="4114800" y="533400"/>
            <a:ext cx="4597399" cy="5853113"/>
          </a:xfrm>
        </p:spPr>
        <p:txBody>
          <a:bodyPr/>
          <a:lstStyle/>
          <a:p>
            <a:r>
              <a:rPr lang="en-US" dirty="0"/>
              <a:t>Best known SPEC benchmark suite</a:t>
            </a:r>
          </a:p>
          <a:p>
            <a:r>
              <a:rPr lang="en-US" dirty="0"/>
              <a:t>Industry standard suite for processor intensive applications</a:t>
            </a:r>
          </a:p>
          <a:p>
            <a:r>
              <a:rPr lang="en-US" dirty="0"/>
              <a:t>Appropriate for measuring performance for applications that spend most of their time doing computation rather than I/O</a:t>
            </a:r>
          </a:p>
          <a:p>
            <a:r>
              <a:rPr lang="en-US" dirty="0"/>
              <a:t>Consists of 17 floating point programs written in C, C++, and Fortran and 12 integer programs written in C and C++</a:t>
            </a:r>
          </a:p>
          <a:p>
            <a:r>
              <a:rPr lang="en-US" dirty="0"/>
              <a:t>Suite contains over 3 million lines of code</a:t>
            </a:r>
          </a:p>
          <a:p>
            <a:r>
              <a:rPr lang="en-US" dirty="0"/>
              <a:t>Fifth generation of processor intensive suites from SPEC</a:t>
            </a:r>
          </a:p>
        </p:txBody>
      </p:sp>
      <p:pic>
        <p:nvPicPr>
          <p:cNvPr id="72" name="Picture 71"/>
          <p:cNvPicPr>
            <a:picLocks noChangeAspect="1"/>
          </p:cNvPicPr>
          <p:nvPr/>
        </p:nvPicPr>
        <p:blipFill>
          <a:blip r:embed="rId3"/>
          <a:stretch>
            <a:fillRect/>
          </a:stretch>
        </p:blipFill>
        <p:spPr>
          <a:xfrm>
            <a:off x="1066800" y="4191000"/>
            <a:ext cx="2082800" cy="2044700"/>
          </a:xfrm>
          <a:prstGeom prst="rect">
            <a:avLst/>
          </a:prstGeom>
        </p:spPr>
      </p:pic>
      <p:sp>
        <p:nvSpPr>
          <p:cNvPr id="2" name="Footer Placeholder 1"/>
          <p:cNvSpPr>
            <a:spLocks noGrp="1"/>
          </p:cNvSpPr>
          <p:nvPr>
            <p:ph type="ftr" sz="quarter" idx="11"/>
          </p:nvPr>
        </p:nvSpPr>
        <p:spPr>
          <a:xfrm>
            <a:off x="3859305" y="6473405"/>
            <a:ext cx="5284695" cy="365125"/>
          </a:xfrm>
        </p:spPr>
        <p:txBody>
          <a:bodyPr/>
          <a:lstStyle/>
          <a:p>
            <a:pPr algn="r"/>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59AD5C0-8659-6A4B-8E24-BE5CE733FDA4}"/>
                  </a:ext>
                </a:extLst>
              </p14:cNvPr>
              <p14:cNvContentPartPr/>
              <p14:nvPr/>
            </p14:nvContentPartPr>
            <p14:xfrm>
              <a:off x="4618005" y="4047329"/>
              <a:ext cx="1589400" cy="48600"/>
            </p14:xfrm>
          </p:contentPart>
        </mc:Choice>
        <mc:Fallback xmlns="">
          <p:pic>
            <p:nvPicPr>
              <p:cNvPr id="3" name="Ink 2">
                <a:extLst>
                  <a:ext uri="{FF2B5EF4-FFF2-40B4-BE49-F238E27FC236}">
                    <a16:creationId xmlns:a16="http://schemas.microsoft.com/office/drawing/2014/main" id="{759AD5C0-8659-6A4B-8E24-BE5CE733FDA4}"/>
                  </a:ext>
                </a:extLst>
              </p:cNvPr>
              <p:cNvPicPr/>
              <p:nvPr/>
            </p:nvPicPr>
            <p:blipFill>
              <a:blip r:embed="rId5"/>
              <a:stretch>
                <a:fillRect/>
              </a:stretch>
            </p:blipFill>
            <p:spPr>
              <a:xfrm>
                <a:off x="4610445" y="4039769"/>
                <a:ext cx="16045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A42D4F0-9794-9444-B0E1-748083DDF5D0}"/>
                  </a:ext>
                </a:extLst>
              </p14:cNvPr>
              <p14:cNvContentPartPr/>
              <p14:nvPr/>
            </p14:nvContentPartPr>
            <p14:xfrm>
              <a:off x="5836965" y="3529289"/>
              <a:ext cx="1380240" cy="37800"/>
            </p14:xfrm>
          </p:contentPart>
        </mc:Choice>
        <mc:Fallback xmlns="">
          <p:pic>
            <p:nvPicPr>
              <p:cNvPr id="4" name="Ink 3">
                <a:extLst>
                  <a:ext uri="{FF2B5EF4-FFF2-40B4-BE49-F238E27FC236}">
                    <a16:creationId xmlns:a16="http://schemas.microsoft.com/office/drawing/2014/main" id="{CA42D4F0-9794-9444-B0E1-748083DDF5D0}"/>
                  </a:ext>
                </a:extLst>
              </p:cNvPr>
              <p:cNvPicPr/>
              <p:nvPr/>
            </p:nvPicPr>
            <p:blipFill>
              <a:blip r:embed="rId7"/>
              <a:stretch>
                <a:fillRect/>
              </a:stretch>
            </p:blipFill>
            <p:spPr>
              <a:xfrm>
                <a:off x="5829405" y="3521729"/>
                <a:ext cx="13953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8BEF082D-B592-9A48-9400-204458D010E6}"/>
                  </a:ext>
                </a:extLst>
              </p14:cNvPr>
              <p14:cNvContentPartPr/>
              <p14:nvPr/>
            </p14:nvContentPartPr>
            <p14:xfrm>
              <a:off x="7603485" y="5549609"/>
              <a:ext cx="116640" cy="7560"/>
            </p14:xfrm>
          </p:contentPart>
        </mc:Choice>
        <mc:Fallback xmlns="">
          <p:pic>
            <p:nvPicPr>
              <p:cNvPr id="13" name="Ink 12">
                <a:extLst>
                  <a:ext uri="{FF2B5EF4-FFF2-40B4-BE49-F238E27FC236}">
                    <a16:creationId xmlns:a16="http://schemas.microsoft.com/office/drawing/2014/main" id="{8BEF082D-B592-9A48-9400-204458D010E6}"/>
                  </a:ext>
                </a:extLst>
              </p:cNvPr>
              <p:cNvPicPr/>
              <p:nvPr/>
            </p:nvPicPr>
            <p:blipFill>
              <a:blip r:embed="rId9"/>
              <a:stretch>
                <a:fillRect/>
              </a:stretch>
            </p:blipFill>
            <p:spPr>
              <a:xfrm>
                <a:off x="7595925" y="5542049"/>
                <a:ext cx="131760" cy="22680"/>
              </a:xfrm>
              <a:prstGeom prst="rect">
                <a:avLst/>
              </a:prstGeom>
            </p:spPr>
          </p:pic>
        </mc:Fallback>
      </mc:AlternateContent>
      <p:grpSp>
        <p:nvGrpSpPr>
          <p:cNvPr id="23" name="Group 22">
            <a:extLst>
              <a:ext uri="{FF2B5EF4-FFF2-40B4-BE49-F238E27FC236}">
                <a16:creationId xmlns:a16="http://schemas.microsoft.com/office/drawing/2014/main" id="{EA23CE36-FC1D-064A-9FAF-AFC02CCC4753}"/>
              </a:ext>
            </a:extLst>
          </p:cNvPr>
          <p:cNvGrpSpPr/>
          <p:nvPr/>
        </p:nvGrpSpPr>
        <p:grpSpPr>
          <a:xfrm>
            <a:off x="7200285" y="5837249"/>
            <a:ext cx="1209960" cy="290160"/>
            <a:chOff x="7200285" y="5837249"/>
            <a:chExt cx="1209960" cy="290160"/>
          </a:xfrm>
        </p:grpSpPr>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9307C916-173A-E747-B1DA-70AB7D676678}"/>
                    </a:ext>
                  </a:extLst>
                </p14:cNvPr>
                <p14:cNvContentPartPr/>
                <p14:nvPr/>
              </p14:nvContentPartPr>
              <p14:xfrm>
                <a:off x="7685565" y="5837249"/>
                <a:ext cx="724680" cy="148320"/>
              </p14:xfrm>
            </p:contentPart>
          </mc:Choice>
          <mc:Fallback xmlns="">
            <p:pic>
              <p:nvPicPr>
                <p:cNvPr id="15" name="Ink 14">
                  <a:extLst>
                    <a:ext uri="{FF2B5EF4-FFF2-40B4-BE49-F238E27FC236}">
                      <a16:creationId xmlns:a16="http://schemas.microsoft.com/office/drawing/2014/main" id="{9307C916-173A-E747-B1DA-70AB7D676678}"/>
                    </a:ext>
                  </a:extLst>
                </p:cNvPr>
                <p:cNvPicPr/>
                <p:nvPr/>
              </p:nvPicPr>
              <p:blipFill>
                <a:blip r:embed="rId11"/>
                <a:stretch>
                  <a:fillRect/>
                </a:stretch>
              </p:blipFill>
              <p:spPr>
                <a:xfrm>
                  <a:off x="7678005" y="5829689"/>
                  <a:ext cx="7398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1B4B29C5-FE93-7849-B709-21639E4AE0E8}"/>
                    </a:ext>
                  </a:extLst>
                </p14:cNvPr>
                <p14:cNvContentPartPr/>
                <p14:nvPr/>
              </p14:nvContentPartPr>
              <p14:xfrm>
                <a:off x="7696365" y="5975849"/>
                <a:ext cx="702720" cy="128520"/>
              </p14:xfrm>
            </p:contentPart>
          </mc:Choice>
          <mc:Fallback xmlns="">
            <p:pic>
              <p:nvPicPr>
                <p:cNvPr id="16" name="Ink 15">
                  <a:extLst>
                    <a:ext uri="{FF2B5EF4-FFF2-40B4-BE49-F238E27FC236}">
                      <a16:creationId xmlns:a16="http://schemas.microsoft.com/office/drawing/2014/main" id="{1B4B29C5-FE93-7849-B709-21639E4AE0E8}"/>
                    </a:ext>
                  </a:extLst>
                </p:cNvPr>
                <p:cNvPicPr/>
                <p:nvPr/>
              </p:nvPicPr>
              <p:blipFill>
                <a:blip r:embed="rId13"/>
                <a:stretch>
                  <a:fillRect/>
                </a:stretch>
              </p:blipFill>
              <p:spPr>
                <a:xfrm>
                  <a:off x="7688805" y="5968649"/>
                  <a:ext cx="717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9807CB18-B0EF-334C-9552-58F2586109A9}"/>
                    </a:ext>
                  </a:extLst>
                </p14:cNvPr>
                <p14:cNvContentPartPr/>
                <p14:nvPr/>
              </p14:nvContentPartPr>
              <p14:xfrm>
                <a:off x="7200285" y="6000689"/>
                <a:ext cx="77760" cy="115200"/>
              </p14:xfrm>
            </p:contentPart>
          </mc:Choice>
          <mc:Fallback xmlns="">
            <p:pic>
              <p:nvPicPr>
                <p:cNvPr id="18" name="Ink 17">
                  <a:extLst>
                    <a:ext uri="{FF2B5EF4-FFF2-40B4-BE49-F238E27FC236}">
                      <a16:creationId xmlns:a16="http://schemas.microsoft.com/office/drawing/2014/main" id="{9807CB18-B0EF-334C-9552-58F2586109A9}"/>
                    </a:ext>
                  </a:extLst>
                </p:cNvPr>
                <p:cNvPicPr/>
                <p:nvPr/>
              </p:nvPicPr>
              <p:blipFill>
                <a:blip r:embed="rId15"/>
                <a:stretch>
                  <a:fillRect/>
                </a:stretch>
              </p:blipFill>
              <p:spPr>
                <a:xfrm>
                  <a:off x="7192725" y="5993129"/>
                  <a:ext cx="92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E9174029-D17A-B746-A68F-1CEEE8539CB3}"/>
                    </a:ext>
                  </a:extLst>
                </p14:cNvPr>
                <p14:cNvContentPartPr/>
                <p14:nvPr/>
              </p14:nvContentPartPr>
              <p14:xfrm>
                <a:off x="7318725" y="5979089"/>
                <a:ext cx="67680" cy="118080"/>
              </p14:xfrm>
            </p:contentPart>
          </mc:Choice>
          <mc:Fallback xmlns="">
            <p:pic>
              <p:nvPicPr>
                <p:cNvPr id="19" name="Ink 18">
                  <a:extLst>
                    <a:ext uri="{FF2B5EF4-FFF2-40B4-BE49-F238E27FC236}">
                      <a16:creationId xmlns:a16="http://schemas.microsoft.com/office/drawing/2014/main" id="{E9174029-D17A-B746-A68F-1CEEE8539CB3}"/>
                    </a:ext>
                  </a:extLst>
                </p:cNvPr>
                <p:cNvPicPr/>
                <p:nvPr/>
              </p:nvPicPr>
              <p:blipFill>
                <a:blip r:embed="rId17"/>
                <a:stretch>
                  <a:fillRect/>
                </a:stretch>
              </p:blipFill>
              <p:spPr>
                <a:xfrm>
                  <a:off x="7311165" y="5971529"/>
                  <a:ext cx="82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804B9CD3-B68C-EC4E-8B99-181B6284F64A}"/>
                    </a:ext>
                  </a:extLst>
                </p14:cNvPr>
                <p14:cNvContentPartPr/>
                <p14:nvPr/>
              </p14:nvContentPartPr>
              <p14:xfrm>
                <a:off x="7428885" y="5907449"/>
                <a:ext cx="39600" cy="43920"/>
              </p14:xfrm>
            </p:contentPart>
          </mc:Choice>
          <mc:Fallback xmlns="">
            <p:pic>
              <p:nvPicPr>
                <p:cNvPr id="20" name="Ink 19">
                  <a:extLst>
                    <a:ext uri="{FF2B5EF4-FFF2-40B4-BE49-F238E27FC236}">
                      <a16:creationId xmlns:a16="http://schemas.microsoft.com/office/drawing/2014/main" id="{804B9CD3-B68C-EC4E-8B99-181B6284F64A}"/>
                    </a:ext>
                  </a:extLst>
                </p:cNvPr>
                <p:cNvPicPr/>
                <p:nvPr/>
              </p:nvPicPr>
              <p:blipFill>
                <a:blip r:embed="rId19"/>
                <a:stretch>
                  <a:fillRect/>
                </a:stretch>
              </p:blipFill>
              <p:spPr>
                <a:xfrm>
                  <a:off x="7421325" y="5899889"/>
                  <a:ext cx="547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7D03B010-D02F-E847-9018-59FFB931B4A5}"/>
                    </a:ext>
                  </a:extLst>
                </p14:cNvPr>
                <p14:cNvContentPartPr/>
                <p14:nvPr/>
              </p14:nvContentPartPr>
              <p14:xfrm>
                <a:off x="7473885" y="5909249"/>
                <a:ext cx="55800" cy="218160"/>
              </p14:xfrm>
            </p:contentPart>
          </mc:Choice>
          <mc:Fallback xmlns="">
            <p:pic>
              <p:nvPicPr>
                <p:cNvPr id="21" name="Ink 20">
                  <a:extLst>
                    <a:ext uri="{FF2B5EF4-FFF2-40B4-BE49-F238E27FC236}">
                      <a16:creationId xmlns:a16="http://schemas.microsoft.com/office/drawing/2014/main" id="{7D03B010-D02F-E847-9018-59FFB931B4A5}"/>
                    </a:ext>
                  </a:extLst>
                </p:cNvPr>
                <p:cNvPicPr/>
                <p:nvPr/>
              </p:nvPicPr>
              <p:blipFill>
                <a:blip r:embed="rId21"/>
                <a:stretch>
                  <a:fillRect/>
                </a:stretch>
              </p:blipFill>
              <p:spPr>
                <a:xfrm>
                  <a:off x="7466325" y="5901689"/>
                  <a:ext cx="709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68BF4B34-E36D-9A4A-819A-EF9270641AFB}"/>
                    </a:ext>
                  </a:extLst>
                </p14:cNvPr>
                <p14:cNvContentPartPr/>
                <p14:nvPr/>
              </p14:nvContentPartPr>
              <p14:xfrm>
                <a:off x="7522845" y="6068729"/>
                <a:ext cx="35280" cy="34560"/>
              </p14:xfrm>
            </p:contentPart>
          </mc:Choice>
          <mc:Fallback xmlns="">
            <p:pic>
              <p:nvPicPr>
                <p:cNvPr id="22" name="Ink 21">
                  <a:extLst>
                    <a:ext uri="{FF2B5EF4-FFF2-40B4-BE49-F238E27FC236}">
                      <a16:creationId xmlns:a16="http://schemas.microsoft.com/office/drawing/2014/main" id="{68BF4B34-E36D-9A4A-819A-EF9270641AFB}"/>
                    </a:ext>
                  </a:extLst>
                </p:cNvPr>
                <p:cNvPicPr/>
                <p:nvPr/>
              </p:nvPicPr>
              <p:blipFill>
                <a:blip r:embed="rId23"/>
                <a:stretch>
                  <a:fillRect/>
                </a:stretch>
              </p:blipFill>
              <p:spPr>
                <a:xfrm>
                  <a:off x="7515285" y="6061169"/>
                  <a:ext cx="50400" cy="49320"/>
                </a:xfrm>
                <a:prstGeom prst="rect">
                  <a:avLst/>
                </a:prstGeom>
              </p:spPr>
            </p:pic>
          </mc:Fallback>
        </mc:AlternateContent>
      </p:grpSp>
      <p:grpSp>
        <p:nvGrpSpPr>
          <p:cNvPr id="48" name="Group 47">
            <a:extLst>
              <a:ext uri="{FF2B5EF4-FFF2-40B4-BE49-F238E27FC236}">
                <a16:creationId xmlns:a16="http://schemas.microsoft.com/office/drawing/2014/main" id="{5B4C3A63-A46F-6B44-BD29-FD4C15822A61}"/>
              </a:ext>
            </a:extLst>
          </p:cNvPr>
          <p:cNvGrpSpPr/>
          <p:nvPr/>
        </p:nvGrpSpPr>
        <p:grpSpPr>
          <a:xfrm>
            <a:off x="6443205" y="6018689"/>
            <a:ext cx="577800" cy="101160"/>
            <a:chOff x="6443205" y="6018689"/>
            <a:chExt cx="577800" cy="101160"/>
          </a:xfrm>
        </p:grpSpPr>
        <mc:AlternateContent xmlns:mc="http://schemas.openxmlformats.org/markup-compatibility/2006" xmlns:p14="http://schemas.microsoft.com/office/powerpoint/2010/main">
          <mc:Choice Requires="p14">
            <p:contentPart p14:bwMode="auto" r:id="rId24">
              <p14:nvContentPartPr>
                <p14:cNvPr id="46" name="Ink 45">
                  <a:extLst>
                    <a:ext uri="{FF2B5EF4-FFF2-40B4-BE49-F238E27FC236}">
                      <a16:creationId xmlns:a16="http://schemas.microsoft.com/office/drawing/2014/main" id="{86003D2F-5DB8-2A4A-BDF9-FF05EE431885}"/>
                    </a:ext>
                  </a:extLst>
                </p14:cNvPr>
                <p14:cNvContentPartPr/>
                <p14:nvPr/>
              </p14:nvContentPartPr>
              <p14:xfrm>
                <a:off x="6479205" y="6025529"/>
                <a:ext cx="541800" cy="51480"/>
              </p14:xfrm>
            </p:contentPart>
          </mc:Choice>
          <mc:Fallback xmlns="">
            <p:pic>
              <p:nvPicPr>
                <p:cNvPr id="46" name="Ink 45">
                  <a:extLst>
                    <a:ext uri="{FF2B5EF4-FFF2-40B4-BE49-F238E27FC236}">
                      <a16:creationId xmlns:a16="http://schemas.microsoft.com/office/drawing/2014/main" id="{86003D2F-5DB8-2A4A-BDF9-FF05EE431885}"/>
                    </a:ext>
                  </a:extLst>
                </p:cNvPr>
                <p:cNvPicPr/>
                <p:nvPr/>
              </p:nvPicPr>
              <p:blipFill>
                <a:blip r:embed="rId25"/>
                <a:stretch>
                  <a:fillRect/>
                </a:stretch>
              </p:blipFill>
              <p:spPr>
                <a:xfrm>
                  <a:off x="6471645" y="6017969"/>
                  <a:ext cx="5569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Ink 46">
                  <a:extLst>
                    <a:ext uri="{FF2B5EF4-FFF2-40B4-BE49-F238E27FC236}">
                      <a16:creationId xmlns:a16="http://schemas.microsoft.com/office/drawing/2014/main" id="{C2B0525F-CD1C-D24E-A9F2-54A775A19FB0}"/>
                    </a:ext>
                  </a:extLst>
                </p14:cNvPr>
                <p14:cNvContentPartPr/>
                <p14:nvPr/>
              </p14:nvContentPartPr>
              <p14:xfrm>
                <a:off x="6443205" y="6018689"/>
                <a:ext cx="101160" cy="101160"/>
              </p14:xfrm>
            </p:contentPart>
          </mc:Choice>
          <mc:Fallback xmlns="">
            <p:pic>
              <p:nvPicPr>
                <p:cNvPr id="47" name="Ink 46">
                  <a:extLst>
                    <a:ext uri="{FF2B5EF4-FFF2-40B4-BE49-F238E27FC236}">
                      <a16:creationId xmlns:a16="http://schemas.microsoft.com/office/drawing/2014/main" id="{C2B0525F-CD1C-D24E-A9F2-54A775A19FB0}"/>
                    </a:ext>
                  </a:extLst>
                </p:cNvPr>
                <p:cNvPicPr/>
                <p:nvPr/>
              </p:nvPicPr>
              <p:blipFill>
                <a:blip r:embed="rId27"/>
                <a:stretch>
                  <a:fillRect/>
                </a:stretch>
              </p:blipFill>
              <p:spPr>
                <a:xfrm>
                  <a:off x="6435645" y="6011129"/>
                  <a:ext cx="115920" cy="115920"/>
                </a:xfrm>
                <a:prstGeom prst="rect">
                  <a:avLst/>
                </a:prstGeom>
              </p:spPr>
            </p:pic>
          </mc:Fallback>
        </mc:AlternateContent>
      </p:grpSp>
      <p:grpSp>
        <p:nvGrpSpPr>
          <p:cNvPr id="70" name="Group 69">
            <a:extLst>
              <a:ext uri="{FF2B5EF4-FFF2-40B4-BE49-F238E27FC236}">
                <a16:creationId xmlns:a16="http://schemas.microsoft.com/office/drawing/2014/main" id="{BA0E1D3A-5856-A34C-8E48-4ADADCC736D2}"/>
              </a:ext>
            </a:extLst>
          </p:cNvPr>
          <p:cNvGrpSpPr/>
          <p:nvPr/>
        </p:nvGrpSpPr>
        <p:grpSpPr>
          <a:xfrm>
            <a:off x="5110485" y="5909969"/>
            <a:ext cx="1050840" cy="465480"/>
            <a:chOff x="5110485" y="5909969"/>
            <a:chExt cx="1050840" cy="465480"/>
          </a:xfrm>
        </p:grpSpPr>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F7398DB1-F87B-3A46-A7DF-69482DD43222}"/>
                    </a:ext>
                  </a:extLst>
                </p14:cNvPr>
                <p14:cNvContentPartPr/>
                <p14:nvPr/>
              </p14:nvContentPartPr>
              <p14:xfrm>
                <a:off x="5110485" y="5989529"/>
                <a:ext cx="118440" cy="136440"/>
              </p14:xfrm>
            </p:contentPart>
          </mc:Choice>
          <mc:Fallback xmlns="">
            <p:pic>
              <p:nvPicPr>
                <p:cNvPr id="49" name="Ink 48">
                  <a:extLst>
                    <a:ext uri="{FF2B5EF4-FFF2-40B4-BE49-F238E27FC236}">
                      <a16:creationId xmlns:a16="http://schemas.microsoft.com/office/drawing/2014/main" id="{F7398DB1-F87B-3A46-A7DF-69482DD43222}"/>
                    </a:ext>
                  </a:extLst>
                </p:cNvPr>
                <p:cNvPicPr/>
                <p:nvPr/>
              </p:nvPicPr>
              <p:blipFill>
                <a:blip r:embed="rId29"/>
                <a:stretch>
                  <a:fillRect/>
                </a:stretch>
              </p:blipFill>
              <p:spPr>
                <a:xfrm>
                  <a:off x="5102925" y="5981969"/>
                  <a:ext cx="133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id="{27EE7069-2458-664A-A6C9-D88F0FCC3530}"/>
                    </a:ext>
                  </a:extLst>
                </p14:cNvPr>
                <p14:cNvContentPartPr/>
                <p14:nvPr/>
              </p14:nvContentPartPr>
              <p14:xfrm>
                <a:off x="5241525" y="5999249"/>
                <a:ext cx="77760" cy="86040"/>
              </p14:xfrm>
            </p:contentPart>
          </mc:Choice>
          <mc:Fallback xmlns="">
            <p:pic>
              <p:nvPicPr>
                <p:cNvPr id="50" name="Ink 49">
                  <a:extLst>
                    <a:ext uri="{FF2B5EF4-FFF2-40B4-BE49-F238E27FC236}">
                      <a16:creationId xmlns:a16="http://schemas.microsoft.com/office/drawing/2014/main" id="{27EE7069-2458-664A-A6C9-D88F0FCC3530}"/>
                    </a:ext>
                  </a:extLst>
                </p:cNvPr>
                <p:cNvPicPr/>
                <p:nvPr/>
              </p:nvPicPr>
              <p:blipFill>
                <a:blip r:embed="rId31"/>
                <a:stretch>
                  <a:fillRect/>
                </a:stretch>
              </p:blipFill>
              <p:spPr>
                <a:xfrm>
                  <a:off x="5233965" y="5992049"/>
                  <a:ext cx="92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CA4AD1AD-CF9E-EE4F-9A12-F0384C0C21E5}"/>
                    </a:ext>
                  </a:extLst>
                </p14:cNvPr>
                <p14:cNvContentPartPr/>
                <p14:nvPr/>
              </p14:nvContentPartPr>
              <p14:xfrm>
                <a:off x="5381205" y="5962529"/>
                <a:ext cx="4680" cy="1800"/>
              </p14:xfrm>
            </p:contentPart>
          </mc:Choice>
          <mc:Fallback xmlns="">
            <p:pic>
              <p:nvPicPr>
                <p:cNvPr id="51" name="Ink 50">
                  <a:extLst>
                    <a:ext uri="{FF2B5EF4-FFF2-40B4-BE49-F238E27FC236}">
                      <a16:creationId xmlns:a16="http://schemas.microsoft.com/office/drawing/2014/main" id="{CA4AD1AD-CF9E-EE4F-9A12-F0384C0C21E5}"/>
                    </a:ext>
                  </a:extLst>
                </p:cNvPr>
                <p:cNvPicPr/>
                <p:nvPr/>
              </p:nvPicPr>
              <p:blipFill>
                <a:blip r:embed="rId33"/>
                <a:stretch>
                  <a:fillRect/>
                </a:stretch>
              </p:blipFill>
              <p:spPr>
                <a:xfrm>
                  <a:off x="5373645" y="5954969"/>
                  <a:ext cx="198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63DC6CF9-6011-B345-9441-7590DCB999D1}"/>
                    </a:ext>
                  </a:extLst>
                </p14:cNvPr>
                <p14:cNvContentPartPr/>
                <p14:nvPr/>
              </p14:nvContentPartPr>
              <p14:xfrm>
                <a:off x="5379765" y="5942009"/>
                <a:ext cx="94680" cy="182880"/>
              </p14:xfrm>
            </p:contentPart>
          </mc:Choice>
          <mc:Fallback xmlns="">
            <p:pic>
              <p:nvPicPr>
                <p:cNvPr id="52" name="Ink 51">
                  <a:extLst>
                    <a:ext uri="{FF2B5EF4-FFF2-40B4-BE49-F238E27FC236}">
                      <a16:creationId xmlns:a16="http://schemas.microsoft.com/office/drawing/2014/main" id="{63DC6CF9-6011-B345-9441-7590DCB999D1}"/>
                    </a:ext>
                  </a:extLst>
                </p:cNvPr>
                <p:cNvPicPr/>
                <p:nvPr/>
              </p:nvPicPr>
              <p:blipFill>
                <a:blip r:embed="rId35"/>
                <a:stretch>
                  <a:fillRect/>
                </a:stretch>
              </p:blipFill>
              <p:spPr>
                <a:xfrm>
                  <a:off x="5372205" y="5934449"/>
                  <a:ext cx="109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7953CCFC-8F8D-904D-A844-58C4171FE2AC}"/>
                    </a:ext>
                  </a:extLst>
                </p14:cNvPr>
                <p14:cNvContentPartPr/>
                <p14:nvPr/>
              </p14:nvContentPartPr>
              <p14:xfrm>
                <a:off x="5475525" y="6068729"/>
                <a:ext cx="19440" cy="28080"/>
              </p14:xfrm>
            </p:contentPart>
          </mc:Choice>
          <mc:Fallback xmlns="">
            <p:pic>
              <p:nvPicPr>
                <p:cNvPr id="53" name="Ink 52">
                  <a:extLst>
                    <a:ext uri="{FF2B5EF4-FFF2-40B4-BE49-F238E27FC236}">
                      <a16:creationId xmlns:a16="http://schemas.microsoft.com/office/drawing/2014/main" id="{7953CCFC-8F8D-904D-A844-58C4171FE2AC}"/>
                    </a:ext>
                  </a:extLst>
                </p:cNvPr>
                <p:cNvPicPr/>
                <p:nvPr/>
              </p:nvPicPr>
              <p:blipFill>
                <a:blip r:embed="rId37"/>
                <a:stretch>
                  <a:fillRect/>
                </a:stretch>
              </p:blipFill>
              <p:spPr>
                <a:xfrm>
                  <a:off x="5467965" y="6061169"/>
                  <a:ext cx="34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1CC9F7DB-B49B-D444-9F74-B6EFC2708D18}"/>
                    </a:ext>
                  </a:extLst>
                </p14:cNvPr>
                <p14:cNvContentPartPr/>
                <p14:nvPr/>
              </p14:nvContentPartPr>
              <p14:xfrm>
                <a:off x="5620245" y="6008969"/>
                <a:ext cx="99000" cy="72720"/>
              </p14:xfrm>
            </p:contentPart>
          </mc:Choice>
          <mc:Fallback xmlns="">
            <p:pic>
              <p:nvPicPr>
                <p:cNvPr id="55" name="Ink 54">
                  <a:extLst>
                    <a:ext uri="{FF2B5EF4-FFF2-40B4-BE49-F238E27FC236}">
                      <a16:creationId xmlns:a16="http://schemas.microsoft.com/office/drawing/2014/main" id="{1CC9F7DB-B49B-D444-9F74-B6EFC2708D18}"/>
                    </a:ext>
                  </a:extLst>
                </p:cNvPr>
                <p:cNvPicPr/>
                <p:nvPr/>
              </p:nvPicPr>
              <p:blipFill>
                <a:blip r:embed="rId39"/>
                <a:stretch>
                  <a:fillRect/>
                </a:stretch>
              </p:blipFill>
              <p:spPr>
                <a:xfrm>
                  <a:off x="5612685" y="6001409"/>
                  <a:ext cx="114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C29924AE-2551-9042-A118-8FBFB6F7A6CD}"/>
                    </a:ext>
                  </a:extLst>
                </p14:cNvPr>
                <p14:cNvContentPartPr/>
                <p14:nvPr/>
              </p14:nvContentPartPr>
              <p14:xfrm>
                <a:off x="5798445" y="5909969"/>
                <a:ext cx="87840" cy="238320"/>
              </p14:xfrm>
            </p:contentPart>
          </mc:Choice>
          <mc:Fallback xmlns="">
            <p:pic>
              <p:nvPicPr>
                <p:cNvPr id="56" name="Ink 55">
                  <a:extLst>
                    <a:ext uri="{FF2B5EF4-FFF2-40B4-BE49-F238E27FC236}">
                      <a16:creationId xmlns:a16="http://schemas.microsoft.com/office/drawing/2014/main" id="{C29924AE-2551-9042-A118-8FBFB6F7A6CD}"/>
                    </a:ext>
                  </a:extLst>
                </p:cNvPr>
                <p:cNvPicPr/>
                <p:nvPr/>
              </p:nvPicPr>
              <p:blipFill>
                <a:blip r:embed="rId41"/>
                <a:stretch>
                  <a:fillRect/>
                </a:stretch>
              </p:blipFill>
              <p:spPr>
                <a:xfrm>
                  <a:off x="5790885" y="5902409"/>
                  <a:ext cx="1029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09A4A7AB-21CA-BC47-9BF6-5EC0E3C7BC65}"/>
                    </a:ext>
                  </a:extLst>
                </p14:cNvPr>
                <p14:cNvContentPartPr/>
                <p14:nvPr/>
              </p14:nvContentPartPr>
              <p14:xfrm>
                <a:off x="5758485" y="6046049"/>
                <a:ext cx="109440" cy="12960"/>
              </p14:xfrm>
            </p:contentPart>
          </mc:Choice>
          <mc:Fallback xmlns="">
            <p:pic>
              <p:nvPicPr>
                <p:cNvPr id="57" name="Ink 56">
                  <a:extLst>
                    <a:ext uri="{FF2B5EF4-FFF2-40B4-BE49-F238E27FC236}">
                      <a16:creationId xmlns:a16="http://schemas.microsoft.com/office/drawing/2014/main" id="{09A4A7AB-21CA-BC47-9BF6-5EC0E3C7BC65}"/>
                    </a:ext>
                  </a:extLst>
                </p:cNvPr>
                <p:cNvPicPr/>
                <p:nvPr/>
              </p:nvPicPr>
              <p:blipFill>
                <a:blip r:embed="rId43"/>
                <a:stretch>
                  <a:fillRect/>
                </a:stretch>
              </p:blipFill>
              <p:spPr>
                <a:xfrm>
                  <a:off x="5750925" y="6038489"/>
                  <a:ext cx="124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21647725-804A-F14C-82A9-EF36E303E1BA}"/>
                    </a:ext>
                  </a:extLst>
                </p14:cNvPr>
                <p14:cNvContentPartPr/>
                <p14:nvPr/>
              </p14:nvContentPartPr>
              <p14:xfrm>
                <a:off x="5267805" y="6217769"/>
                <a:ext cx="6840" cy="145800"/>
              </p14:xfrm>
            </p:contentPart>
          </mc:Choice>
          <mc:Fallback xmlns="">
            <p:pic>
              <p:nvPicPr>
                <p:cNvPr id="59" name="Ink 58">
                  <a:extLst>
                    <a:ext uri="{FF2B5EF4-FFF2-40B4-BE49-F238E27FC236}">
                      <a16:creationId xmlns:a16="http://schemas.microsoft.com/office/drawing/2014/main" id="{21647725-804A-F14C-82A9-EF36E303E1BA}"/>
                    </a:ext>
                  </a:extLst>
                </p:cNvPr>
                <p:cNvPicPr/>
                <p:nvPr/>
              </p:nvPicPr>
              <p:blipFill>
                <a:blip r:embed="rId45"/>
                <a:stretch>
                  <a:fillRect/>
                </a:stretch>
              </p:blipFill>
              <p:spPr>
                <a:xfrm>
                  <a:off x="5260245" y="6210209"/>
                  <a:ext cx="21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Ink 59">
                  <a:extLst>
                    <a:ext uri="{FF2B5EF4-FFF2-40B4-BE49-F238E27FC236}">
                      <a16:creationId xmlns:a16="http://schemas.microsoft.com/office/drawing/2014/main" id="{CDD50CEE-FDFC-D94D-A545-DCFC12E24361}"/>
                    </a:ext>
                  </a:extLst>
                </p14:cNvPr>
                <p14:cNvContentPartPr/>
                <p14:nvPr/>
              </p14:nvContentPartPr>
              <p14:xfrm>
                <a:off x="5169525" y="6272129"/>
                <a:ext cx="195120" cy="89640"/>
              </p14:xfrm>
            </p:contentPart>
          </mc:Choice>
          <mc:Fallback xmlns="">
            <p:pic>
              <p:nvPicPr>
                <p:cNvPr id="60" name="Ink 59">
                  <a:extLst>
                    <a:ext uri="{FF2B5EF4-FFF2-40B4-BE49-F238E27FC236}">
                      <a16:creationId xmlns:a16="http://schemas.microsoft.com/office/drawing/2014/main" id="{CDD50CEE-FDFC-D94D-A545-DCFC12E24361}"/>
                    </a:ext>
                  </a:extLst>
                </p:cNvPr>
                <p:cNvPicPr/>
                <p:nvPr/>
              </p:nvPicPr>
              <p:blipFill>
                <a:blip r:embed="rId47"/>
                <a:stretch>
                  <a:fillRect/>
                </a:stretch>
              </p:blipFill>
              <p:spPr>
                <a:xfrm>
                  <a:off x="5161965" y="6264569"/>
                  <a:ext cx="2102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Ink 60">
                  <a:extLst>
                    <a:ext uri="{FF2B5EF4-FFF2-40B4-BE49-F238E27FC236}">
                      <a16:creationId xmlns:a16="http://schemas.microsoft.com/office/drawing/2014/main" id="{5802C399-3ED8-9949-857D-18FFC3B9EC69}"/>
                    </a:ext>
                  </a:extLst>
                </p14:cNvPr>
                <p14:cNvContentPartPr/>
                <p14:nvPr/>
              </p14:nvContentPartPr>
              <p14:xfrm>
                <a:off x="5343765" y="6219929"/>
                <a:ext cx="1080" cy="6840"/>
              </p14:xfrm>
            </p:contentPart>
          </mc:Choice>
          <mc:Fallback xmlns="">
            <p:pic>
              <p:nvPicPr>
                <p:cNvPr id="61" name="Ink 60">
                  <a:extLst>
                    <a:ext uri="{FF2B5EF4-FFF2-40B4-BE49-F238E27FC236}">
                      <a16:creationId xmlns:a16="http://schemas.microsoft.com/office/drawing/2014/main" id="{5802C399-3ED8-9949-857D-18FFC3B9EC69}"/>
                    </a:ext>
                  </a:extLst>
                </p:cNvPr>
                <p:cNvPicPr/>
                <p:nvPr/>
              </p:nvPicPr>
              <p:blipFill>
                <a:blip r:embed="rId49"/>
                <a:stretch>
                  <a:fillRect/>
                </a:stretch>
              </p:blipFill>
              <p:spPr>
                <a:xfrm>
                  <a:off x="5336205" y="6212369"/>
                  <a:ext cx="16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2">
                  <a:extLst>
                    <a:ext uri="{FF2B5EF4-FFF2-40B4-BE49-F238E27FC236}">
                      <a16:creationId xmlns:a16="http://schemas.microsoft.com/office/drawing/2014/main" id="{D8007346-747F-E349-98A9-FD71D3E23A54}"/>
                    </a:ext>
                  </a:extLst>
                </p14:cNvPr>
                <p14:cNvContentPartPr/>
                <p14:nvPr/>
              </p14:nvContentPartPr>
              <p14:xfrm>
                <a:off x="5387685" y="6276809"/>
                <a:ext cx="140760" cy="98640"/>
              </p14:xfrm>
            </p:contentPart>
          </mc:Choice>
          <mc:Fallback xmlns="">
            <p:pic>
              <p:nvPicPr>
                <p:cNvPr id="63" name="Ink 62">
                  <a:extLst>
                    <a:ext uri="{FF2B5EF4-FFF2-40B4-BE49-F238E27FC236}">
                      <a16:creationId xmlns:a16="http://schemas.microsoft.com/office/drawing/2014/main" id="{D8007346-747F-E349-98A9-FD71D3E23A54}"/>
                    </a:ext>
                  </a:extLst>
                </p:cNvPr>
                <p:cNvPicPr/>
                <p:nvPr/>
              </p:nvPicPr>
              <p:blipFill>
                <a:blip r:embed="rId51"/>
                <a:stretch>
                  <a:fillRect/>
                </a:stretch>
              </p:blipFill>
              <p:spPr>
                <a:xfrm>
                  <a:off x="5380125" y="6269249"/>
                  <a:ext cx="1558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4" name="Ink 63">
                  <a:extLst>
                    <a:ext uri="{FF2B5EF4-FFF2-40B4-BE49-F238E27FC236}">
                      <a16:creationId xmlns:a16="http://schemas.microsoft.com/office/drawing/2014/main" id="{C59166FD-8537-0649-B1B8-4A3D38D45B24}"/>
                    </a:ext>
                  </a:extLst>
                </p14:cNvPr>
                <p14:cNvContentPartPr/>
                <p14:nvPr/>
              </p14:nvContentPartPr>
              <p14:xfrm>
                <a:off x="5568765" y="6275729"/>
                <a:ext cx="49680" cy="59040"/>
              </p14:xfrm>
            </p:contentPart>
          </mc:Choice>
          <mc:Fallback xmlns="">
            <p:pic>
              <p:nvPicPr>
                <p:cNvPr id="64" name="Ink 63">
                  <a:extLst>
                    <a:ext uri="{FF2B5EF4-FFF2-40B4-BE49-F238E27FC236}">
                      <a16:creationId xmlns:a16="http://schemas.microsoft.com/office/drawing/2014/main" id="{C59166FD-8537-0649-B1B8-4A3D38D45B24}"/>
                    </a:ext>
                  </a:extLst>
                </p:cNvPr>
                <p:cNvPicPr/>
                <p:nvPr/>
              </p:nvPicPr>
              <p:blipFill>
                <a:blip r:embed="rId53"/>
                <a:stretch>
                  <a:fillRect/>
                </a:stretch>
              </p:blipFill>
              <p:spPr>
                <a:xfrm>
                  <a:off x="5561205" y="6268169"/>
                  <a:ext cx="644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4">
                  <a:extLst>
                    <a:ext uri="{FF2B5EF4-FFF2-40B4-BE49-F238E27FC236}">
                      <a16:creationId xmlns:a16="http://schemas.microsoft.com/office/drawing/2014/main" id="{8FADCD41-0AEF-2C43-A867-B729C9E3D0BE}"/>
                    </a:ext>
                  </a:extLst>
                </p14:cNvPr>
                <p14:cNvContentPartPr/>
                <p14:nvPr/>
              </p14:nvContentPartPr>
              <p14:xfrm>
                <a:off x="5752365" y="6224249"/>
                <a:ext cx="80280" cy="104040"/>
              </p14:xfrm>
            </p:contentPart>
          </mc:Choice>
          <mc:Fallback xmlns="">
            <p:pic>
              <p:nvPicPr>
                <p:cNvPr id="65" name="Ink 64">
                  <a:extLst>
                    <a:ext uri="{FF2B5EF4-FFF2-40B4-BE49-F238E27FC236}">
                      <a16:creationId xmlns:a16="http://schemas.microsoft.com/office/drawing/2014/main" id="{8FADCD41-0AEF-2C43-A867-B729C9E3D0BE}"/>
                    </a:ext>
                  </a:extLst>
                </p:cNvPr>
                <p:cNvPicPr/>
                <p:nvPr/>
              </p:nvPicPr>
              <p:blipFill>
                <a:blip r:embed="rId55"/>
                <a:stretch>
                  <a:fillRect/>
                </a:stretch>
              </p:blipFill>
              <p:spPr>
                <a:xfrm>
                  <a:off x="5744805" y="6217049"/>
                  <a:ext cx="95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7" name="Ink 66">
                  <a:extLst>
                    <a:ext uri="{FF2B5EF4-FFF2-40B4-BE49-F238E27FC236}">
                      <a16:creationId xmlns:a16="http://schemas.microsoft.com/office/drawing/2014/main" id="{71852BD6-A043-5B4A-947B-CBF6C6BF3D22}"/>
                    </a:ext>
                  </a:extLst>
                </p14:cNvPr>
                <p14:cNvContentPartPr/>
                <p14:nvPr/>
              </p14:nvContentPartPr>
              <p14:xfrm>
                <a:off x="5932005" y="6223529"/>
                <a:ext cx="6840" cy="105120"/>
              </p14:xfrm>
            </p:contentPart>
          </mc:Choice>
          <mc:Fallback xmlns="">
            <p:pic>
              <p:nvPicPr>
                <p:cNvPr id="67" name="Ink 66">
                  <a:extLst>
                    <a:ext uri="{FF2B5EF4-FFF2-40B4-BE49-F238E27FC236}">
                      <a16:creationId xmlns:a16="http://schemas.microsoft.com/office/drawing/2014/main" id="{71852BD6-A043-5B4A-947B-CBF6C6BF3D22}"/>
                    </a:ext>
                  </a:extLst>
                </p:cNvPr>
                <p:cNvPicPr/>
                <p:nvPr/>
              </p:nvPicPr>
              <p:blipFill>
                <a:blip r:embed="rId57"/>
                <a:stretch>
                  <a:fillRect/>
                </a:stretch>
              </p:blipFill>
              <p:spPr>
                <a:xfrm>
                  <a:off x="5924445" y="6215969"/>
                  <a:ext cx="21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8" name="Ink 67">
                  <a:extLst>
                    <a:ext uri="{FF2B5EF4-FFF2-40B4-BE49-F238E27FC236}">
                      <a16:creationId xmlns:a16="http://schemas.microsoft.com/office/drawing/2014/main" id="{07B40D9A-F082-9F45-BEC2-CFDF892B372E}"/>
                    </a:ext>
                  </a:extLst>
                </p14:cNvPr>
                <p14:cNvContentPartPr/>
                <p14:nvPr/>
              </p14:nvContentPartPr>
              <p14:xfrm>
                <a:off x="5910045" y="6190049"/>
                <a:ext cx="83520" cy="83160"/>
              </p14:xfrm>
            </p:contentPart>
          </mc:Choice>
          <mc:Fallback xmlns="">
            <p:pic>
              <p:nvPicPr>
                <p:cNvPr id="68" name="Ink 67">
                  <a:extLst>
                    <a:ext uri="{FF2B5EF4-FFF2-40B4-BE49-F238E27FC236}">
                      <a16:creationId xmlns:a16="http://schemas.microsoft.com/office/drawing/2014/main" id="{07B40D9A-F082-9F45-BEC2-CFDF892B372E}"/>
                    </a:ext>
                  </a:extLst>
                </p:cNvPr>
                <p:cNvPicPr/>
                <p:nvPr/>
              </p:nvPicPr>
              <p:blipFill>
                <a:blip r:embed="rId59"/>
                <a:stretch>
                  <a:fillRect/>
                </a:stretch>
              </p:blipFill>
              <p:spPr>
                <a:xfrm>
                  <a:off x="5902485" y="6182489"/>
                  <a:ext cx="986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9" name="Ink 68">
                  <a:extLst>
                    <a:ext uri="{FF2B5EF4-FFF2-40B4-BE49-F238E27FC236}">
                      <a16:creationId xmlns:a16="http://schemas.microsoft.com/office/drawing/2014/main" id="{B13CA183-79CD-F449-9B65-56C218515B20}"/>
                    </a:ext>
                  </a:extLst>
                </p14:cNvPr>
                <p14:cNvContentPartPr/>
                <p14:nvPr/>
              </p14:nvContentPartPr>
              <p14:xfrm>
                <a:off x="6019125" y="6206969"/>
                <a:ext cx="142200" cy="99000"/>
              </p14:xfrm>
            </p:contentPart>
          </mc:Choice>
          <mc:Fallback xmlns="">
            <p:pic>
              <p:nvPicPr>
                <p:cNvPr id="69" name="Ink 68">
                  <a:extLst>
                    <a:ext uri="{FF2B5EF4-FFF2-40B4-BE49-F238E27FC236}">
                      <a16:creationId xmlns:a16="http://schemas.microsoft.com/office/drawing/2014/main" id="{B13CA183-79CD-F449-9B65-56C218515B20}"/>
                    </a:ext>
                  </a:extLst>
                </p:cNvPr>
                <p:cNvPicPr/>
                <p:nvPr/>
              </p:nvPicPr>
              <p:blipFill>
                <a:blip r:embed="rId61"/>
                <a:stretch>
                  <a:fillRect/>
                </a:stretch>
              </p:blipFill>
              <p:spPr>
                <a:xfrm>
                  <a:off x="6011565" y="6199409"/>
                  <a:ext cx="15732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83" name="Ink 82">
                <a:extLst>
                  <a:ext uri="{FF2B5EF4-FFF2-40B4-BE49-F238E27FC236}">
                    <a16:creationId xmlns:a16="http://schemas.microsoft.com/office/drawing/2014/main" id="{51497248-B9BB-9948-9DAF-09F5E5E99FB3}"/>
                  </a:ext>
                </a:extLst>
              </p14:cNvPr>
              <p14:cNvContentPartPr/>
              <p14:nvPr/>
            </p14:nvContentPartPr>
            <p14:xfrm>
              <a:off x="4976205" y="6030209"/>
              <a:ext cx="42480" cy="26280"/>
            </p14:xfrm>
          </p:contentPart>
        </mc:Choice>
        <mc:Fallback xmlns="">
          <p:pic>
            <p:nvPicPr>
              <p:cNvPr id="83" name="Ink 82">
                <a:extLst>
                  <a:ext uri="{FF2B5EF4-FFF2-40B4-BE49-F238E27FC236}">
                    <a16:creationId xmlns:a16="http://schemas.microsoft.com/office/drawing/2014/main" id="{51497248-B9BB-9948-9DAF-09F5E5E99FB3}"/>
                  </a:ext>
                </a:extLst>
              </p:cNvPr>
              <p:cNvPicPr/>
              <p:nvPr/>
            </p:nvPicPr>
            <p:blipFill>
              <a:blip r:embed="rId63"/>
              <a:stretch>
                <a:fillRect/>
              </a:stretch>
            </p:blipFill>
            <p:spPr>
              <a:xfrm>
                <a:off x="4968645" y="6022649"/>
                <a:ext cx="57600" cy="41040"/>
              </a:xfrm>
              <a:prstGeom prst="rect">
                <a:avLst/>
              </a:prstGeom>
            </p:spPr>
          </p:pic>
        </mc:Fallback>
      </mc:AlternateContent>
      <p:grpSp>
        <p:nvGrpSpPr>
          <p:cNvPr id="89" name="Group 88">
            <a:extLst>
              <a:ext uri="{FF2B5EF4-FFF2-40B4-BE49-F238E27FC236}">
                <a16:creationId xmlns:a16="http://schemas.microsoft.com/office/drawing/2014/main" id="{4800DC24-8033-4140-9393-41CCFD7E4855}"/>
              </a:ext>
            </a:extLst>
          </p:cNvPr>
          <p:cNvGrpSpPr/>
          <p:nvPr/>
        </p:nvGrpSpPr>
        <p:grpSpPr>
          <a:xfrm>
            <a:off x="4323165" y="5909249"/>
            <a:ext cx="474480" cy="207000"/>
            <a:chOff x="4323165" y="5909249"/>
            <a:chExt cx="474480" cy="207000"/>
          </a:xfrm>
        </p:grpSpPr>
        <mc:AlternateContent xmlns:mc="http://schemas.openxmlformats.org/markup-compatibility/2006" xmlns:p14="http://schemas.microsoft.com/office/powerpoint/2010/main">
          <mc:Choice Requires="p14">
            <p:contentPart p14:bwMode="auto" r:id="rId64">
              <p14:nvContentPartPr>
                <p14:cNvPr id="84" name="Ink 83">
                  <a:extLst>
                    <a:ext uri="{FF2B5EF4-FFF2-40B4-BE49-F238E27FC236}">
                      <a16:creationId xmlns:a16="http://schemas.microsoft.com/office/drawing/2014/main" id="{092A0412-12D7-804B-85D3-DB3D1C080176}"/>
                    </a:ext>
                  </a:extLst>
                </p14:cNvPr>
                <p14:cNvContentPartPr/>
                <p14:nvPr/>
              </p14:nvContentPartPr>
              <p14:xfrm>
                <a:off x="4323165" y="5925809"/>
                <a:ext cx="62640" cy="190440"/>
              </p14:xfrm>
            </p:contentPart>
          </mc:Choice>
          <mc:Fallback xmlns="">
            <p:pic>
              <p:nvPicPr>
                <p:cNvPr id="84" name="Ink 83">
                  <a:extLst>
                    <a:ext uri="{FF2B5EF4-FFF2-40B4-BE49-F238E27FC236}">
                      <a16:creationId xmlns:a16="http://schemas.microsoft.com/office/drawing/2014/main" id="{092A0412-12D7-804B-85D3-DB3D1C080176}"/>
                    </a:ext>
                  </a:extLst>
                </p:cNvPr>
                <p:cNvPicPr/>
                <p:nvPr/>
              </p:nvPicPr>
              <p:blipFill>
                <a:blip r:embed="rId65"/>
                <a:stretch>
                  <a:fillRect/>
                </a:stretch>
              </p:blipFill>
              <p:spPr>
                <a:xfrm>
                  <a:off x="4315605" y="5918249"/>
                  <a:ext cx="777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5" name="Ink 84">
                  <a:extLst>
                    <a:ext uri="{FF2B5EF4-FFF2-40B4-BE49-F238E27FC236}">
                      <a16:creationId xmlns:a16="http://schemas.microsoft.com/office/drawing/2014/main" id="{FBD16B06-816E-8B43-8E01-705F604341D8}"/>
                    </a:ext>
                  </a:extLst>
                </p14:cNvPr>
                <p14:cNvContentPartPr/>
                <p14:nvPr/>
              </p14:nvContentPartPr>
              <p14:xfrm>
                <a:off x="4369965" y="5909249"/>
                <a:ext cx="88920" cy="200880"/>
              </p14:xfrm>
            </p:contentPart>
          </mc:Choice>
          <mc:Fallback xmlns="">
            <p:pic>
              <p:nvPicPr>
                <p:cNvPr id="85" name="Ink 84">
                  <a:extLst>
                    <a:ext uri="{FF2B5EF4-FFF2-40B4-BE49-F238E27FC236}">
                      <a16:creationId xmlns:a16="http://schemas.microsoft.com/office/drawing/2014/main" id="{FBD16B06-816E-8B43-8E01-705F604341D8}"/>
                    </a:ext>
                  </a:extLst>
                </p:cNvPr>
                <p:cNvPicPr/>
                <p:nvPr/>
              </p:nvPicPr>
              <p:blipFill>
                <a:blip r:embed="rId67"/>
                <a:stretch>
                  <a:fillRect/>
                </a:stretch>
              </p:blipFill>
              <p:spPr>
                <a:xfrm>
                  <a:off x="4362405" y="5901689"/>
                  <a:ext cx="104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6" name="Ink 85">
                  <a:extLst>
                    <a:ext uri="{FF2B5EF4-FFF2-40B4-BE49-F238E27FC236}">
                      <a16:creationId xmlns:a16="http://schemas.microsoft.com/office/drawing/2014/main" id="{583997D8-296E-8C44-A9DB-8F0A8F911F37}"/>
                    </a:ext>
                  </a:extLst>
                </p14:cNvPr>
                <p14:cNvContentPartPr/>
                <p14:nvPr/>
              </p14:nvContentPartPr>
              <p14:xfrm>
                <a:off x="4367805" y="6020129"/>
                <a:ext cx="102600" cy="44280"/>
              </p14:xfrm>
            </p:contentPart>
          </mc:Choice>
          <mc:Fallback xmlns="">
            <p:pic>
              <p:nvPicPr>
                <p:cNvPr id="86" name="Ink 85">
                  <a:extLst>
                    <a:ext uri="{FF2B5EF4-FFF2-40B4-BE49-F238E27FC236}">
                      <a16:creationId xmlns:a16="http://schemas.microsoft.com/office/drawing/2014/main" id="{583997D8-296E-8C44-A9DB-8F0A8F911F37}"/>
                    </a:ext>
                  </a:extLst>
                </p:cNvPr>
                <p:cNvPicPr/>
                <p:nvPr/>
              </p:nvPicPr>
              <p:blipFill>
                <a:blip r:embed="rId69"/>
                <a:stretch>
                  <a:fillRect/>
                </a:stretch>
              </p:blipFill>
              <p:spPr>
                <a:xfrm>
                  <a:off x="4360245" y="6012569"/>
                  <a:ext cx="1173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7" name="Ink 86">
                  <a:extLst>
                    <a:ext uri="{FF2B5EF4-FFF2-40B4-BE49-F238E27FC236}">
                      <a16:creationId xmlns:a16="http://schemas.microsoft.com/office/drawing/2014/main" id="{1E9BED4E-907B-9D4E-B519-87661B1FA975}"/>
                    </a:ext>
                  </a:extLst>
                </p14:cNvPr>
                <p14:cNvContentPartPr/>
                <p14:nvPr/>
              </p14:nvContentPartPr>
              <p14:xfrm>
                <a:off x="4522965" y="5942729"/>
                <a:ext cx="78480" cy="126000"/>
              </p14:xfrm>
            </p:contentPart>
          </mc:Choice>
          <mc:Fallback xmlns="">
            <p:pic>
              <p:nvPicPr>
                <p:cNvPr id="87" name="Ink 86">
                  <a:extLst>
                    <a:ext uri="{FF2B5EF4-FFF2-40B4-BE49-F238E27FC236}">
                      <a16:creationId xmlns:a16="http://schemas.microsoft.com/office/drawing/2014/main" id="{1E9BED4E-907B-9D4E-B519-87661B1FA975}"/>
                    </a:ext>
                  </a:extLst>
                </p:cNvPr>
                <p:cNvPicPr/>
                <p:nvPr/>
              </p:nvPicPr>
              <p:blipFill>
                <a:blip r:embed="rId71"/>
                <a:stretch>
                  <a:fillRect/>
                </a:stretch>
              </p:blipFill>
              <p:spPr>
                <a:xfrm>
                  <a:off x="4515405" y="5935169"/>
                  <a:ext cx="932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8" name="Ink 87">
                  <a:extLst>
                    <a:ext uri="{FF2B5EF4-FFF2-40B4-BE49-F238E27FC236}">
                      <a16:creationId xmlns:a16="http://schemas.microsoft.com/office/drawing/2014/main" id="{4CE8CB9C-1870-454A-9819-DA17EB7C5F3F}"/>
                    </a:ext>
                  </a:extLst>
                </p14:cNvPr>
                <p14:cNvContentPartPr/>
                <p14:nvPr/>
              </p14:nvContentPartPr>
              <p14:xfrm>
                <a:off x="4632765" y="5922209"/>
                <a:ext cx="164880" cy="131400"/>
              </p14:xfrm>
            </p:contentPart>
          </mc:Choice>
          <mc:Fallback xmlns="">
            <p:pic>
              <p:nvPicPr>
                <p:cNvPr id="88" name="Ink 87">
                  <a:extLst>
                    <a:ext uri="{FF2B5EF4-FFF2-40B4-BE49-F238E27FC236}">
                      <a16:creationId xmlns:a16="http://schemas.microsoft.com/office/drawing/2014/main" id="{4CE8CB9C-1870-454A-9819-DA17EB7C5F3F}"/>
                    </a:ext>
                  </a:extLst>
                </p:cNvPr>
                <p:cNvPicPr/>
                <p:nvPr/>
              </p:nvPicPr>
              <p:blipFill>
                <a:blip r:embed="rId73"/>
                <a:stretch>
                  <a:fillRect/>
                </a:stretch>
              </p:blipFill>
              <p:spPr>
                <a:xfrm>
                  <a:off x="4625205" y="5914649"/>
                  <a:ext cx="180000" cy="14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90" name="Ink 89">
                <a:extLst>
                  <a:ext uri="{FF2B5EF4-FFF2-40B4-BE49-F238E27FC236}">
                    <a16:creationId xmlns:a16="http://schemas.microsoft.com/office/drawing/2014/main" id="{665B3C21-6653-D440-B83E-CF5113CE9FC1}"/>
                  </a:ext>
                </a:extLst>
              </p14:cNvPr>
              <p14:cNvContentPartPr/>
              <p14:nvPr/>
            </p14:nvContentPartPr>
            <p14:xfrm>
              <a:off x="6422685" y="3095849"/>
              <a:ext cx="142200" cy="118800"/>
            </p14:xfrm>
          </p:contentPart>
        </mc:Choice>
        <mc:Fallback xmlns="">
          <p:pic>
            <p:nvPicPr>
              <p:cNvPr id="90" name="Ink 89">
                <a:extLst>
                  <a:ext uri="{FF2B5EF4-FFF2-40B4-BE49-F238E27FC236}">
                    <a16:creationId xmlns:a16="http://schemas.microsoft.com/office/drawing/2014/main" id="{665B3C21-6653-D440-B83E-CF5113CE9FC1}"/>
                  </a:ext>
                </a:extLst>
              </p:cNvPr>
              <p:cNvPicPr/>
              <p:nvPr/>
            </p:nvPicPr>
            <p:blipFill>
              <a:blip r:embed="rId75"/>
              <a:stretch>
                <a:fillRect/>
              </a:stretch>
            </p:blipFill>
            <p:spPr>
              <a:xfrm>
                <a:off x="6415125" y="3088649"/>
                <a:ext cx="1573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1" name="Ink 90">
                <a:extLst>
                  <a:ext uri="{FF2B5EF4-FFF2-40B4-BE49-F238E27FC236}">
                    <a16:creationId xmlns:a16="http://schemas.microsoft.com/office/drawing/2014/main" id="{305DE4A5-B7C2-CC4C-8C80-FCB181A795D5}"/>
                  </a:ext>
                </a:extLst>
              </p14:cNvPr>
              <p14:cNvContentPartPr/>
              <p14:nvPr/>
            </p14:nvContentPartPr>
            <p14:xfrm>
              <a:off x="5607285" y="4135889"/>
              <a:ext cx="143640" cy="132480"/>
            </p14:xfrm>
          </p:contentPart>
        </mc:Choice>
        <mc:Fallback xmlns="">
          <p:pic>
            <p:nvPicPr>
              <p:cNvPr id="91" name="Ink 90">
                <a:extLst>
                  <a:ext uri="{FF2B5EF4-FFF2-40B4-BE49-F238E27FC236}">
                    <a16:creationId xmlns:a16="http://schemas.microsoft.com/office/drawing/2014/main" id="{305DE4A5-B7C2-CC4C-8C80-FCB181A795D5}"/>
                  </a:ext>
                </a:extLst>
              </p:cNvPr>
              <p:cNvPicPr/>
              <p:nvPr/>
            </p:nvPicPr>
            <p:blipFill>
              <a:blip r:embed="rId77"/>
              <a:stretch>
                <a:fillRect/>
              </a:stretch>
            </p:blipFill>
            <p:spPr>
              <a:xfrm>
                <a:off x="5599725" y="4128329"/>
                <a:ext cx="1587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2" name="Ink 91">
                <a:extLst>
                  <a:ext uri="{FF2B5EF4-FFF2-40B4-BE49-F238E27FC236}">
                    <a16:creationId xmlns:a16="http://schemas.microsoft.com/office/drawing/2014/main" id="{BBE66D3B-EDA5-C840-9AF5-354CC46ACF3A}"/>
                  </a:ext>
                </a:extLst>
              </p14:cNvPr>
              <p14:cNvContentPartPr/>
              <p14:nvPr/>
            </p14:nvContentPartPr>
            <p14:xfrm>
              <a:off x="5907885" y="4764449"/>
              <a:ext cx="360" cy="360"/>
            </p14:xfrm>
          </p:contentPart>
        </mc:Choice>
        <mc:Fallback xmlns="">
          <p:pic>
            <p:nvPicPr>
              <p:cNvPr id="92" name="Ink 91">
                <a:extLst>
                  <a:ext uri="{FF2B5EF4-FFF2-40B4-BE49-F238E27FC236}">
                    <a16:creationId xmlns:a16="http://schemas.microsoft.com/office/drawing/2014/main" id="{BBE66D3B-EDA5-C840-9AF5-354CC46ACF3A}"/>
                  </a:ext>
                </a:extLst>
              </p:cNvPr>
              <p:cNvPicPr/>
              <p:nvPr/>
            </p:nvPicPr>
            <p:blipFill>
              <a:blip r:embed="rId79"/>
              <a:stretch>
                <a:fillRect/>
              </a:stretch>
            </p:blipFill>
            <p:spPr>
              <a:xfrm>
                <a:off x="5903565" y="47601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4" name="Ink 93">
                <a:extLst>
                  <a:ext uri="{FF2B5EF4-FFF2-40B4-BE49-F238E27FC236}">
                    <a16:creationId xmlns:a16="http://schemas.microsoft.com/office/drawing/2014/main" id="{C6366731-B2C1-8D49-A38B-64FD13530F23}"/>
                  </a:ext>
                </a:extLst>
              </p14:cNvPr>
              <p14:cNvContentPartPr/>
              <p14:nvPr/>
            </p14:nvContentPartPr>
            <p14:xfrm>
              <a:off x="7644525" y="5493089"/>
              <a:ext cx="772920" cy="60480"/>
            </p14:xfrm>
          </p:contentPart>
        </mc:Choice>
        <mc:Fallback xmlns="">
          <p:pic>
            <p:nvPicPr>
              <p:cNvPr id="94" name="Ink 93">
                <a:extLst>
                  <a:ext uri="{FF2B5EF4-FFF2-40B4-BE49-F238E27FC236}">
                    <a16:creationId xmlns:a16="http://schemas.microsoft.com/office/drawing/2014/main" id="{C6366731-B2C1-8D49-A38B-64FD13530F23}"/>
                  </a:ext>
                </a:extLst>
              </p:cNvPr>
              <p:cNvPicPr/>
              <p:nvPr/>
            </p:nvPicPr>
            <p:blipFill>
              <a:blip r:embed="rId81"/>
              <a:stretch>
                <a:fillRect/>
              </a:stretch>
            </p:blipFill>
            <p:spPr>
              <a:xfrm>
                <a:off x="7636965" y="5485529"/>
                <a:ext cx="788040" cy="75600"/>
              </a:xfrm>
              <a:prstGeom prst="rect">
                <a:avLst/>
              </a:prstGeom>
            </p:spPr>
          </p:pic>
        </mc:Fallback>
      </mc:AlternateContent>
      <p:grpSp>
        <p:nvGrpSpPr>
          <p:cNvPr id="97" name="Group 96">
            <a:extLst>
              <a:ext uri="{FF2B5EF4-FFF2-40B4-BE49-F238E27FC236}">
                <a16:creationId xmlns:a16="http://schemas.microsoft.com/office/drawing/2014/main" id="{D1A3C5A6-8932-CD43-9733-1B09A84602BB}"/>
              </a:ext>
            </a:extLst>
          </p:cNvPr>
          <p:cNvGrpSpPr/>
          <p:nvPr/>
        </p:nvGrpSpPr>
        <p:grpSpPr>
          <a:xfrm>
            <a:off x="7779885" y="5494529"/>
            <a:ext cx="797760" cy="990720"/>
            <a:chOff x="7779885" y="5494529"/>
            <a:chExt cx="797760" cy="990720"/>
          </a:xfrm>
        </p:grpSpPr>
        <mc:AlternateContent xmlns:mc="http://schemas.openxmlformats.org/markup-compatibility/2006" xmlns:p14="http://schemas.microsoft.com/office/powerpoint/2010/main">
          <mc:Choice Requires="p14">
            <p:contentPart p14:bwMode="auto" r:id="rId82">
              <p14:nvContentPartPr>
                <p14:cNvPr id="95" name="Ink 94">
                  <a:extLst>
                    <a:ext uri="{FF2B5EF4-FFF2-40B4-BE49-F238E27FC236}">
                      <a16:creationId xmlns:a16="http://schemas.microsoft.com/office/drawing/2014/main" id="{139ACB45-F7CB-0C47-A927-CA7E89D3D09B}"/>
                    </a:ext>
                  </a:extLst>
                </p14:cNvPr>
                <p14:cNvContentPartPr/>
                <p14:nvPr/>
              </p14:nvContentPartPr>
              <p14:xfrm>
                <a:off x="8435085" y="5494529"/>
                <a:ext cx="130680" cy="860400"/>
              </p14:xfrm>
            </p:contentPart>
          </mc:Choice>
          <mc:Fallback xmlns="">
            <p:pic>
              <p:nvPicPr>
                <p:cNvPr id="95" name="Ink 94">
                  <a:extLst>
                    <a:ext uri="{FF2B5EF4-FFF2-40B4-BE49-F238E27FC236}">
                      <a16:creationId xmlns:a16="http://schemas.microsoft.com/office/drawing/2014/main" id="{139ACB45-F7CB-0C47-A927-CA7E89D3D09B}"/>
                    </a:ext>
                  </a:extLst>
                </p:cNvPr>
                <p:cNvPicPr/>
                <p:nvPr/>
              </p:nvPicPr>
              <p:blipFill>
                <a:blip r:embed="rId83"/>
                <a:stretch>
                  <a:fillRect/>
                </a:stretch>
              </p:blipFill>
              <p:spPr>
                <a:xfrm>
                  <a:off x="8427525" y="5486969"/>
                  <a:ext cx="145800" cy="875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6" name="Ink 95">
                  <a:extLst>
                    <a:ext uri="{FF2B5EF4-FFF2-40B4-BE49-F238E27FC236}">
                      <a16:creationId xmlns:a16="http://schemas.microsoft.com/office/drawing/2014/main" id="{A206D295-F50D-BB42-B922-C252278A0921}"/>
                    </a:ext>
                  </a:extLst>
                </p14:cNvPr>
                <p14:cNvContentPartPr/>
                <p14:nvPr/>
              </p14:nvContentPartPr>
              <p14:xfrm>
                <a:off x="7779885" y="6331889"/>
                <a:ext cx="797760" cy="153360"/>
              </p14:xfrm>
            </p:contentPart>
          </mc:Choice>
          <mc:Fallback xmlns="">
            <p:pic>
              <p:nvPicPr>
                <p:cNvPr id="96" name="Ink 95">
                  <a:extLst>
                    <a:ext uri="{FF2B5EF4-FFF2-40B4-BE49-F238E27FC236}">
                      <a16:creationId xmlns:a16="http://schemas.microsoft.com/office/drawing/2014/main" id="{A206D295-F50D-BB42-B922-C252278A0921}"/>
                    </a:ext>
                  </a:extLst>
                </p:cNvPr>
                <p:cNvPicPr/>
                <p:nvPr/>
              </p:nvPicPr>
              <p:blipFill>
                <a:blip r:embed="rId85"/>
                <a:stretch>
                  <a:fillRect/>
                </a:stretch>
              </p:blipFill>
              <p:spPr>
                <a:xfrm>
                  <a:off x="7772325" y="6324329"/>
                  <a:ext cx="812880" cy="16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98" name="Ink 97">
                <a:extLst>
                  <a:ext uri="{FF2B5EF4-FFF2-40B4-BE49-F238E27FC236}">
                    <a16:creationId xmlns:a16="http://schemas.microsoft.com/office/drawing/2014/main" id="{BFAAB294-7934-D34A-8259-2CC183BAD59A}"/>
                  </a:ext>
                </a:extLst>
              </p14:cNvPr>
              <p14:cNvContentPartPr/>
              <p14:nvPr/>
            </p14:nvContentPartPr>
            <p14:xfrm>
              <a:off x="7629765" y="5581289"/>
              <a:ext cx="158400" cy="901440"/>
            </p14:xfrm>
          </p:contentPart>
        </mc:Choice>
        <mc:Fallback xmlns="">
          <p:pic>
            <p:nvPicPr>
              <p:cNvPr id="98" name="Ink 97">
                <a:extLst>
                  <a:ext uri="{FF2B5EF4-FFF2-40B4-BE49-F238E27FC236}">
                    <a16:creationId xmlns:a16="http://schemas.microsoft.com/office/drawing/2014/main" id="{BFAAB294-7934-D34A-8259-2CC183BAD59A}"/>
                  </a:ext>
                </a:extLst>
              </p:cNvPr>
              <p:cNvPicPr/>
              <p:nvPr/>
            </p:nvPicPr>
            <p:blipFill>
              <a:blip r:embed="rId87"/>
              <a:stretch>
                <a:fillRect/>
              </a:stretch>
            </p:blipFill>
            <p:spPr>
              <a:xfrm>
                <a:off x="7622205" y="5573729"/>
                <a:ext cx="173520" cy="916200"/>
              </a:xfrm>
              <a:prstGeom prst="rect">
                <a:avLst/>
              </a:prstGeom>
            </p:spPr>
          </p:pic>
        </mc:Fallback>
      </mc:AlternateContent>
      <p:grpSp>
        <p:nvGrpSpPr>
          <p:cNvPr id="111" name="Group 110">
            <a:extLst>
              <a:ext uri="{FF2B5EF4-FFF2-40B4-BE49-F238E27FC236}">
                <a16:creationId xmlns:a16="http://schemas.microsoft.com/office/drawing/2014/main" id="{5B271D46-AE9D-2F4B-A21C-5F67A5643EB7}"/>
              </a:ext>
            </a:extLst>
          </p:cNvPr>
          <p:cNvGrpSpPr/>
          <p:nvPr/>
        </p:nvGrpSpPr>
        <p:grpSpPr>
          <a:xfrm>
            <a:off x="6644445" y="5404529"/>
            <a:ext cx="1887120" cy="1188360"/>
            <a:chOff x="6644445" y="5404529"/>
            <a:chExt cx="1887120" cy="1188360"/>
          </a:xfrm>
        </p:grpSpPr>
        <mc:AlternateContent xmlns:mc="http://schemas.openxmlformats.org/markup-compatibility/2006" xmlns:p14="http://schemas.microsoft.com/office/powerpoint/2010/main">
          <mc:Choice Requires="p14">
            <p:contentPart p14:bwMode="auto" r:id="rId88">
              <p14:nvContentPartPr>
                <p14:cNvPr id="5" name="Ink 4">
                  <a:extLst>
                    <a:ext uri="{FF2B5EF4-FFF2-40B4-BE49-F238E27FC236}">
                      <a16:creationId xmlns:a16="http://schemas.microsoft.com/office/drawing/2014/main" id="{5EE7E824-7B05-A845-B841-36E618B1D4C9}"/>
                    </a:ext>
                  </a:extLst>
                </p14:cNvPr>
                <p14:cNvContentPartPr/>
                <p14:nvPr/>
              </p14:nvContentPartPr>
              <p14:xfrm>
                <a:off x="7613565" y="5530889"/>
                <a:ext cx="99000" cy="738000"/>
              </p14:xfrm>
            </p:contentPart>
          </mc:Choice>
          <mc:Fallback xmlns="">
            <p:pic>
              <p:nvPicPr>
                <p:cNvPr id="5" name="Ink 4">
                  <a:extLst>
                    <a:ext uri="{FF2B5EF4-FFF2-40B4-BE49-F238E27FC236}">
                      <a16:creationId xmlns:a16="http://schemas.microsoft.com/office/drawing/2014/main" id="{5EE7E824-7B05-A845-B841-36E618B1D4C9}"/>
                    </a:ext>
                  </a:extLst>
                </p:cNvPr>
                <p:cNvPicPr/>
                <p:nvPr/>
              </p:nvPicPr>
              <p:blipFill>
                <a:blip r:embed="rId89"/>
                <a:stretch>
                  <a:fillRect/>
                </a:stretch>
              </p:blipFill>
              <p:spPr>
                <a:xfrm>
                  <a:off x="7606005" y="5523329"/>
                  <a:ext cx="11412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 name="Ink 5">
                  <a:extLst>
                    <a:ext uri="{FF2B5EF4-FFF2-40B4-BE49-F238E27FC236}">
                      <a16:creationId xmlns:a16="http://schemas.microsoft.com/office/drawing/2014/main" id="{B102DE95-1220-9041-B45A-7905BADE9E86}"/>
                    </a:ext>
                  </a:extLst>
                </p14:cNvPr>
                <p14:cNvContentPartPr/>
                <p14:nvPr/>
              </p14:nvContentPartPr>
              <p14:xfrm>
                <a:off x="7722645" y="5487689"/>
                <a:ext cx="682920" cy="61920"/>
              </p14:xfrm>
            </p:contentPart>
          </mc:Choice>
          <mc:Fallback xmlns="">
            <p:pic>
              <p:nvPicPr>
                <p:cNvPr id="6" name="Ink 5">
                  <a:extLst>
                    <a:ext uri="{FF2B5EF4-FFF2-40B4-BE49-F238E27FC236}">
                      <a16:creationId xmlns:a16="http://schemas.microsoft.com/office/drawing/2014/main" id="{B102DE95-1220-9041-B45A-7905BADE9E86}"/>
                    </a:ext>
                  </a:extLst>
                </p:cNvPr>
                <p:cNvPicPr/>
                <p:nvPr/>
              </p:nvPicPr>
              <p:blipFill>
                <a:blip r:embed="rId91"/>
                <a:stretch>
                  <a:fillRect/>
                </a:stretch>
              </p:blipFill>
              <p:spPr>
                <a:xfrm>
                  <a:off x="7715085" y="5480129"/>
                  <a:ext cx="6980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 name="Ink 6">
                  <a:extLst>
                    <a:ext uri="{FF2B5EF4-FFF2-40B4-BE49-F238E27FC236}">
                      <a16:creationId xmlns:a16="http://schemas.microsoft.com/office/drawing/2014/main" id="{03847069-989E-004E-A8D5-48B48E337855}"/>
                    </a:ext>
                  </a:extLst>
                </p14:cNvPr>
                <p14:cNvContentPartPr/>
                <p14:nvPr/>
              </p14:nvContentPartPr>
              <p14:xfrm>
                <a:off x="8403045" y="5479049"/>
                <a:ext cx="98280" cy="674280"/>
              </p14:xfrm>
            </p:contentPart>
          </mc:Choice>
          <mc:Fallback xmlns="">
            <p:pic>
              <p:nvPicPr>
                <p:cNvPr id="7" name="Ink 6">
                  <a:extLst>
                    <a:ext uri="{FF2B5EF4-FFF2-40B4-BE49-F238E27FC236}">
                      <a16:creationId xmlns:a16="http://schemas.microsoft.com/office/drawing/2014/main" id="{03847069-989E-004E-A8D5-48B48E337855}"/>
                    </a:ext>
                  </a:extLst>
                </p:cNvPr>
                <p:cNvPicPr/>
                <p:nvPr/>
              </p:nvPicPr>
              <p:blipFill>
                <a:blip r:embed="rId93"/>
                <a:stretch>
                  <a:fillRect/>
                </a:stretch>
              </p:blipFill>
              <p:spPr>
                <a:xfrm>
                  <a:off x="8395485" y="5471489"/>
                  <a:ext cx="11340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Ink 8">
                  <a:extLst>
                    <a:ext uri="{FF2B5EF4-FFF2-40B4-BE49-F238E27FC236}">
                      <a16:creationId xmlns:a16="http://schemas.microsoft.com/office/drawing/2014/main" id="{5274C347-92EB-6342-BD93-79A05F358CBB}"/>
                    </a:ext>
                  </a:extLst>
                </p14:cNvPr>
                <p14:cNvContentPartPr/>
                <p14:nvPr/>
              </p14:nvContentPartPr>
              <p14:xfrm>
                <a:off x="7736325" y="6225689"/>
                <a:ext cx="707400" cy="260280"/>
              </p14:xfrm>
            </p:contentPart>
          </mc:Choice>
          <mc:Fallback xmlns="">
            <p:pic>
              <p:nvPicPr>
                <p:cNvPr id="9" name="Ink 8">
                  <a:extLst>
                    <a:ext uri="{FF2B5EF4-FFF2-40B4-BE49-F238E27FC236}">
                      <a16:creationId xmlns:a16="http://schemas.microsoft.com/office/drawing/2014/main" id="{5274C347-92EB-6342-BD93-79A05F358CBB}"/>
                    </a:ext>
                  </a:extLst>
                </p:cNvPr>
                <p:cNvPicPr/>
                <p:nvPr/>
              </p:nvPicPr>
              <p:blipFill>
                <a:blip r:embed="rId95"/>
                <a:stretch>
                  <a:fillRect/>
                </a:stretch>
              </p:blipFill>
              <p:spPr>
                <a:xfrm>
                  <a:off x="7728765" y="6218129"/>
                  <a:ext cx="7225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Ink 10">
                  <a:extLst>
                    <a:ext uri="{FF2B5EF4-FFF2-40B4-BE49-F238E27FC236}">
                      <a16:creationId xmlns:a16="http://schemas.microsoft.com/office/drawing/2014/main" id="{E5E780BE-6688-1440-B960-E88B5E2FBFA8}"/>
                    </a:ext>
                  </a:extLst>
                </p14:cNvPr>
                <p14:cNvContentPartPr/>
                <p14:nvPr/>
              </p14:nvContentPartPr>
              <p14:xfrm>
                <a:off x="8395125" y="6131369"/>
                <a:ext cx="136440" cy="259200"/>
              </p14:xfrm>
            </p:contentPart>
          </mc:Choice>
          <mc:Fallback xmlns="">
            <p:pic>
              <p:nvPicPr>
                <p:cNvPr id="11" name="Ink 10">
                  <a:extLst>
                    <a:ext uri="{FF2B5EF4-FFF2-40B4-BE49-F238E27FC236}">
                      <a16:creationId xmlns:a16="http://schemas.microsoft.com/office/drawing/2014/main" id="{E5E780BE-6688-1440-B960-E88B5E2FBFA8}"/>
                    </a:ext>
                  </a:extLst>
                </p:cNvPr>
                <p:cNvPicPr/>
                <p:nvPr/>
              </p:nvPicPr>
              <p:blipFill>
                <a:blip r:embed="rId97"/>
                <a:stretch>
                  <a:fillRect/>
                </a:stretch>
              </p:blipFill>
              <p:spPr>
                <a:xfrm>
                  <a:off x="8387565" y="6123809"/>
                  <a:ext cx="1515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4" name="Ink 23">
                  <a:extLst>
                    <a:ext uri="{FF2B5EF4-FFF2-40B4-BE49-F238E27FC236}">
                      <a16:creationId xmlns:a16="http://schemas.microsoft.com/office/drawing/2014/main" id="{708F79C2-85DA-CD40-8C65-D63AE76B4240}"/>
                    </a:ext>
                  </a:extLst>
                </p14:cNvPr>
                <p14:cNvContentPartPr/>
                <p14:nvPr/>
              </p14:nvContentPartPr>
              <p14:xfrm>
                <a:off x="7485045" y="5457089"/>
                <a:ext cx="314280" cy="254880"/>
              </p14:xfrm>
            </p:contentPart>
          </mc:Choice>
          <mc:Fallback xmlns="">
            <p:pic>
              <p:nvPicPr>
                <p:cNvPr id="24" name="Ink 23">
                  <a:extLst>
                    <a:ext uri="{FF2B5EF4-FFF2-40B4-BE49-F238E27FC236}">
                      <a16:creationId xmlns:a16="http://schemas.microsoft.com/office/drawing/2014/main" id="{708F79C2-85DA-CD40-8C65-D63AE76B4240}"/>
                    </a:ext>
                  </a:extLst>
                </p:cNvPr>
                <p:cNvPicPr/>
                <p:nvPr/>
              </p:nvPicPr>
              <p:blipFill>
                <a:blip r:embed="rId99"/>
                <a:stretch>
                  <a:fillRect/>
                </a:stretch>
              </p:blipFill>
              <p:spPr>
                <a:xfrm>
                  <a:off x="7477485" y="5449529"/>
                  <a:ext cx="3294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 name="Ink 25">
                  <a:extLst>
                    <a:ext uri="{FF2B5EF4-FFF2-40B4-BE49-F238E27FC236}">
                      <a16:creationId xmlns:a16="http://schemas.microsoft.com/office/drawing/2014/main" id="{31E282C7-E589-B640-98F8-1180F8DB1515}"/>
                    </a:ext>
                  </a:extLst>
                </p14:cNvPr>
                <p14:cNvContentPartPr/>
                <p14:nvPr/>
              </p14:nvContentPartPr>
              <p14:xfrm>
                <a:off x="7332045" y="6302009"/>
                <a:ext cx="529200" cy="241920"/>
              </p14:xfrm>
            </p:contentPart>
          </mc:Choice>
          <mc:Fallback xmlns="">
            <p:pic>
              <p:nvPicPr>
                <p:cNvPr id="26" name="Ink 25">
                  <a:extLst>
                    <a:ext uri="{FF2B5EF4-FFF2-40B4-BE49-F238E27FC236}">
                      <a16:creationId xmlns:a16="http://schemas.microsoft.com/office/drawing/2014/main" id="{31E282C7-E589-B640-98F8-1180F8DB1515}"/>
                    </a:ext>
                  </a:extLst>
                </p:cNvPr>
                <p:cNvPicPr/>
                <p:nvPr/>
              </p:nvPicPr>
              <p:blipFill>
                <a:blip r:embed="rId101"/>
                <a:stretch>
                  <a:fillRect/>
                </a:stretch>
              </p:blipFill>
              <p:spPr>
                <a:xfrm>
                  <a:off x="7324485" y="6294449"/>
                  <a:ext cx="5443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7" name="Ink 26">
                  <a:extLst>
                    <a:ext uri="{FF2B5EF4-FFF2-40B4-BE49-F238E27FC236}">
                      <a16:creationId xmlns:a16="http://schemas.microsoft.com/office/drawing/2014/main" id="{8A166F5D-A8B1-CD48-ABBA-DBDF32B32254}"/>
                    </a:ext>
                  </a:extLst>
                </p14:cNvPr>
                <p14:cNvContentPartPr/>
                <p14:nvPr/>
              </p14:nvContentPartPr>
              <p14:xfrm>
                <a:off x="6934605" y="6376529"/>
                <a:ext cx="69480" cy="50040"/>
              </p14:xfrm>
            </p:contentPart>
          </mc:Choice>
          <mc:Fallback xmlns="">
            <p:pic>
              <p:nvPicPr>
                <p:cNvPr id="27" name="Ink 26">
                  <a:extLst>
                    <a:ext uri="{FF2B5EF4-FFF2-40B4-BE49-F238E27FC236}">
                      <a16:creationId xmlns:a16="http://schemas.microsoft.com/office/drawing/2014/main" id="{8A166F5D-A8B1-CD48-ABBA-DBDF32B32254}"/>
                    </a:ext>
                  </a:extLst>
                </p:cNvPr>
                <p:cNvPicPr/>
                <p:nvPr/>
              </p:nvPicPr>
              <p:blipFill>
                <a:blip r:embed="rId103"/>
                <a:stretch>
                  <a:fillRect/>
                </a:stretch>
              </p:blipFill>
              <p:spPr>
                <a:xfrm>
                  <a:off x="6927045" y="6368969"/>
                  <a:ext cx="84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8" name="Ink 27">
                  <a:extLst>
                    <a:ext uri="{FF2B5EF4-FFF2-40B4-BE49-F238E27FC236}">
                      <a16:creationId xmlns:a16="http://schemas.microsoft.com/office/drawing/2014/main" id="{7A7AD71E-48DF-274C-9C5F-7A0FC7508BA0}"/>
                    </a:ext>
                  </a:extLst>
                </p14:cNvPr>
                <p14:cNvContentPartPr/>
                <p14:nvPr/>
              </p14:nvContentPartPr>
              <p14:xfrm>
                <a:off x="6930645" y="6402809"/>
                <a:ext cx="84960" cy="103320"/>
              </p14:xfrm>
            </p:contentPart>
          </mc:Choice>
          <mc:Fallback xmlns="">
            <p:pic>
              <p:nvPicPr>
                <p:cNvPr id="28" name="Ink 27">
                  <a:extLst>
                    <a:ext uri="{FF2B5EF4-FFF2-40B4-BE49-F238E27FC236}">
                      <a16:creationId xmlns:a16="http://schemas.microsoft.com/office/drawing/2014/main" id="{7A7AD71E-48DF-274C-9C5F-7A0FC7508BA0}"/>
                    </a:ext>
                  </a:extLst>
                </p:cNvPr>
                <p:cNvPicPr/>
                <p:nvPr/>
              </p:nvPicPr>
              <p:blipFill>
                <a:blip r:embed="rId105"/>
                <a:stretch>
                  <a:fillRect/>
                </a:stretch>
              </p:blipFill>
              <p:spPr>
                <a:xfrm>
                  <a:off x="6923085" y="6395249"/>
                  <a:ext cx="100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9" name="Ink 28">
                  <a:extLst>
                    <a:ext uri="{FF2B5EF4-FFF2-40B4-BE49-F238E27FC236}">
                      <a16:creationId xmlns:a16="http://schemas.microsoft.com/office/drawing/2014/main" id="{975405A8-5D17-B24C-AA30-7EF3E8E90837}"/>
                    </a:ext>
                  </a:extLst>
                </p14:cNvPr>
                <p14:cNvContentPartPr/>
                <p14:nvPr/>
              </p14:nvContentPartPr>
              <p14:xfrm>
                <a:off x="7025685" y="6411089"/>
                <a:ext cx="59040" cy="120240"/>
              </p14:xfrm>
            </p:contentPart>
          </mc:Choice>
          <mc:Fallback xmlns="">
            <p:pic>
              <p:nvPicPr>
                <p:cNvPr id="29" name="Ink 28">
                  <a:extLst>
                    <a:ext uri="{FF2B5EF4-FFF2-40B4-BE49-F238E27FC236}">
                      <a16:creationId xmlns:a16="http://schemas.microsoft.com/office/drawing/2014/main" id="{975405A8-5D17-B24C-AA30-7EF3E8E90837}"/>
                    </a:ext>
                  </a:extLst>
                </p:cNvPr>
                <p:cNvPicPr/>
                <p:nvPr/>
              </p:nvPicPr>
              <p:blipFill>
                <a:blip r:embed="rId107"/>
                <a:stretch>
                  <a:fillRect/>
                </a:stretch>
              </p:blipFill>
              <p:spPr>
                <a:xfrm>
                  <a:off x="7018125" y="6403889"/>
                  <a:ext cx="73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 name="Ink 29">
                  <a:extLst>
                    <a:ext uri="{FF2B5EF4-FFF2-40B4-BE49-F238E27FC236}">
                      <a16:creationId xmlns:a16="http://schemas.microsoft.com/office/drawing/2014/main" id="{D13DC658-7994-3F40-A5A6-1F6060BA5402}"/>
                    </a:ext>
                  </a:extLst>
                </p14:cNvPr>
                <p14:cNvContentPartPr/>
                <p14:nvPr/>
              </p14:nvContentPartPr>
              <p14:xfrm>
                <a:off x="7104525" y="6396329"/>
                <a:ext cx="36720" cy="32040"/>
              </p14:xfrm>
            </p:contentPart>
          </mc:Choice>
          <mc:Fallback xmlns="">
            <p:pic>
              <p:nvPicPr>
                <p:cNvPr id="30" name="Ink 29">
                  <a:extLst>
                    <a:ext uri="{FF2B5EF4-FFF2-40B4-BE49-F238E27FC236}">
                      <a16:creationId xmlns:a16="http://schemas.microsoft.com/office/drawing/2014/main" id="{D13DC658-7994-3F40-A5A6-1F6060BA5402}"/>
                    </a:ext>
                  </a:extLst>
                </p:cNvPr>
                <p:cNvPicPr/>
                <p:nvPr/>
              </p:nvPicPr>
              <p:blipFill>
                <a:blip r:embed="rId109"/>
                <a:stretch>
                  <a:fillRect/>
                </a:stretch>
              </p:blipFill>
              <p:spPr>
                <a:xfrm>
                  <a:off x="7096965" y="6388769"/>
                  <a:ext cx="518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 name="Ink 30">
                  <a:extLst>
                    <a:ext uri="{FF2B5EF4-FFF2-40B4-BE49-F238E27FC236}">
                      <a16:creationId xmlns:a16="http://schemas.microsoft.com/office/drawing/2014/main" id="{84A482A9-4393-F54F-8312-C89B0AAB82AC}"/>
                    </a:ext>
                  </a:extLst>
                </p14:cNvPr>
                <p14:cNvContentPartPr/>
                <p14:nvPr/>
              </p14:nvContentPartPr>
              <p14:xfrm>
                <a:off x="7146285" y="6363209"/>
                <a:ext cx="55800" cy="229680"/>
              </p14:xfrm>
            </p:contentPart>
          </mc:Choice>
          <mc:Fallback xmlns="">
            <p:pic>
              <p:nvPicPr>
                <p:cNvPr id="31" name="Ink 30">
                  <a:extLst>
                    <a:ext uri="{FF2B5EF4-FFF2-40B4-BE49-F238E27FC236}">
                      <a16:creationId xmlns:a16="http://schemas.microsoft.com/office/drawing/2014/main" id="{84A482A9-4393-F54F-8312-C89B0AAB82AC}"/>
                    </a:ext>
                  </a:extLst>
                </p:cNvPr>
                <p:cNvPicPr/>
                <p:nvPr/>
              </p:nvPicPr>
              <p:blipFill>
                <a:blip r:embed="rId111"/>
                <a:stretch>
                  <a:fillRect/>
                </a:stretch>
              </p:blipFill>
              <p:spPr>
                <a:xfrm>
                  <a:off x="7138725" y="6355649"/>
                  <a:ext cx="705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2" name="Ink 31">
                  <a:extLst>
                    <a:ext uri="{FF2B5EF4-FFF2-40B4-BE49-F238E27FC236}">
                      <a16:creationId xmlns:a16="http://schemas.microsoft.com/office/drawing/2014/main" id="{1552FD0B-622A-C64C-A7A9-F82359EC44B2}"/>
                    </a:ext>
                  </a:extLst>
                </p14:cNvPr>
                <p14:cNvContentPartPr/>
                <p14:nvPr/>
              </p14:nvContentPartPr>
              <p14:xfrm>
                <a:off x="7190925" y="6506849"/>
                <a:ext cx="33120" cy="41040"/>
              </p14:xfrm>
            </p:contentPart>
          </mc:Choice>
          <mc:Fallback xmlns="">
            <p:pic>
              <p:nvPicPr>
                <p:cNvPr id="32" name="Ink 31">
                  <a:extLst>
                    <a:ext uri="{FF2B5EF4-FFF2-40B4-BE49-F238E27FC236}">
                      <a16:creationId xmlns:a16="http://schemas.microsoft.com/office/drawing/2014/main" id="{1552FD0B-622A-C64C-A7A9-F82359EC44B2}"/>
                    </a:ext>
                  </a:extLst>
                </p:cNvPr>
                <p:cNvPicPr/>
                <p:nvPr/>
              </p:nvPicPr>
              <p:blipFill>
                <a:blip r:embed="rId113"/>
                <a:stretch>
                  <a:fillRect/>
                </a:stretch>
              </p:blipFill>
              <p:spPr>
                <a:xfrm>
                  <a:off x="7183365" y="6499289"/>
                  <a:ext cx="47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4" name="Ink 33">
                  <a:extLst>
                    <a:ext uri="{FF2B5EF4-FFF2-40B4-BE49-F238E27FC236}">
                      <a16:creationId xmlns:a16="http://schemas.microsoft.com/office/drawing/2014/main" id="{2251F11B-E9A5-B142-91A0-C1A27F2B454A}"/>
                    </a:ext>
                  </a:extLst>
                </p14:cNvPr>
                <p14:cNvContentPartPr/>
                <p14:nvPr/>
              </p14:nvContentPartPr>
              <p14:xfrm>
                <a:off x="7885725" y="5599649"/>
                <a:ext cx="23400" cy="18360"/>
              </p14:xfrm>
            </p:contentPart>
          </mc:Choice>
          <mc:Fallback xmlns="">
            <p:pic>
              <p:nvPicPr>
                <p:cNvPr id="34" name="Ink 33">
                  <a:extLst>
                    <a:ext uri="{FF2B5EF4-FFF2-40B4-BE49-F238E27FC236}">
                      <a16:creationId xmlns:a16="http://schemas.microsoft.com/office/drawing/2014/main" id="{2251F11B-E9A5-B142-91A0-C1A27F2B454A}"/>
                    </a:ext>
                  </a:extLst>
                </p:cNvPr>
                <p:cNvPicPr/>
                <p:nvPr/>
              </p:nvPicPr>
              <p:blipFill>
                <a:blip r:embed="rId115"/>
                <a:stretch>
                  <a:fillRect/>
                </a:stretch>
              </p:blipFill>
              <p:spPr>
                <a:xfrm>
                  <a:off x="7878165" y="5592089"/>
                  <a:ext cx="38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5" name="Ink 34">
                  <a:extLst>
                    <a:ext uri="{FF2B5EF4-FFF2-40B4-BE49-F238E27FC236}">
                      <a16:creationId xmlns:a16="http://schemas.microsoft.com/office/drawing/2014/main" id="{7FD0990E-815C-B543-81B0-4100AE94F3D4}"/>
                    </a:ext>
                  </a:extLst>
                </p14:cNvPr>
                <p14:cNvContentPartPr/>
                <p14:nvPr/>
              </p14:nvContentPartPr>
              <p14:xfrm>
                <a:off x="7912005" y="5691089"/>
                <a:ext cx="4680" cy="7560"/>
              </p14:xfrm>
            </p:contentPart>
          </mc:Choice>
          <mc:Fallback xmlns="">
            <p:pic>
              <p:nvPicPr>
                <p:cNvPr id="35" name="Ink 34">
                  <a:extLst>
                    <a:ext uri="{FF2B5EF4-FFF2-40B4-BE49-F238E27FC236}">
                      <a16:creationId xmlns:a16="http://schemas.microsoft.com/office/drawing/2014/main" id="{7FD0990E-815C-B543-81B0-4100AE94F3D4}"/>
                    </a:ext>
                  </a:extLst>
                </p:cNvPr>
                <p:cNvPicPr/>
                <p:nvPr/>
              </p:nvPicPr>
              <p:blipFill>
                <a:blip r:embed="rId117"/>
                <a:stretch>
                  <a:fillRect/>
                </a:stretch>
              </p:blipFill>
              <p:spPr>
                <a:xfrm>
                  <a:off x="7904445" y="5683529"/>
                  <a:ext cx="198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6" name="Ink 35">
                  <a:extLst>
                    <a:ext uri="{FF2B5EF4-FFF2-40B4-BE49-F238E27FC236}">
                      <a16:creationId xmlns:a16="http://schemas.microsoft.com/office/drawing/2014/main" id="{7E91F6DD-1F81-DC43-BF0B-AAD57836DCAB}"/>
                    </a:ext>
                  </a:extLst>
                </p14:cNvPr>
                <p14:cNvContentPartPr/>
                <p14:nvPr/>
              </p14:nvContentPartPr>
              <p14:xfrm>
                <a:off x="7923165" y="5785409"/>
                <a:ext cx="10440" cy="2520"/>
              </p14:xfrm>
            </p:contentPart>
          </mc:Choice>
          <mc:Fallback xmlns="">
            <p:pic>
              <p:nvPicPr>
                <p:cNvPr id="36" name="Ink 35">
                  <a:extLst>
                    <a:ext uri="{FF2B5EF4-FFF2-40B4-BE49-F238E27FC236}">
                      <a16:creationId xmlns:a16="http://schemas.microsoft.com/office/drawing/2014/main" id="{7E91F6DD-1F81-DC43-BF0B-AAD57836DCAB}"/>
                    </a:ext>
                  </a:extLst>
                </p:cNvPr>
                <p:cNvPicPr/>
                <p:nvPr/>
              </p:nvPicPr>
              <p:blipFill>
                <a:blip r:embed="rId119"/>
                <a:stretch>
                  <a:fillRect/>
                </a:stretch>
              </p:blipFill>
              <p:spPr>
                <a:xfrm>
                  <a:off x="7915605" y="5777849"/>
                  <a:ext cx="255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7" name="Ink 36">
                  <a:extLst>
                    <a:ext uri="{FF2B5EF4-FFF2-40B4-BE49-F238E27FC236}">
                      <a16:creationId xmlns:a16="http://schemas.microsoft.com/office/drawing/2014/main" id="{15B7D64B-91BB-1E4D-8FBB-D1A09371775E}"/>
                    </a:ext>
                  </a:extLst>
                </p14:cNvPr>
                <p14:cNvContentPartPr/>
                <p14:nvPr/>
              </p14:nvContentPartPr>
              <p14:xfrm>
                <a:off x="7928925" y="5787569"/>
                <a:ext cx="14400" cy="42120"/>
              </p14:xfrm>
            </p:contentPart>
          </mc:Choice>
          <mc:Fallback xmlns="">
            <p:pic>
              <p:nvPicPr>
                <p:cNvPr id="37" name="Ink 36">
                  <a:extLst>
                    <a:ext uri="{FF2B5EF4-FFF2-40B4-BE49-F238E27FC236}">
                      <a16:creationId xmlns:a16="http://schemas.microsoft.com/office/drawing/2014/main" id="{15B7D64B-91BB-1E4D-8FBB-D1A09371775E}"/>
                    </a:ext>
                  </a:extLst>
                </p:cNvPr>
                <p:cNvPicPr/>
                <p:nvPr/>
              </p:nvPicPr>
              <p:blipFill>
                <a:blip r:embed="rId121"/>
                <a:stretch>
                  <a:fillRect/>
                </a:stretch>
              </p:blipFill>
              <p:spPr>
                <a:xfrm>
                  <a:off x="7921365" y="5780009"/>
                  <a:ext cx="295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8" name="Ink 37">
                  <a:extLst>
                    <a:ext uri="{FF2B5EF4-FFF2-40B4-BE49-F238E27FC236}">
                      <a16:creationId xmlns:a16="http://schemas.microsoft.com/office/drawing/2014/main" id="{88413491-82B1-0E42-87FE-7CAD2B2AFA66}"/>
                    </a:ext>
                  </a:extLst>
                </p14:cNvPr>
                <p14:cNvContentPartPr/>
                <p14:nvPr/>
              </p14:nvContentPartPr>
              <p14:xfrm>
                <a:off x="7980765" y="6119129"/>
                <a:ext cx="6480" cy="10440"/>
              </p14:xfrm>
            </p:contentPart>
          </mc:Choice>
          <mc:Fallback xmlns="">
            <p:pic>
              <p:nvPicPr>
                <p:cNvPr id="38" name="Ink 37">
                  <a:extLst>
                    <a:ext uri="{FF2B5EF4-FFF2-40B4-BE49-F238E27FC236}">
                      <a16:creationId xmlns:a16="http://schemas.microsoft.com/office/drawing/2014/main" id="{88413491-82B1-0E42-87FE-7CAD2B2AFA66}"/>
                    </a:ext>
                  </a:extLst>
                </p:cNvPr>
                <p:cNvPicPr/>
                <p:nvPr/>
              </p:nvPicPr>
              <p:blipFill>
                <a:blip r:embed="rId123"/>
                <a:stretch>
                  <a:fillRect/>
                </a:stretch>
              </p:blipFill>
              <p:spPr>
                <a:xfrm>
                  <a:off x="7973205" y="6111569"/>
                  <a:ext cx="21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9" name="Ink 38">
                  <a:extLst>
                    <a:ext uri="{FF2B5EF4-FFF2-40B4-BE49-F238E27FC236}">
                      <a16:creationId xmlns:a16="http://schemas.microsoft.com/office/drawing/2014/main" id="{A3FBEDD7-D2E9-354E-96CB-965371BEA0D9}"/>
                    </a:ext>
                  </a:extLst>
                </p14:cNvPr>
                <p14:cNvContentPartPr/>
                <p14:nvPr/>
              </p14:nvContentPartPr>
              <p14:xfrm>
                <a:off x="8019645" y="6222089"/>
                <a:ext cx="360" cy="4680"/>
              </p14:xfrm>
            </p:contentPart>
          </mc:Choice>
          <mc:Fallback xmlns="">
            <p:pic>
              <p:nvPicPr>
                <p:cNvPr id="39" name="Ink 38">
                  <a:extLst>
                    <a:ext uri="{FF2B5EF4-FFF2-40B4-BE49-F238E27FC236}">
                      <a16:creationId xmlns:a16="http://schemas.microsoft.com/office/drawing/2014/main" id="{A3FBEDD7-D2E9-354E-96CB-965371BEA0D9}"/>
                    </a:ext>
                  </a:extLst>
                </p:cNvPr>
                <p:cNvPicPr/>
                <p:nvPr/>
              </p:nvPicPr>
              <p:blipFill>
                <a:blip r:embed="rId125"/>
                <a:stretch>
                  <a:fillRect/>
                </a:stretch>
              </p:blipFill>
              <p:spPr>
                <a:xfrm>
                  <a:off x="8012085" y="6214529"/>
                  <a:ext cx="15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0" name="Ink 39">
                  <a:extLst>
                    <a:ext uri="{FF2B5EF4-FFF2-40B4-BE49-F238E27FC236}">
                      <a16:creationId xmlns:a16="http://schemas.microsoft.com/office/drawing/2014/main" id="{BE71D7A9-C737-B244-97D9-95F1DDE5BFDD}"/>
                    </a:ext>
                  </a:extLst>
                </p14:cNvPr>
                <p14:cNvContentPartPr/>
                <p14:nvPr/>
              </p14:nvContentPartPr>
              <p14:xfrm>
                <a:off x="8024685" y="6296249"/>
                <a:ext cx="1800" cy="4680"/>
              </p14:xfrm>
            </p:contentPart>
          </mc:Choice>
          <mc:Fallback xmlns="">
            <p:pic>
              <p:nvPicPr>
                <p:cNvPr id="40" name="Ink 39">
                  <a:extLst>
                    <a:ext uri="{FF2B5EF4-FFF2-40B4-BE49-F238E27FC236}">
                      <a16:creationId xmlns:a16="http://schemas.microsoft.com/office/drawing/2014/main" id="{BE71D7A9-C737-B244-97D9-95F1DDE5BFDD}"/>
                    </a:ext>
                  </a:extLst>
                </p:cNvPr>
                <p:cNvPicPr/>
                <p:nvPr/>
              </p:nvPicPr>
              <p:blipFill>
                <a:blip r:embed="rId127"/>
                <a:stretch>
                  <a:fillRect/>
                </a:stretch>
              </p:blipFill>
              <p:spPr>
                <a:xfrm>
                  <a:off x="8017125" y="6289049"/>
                  <a:ext cx="16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1" name="Ink 40">
                  <a:extLst>
                    <a:ext uri="{FF2B5EF4-FFF2-40B4-BE49-F238E27FC236}">
                      <a16:creationId xmlns:a16="http://schemas.microsoft.com/office/drawing/2014/main" id="{046BAF39-FD97-C34D-AD4D-A7626A885E33}"/>
                    </a:ext>
                  </a:extLst>
                </p14:cNvPr>
                <p14:cNvContentPartPr/>
                <p14:nvPr/>
              </p14:nvContentPartPr>
              <p14:xfrm>
                <a:off x="8038005" y="6370769"/>
                <a:ext cx="360" cy="3240"/>
              </p14:xfrm>
            </p:contentPart>
          </mc:Choice>
          <mc:Fallback xmlns="">
            <p:pic>
              <p:nvPicPr>
                <p:cNvPr id="41" name="Ink 40">
                  <a:extLst>
                    <a:ext uri="{FF2B5EF4-FFF2-40B4-BE49-F238E27FC236}">
                      <a16:creationId xmlns:a16="http://schemas.microsoft.com/office/drawing/2014/main" id="{046BAF39-FD97-C34D-AD4D-A7626A885E33}"/>
                    </a:ext>
                  </a:extLst>
                </p:cNvPr>
                <p:cNvPicPr/>
                <p:nvPr/>
              </p:nvPicPr>
              <p:blipFill>
                <a:blip r:embed="rId129"/>
                <a:stretch>
                  <a:fillRect/>
                </a:stretch>
              </p:blipFill>
              <p:spPr>
                <a:xfrm>
                  <a:off x="8030445" y="6363209"/>
                  <a:ext cx="15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2" name="Ink 41">
                  <a:extLst>
                    <a:ext uri="{FF2B5EF4-FFF2-40B4-BE49-F238E27FC236}">
                      <a16:creationId xmlns:a16="http://schemas.microsoft.com/office/drawing/2014/main" id="{258EA17A-CE9C-0240-B42C-0E271C1B5A7B}"/>
                    </a:ext>
                  </a:extLst>
                </p14:cNvPr>
                <p14:cNvContentPartPr/>
                <p14:nvPr/>
              </p14:nvContentPartPr>
              <p14:xfrm>
                <a:off x="8080485" y="6432689"/>
                <a:ext cx="5400" cy="3240"/>
              </p14:xfrm>
            </p:contentPart>
          </mc:Choice>
          <mc:Fallback xmlns="">
            <p:pic>
              <p:nvPicPr>
                <p:cNvPr id="42" name="Ink 41">
                  <a:extLst>
                    <a:ext uri="{FF2B5EF4-FFF2-40B4-BE49-F238E27FC236}">
                      <a16:creationId xmlns:a16="http://schemas.microsoft.com/office/drawing/2014/main" id="{258EA17A-CE9C-0240-B42C-0E271C1B5A7B}"/>
                    </a:ext>
                  </a:extLst>
                </p:cNvPr>
                <p:cNvPicPr/>
                <p:nvPr/>
              </p:nvPicPr>
              <p:blipFill>
                <a:blip r:embed="rId131"/>
                <a:stretch>
                  <a:fillRect/>
                </a:stretch>
              </p:blipFill>
              <p:spPr>
                <a:xfrm>
                  <a:off x="8072925" y="6425129"/>
                  <a:ext cx="205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1" name="Ink 70">
                  <a:extLst>
                    <a:ext uri="{FF2B5EF4-FFF2-40B4-BE49-F238E27FC236}">
                      <a16:creationId xmlns:a16="http://schemas.microsoft.com/office/drawing/2014/main" id="{347F9704-3EB3-DB43-9C83-39D02E872081}"/>
                    </a:ext>
                  </a:extLst>
                </p14:cNvPr>
                <p14:cNvContentPartPr/>
                <p14:nvPr/>
              </p14:nvContentPartPr>
              <p14:xfrm>
                <a:off x="6644445" y="5465729"/>
                <a:ext cx="53640" cy="111600"/>
              </p14:xfrm>
            </p:contentPart>
          </mc:Choice>
          <mc:Fallback xmlns="">
            <p:pic>
              <p:nvPicPr>
                <p:cNvPr id="71" name="Ink 70">
                  <a:extLst>
                    <a:ext uri="{FF2B5EF4-FFF2-40B4-BE49-F238E27FC236}">
                      <a16:creationId xmlns:a16="http://schemas.microsoft.com/office/drawing/2014/main" id="{347F9704-3EB3-DB43-9C83-39D02E872081}"/>
                    </a:ext>
                  </a:extLst>
                </p:cNvPr>
                <p:cNvPicPr/>
                <p:nvPr/>
              </p:nvPicPr>
              <p:blipFill>
                <a:blip r:embed="rId133"/>
                <a:stretch>
                  <a:fillRect/>
                </a:stretch>
              </p:blipFill>
              <p:spPr>
                <a:xfrm>
                  <a:off x="6636885" y="5458169"/>
                  <a:ext cx="687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3" name="Ink 72">
                  <a:extLst>
                    <a:ext uri="{FF2B5EF4-FFF2-40B4-BE49-F238E27FC236}">
                      <a16:creationId xmlns:a16="http://schemas.microsoft.com/office/drawing/2014/main" id="{2F5E1C87-8750-0D40-8E88-C5687C456484}"/>
                    </a:ext>
                  </a:extLst>
                </p14:cNvPr>
                <p14:cNvContentPartPr/>
                <p14:nvPr/>
              </p14:nvContentPartPr>
              <p14:xfrm>
                <a:off x="6745965" y="5469329"/>
                <a:ext cx="82440" cy="115200"/>
              </p14:xfrm>
            </p:contentPart>
          </mc:Choice>
          <mc:Fallback xmlns="">
            <p:pic>
              <p:nvPicPr>
                <p:cNvPr id="73" name="Ink 72">
                  <a:extLst>
                    <a:ext uri="{FF2B5EF4-FFF2-40B4-BE49-F238E27FC236}">
                      <a16:creationId xmlns:a16="http://schemas.microsoft.com/office/drawing/2014/main" id="{2F5E1C87-8750-0D40-8E88-C5687C456484}"/>
                    </a:ext>
                  </a:extLst>
                </p:cNvPr>
                <p:cNvPicPr/>
                <p:nvPr/>
              </p:nvPicPr>
              <p:blipFill>
                <a:blip r:embed="rId135"/>
                <a:stretch>
                  <a:fillRect/>
                </a:stretch>
              </p:blipFill>
              <p:spPr>
                <a:xfrm>
                  <a:off x="6738405" y="5462129"/>
                  <a:ext cx="972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4" name="Ink 73">
                  <a:extLst>
                    <a:ext uri="{FF2B5EF4-FFF2-40B4-BE49-F238E27FC236}">
                      <a16:creationId xmlns:a16="http://schemas.microsoft.com/office/drawing/2014/main" id="{D2534376-76CD-7A4E-8B8E-5DF57FDC1946}"/>
                    </a:ext>
                  </a:extLst>
                </p14:cNvPr>
                <p14:cNvContentPartPr/>
                <p14:nvPr/>
              </p14:nvContentPartPr>
              <p14:xfrm>
                <a:off x="6857925" y="5453489"/>
                <a:ext cx="23040" cy="21600"/>
              </p14:xfrm>
            </p:contentPart>
          </mc:Choice>
          <mc:Fallback xmlns="">
            <p:pic>
              <p:nvPicPr>
                <p:cNvPr id="74" name="Ink 73">
                  <a:extLst>
                    <a:ext uri="{FF2B5EF4-FFF2-40B4-BE49-F238E27FC236}">
                      <a16:creationId xmlns:a16="http://schemas.microsoft.com/office/drawing/2014/main" id="{D2534376-76CD-7A4E-8B8E-5DF57FDC1946}"/>
                    </a:ext>
                  </a:extLst>
                </p:cNvPr>
                <p:cNvPicPr/>
                <p:nvPr/>
              </p:nvPicPr>
              <p:blipFill>
                <a:blip r:embed="rId137"/>
                <a:stretch>
                  <a:fillRect/>
                </a:stretch>
              </p:blipFill>
              <p:spPr>
                <a:xfrm>
                  <a:off x="6850365" y="5445929"/>
                  <a:ext cx="38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5" name="Ink 74">
                  <a:extLst>
                    <a:ext uri="{FF2B5EF4-FFF2-40B4-BE49-F238E27FC236}">
                      <a16:creationId xmlns:a16="http://schemas.microsoft.com/office/drawing/2014/main" id="{1B4A898A-8EAD-BF4F-A981-81989E0F7F5E}"/>
                    </a:ext>
                  </a:extLst>
                </p14:cNvPr>
                <p14:cNvContentPartPr/>
                <p14:nvPr/>
              </p14:nvContentPartPr>
              <p14:xfrm>
                <a:off x="6893205" y="5433689"/>
                <a:ext cx="72720" cy="161280"/>
              </p14:xfrm>
            </p:contentPart>
          </mc:Choice>
          <mc:Fallback xmlns="">
            <p:pic>
              <p:nvPicPr>
                <p:cNvPr id="75" name="Ink 74">
                  <a:extLst>
                    <a:ext uri="{FF2B5EF4-FFF2-40B4-BE49-F238E27FC236}">
                      <a16:creationId xmlns:a16="http://schemas.microsoft.com/office/drawing/2014/main" id="{1B4A898A-8EAD-BF4F-A981-81989E0F7F5E}"/>
                    </a:ext>
                  </a:extLst>
                </p:cNvPr>
                <p:cNvPicPr/>
                <p:nvPr/>
              </p:nvPicPr>
              <p:blipFill>
                <a:blip r:embed="rId139"/>
                <a:stretch>
                  <a:fillRect/>
                </a:stretch>
              </p:blipFill>
              <p:spPr>
                <a:xfrm>
                  <a:off x="6885645" y="5426129"/>
                  <a:ext cx="87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6" name="Ink 75">
                  <a:extLst>
                    <a:ext uri="{FF2B5EF4-FFF2-40B4-BE49-F238E27FC236}">
                      <a16:creationId xmlns:a16="http://schemas.microsoft.com/office/drawing/2014/main" id="{360642A3-2668-0948-8299-DE799DDE5453}"/>
                    </a:ext>
                  </a:extLst>
                </p14:cNvPr>
                <p14:cNvContentPartPr/>
                <p14:nvPr/>
              </p14:nvContentPartPr>
              <p14:xfrm>
                <a:off x="6988245" y="5542769"/>
                <a:ext cx="18000" cy="10440"/>
              </p14:xfrm>
            </p:contentPart>
          </mc:Choice>
          <mc:Fallback xmlns="">
            <p:pic>
              <p:nvPicPr>
                <p:cNvPr id="76" name="Ink 75">
                  <a:extLst>
                    <a:ext uri="{FF2B5EF4-FFF2-40B4-BE49-F238E27FC236}">
                      <a16:creationId xmlns:a16="http://schemas.microsoft.com/office/drawing/2014/main" id="{360642A3-2668-0948-8299-DE799DDE5453}"/>
                    </a:ext>
                  </a:extLst>
                </p:cNvPr>
                <p:cNvPicPr/>
                <p:nvPr/>
              </p:nvPicPr>
              <p:blipFill>
                <a:blip r:embed="rId141"/>
                <a:stretch>
                  <a:fillRect/>
                </a:stretch>
              </p:blipFill>
              <p:spPr>
                <a:xfrm>
                  <a:off x="6980685" y="5535209"/>
                  <a:ext cx="331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7" name="Ink 76">
                  <a:extLst>
                    <a:ext uri="{FF2B5EF4-FFF2-40B4-BE49-F238E27FC236}">
                      <a16:creationId xmlns:a16="http://schemas.microsoft.com/office/drawing/2014/main" id="{5564A490-BDBD-9943-B1AC-63BC0327732E}"/>
                    </a:ext>
                  </a:extLst>
                </p14:cNvPr>
                <p14:cNvContentPartPr/>
                <p14:nvPr/>
              </p14:nvContentPartPr>
              <p14:xfrm>
                <a:off x="7059885" y="5443049"/>
                <a:ext cx="33120" cy="164880"/>
              </p14:xfrm>
            </p:contentPart>
          </mc:Choice>
          <mc:Fallback xmlns="">
            <p:pic>
              <p:nvPicPr>
                <p:cNvPr id="77" name="Ink 76">
                  <a:extLst>
                    <a:ext uri="{FF2B5EF4-FFF2-40B4-BE49-F238E27FC236}">
                      <a16:creationId xmlns:a16="http://schemas.microsoft.com/office/drawing/2014/main" id="{5564A490-BDBD-9943-B1AC-63BC0327732E}"/>
                    </a:ext>
                  </a:extLst>
                </p:cNvPr>
                <p:cNvPicPr/>
                <p:nvPr/>
              </p:nvPicPr>
              <p:blipFill>
                <a:blip r:embed="rId143"/>
                <a:stretch>
                  <a:fillRect/>
                </a:stretch>
              </p:blipFill>
              <p:spPr>
                <a:xfrm>
                  <a:off x="7052325" y="5435489"/>
                  <a:ext cx="47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8" name="Ink 77">
                  <a:extLst>
                    <a:ext uri="{FF2B5EF4-FFF2-40B4-BE49-F238E27FC236}">
                      <a16:creationId xmlns:a16="http://schemas.microsoft.com/office/drawing/2014/main" id="{25BC9B37-C7FA-0C49-BC7E-99E40D8A5C40}"/>
                    </a:ext>
                  </a:extLst>
                </p14:cNvPr>
                <p14:cNvContentPartPr/>
                <p14:nvPr/>
              </p14:nvContentPartPr>
              <p14:xfrm>
                <a:off x="7048365" y="5477609"/>
                <a:ext cx="116640" cy="92520"/>
              </p14:xfrm>
            </p:contentPart>
          </mc:Choice>
          <mc:Fallback xmlns="">
            <p:pic>
              <p:nvPicPr>
                <p:cNvPr id="78" name="Ink 77">
                  <a:extLst>
                    <a:ext uri="{FF2B5EF4-FFF2-40B4-BE49-F238E27FC236}">
                      <a16:creationId xmlns:a16="http://schemas.microsoft.com/office/drawing/2014/main" id="{25BC9B37-C7FA-0C49-BC7E-99E40D8A5C40}"/>
                    </a:ext>
                  </a:extLst>
                </p:cNvPr>
                <p:cNvPicPr/>
                <p:nvPr/>
              </p:nvPicPr>
              <p:blipFill>
                <a:blip r:embed="rId145"/>
                <a:stretch>
                  <a:fillRect/>
                </a:stretch>
              </p:blipFill>
              <p:spPr>
                <a:xfrm>
                  <a:off x="7040805" y="5470049"/>
                  <a:ext cx="131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9" name="Ink 78">
                  <a:extLst>
                    <a:ext uri="{FF2B5EF4-FFF2-40B4-BE49-F238E27FC236}">
                      <a16:creationId xmlns:a16="http://schemas.microsoft.com/office/drawing/2014/main" id="{9C05A4E5-FB64-0842-9959-61B5220CCAC8}"/>
                    </a:ext>
                  </a:extLst>
                </p14:cNvPr>
                <p14:cNvContentPartPr/>
                <p14:nvPr/>
              </p14:nvContentPartPr>
              <p14:xfrm>
                <a:off x="7183005" y="5404529"/>
                <a:ext cx="360" cy="12240"/>
              </p14:xfrm>
            </p:contentPart>
          </mc:Choice>
          <mc:Fallback xmlns="">
            <p:pic>
              <p:nvPicPr>
                <p:cNvPr id="79" name="Ink 78">
                  <a:extLst>
                    <a:ext uri="{FF2B5EF4-FFF2-40B4-BE49-F238E27FC236}">
                      <a16:creationId xmlns:a16="http://schemas.microsoft.com/office/drawing/2014/main" id="{9C05A4E5-FB64-0842-9959-61B5220CCAC8}"/>
                    </a:ext>
                  </a:extLst>
                </p:cNvPr>
                <p:cNvPicPr/>
                <p:nvPr/>
              </p:nvPicPr>
              <p:blipFill>
                <a:blip r:embed="rId147"/>
                <a:stretch>
                  <a:fillRect/>
                </a:stretch>
              </p:blipFill>
              <p:spPr>
                <a:xfrm>
                  <a:off x="7175445" y="5397329"/>
                  <a:ext cx="15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0" name="Ink 79">
                  <a:extLst>
                    <a:ext uri="{FF2B5EF4-FFF2-40B4-BE49-F238E27FC236}">
                      <a16:creationId xmlns:a16="http://schemas.microsoft.com/office/drawing/2014/main" id="{059EF271-F3CB-D842-8304-D53E29FE8B2B}"/>
                    </a:ext>
                  </a:extLst>
                </p14:cNvPr>
                <p14:cNvContentPartPr/>
                <p14:nvPr/>
              </p14:nvContentPartPr>
              <p14:xfrm>
                <a:off x="7197405" y="5487689"/>
                <a:ext cx="116640" cy="86040"/>
              </p14:xfrm>
            </p:contentPart>
          </mc:Choice>
          <mc:Fallback xmlns="">
            <p:pic>
              <p:nvPicPr>
                <p:cNvPr id="80" name="Ink 79">
                  <a:extLst>
                    <a:ext uri="{FF2B5EF4-FFF2-40B4-BE49-F238E27FC236}">
                      <a16:creationId xmlns:a16="http://schemas.microsoft.com/office/drawing/2014/main" id="{059EF271-F3CB-D842-8304-D53E29FE8B2B}"/>
                    </a:ext>
                  </a:extLst>
                </p:cNvPr>
                <p:cNvPicPr/>
                <p:nvPr/>
              </p:nvPicPr>
              <p:blipFill>
                <a:blip r:embed="rId149"/>
                <a:stretch>
                  <a:fillRect/>
                </a:stretch>
              </p:blipFill>
              <p:spPr>
                <a:xfrm>
                  <a:off x="7189845" y="5480129"/>
                  <a:ext cx="1317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1" name="Ink 80">
                  <a:extLst>
                    <a:ext uri="{FF2B5EF4-FFF2-40B4-BE49-F238E27FC236}">
                      <a16:creationId xmlns:a16="http://schemas.microsoft.com/office/drawing/2014/main" id="{9FAD04AA-2AAC-2645-A0A7-F1C06AFDFF0A}"/>
                    </a:ext>
                  </a:extLst>
                </p14:cNvPr>
                <p14:cNvContentPartPr/>
                <p14:nvPr/>
              </p14:nvContentPartPr>
              <p14:xfrm>
                <a:off x="7339965" y="5457809"/>
                <a:ext cx="137160" cy="114840"/>
              </p14:xfrm>
            </p:contentPart>
          </mc:Choice>
          <mc:Fallback xmlns="">
            <p:pic>
              <p:nvPicPr>
                <p:cNvPr id="81" name="Ink 80">
                  <a:extLst>
                    <a:ext uri="{FF2B5EF4-FFF2-40B4-BE49-F238E27FC236}">
                      <a16:creationId xmlns:a16="http://schemas.microsoft.com/office/drawing/2014/main" id="{9FAD04AA-2AAC-2645-A0A7-F1C06AFDFF0A}"/>
                    </a:ext>
                  </a:extLst>
                </p:cNvPr>
                <p:cNvPicPr/>
                <p:nvPr/>
              </p:nvPicPr>
              <p:blipFill>
                <a:blip r:embed="rId151"/>
                <a:stretch>
                  <a:fillRect/>
                </a:stretch>
              </p:blipFill>
              <p:spPr>
                <a:xfrm>
                  <a:off x="7332405" y="5450249"/>
                  <a:ext cx="152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id="{EB4A89A7-83F7-E147-82E5-CC9FC35B2854}"/>
                    </a:ext>
                  </a:extLst>
                </p14:cNvPr>
                <p14:cNvContentPartPr/>
                <p14:nvPr/>
              </p14:nvContentPartPr>
              <p14:xfrm>
                <a:off x="7633365" y="5530169"/>
                <a:ext cx="195480" cy="244800"/>
              </p14:xfrm>
            </p:contentPart>
          </mc:Choice>
          <mc:Fallback xmlns="">
            <p:pic>
              <p:nvPicPr>
                <p:cNvPr id="99" name="Ink 98">
                  <a:extLst>
                    <a:ext uri="{FF2B5EF4-FFF2-40B4-BE49-F238E27FC236}">
                      <a16:creationId xmlns:a16="http://schemas.microsoft.com/office/drawing/2014/main" id="{EB4A89A7-83F7-E147-82E5-CC9FC35B2854}"/>
                    </a:ext>
                  </a:extLst>
                </p:cNvPr>
                <p:cNvPicPr/>
                <p:nvPr/>
              </p:nvPicPr>
              <p:blipFill>
                <a:blip r:embed="rId153"/>
                <a:stretch>
                  <a:fillRect/>
                </a:stretch>
              </p:blipFill>
              <p:spPr>
                <a:xfrm>
                  <a:off x="7625805" y="5522609"/>
                  <a:ext cx="210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E43968D7-4E23-E142-BF92-40EC74F53000}"/>
                    </a:ext>
                  </a:extLst>
                </p14:cNvPr>
                <p14:cNvContentPartPr/>
                <p14:nvPr/>
              </p14:nvContentPartPr>
              <p14:xfrm>
                <a:off x="7796445" y="5542049"/>
                <a:ext cx="248400" cy="295200"/>
              </p14:xfrm>
            </p:contentPart>
          </mc:Choice>
          <mc:Fallback xmlns="">
            <p:pic>
              <p:nvPicPr>
                <p:cNvPr id="101" name="Ink 100">
                  <a:extLst>
                    <a:ext uri="{FF2B5EF4-FFF2-40B4-BE49-F238E27FC236}">
                      <a16:creationId xmlns:a16="http://schemas.microsoft.com/office/drawing/2014/main" id="{E43968D7-4E23-E142-BF92-40EC74F53000}"/>
                    </a:ext>
                  </a:extLst>
                </p:cNvPr>
                <p:cNvPicPr/>
                <p:nvPr/>
              </p:nvPicPr>
              <p:blipFill>
                <a:blip r:embed="rId155"/>
                <a:stretch>
                  <a:fillRect/>
                </a:stretch>
              </p:blipFill>
              <p:spPr>
                <a:xfrm>
                  <a:off x="7788885" y="5534849"/>
                  <a:ext cx="2635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3405F9C6-6EE6-9D48-B9FA-F2F42AB31F75}"/>
                    </a:ext>
                  </a:extLst>
                </p14:cNvPr>
                <p14:cNvContentPartPr/>
                <p14:nvPr/>
              </p14:nvContentPartPr>
              <p14:xfrm>
                <a:off x="7979325" y="5520809"/>
                <a:ext cx="244800" cy="291960"/>
              </p14:xfrm>
            </p:contentPart>
          </mc:Choice>
          <mc:Fallback xmlns="">
            <p:pic>
              <p:nvPicPr>
                <p:cNvPr id="103" name="Ink 102">
                  <a:extLst>
                    <a:ext uri="{FF2B5EF4-FFF2-40B4-BE49-F238E27FC236}">
                      <a16:creationId xmlns:a16="http://schemas.microsoft.com/office/drawing/2014/main" id="{3405F9C6-6EE6-9D48-B9FA-F2F42AB31F75}"/>
                    </a:ext>
                  </a:extLst>
                </p:cNvPr>
                <p:cNvPicPr/>
                <p:nvPr/>
              </p:nvPicPr>
              <p:blipFill>
                <a:blip r:embed="rId157"/>
                <a:stretch>
                  <a:fillRect/>
                </a:stretch>
              </p:blipFill>
              <p:spPr>
                <a:xfrm>
                  <a:off x="7971765" y="5513249"/>
                  <a:ext cx="259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Ink 103">
                  <a:extLst>
                    <a:ext uri="{FF2B5EF4-FFF2-40B4-BE49-F238E27FC236}">
                      <a16:creationId xmlns:a16="http://schemas.microsoft.com/office/drawing/2014/main" id="{F6B42D74-2BE1-4B4F-9A91-1670EC400C1B}"/>
                    </a:ext>
                  </a:extLst>
                </p14:cNvPr>
                <p14:cNvContentPartPr/>
                <p14:nvPr/>
              </p14:nvContentPartPr>
              <p14:xfrm>
                <a:off x="8193165" y="5574809"/>
                <a:ext cx="162000" cy="200160"/>
              </p14:xfrm>
            </p:contentPart>
          </mc:Choice>
          <mc:Fallback xmlns="">
            <p:pic>
              <p:nvPicPr>
                <p:cNvPr id="104" name="Ink 103">
                  <a:extLst>
                    <a:ext uri="{FF2B5EF4-FFF2-40B4-BE49-F238E27FC236}">
                      <a16:creationId xmlns:a16="http://schemas.microsoft.com/office/drawing/2014/main" id="{F6B42D74-2BE1-4B4F-9A91-1670EC400C1B}"/>
                    </a:ext>
                  </a:extLst>
                </p:cNvPr>
                <p:cNvPicPr/>
                <p:nvPr/>
              </p:nvPicPr>
              <p:blipFill>
                <a:blip r:embed="rId159"/>
                <a:stretch>
                  <a:fillRect/>
                </a:stretch>
              </p:blipFill>
              <p:spPr>
                <a:xfrm>
                  <a:off x="8185605" y="5567249"/>
                  <a:ext cx="1771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Ink 104">
                  <a:extLst>
                    <a:ext uri="{FF2B5EF4-FFF2-40B4-BE49-F238E27FC236}">
                      <a16:creationId xmlns:a16="http://schemas.microsoft.com/office/drawing/2014/main" id="{DEA52F3E-1560-084D-BC5E-D81E97A99A1E}"/>
                    </a:ext>
                  </a:extLst>
                </p14:cNvPr>
                <p14:cNvContentPartPr/>
                <p14:nvPr/>
              </p14:nvContentPartPr>
              <p14:xfrm>
                <a:off x="8299005" y="5720249"/>
                <a:ext cx="96840" cy="117360"/>
              </p14:xfrm>
            </p:contentPart>
          </mc:Choice>
          <mc:Fallback xmlns="">
            <p:pic>
              <p:nvPicPr>
                <p:cNvPr id="105" name="Ink 104">
                  <a:extLst>
                    <a:ext uri="{FF2B5EF4-FFF2-40B4-BE49-F238E27FC236}">
                      <a16:creationId xmlns:a16="http://schemas.microsoft.com/office/drawing/2014/main" id="{DEA52F3E-1560-084D-BC5E-D81E97A99A1E}"/>
                    </a:ext>
                  </a:extLst>
                </p:cNvPr>
                <p:cNvPicPr/>
                <p:nvPr/>
              </p:nvPicPr>
              <p:blipFill>
                <a:blip r:embed="rId161"/>
                <a:stretch>
                  <a:fillRect/>
                </a:stretch>
              </p:blipFill>
              <p:spPr>
                <a:xfrm>
                  <a:off x="8291445" y="5712689"/>
                  <a:ext cx="111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7" name="Ink 106">
                  <a:extLst>
                    <a:ext uri="{FF2B5EF4-FFF2-40B4-BE49-F238E27FC236}">
                      <a16:creationId xmlns:a16="http://schemas.microsoft.com/office/drawing/2014/main" id="{E11760DC-1DD0-3A4A-BABC-554C7373DBB6}"/>
                    </a:ext>
                  </a:extLst>
                </p14:cNvPr>
                <p14:cNvContentPartPr/>
                <p14:nvPr/>
              </p14:nvContentPartPr>
              <p14:xfrm>
                <a:off x="7811565" y="6113369"/>
                <a:ext cx="125280" cy="134640"/>
              </p14:xfrm>
            </p:contentPart>
          </mc:Choice>
          <mc:Fallback xmlns="">
            <p:pic>
              <p:nvPicPr>
                <p:cNvPr id="107" name="Ink 106">
                  <a:extLst>
                    <a:ext uri="{FF2B5EF4-FFF2-40B4-BE49-F238E27FC236}">
                      <a16:creationId xmlns:a16="http://schemas.microsoft.com/office/drawing/2014/main" id="{E11760DC-1DD0-3A4A-BABC-554C7373DBB6}"/>
                    </a:ext>
                  </a:extLst>
                </p:cNvPr>
                <p:cNvPicPr/>
                <p:nvPr/>
              </p:nvPicPr>
              <p:blipFill>
                <a:blip r:embed="rId163"/>
                <a:stretch>
                  <a:fillRect/>
                </a:stretch>
              </p:blipFill>
              <p:spPr>
                <a:xfrm>
                  <a:off x="7804005" y="6106169"/>
                  <a:ext cx="1404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8" name="Ink 107">
                  <a:extLst>
                    <a:ext uri="{FF2B5EF4-FFF2-40B4-BE49-F238E27FC236}">
                      <a16:creationId xmlns:a16="http://schemas.microsoft.com/office/drawing/2014/main" id="{F219BF08-67F9-0C45-858B-04AD62A52ABE}"/>
                    </a:ext>
                  </a:extLst>
                </p14:cNvPr>
                <p14:cNvContentPartPr/>
                <p14:nvPr/>
              </p14:nvContentPartPr>
              <p14:xfrm>
                <a:off x="8064285" y="6056849"/>
                <a:ext cx="201600" cy="228600"/>
              </p14:xfrm>
            </p:contentPart>
          </mc:Choice>
          <mc:Fallback xmlns="">
            <p:pic>
              <p:nvPicPr>
                <p:cNvPr id="108" name="Ink 107">
                  <a:extLst>
                    <a:ext uri="{FF2B5EF4-FFF2-40B4-BE49-F238E27FC236}">
                      <a16:creationId xmlns:a16="http://schemas.microsoft.com/office/drawing/2014/main" id="{F219BF08-67F9-0C45-858B-04AD62A52ABE}"/>
                    </a:ext>
                  </a:extLst>
                </p:cNvPr>
                <p:cNvPicPr/>
                <p:nvPr/>
              </p:nvPicPr>
              <p:blipFill>
                <a:blip r:embed="rId165"/>
                <a:stretch>
                  <a:fillRect/>
                </a:stretch>
              </p:blipFill>
              <p:spPr>
                <a:xfrm>
                  <a:off x="8056725" y="6049289"/>
                  <a:ext cx="2167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9" name="Ink 108">
                  <a:extLst>
                    <a:ext uri="{FF2B5EF4-FFF2-40B4-BE49-F238E27FC236}">
                      <a16:creationId xmlns:a16="http://schemas.microsoft.com/office/drawing/2014/main" id="{5BFF0224-67D4-3444-9D94-33B861F0D659}"/>
                    </a:ext>
                  </a:extLst>
                </p14:cNvPr>
                <p14:cNvContentPartPr/>
                <p14:nvPr/>
              </p14:nvContentPartPr>
              <p14:xfrm>
                <a:off x="8260485" y="6063329"/>
                <a:ext cx="175680" cy="245880"/>
              </p14:xfrm>
            </p:contentPart>
          </mc:Choice>
          <mc:Fallback xmlns="">
            <p:pic>
              <p:nvPicPr>
                <p:cNvPr id="109" name="Ink 108">
                  <a:extLst>
                    <a:ext uri="{FF2B5EF4-FFF2-40B4-BE49-F238E27FC236}">
                      <a16:creationId xmlns:a16="http://schemas.microsoft.com/office/drawing/2014/main" id="{5BFF0224-67D4-3444-9D94-33B861F0D659}"/>
                    </a:ext>
                  </a:extLst>
                </p:cNvPr>
                <p:cNvPicPr/>
                <p:nvPr/>
              </p:nvPicPr>
              <p:blipFill>
                <a:blip r:embed="rId167"/>
                <a:stretch>
                  <a:fillRect/>
                </a:stretch>
              </p:blipFill>
              <p:spPr>
                <a:xfrm>
                  <a:off x="8252925" y="6055769"/>
                  <a:ext cx="190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Ink 109">
                  <a:extLst>
                    <a:ext uri="{FF2B5EF4-FFF2-40B4-BE49-F238E27FC236}">
                      <a16:creationId xmlns:a16="http://schemas.microsoft.com/office/drawing/2014/main" id="{81F19449-B0DA-4145-97F5-DBD3E1DAB39F}"/>
                    </a:ext>
                  </a:extLst>
                </p14:cNvPr>
                <p14:cNvContentPartPr/>
                <p14:nvPr/>
              </p14:nvContentPartPr>
              <p14:xfrm>
                <a:off x="8447685" y="6199409"/>
                <a:ext cx="52200" cy="82440"/>
              </p14:xfrm>
            </p:contentPart>
          </mc:Choice>
          <mc:Fallback xmlns="">
            <p:pic>
              <p:nvPicPr>
                <p:cNvPr id="110" name="Ink 109">
                  <a:extLst>
                    <a:ext uri="{FF2B5EF4-FFF2-40B4-BE49-F238E27FC236}">
                      <a16:creationId xmlns:a16="http://schemas.microsoft.com/office/drawing/2014/main" id="{81F19449-B0DA-4145-97F5-DBD3E1DAB39F}"/>
                    </a:ext>
                  </a:extLst>
                </p:cNvPr>
                <p:cNvPicPr/>
                <p:nvPr/>
              </p:nvPicPr>
              <p:blipFill>
                <a:blip r:embed="rId169"/>
                <a:stretch>
                  <a:fillRect/>
                </a:stretch>
              </p:blipFill>
              <p:spPr>
                <a:xfrm>
                  <a:off x="8440125" y="6191849"/>
                  <a:ext cx="67320" cy="97560"/>
                </a:xfrm>
                <a:prstGeom prst="rect">
                  <a:avLst/>
                </a:prstGeom>
              </p:spPr>
            </p:pic>
          </mc:Fallback>
        </mc:AlternateContent>
      </p:grpSp>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rotWithShape="1">
          <a:blip r:embed="rId3">
            <a:extLst>
              <a:ext uri="{28A0092B-C50C-407E-A947-70E740481C1C}">
                <a14:useLocalDpi xmlns:a14="http://schemas.microsoft.com/office/drawing/2010/main" val="0"/>
              </a:ext>
            </a:extLst>
          </a:blip>
          <a:srcRect l="9624" t="5244" r="12742" b="14789"/>
          <a:stretch/>
        </p:blipFill>
        <p:spPr>
          <a:xfrm>
            <a:off x="1835696" y="-99392"/>
            <a:ext cx="4970892" cy="666936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482086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1226" y="2416174"/>
            <a:ext cx="184666" cy="461665"/>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395536" y="188640"/>
            <a:ext cx="4952310" cy="6554833"/>
          </a:xfrm>
          <a:prstGeom prst="rect">
            <a:avLst/>
          </a:prstGeom>
        </p:spPr>
      </p:pic>
      <p:sp>
        <p:nvSpPr>
          <p:cNvPr id="6" name="TextBox 5"/>
          <p:cNvSpPr txBox="1"/>
          <p:nvPr/>
        </p:nvSpPr>
        <p:spPr>
          <a:xfrm>
            <a:off x="5796136" y="1700808"/>
            <a:ext cx="3347864" cy="3170099"/>
          </a:xfrm>
          <a:prstGeom prst="rect">
            <a:avLst/>
          </a:prstGeom>
          <a:noFill/>
        </p:spPr>
        <p:txBody>
          <a:bodyPr wrap="square" rtlCol="0">
            <a:spAutoFit/>
          </a:bodyPr>
          <a:lstStyle/>
          <a:p>
            <a:pPr algn="ctr"/>
            <a:r>
              <a:rPr lang="en-US" sz="3600" dirty="0">
                <a:latin typeface="+mj-lt"/>
              </a:rPr>
              <a:t>Table 2.5 </a:t>
            </a:r>
          </a:p>
          <a:p>
            <a:pPr algn="ctr"/>
            <a:r>
              <a:rPr lang="en-US" sz="3600" dirty="0">
                <a:latin typeface="+mj-lt"/>
              </a:rPr>
              <a:t> </a:t>
            </a:r>
          </a:p>
          <a:p>
            <a:pPr algn="ctr"/>
            <a:r>
              <a:rPr lang="en-US" sz="3200" dirty="0">
                <a:latin typeface="+mj-lt"/>
              </a:rPr>
              <a:t>SPEC </a:t>
            </a:r>
          </a:p>
          <a:p>
            <a:pPr algn="ctr"/>
            <a:r>
              <a:rPr lang="en-US" sz="3200" dirty="0">
                <a:latin typeface="+mj-lt"/>
              </a:rPr>
              <a:t>CPU2006 </a:t>
            </a:r>
          </a:p>
          <a:p>
            <a:pPr algn="ctr"/>
            <a:r>
              <a:rPr lang="en-US" sz="3200" dirty="0">
                <a:latin typeface="+mj-lt"/>
              </a:rPr>
              <a:t>Integer Benchmarks </a:t>
            </a:r>
          </a:p>
        </p:txBody>
      </p:sp>
      <p:sp>
        <p:nvSpPr>
          <p:cNvPr id="7" name="TextBox 6"/>
          <p:cNvSpPr txBox="1"/>
          <p:nvPr/>
        </p:nvSpPr>
        <p:spPr>
          <a:xfrm>
            <a:off x="5796136" y="6453336"/>
            <a:ext cx="3347864" cy="253916"/>
          </a:xfrm>
          <a:prstGeom prst="rect">
            <a:avLst/>
          </a:prstGeom>
          <a:noFill/>
        </p:spPr>
        <p:txBody>
          <a:bodyPr wrap="square" rtlCol="0">
            <a:spAutoFit/>
          </a:bodyPr>
          <a:lstStyle/>
          <a:p>
            <a:r>
              <a:rPr lang="en-US" sz="1050" dirty="0">
                <a:latin typeface="+mn-lt"/>
              </a:rPr>
              <a:t>(Table can be found on page 69 in the textbook.)</a:t>
            </a:r>
          </a:p>
        </p:txBody>
      </p:sp>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grpSp>
        <p:nvGrpSpPr>
          <p:cNvPr id="11" name="Group 10">
            <a:extLst>
              <a:ext uri="{FF2B5EF4-FFF2-40B4-BE49-F238E27FC236}">
                <a16:creationId xmlns:a16="http://schemas.microsoft.com/office/drawing/2014/main" id="{DC35C812-0188-A84F-8DD6-ADB716C1A031}"/>
              </a:ext>
            </a:extLst>
          </p:cNvPr>
          <p:cNvGrpSpPr/>
          <p:nvPr/>
        </p:nvGrpSpPr>
        <p:grpSpPr>
          <a:xfrm>
            <a:off x="6453023" y="903983"/>
            <a:ext cx="471960" cy="229680"/>
            <a:chOff x="6453023" y="903983"/>
            <a:chExt cx="471960" cy="2296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631B3D2-EDCF-F847-9635-C73CD806DC00}"/>
                    </a:ext>
                  </a:extLst>
                </p14:cNvPr>
                <p14:cNvContentPartPr/>
                <p14:nvPr/>
              </p14:nvContentPartPr>
              <p14:xfrm>
                <a:off x="6453023" y="903983"/>
                <a:ext cx="126360" cy="205560"/>
              </p14:xfrm>
            </p:contentPart>
          </mc:Choice>
          <mc:Fallback xmlns="">
            <p:pic>
              <p:nvPicPr>
                <p:cNvPr id="3" name="Ink 2">
                  <a:extLst>
                    <a:ext uri="{FF2B5EF4-FFF2-40B4-BE49-F238E27FC236}">
                      <a16:creationId xmlns:a16="http://schemas.microsoft.com/office/drawing/2014/main" id="{0631B3D2-EDCF-F847-9635-C73CD806DC00}"/>
                    </a:ext>
                  </a:extLst>
                </p:cNvPr>
                <p:cNvPicPr/>
                <p:nvPr/>
              </p:nvPicPr>
              <p:blipFill>
                <a:blip r:embed="rId5"/>
                <a:stretch>
                  <a:fillRect/>
                </a:stretch>
              </p:blipFill>
              <p:spPr>
                <a:xfrm>
                  <a:off x="6445463" y="896423"/>
                  <a:ext cx="141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93CD5F-7D10-5E45-80EF-DB5C122DD57A}"/>
                    </a:ext>
                  </a:extLst>
                </p14:cNvPr>
                <p14:cNvContentPartPr/>
                <p14:nvPr/>
              </p14:nvContentPartPr>
              <p14:xfrm>
                <a:off x="6651023" y="944303"/>
                <a:ext cx="11880" cy="178920"/>
              </p14:xfrm>
            </p:contentPart>
          </mc:Choice>
          <mc:Fallback xmlns="">
            <p:pic>
              <p:nvPicPr>
                <p:cNvPr id="8" name="Ink 7">
                  <a:extLst>
                    <a:ext uri="{FF2B5EF4-FFF2-40B4-BE49-F238E27FC236}">
                      <a16:creationId xmlns:a16="http://schemas.microsoft.com/office/drawing/2014/main" id="{2793CD5F-7D10-5E45-80EF-DB5C122DD57A}"/>
                    </a:ext>
                  </a:extLst>
                </p:cNvPr>
                <p:cNvPicPr/>
                <p:nvPr/>
              </p:nvPicPr>
              <p:blipFill>
                <a:blip r:embed="rId7"/>
                <a:stretch>
                  <a:fillRect/>
                </a:stretch>
              </p:blipFill>
              <p:spPr>
                <a:xfrm>
                  <a:off x="6643463" y="936743"/>
                  <a:ext cx="27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96E58B0-BC4F-CA4C-9338-8E847738939F}"/>
                    </a:ext>
                  </a:extLst>
                </p14:cNvPr>
                <p14:cNvContentPartPr/>
                <p14:nvPr/>
              </p14:nvContentPartPr>
              <p14:xfrm>
                <a:off x="6640583" y="908303"/>
                <a:ext cx="84600" cy="122760"/>
              </p14:xfrm>
            </p:contentPart>
          </mc:Choice>
          <mc:Fallback xmlns="">
            <p:pic>
              <p:nvPicPr>
                <p:cNvPr id="9" name="Ink 8">
                  <a:extLst>
                    <a:ext uri="{FF2B5EF4-FFF2-40B4-BE49-F238E27FC236}">
                      <a16:creationId xmlns:a16="http://schemas.microsoft.com/office/drawing/2014/main" id="{D96E58B0-BC4F-CA4C-9338-8E847738939F}"/>
                    </a:ext>
                  </a:extLst>
                </p:cNvPr>
                <p:cNvPicPr/>
                <p:nvPr/>
              </p:nvPicPr>
              <p:blipFill>
                <a:blip r:embed="rId9"/>
                <a:stretch>
                  <a:fillRect/>
                </a:stretch>
              </p:blipFill>
              <p:spPr>
                <a:xfrm>
                  <a:off x="6633023" y="900743"/>
                  <a:ext cx="997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0895EA78-EC28-E74E-879F-8CAA26BBBEF3}"/>
                    </a:ext>
                  </a:extLst>
                </p14:cNvPr>
                <p14:cNvContentPartPr/>
                <p14:nvPr/>
              </p14:nvContentPartPr>
              <p14:xfrm>
                <a:off x="6786383" y="979223"/>
                <a:ext cx="138600" cy="154440"/>
              </p14:xfrm>
            </p:contentPart>
          </mc:Choice>
          <mc:Fallback xmlns="">
            <p:pic>
              <p:nvPicPr>
                <p:cNvPr id="10" name="Ink 9">
                  <a:extLst>
                    <a:ext uri="{FF2B5EF4-FFF2-40B4-BE49-F238E27FC236}">
                      <a16:creationId xmlns:a16="http://schemas.microsoft.com/office/drawing/2014/main" id="{0895EA78-EC28-E74E-879F-8CAA26BBBEF3}"/>
                    </a:ext>
                  </a:extLst>
                </p:cNvPr>
                <p:cNvPicPr/>
                <p:nvPr/>
              </p:nvPicPr>
              <p:blipFill>
                <a:blip r:embed="rId11"/>
                <a:stretch>
                  <a:fillRect/>
                </a:stretch>
              </p:blipFill>
              <p:spPr>
                <a:xfrm>
                  <a:off x="6778823" y="971663"/>
                  <a:ext cx="153720" cy="169560"/>
                </a:xfrm>
                <a:prstGeom prst="rect">
                  <a:avLst/>
                </a:prstGeom>
              </p:spPr>
            </p:pic>
          </mc:Fallback>
        </mc:AlternateContent>
      </p:grpSp>
      <p:grpSp>
        <p:nvGrpSpPr>
          <p:cNvPr id="18" name="Group 17">
            <a:extLst>
              <a:ext uri="{FF2B5EF4-FFF2-40B4-BE49-F238E27FC236}">
                <a16:creationId xmlns:a16="http://schemas.microsoft.com/office/drawing/2014/main" id="{8D896918-CD96-584F-BA65-0544F1FC2931}"/>
              </a:ext>
            </a:extLst>
          </p:cNvPr>
          <p:cNvGrpSpPr/>
          <p:nvPr/>
        </p:nvGrpSpPr>
        <p:grpSpPr>
          <a:xfrm>
            <a:off x="7019303" y="966263"/>
            <a:ext cx="565200" cy="183600"/>
            <a:chOff x="7019303" y="966263"/>
            <a:chExt cx="565200" cy="183600"/>
          </a:xfrm>
        </p:grpSpPr>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9386468-A430-4749-A273-39DF2547BE73}"/>
                    </a:ext>
                  </a:extLst>
                </p14:cNvPr>
                <p14:cNvContentPartPr/>
                <p14:nvPr/>
              </p14:nvContentPartPr>
              <p14:xfrm>
                <a:off x="7019303" y="966263"/>
                <a:ext cx="69120" cy="171360"/>
              </p14:xfrm>
            </p:contentPart>
          </mc:Choice>
          <mc:Fallback xmlns="">
            <p:pic>
              <p:nvPicPr>
                <p:cNvPr id="12" name="Ink 11">
                  <a:extLst>
                    <a:ext uri="{FF2B5EF4-FFF2-40B4-BE49-F238E27FC236}">
                      <a16:creationId xmlns:a16="http://schemas.microsoft.com/office/drawing/2014/main" id="{29386468-A430-4749-A273-39DF2547BE73}"/>
                    </a:ext>
                  </a:extLst>
                </p:cNvPr>
                <p:cNvPicPr/>
                <p:nvPr/>
              </p:nvPicPr>
              <p:blipFill>
                <a:blip r:embed="rId13"/>
                <a:stretch>
                  <a:fillRect/>
                </a:stretch>
              </p:blipFill>
              <p:spPr>
                <a:xfrm>
                  <a:off x="7011743" y="958703"/>
                  <a:ext cx="842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609BEB8E-1904-6840-9257-F69DC1EBE215}"/>
                    </a:ext>
                  </a:extLst>
                </p14:cNvPr>
                <p14:cNvContentPartPr/>
                <p14:nvPr/>
              </p14:nvContentPartPr>
              <p14:xfrm>
                <a:off x="7157903" y="979583"/>
                <a:ext cx="2160" cy="19800"/>
              </p14:xfrm>
            </p:contentPart>
          </mc:Choice>
          <mc:Fallback xmlns="">
            <p:pic>
              <p:nvPicPr>
                <p:cNvPr id="13" name="Ink 12">
                  <a:extLst>
                    <a:ext uri="{FF2B5EF4-FFF2-40B4-BE49-F238E27FC236}">
                      <a16:creationId xmlns:a16="http://schemas.microsoft.com/office/drawing/2014/main" id="{609BEB8E-1904-6840-9257-F69DC1EBE215}"/>
                    </a:ext>
                  </a:extLst>
                </p:cNvPr>
                <p:cNvPicPr/>
                <p:nvPr/>
              </p:nvPicPr>
              <p:blipFill>
                <a:blip r:embed="rId15"/>
                <a:stretch>
                  <a:fillRect/>
                </a:stretch>
              </p:blipFill>
              <p:spPr>
                <a:xfrm>
                  <a:off x="7150343" y="972023"/>
                  <a:ext cx="17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2934FCD1-3396-9342-94A4-79388BC9EFF1}"/>
                    </a:ext>
                  </a:extLst>
                </p14:cNvPr>
                <p14:cNvContentPartPr/>
                <p14:nvPr/>
              </p14:nvContentPartPr>
              <p14:xfrm>
                <a:off x="7141703" y="975983"/>
                <a:ext cx="126360" cy="148320"/>
              </p14:xfrm>
            </p:contentPart>
          </mc:Choice>
          <mc:Fallback xmlns="">
            <p:pic>
              <p:nvPicPr>
                <p:cNvPr id="15" name="Ink 14">
                  <a:extLst>
                    <a:ext uri="{FF2B5EF4-FFF2-40B4-BE49-F238E27FC236}">
                      <a16:creationId xmlns:a16="http://schemas.microsoft.com/office/drawing/2014/main" id="{2934FCD1-3396-9342-94A4-79388BC9EFF1}"/>
                    </a:ext>
                  </a:extLst>
                </p:cNvPr>
                <p:cNvPicPr/>
                <p:nvPr/>
              </p:nvPicPr>
              <p:blipFill>
                <a:blip r:embed="rId17"/>
                <a:stretch>
                  <a:fillRect/>
                </a:stretch>
              </p:blipFill>
              <p:spPr>
                <a:xfrm>
                  <a:off x="7134143" y="968423"/>
                  <a:ext cx="141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D5A1C512-9393-D947-8FDD-B59317A42027}"/>
                    </a:ext>
                  </a:extLst>
                </p14:cNvPr>
                <p14:cNvContentPartPr/>
                <p14:nvPr/>
              </p14:nvContentPartPr>
              <p14:xfrm>
                <a:off x="7372103" y="975983"/>
                <a:ext cx="7560" cy="173880"/>
              </p14:xfrm>
            </p:contentPart>
          </mc:Choice>
          <mc:Fallback xmlns="">
            <p:pic>
              <p:nvPicPr>
                <p:cNvPr id="16" name="Ink 15">
                  <a:extLst>
                    <a:ext uri="{FF2B5EF4-FFF2-40B4-BE49-F238E27FC236}">
                      <a16:creationId xmlns:a16="http://schemas.microsoft.com/office/drawing/2014/main" id="{D5A1C512-9393-D947-8FDD-B59317A42027}"/>
                    </a:ext>
                  </a:extLst>
                </p:cNvPr>
                <p:cNvPicPr/>
                <p:nvPr/>
              </p:nvPicPr>
              <p:blipFill>
                <a:blip r:embed="rId19"/>
                <a:stretch>
                  <a:fillRect/>
                </a:stretch>
              </p:blipFill>
              <p:spPr>
                <a:xfrm>
                  <a:off x="7364543" y="968423"/>
                  <a:ext cx="226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B3C78D56-21FB-7A4C-85B5-FAFC1B86116B}"/>
                    </a:ext>
                  </a:extLst>
                </p14:cNvPr>
                <p14:cNvContentPartPr/>
                <p14:nvPr/>
              </p14:nvContentPartPr>
              <p14:xfrm>
                <a:off x="7450583" y="996863"/>
                <a:ext cx="133920" cy="137160"/>
              </p14:xfrm>
            </p:contentPart>
          </mc:Choice>
          <mc:Fallback xmlns="">
            <p:pic>
              <p:nvPicPr>
                <p:cNvPr id="17" name="Ink 16">
                  <a:extLst>
                    <a:ext uri="{FF2B5EF4-FFF2-40B4-BE49-F238E27FC236}">
                      <a16:creationId xmlns:a16="http://schemas.microsoft.com/office/drawing/2014/main" id="{B3C78D56-21FB-7A4C-85B5-FAFC1B86116B}"/>
                    </a:ext>
                  </a:extLst>
                </p:cNvPr>
                <p:cNvPicPr/>
                <p:nvPr/>
              </p:nvPicPr>
              <p:blipFill>
                <a:blip r:embed="rId21"/>
                <a:stretch>
                  <a:fillRect/>
                </a:stretch>
              </p:blipFill>
              <p:spPr>
                <a:xfrm>
                  <a:off x="7443023" y="989303"/>
                  <a:ext cx="149040" cy="15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BF3D5785-A547-0B4E-BC53-477F51DFF6F1}"/>
                  </a:ext>
                </a:extLst>
              </p14:cNvPr>
              <p14:cNvContentPartPr/>
              <p14:nvPr/>
            </p14:nvContentPartPr>
            <p14:xfrm>
              <a:off x="4418859" y="1524282"/>
              <a:ext cx="143640" cy="33840"/>
            </p14:xfrm>
          </p:contentPart>
        </mc:Choice>
        <mc:Fallback xmlns="">
          <p:pic>
            <p:nvPicPr>
              <p:cNvPr id="19" name="Ink 18">
                <a:extLst>
                  <a:ext uri="{FF2B5EF4-FFF2-40B4-BE49-F238E27FC236}">
                    <a16:creationId xmlns:a16="http://schemas.microsoft.com/office/drawing/2014/main" id="{BF3D5785-A547-0B4E-BC53-477F51DFF6F1}"/>
                  </a:ext>
                </a:extLst>
              </p:cNvPr>
              <p:cNvPicPr/>
              <p:nvPr/>
            </p:nvPicPr>
            <p:blipFill>
              <a:blip r:embed="rId23"/>
              <a:stretch>
                <a:fillRect/>
              </a:stretch>
            </p:blipFill>
            <p:spPr>
              <a:xfrm>
                <a:off x="4411299" y="1516722"/>
                <a:ext cx="158760" cy="48960"/>
              </a:xfrm>
              <a:prstGeom prst="rect">
                <a:avLst/>
              </a:prstGeom>
            </p:spPr>
          </p:pic>
        </mc:Fallback>
      </mc:AlternateContent>
      <p:grpSp>
        <p:nvGrpSpPr>
          <p:cNvPr id="29" name="Group 28">
            <a:extLst>
              <a:ext uri="{FF2B5EF4-FFF2-40B4-BE49-F238E27FC236}">
                <a16:creationId xmlns:a16="http://schemas.microsoft.com/office/drawing/2014/main" id="{96A6E9E0-C19E-4245-87BC-50F0C850A982}"/>
              </a:ext>
            </a:extLst>
          </p:cNvPr>
          <p:cNvGrpSpPr/>
          <p:nvPr/>
        </p:nvGrpSpPr>
        <p:grpSpPr>
          <a:xfrm>
            <a:off x="5404899" y="3310242"/>
            <a:ext cx="684000" cy="281880"/>
            <a:chOff x="5404899" y="3310242"/>
            <a:chExt cx="684000" cy="281880"/>
          </a:xfrm>
        </p:grpSpPr>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91047C11-7B12-744B-BFB9-6109731E1C77}"/>
                    </a:ext>
                  </a:extLst>
                </p14:cNvPr>
                <p14:cNvContentPartPr/>
                <p14:nvPr/>
              </p14:nvContentPartPr>
              <p14:xfrm>
                <a:off x="5404899" y="3454962"/>
                <a:ext cx="82080" cy="93960"/>
              </p14:xfrm>
            </p:contentPart>
          </mc:Choice>
          <mc:Fallback xmlns="">
            <p:pic>
              <p:nvPicPr>
                <p:cNvPr id="21" name="Ink 20">
                  <a:extLst>
                    <a:ext uri="{FF2B5EF4-FFF2-40B4-BE49-F238E27FC236}">
                      <a16:creationId xmlns:a16="http://schemas.microsoft.com/office/drawing/2014/main" id="{91047C11-7B12-744B-BFB9-6109731E1C77}"/>
                    </a:ext>
                  </a:extLst>
                </p:cNvPr>
                <p:cNvPicPr/>
                <p:nvPr/>
              </p:nvPicPr>
              <p:blipFill>
                <a:blip r:embed="rId25"/>
                <a:stretch>
                  <a:fillRect/>
                </a:stretch>
              </p:blipFill>
              <p:spPr>
                <a:xfrm>
                  <a:off x="5397339" y="3447402"/>
                  <a:ext cx="972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0B4EF59C-37FF-EE40-8229-D7B07AC0523A}"/>
                    </a:ext>
                  </a:extLst>
                </p14:cNvPr>
                <p14:cNvContentPartPr/>
                <p14:nvPr/>
              </p14:nvContentPartPr>
              <p14:xfrm>
                <a:off x="5522259" y="3466842"/>
                <a:ext cx="74520" cy="61920"/>
              </p14:xfrm>
            </p:contentPart>
          </mc:Choice>
          <mc:Fallback xmlns="">
            <p:pic>
              <p:nvPicPr>
                <p:cNvPr id="22" name="Ink 21">
                  <a:extLst>
                    <a:ext uri="{FF2B5EF4-FFF2-40B4-BE49-F238E27FC236}">
                      <a16:creationId xmlns:a16="http://schemas.microsoft.com/office/drawing/2014/main" id="{0B4EF59C-37FF-EE40-8229-D7B07AC0523A}"/>
                    </a:ext>
                  </a:extLst>
                </p:cNvPr>
                <p:cNvPicPr/>
                <p:nvPr/>
              </p:nvPicPr>
              <p:blipFill>
                <a:blip r:embed="rId27"/>
                <a:stretch>
                  <a:fillRect/>
                </a:stretch>
              </p:blipFill>
              <p:spPr>
                <a:xfrm>
                  <a:off x="5514699" y="3459282"/>
                  <a:ext cx="896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9C200185-2BDE-E44F-B089-5E13E7198F24}"/>
                    </a:ext>
                  </a:extLst>
                </p14:cNvPr>
                <p14:cNvContentPartPr/>
                <p14:nvPr/>
              </p14:nvContentPartPr>
              <p14:xfrm>
                <a:off x="5636379" y="3449562"/>
                <a:ext cx="96480" cy="142560"/>
              </p14:xfrm>
            </p:contentPart>
          </mc:Choice>
          <mc:Fallback xmlns="">
            <p:pic>
              <p:nvPicPr>
                <p:cNvPr id="23" name="Ink 22">
                  <a:extLst>
                    <a:ext uri="{FF2B5EF4-FFF2-40B4-BE49-F238E27FC236}">
                      <a16:creationId xmlns:a16="http://schemas.microsoft.com/office/drawing/2014/main" id="{9C200185-2BDE-E44F-B089-5E13E7198F24}"/>
                    </a:ext>
                  </a:extLst>
                </p:cNvPr>
                <p:cNvPicPr/>
                <p:nvPr/>
              </p:nvPicPr>
              <p:blipFill>
                <a:blip r:embed="rId29"/>
                <a:stretch>
                  <a:fillRect/>
                </a:stretch>
              </p:blipFill>
              <p:spPr>
                <a:xfrm>
                  <a:off x="5628819" y="3442002"/>
                  <a:ext cx="1116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55DC3BF-5313-9545-B4A7-3B5018D344FF}"/>
                    </a:ext>
                  </a:extLst>
                </p14:cNvPr>
                <p14:cNvContentPartPr/>
                <p14:nvPr/>
              </p14:nvContentPartPr>
              <p14:xfrm>
                <a:off x="5763459" y="3418962"/>
                <a:ext cx="14760" cy="88200"/>
              </p14:xfrm>
            </p:contentPart>
          </mc:Choice>
          <mc:Fallback xmlns="">
            <p:pic>
              <p:nvPicPr>
                <p:cNvPr id="24" name="Ink 23">
                  <a:extLst>
                    <a:ext uri="{FF2B5EF4-FFF2-40B4-BE49-F238E27FC236}">
                      <a16:creationId xmlns:a16="http://schemas.microsoft.com/office/drawing/2014/main" id="{B55DC3BF-5313-9545-B4A7-3B5018D344FF}"/>
                    </a:ext>
                  </a:extLst>
                </p:cNvPr>
                <p:cNvPicPr/>
                <p:nvPr/>
              </p:nvPicPr>
              <p:blipFill>
                <a:blip r:embed="rId31"/>
                <a:stretch>
                  <a:fillRect/>
                </a:stretch>
              </p:blipFill>
              <p:spPr>
                <a:xfrm>
                  <a:off x="5755899" y="3411402"/>
                  <a:ext cx="298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CEA703F5-1805-6348-9727-5E2D30DCE2F5}"/>
                    </a:ext>
                  </a:extLst>
                </p14:cNvPr>
                <p14:cNvContentPartPr/>
                <p14:nvPr/>
              </p14:nvContentPartPr>
              <p14:xfrm>
                <a:off x="5737179" y="3310242"/>
                <a:ext cx="360" cy="5040"/>
              </p14:xfrm>
            </p:contentPart>
          </mc:Choice>
          <mc:Fallback xmlns="">
            <p:pic>
              <p:nvPicPr>
                <p:cNvPr id="25" name="Ink 24">
                  <a:extLst>
                    <a:ext uri="{FF2B5EF4-FFF2-40B4-BE49-F238E27FC236}">
                      <a16:creationId xmlns:a16="http://schemas.microsoft.com/office/drawing/2014/main" id="{CEA703F5-1805-6348-9727-5E2D30DCE2F5}"/>
                    </a:ext>
                  </a:extLst>
                </p:cNvPr>
                <p:cNvPicPr/>
                <p:nvPr/>
              </p:nvPicPr>
              <p:blipFill>
                <a:blip r:embed="rId33"/>
                <a:stretch>
                  <a:fillRect/>
                </a:stretch>
              </p:blipFill>
              <p:spPr>
                <a:xfrm>
                  <a:off x="5729619" y="3302682"/>
                  <a:ext cx="15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2A822CEA-4325-E447-9562-F7D0AB169516}"/>
                    </a:ext>
                  </a:extLst>
                </p14:cNvPr>
                <p14:cNvContentPartPr/>
                <p14:nvPr/>
              </p14:nvContentPartPr>
              <p14:xfrm>
                <a:off x="5799819" y="3407802"/>
                <a:ext cx="69840" cy="70200"/>
              </p14:xfrm>
            </p:contentPart>
          </mc:Choice>
          <mc:Fallback xmlns="">
            <p:pic>
              <p:nvPicPr>
                <p:cNvPr id="26" name="Ink 25">
                  <a:extLst>
                    <a:ext uri="{FF2B5EF4-FFF2-40B4-BE49-F238E27FC236}">
                      <a16:creationId xmlns:a16="http://schemas.microsoft.com/office/drawing/2014/main" id="{2A822CEA-4325-E447-9562-F7D0AB169516}"/>
                    </a:ext>
                  </a:extLst>
                </p:cNvPr>
                <p:cNvPicPr/>
                <p:nvPr/>
              </p:nvPicPr>
              <p:blipFill>
                <a:blip r:embed="rId35"/>
                <a:stretch>
                  <a:fillRect/>
                </a:stretch>
              </p:blipFill>
              <p:spPr>
                <a:xfrm>
                  <a:off x="5792619" y="3400242"/>
                  <a:ext cx="846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1F6DCAB3-C42C-1348-9E21-229772B12D54}"/>
                    </a:ext>
                  </a:extLst>
                </p14:cNvPr>
                <p14:cNvContentPartPr/>
                <p14:nvPr/>
              </p14:nvContentPartPr>
              <p14:xfrm>
                <a:off x="5898459" y="3375762"/>
                <a:ext cx="57600" cy="95400"/>
              </p14:xfrm>
            </p:contentPart>
          </mc:Choice>
          <mc:Fallback xmlns="">
            <p:pic>
              <p:nvPicPr>
                <p:cNvPr id="27" name="Ink 26">
                  <a:extLst>
                    <a:ext uri="{FF2B5EF4-FFF2-40B4-BE49-F238E27FC236}">
                      <a16:creationId xmlns:a16="http://schemas.microsoft.com/office/drawing/2014/main" id="{1F6DCAB3-C42C-1348-9E21-229772B12D54}"/>
                    </a:ext>
                  </a:extLst>
                </p:cNvPr>
                <p:cNvPicPr/>
                <p:nvPr/>
              </p:nvPicPr>
              <p:blipFill>
                <a:blip r:embed="rId37"/>
                <a:stretch>
                  <a:fillRect/>
                </a:stretch>
              </p:blipFill>
              <p:spPr>
                <a:xfrm>
                  <a:off x="5890899" y="3368202"/>
                  <a:ext cx="727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76E0A48-17DC-D34C-BE95-324E70E8254B}"/>
                    </a:ext>
                  </a:extLst>
                </p14:cNvPr>
                <p14:cNvContentPartPr/>
                <p14:nvPr/>
              </p14:nvContentPartPr>
              <p14:xfrm>
                <a:off x="5998899" y="3332922"/>
                <a:ext cx="90000" cy="137160"/>
              </p14:xfrm>
            </p:contentPart>
          </mc:Choice>
          <mc:Fallback xmlns="">
            <p:pic>
              <p:nvPicPr>
                <p:cNvPr id="28" name="Ink 27">
                  <a:extLst>
                    <a:ext uri="{FF2B5EF4-FFF2-40B4-BE49-F238E27FC236}">
                      <a16:creationId xmlns:a16="http://schemas.microsoft.com/office/drawing/2014/main" id="{A76E0A48-17DC-D34C-BE95-324E70E8254B}"/>
                    </a:ext>
                  </a:extLst>
                </p:cNvPr>
                <p:cNvPicPr/>
                <p:nvPr/>
              </p:nvPicPr>
              <p:blipFill>
                <a:blip r:embed="rId39"/>
                <a:stretch>
                  <a:fillRect/>
                </a:stretch>
              </p:blipFill>
              <p:spPr>
                <a:xfrm>
                  <a:off x="5991339" y="3325362"/>
                  <a:ext cx="105120" cy="152280"/>
                </a:xfrm>
                <a:prstGeom prst="rect">
                  <a:avLst/>
                </a:prstGeom>
              </p:spPr>
            </p:pic>
          </mc:Fallback>
        </mc:AlternateContent>
      </p:grpSp>
      <p:grpSp>
        <p:nvGrpSpPr>
          <p:cNvPr id="32" name="Group 31">
            <a:extLst>
              <a:ext uri="{FF2B5EF4-FFF2-40B4-BE49-F238E27FC236}">
                <a16:creationId xmlns:a16="http://schemas.microsoft.com/office/drawing/2014/main" id="{24289B4F-160F-8948-AF6F-105BB85DC0AE}"/>
              </a:ext>
            </a:extLst>
          </p:cNvPr>
          <p:cNvGrpSpPr/>
          <p:nvPr/>
        </p:nvGrpSpPr>
        <p:grpSpPr>
          <a:xfrm>
            <a:off x="5358459" y="3623802"/>
            <a:ext cx="145080" cy="142560"/>
            <a:chOff x="5358459" y="3623802"/>
            <a:chExt cx="145080" cy="142560"/>
          </a:xfrm>
        </p:grpSpPr>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C9B92F00-292D-D34F-B74B-0096BF4D0AB3}"/>
                    </a:ext>
                  </a:extLst>
                </p14:cNvPr>
                <p14:cNvContentPartPr/>
                <p14:nvPr/>
              </p14:nvContentPartPr>
              <p14:xfrm>
                <a:off x="5364579" y="3623802"/>
                <a:ext cx="138960" cy="124920"/>
              </p14:xfrm>
            </p:contentPart>
          </mc:Choice>
          <mc:Fallback xmlns="">
            <p:pic>
              <p:nvPicPr>
                <p:cNvPr id="30" name="Ink 29">
                  <a:extLst>
                    <a:ext uri="{FF2B5EF4-FFF2-40B4-BE49-F238E27FC236}">
                      <a16:creationId xmlns:a16="http://schemas.microsoft.com/office/drawing/2014/main" id="{C9B92F00-292D-D34F-B74B-0096BF4D0AB3}"/>
                    </a:ext>
                  </a:extLst>
                </p:cNvPr>
                <p:cNvPicPr/>
                <p:nvPr/>
              </p:nvPicPr>
              <p:blipFill>
                <a:blip r:embed="rId41"/>
                <a:stretch>
                  <a:fillRect/>
                </a:stretch>
              </p:blipFill>
              <p:spPr>
                <a:xfrm>
                  <a:off x="5357019" y="3616242"/>
                  <a:ext cx="154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4E288418-3CA7-3942-9966-0D7DF5D8BE28}"/>
                    </a:ext>
                  </a:extLst>
                </p14:cNvPr>
                <p14:cNvContentPartPr/>
                <p14:nvPr/>
              </p14:nvContentPartPr>
              <p14:xfrm>
                <a:off x="5358459" y="3662682"/>
                <a:ext cx="78120" cy="103680"/>
              </p14:xfrm>
            </p:contentPart>
          </mc:Choice>
          <mc:Fallback xmlns="">
            <p:pic>
              <p:nvPicPr>
                <p:cNvPr id="31" name="Ink 30">
                  <a:extLst>
                    <a:ext uri="{FF2B5EF4-FFF2-40B4-BE49-F238E27FC236}">
                      <a16:creationId xmlns:a16="http://schemas.microsoft.com/office/drawing/2014/main" id="{4E288418-3CA7-3942-9966-0D7DF5D8BE28}"/>
                    </a:ext>
                  </a:extLst>
                </p:cNvPr>
                <p:cNvPicPr/>
                <p:nvPr/>
              </p:nvPicPr>
              <p:blipFill>
                <a:blip r:embed="rId43"/>
                <a:stretch>
                  <a:fillRect/>
                </a:stretch>
              </p:blipFill>
              <p:spPr>
                <a:xfrm>
                  <a:off x="5350899" y="3655122"/>
                  <a:ext cx="93240" cy="118800"/>
                </a:xfrm>
                <a:prstGeom prst="rect">
                  <a:avLst/>
                </a:prstGeom>
              </p:spPr>
            </p:pic>
          </mc:Fallback>
        </mc:AlternateContent>
      </p:grpSp>
      <p:grpSp>
        <p:nvGrpSpPr>
          <p:cNvPr id="42" name="Group 41">
            <a:extLst>
              <a:ext uri="{FF2B5EF4-FFF2-40B4-BE49-F238E27FC236}">
                <a16:creationId xmlns:a16="http://schemas.microsoft.com/office/drawing/2014/main" id="{B818B97F-1708-684F-A78D-CCD19D167DCE}"/>
              </a:ext>
            </a:extLst>
          </p:cNvPr>
          <p:cNvGrpSpPr/>
          <p:nvPr/>
        </p:nvGrpSpPr>
        <p:grpSpPr>
          <a:xfrm>
            <a:off x="5504619" y="2691762"/>
            <a:ext cx="1082520" cy="379440"/>
            <a:chOff x="5504619" y="2691762"/>
            <a:chExt cx="1082520" cy="37944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06787DB-BBDA-5947-8893-C2BA65AC32A4}"/>
                    </a:ext>
                  </a:extLst>
                </p14:cNvPr>
                <p14:cNvContentPartPr/>
                <p14:nvPr/>
              </p14:nvContentPartPr>
              <p14:xfrm>
                <a:off x="5504619" y="2886882"/>
                <a:ext cx="153360" cy="184320"/>
              </p14:xfrm>
            </p:contentPart>
          </mc:Choice>
          <mc:Fallback xmlns="">
            <p:pic>
              <p:nvPicPr>
                <p:cNvPr id="33" name="Ink 32">
                  <a:extLst>
                    <a:ext uri="{FF2B5EF4-FFF2-40B4-BE49-F238E27FC236}">
                      <a16:creationId xmlns:a16="http://schemas.microsoft.com/office/drawing/2014/main" id="{E06787DB-BBDA-5947-8893-C2BA65AC32A4}"/>
                    </a:ext>
                  </a:extLst>
                </p:cNvPr>
                <p:cNvPicPr/>
                <p:nvPr/>
              </p:nvPicPr>
              <p:blipFill>
                <a:blip r:embed="rId45"/>
                <a:stretch>
                  <a:fillRect/>
                </a:stretch>
              </p:blipFill>
              <p:spPr>
                <a:xfrm>
                  <a:off x="5497059" y="2879682"/>
                  <a:ext cx="1684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F72A556-7374-E24F-A26D-CFBF0EA1D358}"/>
                    </a:ext>
                  </a:extLst>
                </p14:cNvPr>
                <p14:cNvContentPartPr/>
                <p14:nvPr/>
              </p14:nvContentPartPr>
              <p14:xfrm>
                <a:off x="5699019" y="2932962"/>
                <a:ext cx="50760" cy="72720"/>
              </p14:xfrm>
            </p:contentPart>
          </mc:Choice>
          <mc:Fallback xmlns="">
            <p:pic>
              <p:nvPicPr>
                <p:cNvPr id="34" name="Ink 33">
                  <a:extLst>
                    <a:ext uri="{FF2B5EF4-FFF2-40B4-BE49-F238E27FC236}">
                      <a16:creationId xmlns:a16="http://schemas.microsoft.com/office/drawing/2014/main" id="{2F72A556-7374-E24F-A26D-CFBF0EA1D358}"/>
                    </a:ext>
                  </a:extLst>
                </p:cNvPr>
                <p:cNvPicPr/>
                <p:nvPr/>
              </p:nvPicPr>
              <p:blipFill>
                <a:blip r:embed="rId47"/>
                <a:stretch>
                  <a:fillRect/>
                </a:stretch>
              </p:blipFill>
              <p:spPr>
                <a:xfrm>
                  <a:off x="5691459" y="2925402"/>
                  <a:ext cx="65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1DB0A88C-FB1F-0E43-8DC9-D5A7FD623470}"/>
                    </a:ext>
                  </a:extLst>
                </p14:cNvPr>
                <p14:cNvContentPartPr/>
                <p14:nvPr/>
              </p14:nvContentPartPr>
              <p14:xfrm>
                <a:off x="5798739" y="2913882"/>
                <a:ext cx="44640" cy="72000"/>
              </p14:xfrm>
            </p:contentPart>
          </mc:Choice>
          <mc:Fallback xmlns="">
            <p:pic>
              <p:nvPicPr>
                <p:cNvPr id="35" name="Ink 34">
                  <a:extLst>
                    <a:ext uri="{FF2B5EF4-FFF2-40B4-BE49-F238E27FC236}">
                      <a16:creationId xmlns:a16="http://schemas.microsoft.com/office/drawing/2014/main" id="{1DB0A88C-FB1F-0E43-8DC9-D5A7FD623470}"/>
                    </a:ext>
                  </a:extLst>
                </p:cNvPr>
                <p:cNvPicPr/>
                <p:nvPr/>
              </p:nvPicPr>
              <p:blipFill>
                <a:blip r:embed="rId49"/>
                <a:stretch>
                  <a:fillRect/>
                </a:stretch>
              </p:blipFill>
              <p:spPr>
                <a:xfrm>
                  <a:off x="5791179" y="2906322"/>
                  <a:ext cx="597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CD35C8DC-D9FD-7545-A134-74685CBA0A35}"/>
                    </a:ext>
                  </a:extLst>
                </p14:cNvPr>
                <p14:cNvContentPartPr/>
                <p14:nvPr/>
              </p14:nvContentPartPr>
              <p14:xfrm>
                <a:off x="5941659" y="2864202"/>
                <a:ext cx="98280" cy="154440"/>
              </p14:xfrm>
            </p:contentPart>
          </mc:Choice>
          <mc:Fallback xmlns="">
            <p:pic>
              <p:nvPicPr>
                <p:cNvPr id="36" name="Ink 35">
                  <a:extLst>
                    <a:ext uri="{FF2B5EF4-FFF2-40B4-BE49-F238E27FC236}">
                      <a16:creationId xmlns:a16="http://schemas.microsoft.com/office/drawing/2014/main" id="{CD35C8DC-D9FD-7545-A134-74685CBA0A35}"/>
                    </a:ext>
                  </a:extLst>
                </p:cNvPr>
                <p:cNvPicPr/>
                <p:nvPr/>
              </p:nvPicPr>
              <p:blipFill>
                <a:blip r:embed="rId51"/>
                <a:stretch>
                  <a:fillRect/>
                </a:stretch>
              </p:blipFill>
              <p:spPr>
                <a:xfrm>
                  <a:off x="5934099" y="2856642"/>
                  <a:ext cx="113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EA6A09FA-EF39-7A43-BC2D-EEDDB0D07743}"/>
                    </a:ext>
                  </a:extLst>
                </p14:cNvPr>
                <p14:cNvContentPartPr/>
                <p14:nvPr/>
              </p14:nvContentPartPr>
              <p14:xfrm>
                <a:off x="6069099" y="2827122"/>
                <a:ext cx="92880" cy="84960"/>
              </p14:xfrm>
            </p:contentPart>
          </mc:Choice>
          <mc:Fallback xmlns="">
            <p:pic>
              <p:nvPicPr>
                <p:cNvPr id="38" name="Ink 37">
                  <a:extLst>
                    <a:ext uri="{FF2B5EF4-FFF2-40B4-BE49-F238E27FC236}">
                      <a16:creationId xmlns:a16="http://schemas.microsoft.com/office/drawing/2014/main" id="{EA6A09FA-EF39-7A43-BC2D-EEDDB0D07743}"/>
                    </a:ext>
                  </a:extLst>
                </p:cNvPr>
                <p:cNvPicPr/>
                <p:nvPr/>
              </p:nvPicPr>
              <p:blipFill>
                <a:blip r:embed="rId53"/>
                <a:stretch>
                  <a:fillRect/>
                </a:stretch>
              </p:blipFill>
              <p:spPr>
                <a:xfrm>
                  <a:off x="6061539" y="2819562"/>
                  <a:ext cx="108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5E2D391D-253A-F84D-B286-C670380C7311}"/>
                    </a:ext>
                  </a:extLst>
                </p14:cNvPr>
                <p14:cNvContentPartPr/>
                <p14:nvPr/>
              </p14:nvContentPartPr>
              <p14:xfrm>
                <a:off x="6219939" y="2798322"/>
                <a:ext cx="112680" cy="84600"/>
              </p14:xfrm>
            </p:contentPart>
          </mc:Choice>
          <mc:Fallback xmlns="">
            <p:pic>
              <p:nvPicPr>
                <p:cNvPr id="39" name="Ink 38">
                  <a:extLst>
                    <a:ext uri="{FF2B5EF4-FFF2-40B4-BE49-F238E27FC236}">
                      <a16:creationId xmlns:a16="http://schemas.microsoft.com/office/drawing/2014/main" id="{5E2D391D-253A-F84D-B286-C670380C7311}"/>
                    </a:ext>
                  </a:extLst>
                </p:cNvPr>
                <p:cNvPicPr/>
                <p:nvPr/>
              </p:nvPicPr>
              <p:blipFill>
                <a:blip r:embed="rId55"/>
                <a:stretch>
                  <a:fillRect/>
                </a:stretch>
              </p:blipFill>
              <p:spPr>
                <a:xfrm>
                  <a:off x="6212739" y="2790762"/>
                  <a:ext cx="1278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149808FE-9F7A-784C-B7A9-8E9763DFF2C8}"/>
                    </a:ext>
                  </a:extLst>
                </p14:cNvPr>
                <p14:cNvContentPartPr/>
                <p14:nvPr/>
              </p14:nvContentPartPr>
              <p14:xfrm>
                <a:off x="6386259" y="2740722"/>
                <a:ext cx="52920" cy="84600"/>
              </p14:xfrm>
            </p:contentPart>
          </mc:Choice>
          <mc:Fallback xmlns="">
            <p:pic>
              <p:nvPicPr>
                <p:cNvPr id="40" name="Ink 39">
                  <a:extLst>
                    <a:ext uri="{FF2B5EF4-FFF2-40B4-BE49-F238E27FC236}">
                      <a16:creationId xmlns:a16="http://schemas.microsoft.com/office/drawing/2014/main" id="{149808FE-9F7A-784C-B7A9-8E9763DFF2C8}"/>
                    </a:ext>
                  </a:extLst>
                </p:cNvPr>
                <p:cNvPicPr/>
                <p:nvPr/>
              </p:nvPicPr>
              <p:blipFill>
                <a:blip r:embed="rId57"/>
                <a:stretch>
                  <a:fillRect/>
                </a:stretch>
              </p:blipFill>
              <p:spPr>
                <a:xfrm>
                  <a:off x="6378699" y="2733162"/>
                  <a:ext cx="68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8510A0F7-0732-1243-A33A-297BF89B19AA}"/>
                    </a:ext>
                  </a:extLst>
                </p14:cNvPr>
                <p14:cNvContentPartPr/>
                <p14:nvPr/>
              </p14:nvContentPartPr>
              <p14:xfrm>
                <a:off x="6490299" y="2691762"/>
                <a:ext cx="96840" cy="132480"/>
              </p14:xfrm>
            </p:contentPart>
          </mc:Choice>
          <mc:Fallback xmlns="">
            <p:pic>
              <p:nvPicPr>
                <p:cNvPr id="41" name="Ink 40">
                  <a:extLst>
                    <a:ext uri="{FF2B5EF4-FFF2-40B4-BE49-F238E27FC236}">
                      <a16:creationId xmlns:a16="http://schemas.microsoft.com/office/drawing/2014/main" id="{8510A0F7-0732-1243-A33A-297BF89B19AA}"/>
                    </a:ext>
                  </a:extLst>
                </p:cNvPr>
                <p:cNvPicPr/>
                <p:nvPr/>
              </p:nvPicPr>
              <p:blipFill>
                <a:blip r:embed="rId59"/>
                <a:stretch>
                  <a:fillRect/>
                </a:stretch>
              </p:blipFill>
              <p:spPr>
                <a:xfrm>
                  <a:off x="6482739" y="2684202"/>
                  <a:ext cx="111960" cy="147600"/>
                </a:xfrm>
                <a:prstGeom prst="rect">
                  <a:avLst/>
                </a:prstGeom>
              </p:spPr>
            </p:pic>
          </mc:Fallback>
        </mc:AlternateContent>
      </p:grpSp>
      <p:grpSp>
        <p:nvGrpSpPr>
          <p:cNvPr id="57" name="Group 56">
            <a:extLst>
              <a:ext uri="{FF2B5EF4-FFF2-40B4-BE49-F238E27FC236}">
                <a16:creationId xmlns:a16="http://schemas.microsoft.com/office/drawing/2014/main" id="{F915F77D-0D3F-B949-A484-A81F0478F420}"/>
              </a:ext>
            </a:extLst>
          </p:cNvPr>
          <p:cNvGrpSpPr/>
          <p:nvPr/>
        </p:nvGrpSpPr>
        <p:grpSpPr>
          <a:xfrm>
            <a:off x="5101419" y="4078122"/>
            <a:ext cx="1382040" cy="237600"/>
            <a:chOff x="5101419" y="4078122"/>
            <a:chExt cx="1382040" cy="237600"/>
          </a:xfrm>
        </p:grpSpPr>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143D8094-67D4-494E-AFB3-53B7E4F3D13C}"/>
                    </a:ext>
                  </a:extLst>
                </p14:cNvPr>
                <p14:cNvContentPartPr/>
                <p14:nvPr/>
              </p14:nvContentPartPr>
              <p14:xfrm>
                <a:off x="5101419" y="4138602"/>
                <a:ext cx="269280" cy="137880"/>
              </p14:xfrm>
            </p:contentPart>
          </mc:Choice>
          <mc:Fallback xmlns="">
            <p:pic>
              <p:nvPicPr>
                <p:cNvPr id="43" name="Ink 42">
                  <a:extLst>
                    <a:ext uri="{FF2B5EF4-FFF2-40B4-BE49-F238E27FC236}">
                      <a16:creationId xmlns:a16="http://schemas.microsoft.com/office/drawing/2014/main" id="{143D8094-67D4-494E-AFB3-53B7E4F3D13C}"/>
                    </a:ext>
                  </a:extLst>
                </p:cNvPr>
                <p:cNvPicPr/>
                <p:nvPr/>
              </p:nvPicPr>
              <p:blipFill>
                <a:blip r:embed="rId61"/>
                <a:stretch>
                  <a:fillRect/>
                </a:stretch>
              </p:blipFill>
              <p:spPr>
                <a:xfrm>
                  <a:off x="5093859" y="4131042"/>
                  <a:ext cx="284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0E0B2926-580E-084E-9BD6-868A1C4B226C}"/>
                    </a:ext>
                  </a:extLst>
                </p14:cNvPr>
                <p14:cNvContentPartPr/>
                <p14:nvPr/>
              </p14:nvContentPartPr>
              <p14:xfrm>
                <a:off x="5459979" y="4117722"/>
                <a:ext cx="5040" cy="198000"/>
              </p14:xfrm>
            </p:contentPart>
          </mc:Choice>
          <mc:Fallback xmlns="">
            <p:pic>
              <p:nvPicPr>
                <p:cNvPr id="44" name="Ink 43">
                  <a:extLst>
                    <a:ext uri="{FF2B5EF4-FFF2-40B4-BE49-F238E27FC236}">
                      <a16:creationId xmlns:a16="http://schemas.microsoft.com/office/drawing/2014/main" id="{0E0B2926-580E-084E-9BD6-868A1C4B226C}"/>
                    </a:ext>
                  </a:extLst>
                </p:cNvPr>
                <p:cNvPicPr/>
                <p:nvPr/>
              </p:nvPicPr>
              <p:blipFill>
                <a:blip r:embed="rId63"/>
                <a:stretch>
                  <a:fillRect/>
                </a:stretch>
              </p:blipFill>
              <p:spPr>
                <a:xfrm>
                  <a:off x="5452419" y="4110162"/>
                  <a:ext cx="20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A9DF0C8E-DC87-8A4A-8A25-266CCD2B7E6B}"/>
                    </a:ext>
                  </a:extLst>
                </p14:cNvPr>
                <p14:cNvContentPartPr/>
                <p14:nvPr/>
              </p14:nvContentPartPr>
              <p14:xfrm>
                <a:off x="5437659" y="4141482"/>
                <a:ext cx="92880" cy="69840"/>
              </p14:xfrm>
            </p:contentPart>
          </mc:Choice>
          <mc:Fallback xmlns="">
            <p:pic>
              <p:nvPicPr>
                <p:cNvPr id="45" name="Ink 44">
                  <a:extLst>
                    <a:ext uri="{FF2B5EF4-FFF2-40B4-BE49-F238E27FC236}">
                      <a16:creationId xmlns:a16="http://schemas.microsoft.com/office/drawing/2014/main" id="{A9DF0C8E-DC87-8A4A-8A25-266CCD2B7E6B}"/>
                    </a:ext>
                  </a:extLst>
                </p:cNvPr>
                <p:cNvPicPr/>
                <p:nvPr/>
              </p:nvPicPr>
              <p:blipFill>
                <a:blip r:embed="rId65"/>
                <a:stretch>
                  <a:fillRect/>
                </a:stretch>
              </p:blipFill>
              <p:spPr>
                <a:xfrm>
                  <a:off x="5430099" y="4133922"/>
                  <a:ext cx="1080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37DE4EF9-AD48-BB47-8E78-3F1FDEDA5BDC}"/>
                    </a:ext>
                  </a:extLst>
                </p14:cNvPr>
                <p14:cNvContentPartPr/>
                <p14:nvPr/>
              </p14:nvContentPartPr>
              <p14:xfrm>
                <a:off x="5526939" y="4149762"/>
                <a:ext cx="57600" cy="64440"/>
              </p14:xfrm>
            </p:contentPart>
          </mc:Choice>
          <mc:Fallback xmlns="">
            <p:pic>
              <p:nvPicPr>
                <p:cNvPr id="46" name="Ink 45">
                  <a:extLst>
                    <a:ext uri="{FF2B5EF4-FFF2-40B4-BE49-F238E27FC236}">
                      <a16:creationId xmlns:a16="http://schemas.microsoft.com/office/drawing/2014/main" id="{37DE4EF9-AD48-BB47-8E78-3F1FDEDA5BDC}"/>
                    </a:ext>
                  </a:extLst>
                </p:cNvPr>
                <p:cNvPicPr/>
                <p:nvPr/>
              </p:nvPicPr>
              <p:blipFill>
                <a:blip r:embed="rId67"/>
                <a:stretch>
                  <a:fillRect/>
                </a:stretch>
              </p:blipFill>
              <p:spPr>
                <a:xfrm>
                  <a:off x="5519379" y="4142202"/>
                  <a:ext cx="72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6A49D623-61E1-964C-BDA0-347DA4DD4E30}"/>
                    </a:ext>
                  </a:extLst>
                </p14:cNvPr>
                <p14:cNvContentPartPr/>
                <p14:nvPr/>
              </p14:nvContentPartPr>
              <p14:xfrm>
                <a:off x="5627739" y="4158042"/>
                <a:ext cx="1080" cy="58320"/>
              </p14:xfrm>
            </p:contentPart>
          </mc:Choice>
          <mc:Fallback xmlns="">
            <p:pic>
              <p:nvPicPr>
                <p:cNvPr id="47" name="Ink 46">
                  <a:extLst>
                    <a:ext uri="{FF2B5EF4-FFF2-40B4-BE49-F238E27FC236}">
                      <a16:creationId xmlns:a16="http://schemas.microsoft.com/office/drawing/2014/main" id="{6A49D623-61E1-964C-BDA0-347DA4DD4E30}"/>
                    </a:ext>
                  </a:extLst>
                </p:cNvPr>
                <p:cNvPicPr/>
                <p:nvPr/>
              </p:nvPicPr>
              <p:blipFill>
                <a:blip r:embed="rId69"/>
                <a:stretch>
                  <a:fillRect/>
                </a:stretch>
              </p:blipFill>
              <p:spPr>
                <a:xfrm>
                  <a:off x="5620179" y="4150842"/>
                  <a:ext cx="162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EAF74391-9BD6-0146-BE26-B1A4C3A27C09}"/>
                    </a:ext>
                  </a:extLst>
                </p14:cNvPr>
                <p14:cNvContentPartPr/>
                <p14:nvPr/>
              </p14:nvContentPartPr>
              <p14:xfrm>
                <a:off x="5623059" y="4078122"/>
                <a:ext cx="360" cy="360"/>
              </p14:xfrm>
            </p:contentPart>
          </mc:Choice>
          <mc:Fallback xmlns="">
            <p:pic>
              <p:nvPicPr>
                <p:cNvPr id="48" name="Ink 47">
                  <a:extLst>
                    <a:ext uri="{FF2B5EF4-FFF2-40B4-BE49-F238E27FC236}">
                      <a16:creationId xmlns:a16="http://schemas.microsoft.com/office/drawing/2014/main" id="{EAF74391-9BD6-0146-BE26-B1A4C3A27C09}"/>
                    </a:ext>
                  </a:extLst>
                </p:cNvPr>
                <p:cNvPicPr/>
                <p:nvPr/>
              </p:nvPicPr>
              <p:blipFill>
                <a:blip r:embed="rId71"/>
                <a:stretch>
                  <a:fillRect/>
                </a:stretch>
              </p:blipFill>
              <p:spPr>
                <a:xfrm>
                  <a:off x="5615499" y="407056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5D49A084-2CEA-D04D-B1EB-E47162D8FDE1}"/>
                    </a:ext>
                  </a:extLst>
                </p14:cNvPr>
                <p14:cNvContentPartPr/>
                <p14:nvPr/>
              </p14:nvContentPartPr>
              <p14:xfrm>
                <a:off x="5695419" y="4201242"/>
                <a:ext cx="2160" cy="32040"/>
              </p14:xfrm>
            </p:contentPart>
          </mc:Choice>
          <mc:Fallback xmlns="">
            <p:pic>
              <p:nvPicPr>
                <p:cNvPr id="49" name="Ink 48">
                  <a:extLst>
                    <a:ext uri="{FF2B5EF4-FFF2-40B4-BE49-F238E27FC236}">
                      <a16:creationId xmlns:a16="http://schemas.microsoft.com/office/drawing/2014/main" id="{5D49A084-2CEA-D04D-B1EB-E47162D8FDE1}"/>
                    </a:ext>
                  </a:extLst>
                </p:cNvPr>
                <p:cNvPicPr/>
                <p:nvPr/>
              </p:nvPicPr>
              <p:blipFill>
                <a:blip r:embed="rId73"/>
                <a:stretch>
                  <a:fillRect/>
                </a:stretch>
              </p:blipFill>
              <p:spPr>
                <a:xfrm>
                  <a:off x="5687859" y="4193682"/>
                  <a:ext cx="17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EDF8E754-58F3-8745-BB24-8D6DD7D69E89}"/>
                    </a:ext>
                  </a:extLst>
                </p14:cNvPr>
                <p14:cNvContentPartPr/>
                <p14:nvPr/>
              </p14:nvContentPartPr>
              <p14:xfrm>
                <a:off x="5695419" y="4158042"/>
                <a:ext cx="110880" cy="81360"/>
              </p14:xfrm>
            </p:contentPart>
          </mc:Choice>
          <mc:Fallback xmlns="">
            <p:pic>
              <p:nvPicPr>
                <p:cNvPr id="50" name="Ink 49">
                  <a:extLst>
                    <a:ext uri="{FF2B5EF4-FFF2-40B4-BE49-F238E27FC236}">
                      <a16:creationId xmlns:a16="http://schemas.microsoft.com/office/drawing/2014/main" id="{EDF8E754-58F3-8745-BB24-8D6DD7D69E89}"/>
                    </a:ext>
                  </a:extLst>
                </p:cNvPr>
                <p:cNvPicPr/>
                <p:nvPr/>
              </p:nvPicPr>
              <p:blipFill>
                <a:blip r:embed="rId75"/>
                <a:stretch>
                  <a:fillRect/>
                </a:stretch>
              </p:blipFill>
              <p:spPr>
                <a:xfrm>
                  <a:off x="5687859" y="4150482"/>
                  <a:ext cx="1260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D7BBCD4C-E496-574E-B235-B8475B60AE6E}"/>
                    </a:ext>
                  </a:extLst>
                </p14:cNvPr>
                <p14:cNvContentPartPr/>
                <p14:nvPr/>
              </p14:nvContentPartPr>
              <p14:xfrm>
                <a:off x="5852019" y="4135362"/>
                <a:ext cx="101520" cy="85320"/>
              </p14:xfrm>
            </p:contentPart>
          </mc:Choice>
          <mc:Fallback xmlns="">
            <p:pic>
              <p:nvPicPr>
                <p:cNvPr id="51" name="Ink 50">
                  <a:extLst>
                    <a:ext uri="{FF2B5EF4-FFF2-40B4-BE49-F238E27FC236}">
                      <a16:creationId xmlns:a16="http://schemas.microsoft.com/office/drawing/2014/main" id="{D7BBCD4C-E496-574E-B235-B8475B60AE6E}"/>
                    </a:ext>
                  </a:extLst>
                </p:cNvPr>
                <p:cNvPicPr/>
                <p:nvPr/>
              </p:nvPicPr>
              <p:blipFill>
                <a:blip r:embed="rId77"/>
                <a:stretch>
                  <a:fillRect/>
                </a:stretch>
              </p:blipFill>
              <p:spPr>
                <a:xfrm>
                  <a:off x="5844459" y="4127802"/>
                  <a:ext cx="116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548832A4-3BA3-EE45-80F3-57043F022335}"/>
                    </a:ext>
                  </a:extLst>
                </p14:cNvPr>
                <p14:cNvContentPartPr/>
                <p14:nvPr/>
              </p14:nvContentPartPr>
              <p14:xfrm>
                <a:off x="6079539" y="4149402"/>
                <a:ext cx="63720" cy="79560"/>
              </p14:xfrm>
            </p:contentPart>
          </mc:Choice>
          <mc:Fallback xmlns="">
            <p:pic>
              <p:nvPicPr>
                <p:cNvPr id="53" name="Ink 52">
                  <a:extLst>
                    <a:ext uri="{FF2B5EF4-FFF2-40B4-BE49-F238E27FC236}">
                      <a16:creationId xmlns:a16="http://schemas.microsoft.com/office/drawing/2014/main" id="{548832A4-3BA3-EE45-80F3-57043F022335}"/>
                    </a:ext>
                  </a:extLst>
                </p:cNvPr>
                <p:cNvPicPr/>
                <p:nvPr/>
              </p:nvPicPr>
              <p:blipFill>
                <a:blip r:embed="rId79"/>
                <a:stretch>
                  <a:fillRect/>
                </a:stretch>
              </p:blipFill>
              <p:spPr>
                <a:xfrm>
                  <a:off x="6071979" y="4141842"/>
                  <a:ext cx="788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B99FED9A-05CA-734E-B4A6-CFB6FA930719}"/>
                    </a:ext>
                  </a:extLst>
                </p14:cNvPr>
                <p14:cNvContentPartPr/>
                <p14:nvPr/>
              </p14:nvContentPartPr>
              <p14:xfrm>
                <a:off x="6193299" y="4143282"/>
                <a:ext cx="77760" cy="77400"/>
              </p14:xfrm>
            </p:contentPart>
          </mc:Choice>
          <mc:Fallback xmlns="">
            <p:pic>
              <p:nvPicPr>
                <p:cNvPr id="54" name="Ink 53">
                  <a:extLst>
                    <a:ext uri="{FF2B5EF4-FFF2-40B4-BE49-F238E27FC236}">
                      <a16:creationId xmlns:a16="http://schemas.microsoft.com/office/drawing/2014/main" id="{B99FED9A-05CA-734E-B4A6-CFB6FA930719}"/>
                    </a:ext>
                  </a:extLst>
                </p:cNvPr>
                <p:cNvPicPr/>
                <p:nvPr/>
              </p:nvPicPr>
              <p:blipFill>
                <a:blip r:embed="rId81"/>
                <a:stretch>
                  <a:fillRect/>
                </a:stretch>
              </p:blipFill>
              <p:spPr>
                <a:xfrm>
                  <a:off x="6185739" y="4135722"/>
                  <a:ext cx="928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9E777A69-0912-9C4B-956B-A2DE13D62A28}"/>
                    </a:ext>
                  </a:extLst>
                </p14:cNvPr>
                <p14:cNvContentPartPr/>
                <p14:nvPr/>
              </p14:nvContentPartPr>
              <p14:xfrm>
                <a:off x="6301299" y="4117002"/>
                <a:ext cx="82800" cy="89640"/>
              </p14:xfrm>
            </p:contentPart>
          </mc:Choice>
          <mc:Fallback xmlns="">
            <p:pic>
              <p:nvPicPr>
                <p:cNvPr id="55" name="Ink 54">
                  <a:extLst>
                    <a:ext uri="{FF2B5EF4-FFF2-40B4-BE49-F238E27FC236}">
                      <a16:creationId xmlns:a16="http://schemas.microsoft.com/office/drawing/2014/main" id="{9E777A69-0912-9C4B-956B-A2DE13D62A28}"/>
                    </a:ext>
                  </a:extLst>
                </p:cNvPr>
                <p:cNvPicPr/>
                <p:nvPr/>
              </p:nvPicPr>
              <p:blipFill>
                <a:blip r:embed="rId83"/>
                <a:stretch>
                  <a:fillRect/>
                </a:stretch>
              </p:blipFill>
              <p:spPr>
                <a:xfrm>
                  <a:off x="6294099" y="4109442"/>
                  <a:ext cx="979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334050AE-06AD-A145-BC4F-636612247E57}"/>
                    </a:ext>
                  </a:extLst>
                </p14:cNvPr>
                <p14:cNvContentPartPr/>
                <p14:nvPr/>
              </p14:nvContentPartPr>
              <p14:xfrm>
                <a:off x="6445299" y="4165242"/>
                <a:ext cx="38160" cy="34920"/>
              </p14:xfrm>
            </p:contentPart>
          </mc:Choice>
          <mc:Fallback xmlns="">
            <p:pic>
              <p:nvPicPr>
                <p:cNvPr id="56" name="Ink 55">
                  <a:extLst>
                    <a:ext uri="{FF2B5EF4-FFF2-40B4-BE49-F238E27FC236}">
                      <a16:creationId xmlns:a16="http://schemas.microsoft.com/office/drawing/2014/main" id="{334050AE-06AD-A145-BC4F-636612247E57}"/>
                    </a:ext>
                  </a:extLst>
                </p:cNvPr>
                <p:cNvPicPr/>
                <p:nvPr/>
              </p:nvPicPr>
              <p:blipFill>
                <a:blip r:embed="rId85"/>
                <a:stretch>
                  <a:fillRect/>
                </a:stretch>
              </p:blipFill>
              <p:spPr>
                <a:xfrm>
                  <a:off x="6437739" y="4158042"/>
                  <a:ext cx="52920" cy="50040"/>
                </a:xfrm>
                <a:prstGeom prst="rect">
                  <a:avLst/>
                </a:prstGeom>
              </p:spPr>
            </p:pic>
          </mc:Fallback>
        </mc:AlternateContent>
      </p:grpSp>
    </p:spTree>
    <p:extLst>
      <p:ext uri="{BB962C8B-B14F-4D97-AF65-F5344CB8AC3E}">
        <p14:creationId xmlns:p14="http://schemas.microsoft.com/office/powerpoint/2010/main" val="2414358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1226" y="2416174"/>
            <a:ext cx="184666" cy="461665"/>
          </a:xfrm>
          <a:prstGeom prst="rect">
            <a:avLst/>
          </a:prstGeom>
          <a:noFill/>
        </p:spPr>
        <p:txBody>
          <a:bodyPr wrap="none" rtlCol="0">
            <a:spAutoFit/>
          </a:bodyPr>
          <a:lstStyle/>
          <a:p>
            <a:endParaRPr lang="en-US" dirty="0"/>
          </a:p>
        </p:txBody>
      </p:sp>
      <p:sp>
        <p:nvSpPr>
          <p:cNvPr id="6" name="TextBox 5"/>
          <p:cNvSpPr txBox="1"/>
          <p:nvPr/>
        </p:nvSpPr>
        <p:spPr>
          <a:xfrm>
            <a:off x="6300192" y="1700808"/>
            <a:ext cx="2843808" cy="3170099"/>
          </a:xfrm>
          <a:prstGeom prst="rect">
            <a:avLst/>
          </a:prstGeom>
          <a:noFill/>
        </p:spPr>
        <p:txBody>
          <a:bodyPr wrap="square" rtlCol="0">
            <a:spAutoFit/>
          </a:bodyPr>
          <a:lstStyle/>
          <a:p>
            <a:pPr algn="ctr"/>
            <a:r>
              <a:rPr lang="en-US" sz="3600" dirty="0">
                <a:latin typeface="+mj-lt"/>
              </a:rPr>
              <a:t>Table 2.6 </a:t>
            </a:r>
          </a:p>
          <a:p>
            <a:pPr algn="ctr"/>
            <a:r>
              <a:rPr lang="en-US" sz="3600" dirty="0">
                <a:latin typeface="+mj-lt"/>
              </a:rPr>
              <a:t> </a:t>
            </a:r>
          </a:p>
          <a:p>
            <a:pPr algn="ctr"/>
            <a:r>
              <a:rPr lang="en-US" sz="3200" dirty="0">
                <a:latin typeface="+mj-lt"/>
              </a:rPr>
              <a:t>SPEC </a:t>
            </a:r>
          </a:p>
          <a:p>
            <a:pPr algn="ctr"/>
            <a:r>
              <a:rPr lang="en-US" sz="3200" dirty="0">
                <a:latin typeface="+mj-lt"/>
              </a:rPr>
              <a:t>CPU2006 </a:t>
            </a:r>
          </a:p>
          <a:p>
            <a:pPr algn="ctr"/>
            <a:r>
              <a:rPr lang="en-US" sz="3200" dirty="0">
                <a:latin typeface="+mj-lt"/>
              </a:rPr>
              <a:t>Floating-Point Benchmarks </a:t>
            </a:r>
          </a:p>
        </p:txBody>
      </p:sp>
      <p:pic>
        <p:nvPicPr>
          <p:cNvPr id="3" name="Picture 2"/>
          <p:cNvPicPr>
            <a:picLocks noChangeAspect="1"/>
          </p:cNvPicPr>
          <p:nvPr/>
        </p:nvPicPr>
        <p:blipFill>
          <a:blip r:embed="rId3"/>
          <a:stretch>
            <a:fillRect/>
          </a:stretch>
        </p:blipFill>
        <p:spPr>
          <a:xfrm>
            <a:off x="179512" y="169226"/>
            <a:ext cx="6083300" cy="6705600"/>
          </a:xfrm>
          <a:prstGeom prst="rect">
            <a:avLst/>
          </a:prstGeom>
        </p:spPr>
      </p:pic>
      <p:sp>
        <p:nvSpPr>
          <p:cNvPr id="7" name="TextBox 6"/>
          <p:cNvSpPr txBox="1"/>
          <p:nvPr/>
        </p:nvSpPr>
        <p:spPr>
          <a:xfrm>
            <a:off x="6444208" y="6351157"/>
            <a:ext cx="2699792" cy="577081"/>
          </a:xfrm>
          <a:prstGeom prst="rect">
            <a:avLst/>
          </a:prstGeom>
          <a:noFill/>
        </p:spPr>
        <p:txBody>
          <a:bodyPr wrap="square" rtlCol="0">
            <a:spAutoFit/>
          </a:bodyPr>
          <a:lstStyle/>
          <a:p>
            <a:r>
              <a:rPr lang="en-US" sz="1050" dirty="0">
                <a:latin typeface="+mn-lt"/>
              </a:rPr>
              <a:t>(Table can be found on page 70 </a:t>
            </a:r>
          </a:p>
          <a:p>
            <a:r>
              <a:rPr lang="en-US" sz="1050" dirty="0">
                <a:latin typeface="+mn-lt"/>
              </a:rPr>
              <a:t>     in the textbook.)</a:t>
            </a:r>
          </a:p>
          <a:p>
            <a:endParaRPr lang="en-US" sz="1050" dirty="0">
              <a:latin typeface="+mn-lt"/>
            </a:endParaRPr>
          </a:p>
        </p:txBody>
      </p:sp>
      <p:sp>
        <p:nvSpPr>
          <p:cNvPr id="2" name="Footer Placeholder 1"/>
          <p:cNvSpPr>
            <a:spLocks noGrp="1"/>
          </p:cNvSpPr>
          <p:nvPr>
            <p:ph type="ftr" sz="quarter" idx="11"/>
          </p:nvPr>
        </p:nvSpPr>
        <p:spPr>
          <a:xfrm>
            <a:off x="179512" y="6500553"/>
            <a:ext cx="6122894" cy="365125"/>
          </a:xfrm>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BB3B0D2-2DB5-6A41-9212-6C8429C30ADB}"/>
                  </a:ext>
                </a:extLst>
              </p14:cNvPr>
              <p14:cNvContentPartPr/>
              <p14:nvPr/>
            </p14:nvContentPartPr>
            <p14:xfrm>
              <a:off x="6038859" y="6139574"/>
              <a:ext cx="254520" cy="207720"/>
            </p14:xfrm>
          </p:contentPart>
        </mc:Choice>
        <mc:Fallback xmlns="">
          <p:pic>
            <p:nvPicPr>
              <p:cNvPr id="8" name="Ink 7">
                <a:extLst>
                  <a:ext uri="{FF2B5EF4-FFF2-40B4-BE49-F238E27FC236}">
                    <a16:creationId xmlns:a16="http://schemas.microsoft.com/office/drawing/2014/main" id="{6BB3B0D2-2DB5-6A41-9212-6C8429C30ADB}"/>
                  </a:ext>
                </a:extLst>
              </p:cNvPr>
              <p:cNvPicPr/>
              <p:nvPr/>
            </p:nvPicPr>
            <p:blipFill>
              <a:blip r:embed="rId5"/>
              <a:stretch>
                <a:fillRect/>
              </a:stretch>
            </p:blipFill>
            <p:spPr>
              <a:xfrm>
                <a:off x="6031659" y="6132374"/>
                <a:ext cx="269280" cy="222840"/>
              </a:xfrm>
              <a:prstGeom prst="rect">
                <a:avLst/>
              </a:prstGeom>
            </p:spPr>
          </p:pic>
        </mc:Fallback>
      </mc:AlternateContent>
      <p:grpSp>
        <p:nvGrpSpPr>
          <p:cNvPr id="17" name="Group 16">
            <a:extLst>
              <a:ext uri="{FF2B5EF4-FFF2-40B4-BE49-F238E27FC236}">
                <a16:creationId xmlns:a16="http://schemas.microsoft.com/office/drawing/2014/main" id="{9138995A-F06A-3747-8691-3AFA63A67181}"/>
              </a:ext>
            </a:extLst>
          </p:cNvPr>
          <p:cNvGrpSpPr/>
          <p:nvPr/>
        </p:nvGrpSpPr>
        <p:grpSpPr>
          <a:xfrm>
            <a:off x="6373659" y="5772014"/>
            <a:ext cx="636840" cy="273600"/>
            <a:chOff x="6373659" y="5772014"/>
            <a:chExt cx="636840" cy="27360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932A036-8484-CF4F-AEA5-BFE1C20EE9B0}"/>
                    </a:ext>
                  </a:extLst>
                </p14:cNvPr>
                <p14:cNvContentPartPr/>
                <p14:nvPr/>
              </p14:nvContentPartPr>
              <p14:xfrm>
                <a:off x="6373659" y="5894414"/>
                <a:ext cx="71280" cy="89280"/>
              </p14:xfrm>
            </p:contentPart>
          </mc:Choice>
          <mc:Fallback xmlns="">
            <p:pic>
              <p:nvPicPr>
                <p:cNvPr id="9" name="Ink 8">
                  <a:extLst>
                    <a:ext uri="{FF2B5EF4-FFF2-40B4-BE49-F238E27FC236}">
                      <a16:creationId xmlns:a16="http://schemas.microsoft.com/office/drawing/2014/main" id="{3932A036-8484-CF4F-AEA5-BFE1C20EE9B0}"/>
                    </a:ext>
                  </a:extLst>
                </p:cNvPr>
                <p:cNvPicPr/>
                <p:nvPr/>
              </p:nvPicPr>
              <p:blipFill>
                <a:blip r:embed="rId7"/>
                <a:stretch>
                  <a:fillRect/>
                </a:stretch>
              </p:blipFill>
              <p:spPr>
                <a:xfrm>
                  <a:off x="6366099" y="5886854"/>
                  <a:ext cx="864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4470DF29-EE51-2B46-B414-AE431D1AC2A4}"/>
                    </a:ext>
                  </a:extLst>
                </p14:cNvPr>
                <p14:cNvContentPartPr/>
                <p14:nvPr/>
              </p14:nvContentPartPr>
              <p14:xfrm>
                <a:off x="6472299" y="5911694"/>
                <a:ext cx="61200" cy="69840"/>
              </p14:xfrm>
            </p:contentPart>
          </mc:Choice>
          <mc:Fallback xmlns="">
            <p:pic>
              <p:nvPicPr>
                <p:cNvPr id="10" name="Ink 9">
                  <a:extLst>
                    <a:ext uri="{FF2B5EF4-FFF2-40B4-BE49-F238E27FC236}">
                      <a16:creationId xmlns:a16="http://schemas.microsoft.com/office/drawing/2014/main" id="{4470DF29-EE51-2B46-B414-AE431D1AC2A4}"/>
                    </a:ext>
                  </a:extLst>
                </p:cNvPr>
                <p:cNvPicPr/>
                <p:nvPr/>
              </p:nvPicPr>
              <p:blipFill>
                <a:blip r:embed="rId9"/>
                <a:stretch>
                  <a:fillRect/>
                </a:stretch>
              </p:blipFill>
              <p:spPr>
                <a:xfrm>
                  <a:off x="6464739" y="5904134"/>
                  <a:ext cx="763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C1858D01-E31C-3946-B53B-FF34755228D5}"/>
                    </a:ext>
                  </a:extLst>
                </p14:cNvPr>
                <p14:cNvContentPartPr/>
                <p14:nvPr/>
              </p14:nvContentPartPr>
              <p14:xfrm>
                <a:off x="6562659" y="5904134"/>
                <a:ext cx="72000" cy="141480"/>
              </p14:xfrm>
            </p:contentPart>
          </mc:Choice>
          <mc:Fallback xmlns="">
            <p:pic>
              <p:nvPicPr>
                <p:cNvPr id="11" name="Ink 10">
                  <a:extLst>
                    <a:ext uri="{FF2B5EF4-FFF2-40B4-BE49-F238E27FC236}">
                      <a16:creationId xmlns:a16="http://schemas.microsoft.com/office/drawing/2014/main" id="{C1858D01-E31C-3946-B53B-FF34755228D5}"/>
                    </a:ext>
                  </a:extLst>
                </p:cNvPr>
                <p:cNvPicPr/>
                <p:nvPr/>
              </p:nvPicPr>
              <p:blipFill>
                <a:blip r:embed="rId11"/>
                <a:stretch>
                  <a:fillRect/>
                </a:stretch>
              </p:blipFill>
              <p:spPr>
                <a:xfrm>
                  <a:off x="6555099" y="5896574"/>
                  <a:ext cx="86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DB8077CD-2483-FF45-BB6F-8CF8DCC23AA7}"/>
                    </a:ext>
                  </a:extLst>
                </p14:cNvPr>
                <p14:cNvContentPartPr/>
                <p14:nvPr/>
              </p14:nvContentPartPr>
              <p14:xfrm>
                <a:off x="6692979" y="5858774"/>
                <a:ext cx="6840" cy="91800"/>
              </p14:xfrm>
            </p:contentPart>
          </mc:Choice>
          <mc:Fallback xmlns="">
            <p:pic>
              <p:nvPicPr>
                <p:cNvPr id="12" name="Ink 11">
                  <a:extLst>
                    <a:ext uri="{FF2B5EF4-FFF2-40B4-BE49-F238E27FC236}">
                      <a16:creationId xmlns:a16="http://schemas.microsoft.com/office/drawing/2014/main" id="{DB8077CD-2483-FF45-BB6F-8CF8DCC23AA7}"/>
                    </a:ext>
                  </a:extLst>
                </p:cNvPr>
                <p:cNvPicPr/>
                <p:nvPr/>
              </p:nvPicPr>
              <p:blipFill>
                <a:blip r:embed="rId13"/>
                <a:stretch>
                  <a:fillRect/>
                </a:stretch>
              </p:blipFill>
              <p:spPr>
                <a:xfrm>
                  <a:off x="6685419" y="5851214"/>
                  <a:ext cx="21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DFEAFCF-10D5-6F4C-A098-7A7BF2E9ED4E}"/>
                    </a:ext>
                  </a:extLst>
                </p14:cNvPr>
                <p14:cNvContentPartPr/>
                <p14:nvPr/>
              </p14:nvContentPartPr>
              <p14:xfrm>
                <a:off x="6692259" y="5796134"/>
                <a:ext cx="4680" cy="5040"/>
              </p14:xfrm>
            </p:contentPart>
          </mc:Choice>
          <mc:Fallback xmlns="">
            <p:pic>
              <p:nvPicPr>
                <p:cNvPr id="13" name="Ink 12">
                  <a:extLst>
                    <a:ext uri="{FF2B5EF4-FFF2-40B4-BE49-F238E27FC236}">
                      <a16:creationId xmlns:a16="http://schemas.microsoft.com/office/drawing/2014/main" id="{0DFEAFCF-10D5-6F4C-A098-7A7BF2E9ED4E}"/>
                    </a:ext>
                  </a:extLst>
                </p:cNvPr>
                <p:cNvPicPr/>
                <p:nvPr/>
              </p:nvPicPr>
              <p:blipFill>
                <a:blip r:embed="rId15"/>
                <a:stretch>
                  <a:fillRect/>
                </a:stretch>
              </p:blipFill>
              <p:spPr>
                <a:xfrm>
                  <a:off x="6684699" y="5788574"/>
                  <a:ext cx="19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91A3FF97-6958-5440-87EE-3B1FDD3C94A4}"/>
                    </a:ext>
                  </a:extLst>
                </p14:cNvPr>
                <p14:cNvContentPartPr/>
                <p14:nvPr/>
              </p14:nvContentPartPr>
              <p14:xfrm>
                <a:off x="6765339" y="5836814"/>
                <a:ext cx="59040" cy="88200"/>
              </p14:xfrm>
            </p:contentPart>
          </mc:Choice>
          <mc:Fallback xmlns="">
            <p:pic>
              <p:nvPicPr>
                <p:cNvPr id="14" name="Ink 13">
                  <a:extLst>
                    <a:ext uri="{FF2B5EF4-FFF2-40B4-BE49-F238E27FC236}">
                      <a16:creationId xmlns:a16="http://schemas.microsoft.com/office/drawing/2014/main" id="{91A3FF97-6958-5440-87EE-3B1FDD3C94A4}"/>
                    </a:ext>
                  </a:extLst>
                </p:cNvPr>
                <p:cNvPicPr/>
                <p:nvPr/>
              </p:nvPicPr>
              <p:blipFill>
                <a:blip r:embed="rId17"/>
                <a:stretch>
                  <a:fillRect/>
                </a:stretch>
              </p:blipFill>
              <p:spPr>
                <a:xfrm>
                  <a:off x="6757779" y="5829254"/>
                  <a:ext cx="74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6FCC3E32-1665-9742-BBF6-98F303C42D12}"/>
                    </a:ext>
                  </a:extLst>
                </p14:cNvPr>
                <p14:cNvContentPartPr/>
                <p14:nvPr/>
              </p14:nvContentPartPr>
              <p14:xfrm>
                <a:off x="6854619" y="5804414"/>
                <a:ext cx="42120" cy="113760"/>
              </p14:xfrm>
            </p:contentPart>
          </mc:Choice>
          <mc:Fallback xmlns="">
            <p:pic>
              <p:nvPicPr>
                <p:cNvPr id="15" name="Ink 14">
                  <a:extLst>
                    <a:ext uri="{FF2B5EF4-FFF2-40B4-BE49-F238E27FC236}">
                      <a16:creationId xmlns:a16="http://schemas.microsoft.com/office/drawing/2014/main" id="{6FCC3E32-1665-9742-BBF6-98F303C42D12}"/>
                    </a:ext>
                  </a:extLst>
                </p:cNvPr>
                <p:cNvPicPr/>
                <p:nvPr/>
              </p:nvPicPr>
              <p:blipFill>
                <a:blip r:embed="rId19"/>
                <a:stretch>
                  <a:fillRect/>
                </a:stretch>
              </p:blipFill>
              <p:spPr>
                <a:xfrm>
                  <a:off x="6847059" y="5796854"/>
                  <a:ext cx="572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0017EFFF-6364-394B-99FE-05F7FE68570A}"/>
                    </a:ext>
                  </a:extLst>
                </p14:cNvPr>
                <p14:cNvContentPartPr/>
                <p14:nvPr/>
              </p14:nvContentPartPr>
              <p14:xfrm>
                <a:off x="6934179" y="5772014"/>
                <a:ext cx="76320" cy="122400"/>
              </p14:xfrm>
            </p:contentPart>
          </mc:Choice>
          <mc:Fallback xmlns="">
            <p:pic>
              <p:nvPicPr>
                <p:cNvPr id="16" name="Ink 15">
                  <a:extLst>
                    <a:ext uri="{FF2B5EF4-FFF2-40B4-BE49-F238E27FC236}">
                      <a16:creationId xmlns:a16="http://schemas.microsoft.com/office/drawing/2014/main" id="{0017EFFF-6364-394B-99FE-05F7FE68570A}"/>
                    </a:ext>
                  </a:extLst>
                </p:cNvPr>
                <p:cNvPicPr/>
                <p:nvPr/>
              </p:nvPicPr>
              <p:blipFill>
                <a:blip r:embed="rId21"/>
                <a:stretch>
                  <a:fillRect/>
                </a:stretch>
              </p:blipFill>
              <p:spPr>
                <a:xfrm>
                  <a:off x="6926619" y="5764814"/>
                  <a:ext cx="9144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75EBBA8F-1AF4-724D-9996-9593A415636D}"/>
                  </a:ext>
                </a:extLst>
              </p14:cNvPr>
              <p14:cNvContentPartPr/>
              <p14:nvPr/>
            </p14:nvContentPartPr>
            <p14:xfrm>
              <a:off x="923619" y="4343174"/>
              <a:ext cx="166320" cy="167760"/>
            </p14:xfrm>
          </p:contentPart>
        </mc:Choice>
        <mc:Fallback xmlns="">
          <p:pic>
            <p:nvPicPr>
              <p:cNvPr id="18" name="Ink 17">
                <a:extLst>
                  <a:ext uri="{FF2B5EF4-FFF2-40B4-BE49-F238E27FC236}">
                    <a16:creationId xmlns:a16="http://schemas.microsoft.com/office/drawing/2014/main" id="{75EBBA8F-1AF4-724D-9996-9593A415636D}"/>
                  </a:ext>
                </a:extLst>
              </p:cNvPr>
              <p:cNvPicPr/>
              <p:nvPr/>
            </p:nvPicPr>
            <p:blipFill>
              <a:blip r:embed="rId23"/>
              <a:stretch>
                <a:fillRect/>
              </a:stretch>
            </p:blipFill>
            <p:spPr>
              <a:xfrm>
                <a:off x="916419" y="4335614"/>
                <a:ext cx="181440" cy="182880"/>
              </a:xfrm>
              <a:prstGeom prst="rect">
                <a:avLst/>
              </a:prstGeom>
            </p:spPr>
          </p:pic>
        </mc:Fallback>
      </mc:AlternateContent>
    </p:spTree>
    <p:extLst>
      <p:ext uri="{BB962C8B-B14F-4D97-AF65-F5344CB8AC3E}">
        <p14:creationId xmlns:p14="http://schemas.microsoft.com/office/powerpoint/2010/main" val="1277559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1726" b="6656"/>
          <a:stretch/>
        </p:blipFill>
        <p:spPr>
          <a:xfrm>
            <a:off x="323528" y="332656"/>
            <a:ext cx="6780538" cy="5842806"/>
          </a:xfrm>
          <a:prstGeom prst="rect">
            <a:avLst/>
          </a:prstGeom>
          <a:ln w="57150" cmpd="sng">
            <a:solidFill>
              <a:schemeClr val="tx1"/>
            </a:solidFill>
          </a:ln>
        </p:spPr>
      </p:pic>
      <p:sp>
        <p:nvSpPr>
          <p:cNvPr id="10" name="TextBox 9"/>
          <p:cNvSpPr txBox="1"/>
          <p:nvPr/>
        </p:nvSpPr>
        <p:spPr>
          <a:xfrm>
            <a:off x="7164288" y="1340768"/>
            <a:ext cx="1979712" cy="2677656"/>
          </a:xfrm>
          <a:prstGeom prst="rect">
            <a:avLst/>
          </a:prstGeom>
          <a:noFill/>
        </p:spPr>
        <p:txBody>
          <a:bodyPr wrap="square" rtlCol="0">
            <a:spAutoFit/>
          </a:bodyPr>
          <a:lstStyle/>
          <a:p>
            <a:pPr algn="ctr"/>
            <a:r>
              <a:rPr lang="en-US" sz="2800" dirty="0">
                <a:latin typeface="+mj-lt"/>
              </a:rPr>
              <a:t>Table 2.2  </a:t>
            </a:r>
          </a:p>
          <a:p>
            <a:pPr algn="ctr"/>
            <a:r>
              <a:rPr lang="en-US" sz="2000" dirty="0">
                <a:latin typeface="+mj-lt"/>
              </a:rPr>
              <a:t> </a:t>
            </a:r>
          </a:p>
          <a:p>
            <a:pPr algn="ctr"/>
            <a:r>
              <a:rPr lang="en-US" sz="2000" dirty="0">
                <a:latin typeface="+mj-lt"/>
              </a:rPr>
              <a:t>A Comparison of Arithmetic and </a:t>
            </a:r>
          </a:p>
          <a:p>
            <a:pPr algn="ctr"/>
            <a:r>
              <a:rPr lang="en-US" sz="2000" dirty="0">
                <a:latin typeface="+mj-lt"/>
              </a:rPr>
              <a:t>Harmonic Means for Rates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27" name="Group 26">
            <a:extLst>
              <a:ext uri="{FF2B5EF4-FFF2-40B4-BE49-F238E27FC236}">
                <a16:creationId xmlns:a16="http://schemas.microsoft.com/office/drawing/2014/main" id="{934FAFC5-71BC-9545-9180-740802400AD0}"/>
              </a:ext>
            </a:extLst>
          </p:cNvPr>
          <p:cNvGrpSpPr/>
          <p:nvPr/>
        </p:nvGrpSpPr>
        <p:grpSpPr>
          <a:xfrm>
            <a:off x="690699" y="1261045"/>
            <a:ext cx="725760" cy="483480"/>
            <a:chOff x="690699" y="1261045"/>
            <a:chExt cx="725760" cy="4834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9357282-65B1-0D46-98F7-38A8D5E4D2AD}"/>
                    </a:ext>
                  </a:extLst>
                </p14:cNvPr>
                <p14:cNvContentPartPr/>
                <p14:nvPr/>
              </p14:nvContentPartPr>
              <p14:xfrm>
                <a:off x="690699" y="1497205"/>
                <a:ext cx="15120" cy="84600"/>
              </p14:xfrm>
            </p:contentPart>
          </mc:Choice>
          <mc:Fallback xmlns="">
            <p:pic>
              <p:nvPicPr>
                <p:cNvPr id="3" name="Ink 2">
                  <a:extLst>
                    <a:ext uri="{FF2B5EF4-FFF2-40B4-BE49-F238E27FC236}">
                      <a16:creationId xmlns:a16="http://schemas.microsoft.com/office/drawing/2014/main" id="{99357282-65B1-0D46-98F7-38A8D5E4D2AD}"/>
                    </a:ext>
                  </a:extLst>
                </p:cNvPr>
                <p:cNvPicPr/>
                <p:nvPr/>
              </p:nvPicPr>
              <p:blipFill>
                <a:blip r:embed="rId5"/>
                <a:stretch>
                  <a:fillRect/>
                </a:stretch>
              </p:blipFill>
              <p:spPr>
                <a:xfrm>
                  <a:off x="683139" y="1489645"/>
                  <a:ext cx="30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0D88844-FFC1-1E4B-B0FC-E0E300F20DAC}"/>
                    </a:ext>
                  </a:extLst>
                </p14:cNvPr>
                <p14:cNvContentPartPr/>
                <p14:nvPr/>
              </p14:nvContentPartPr>
              <p14:xfrm>
                <a:off x="731379" y="1484605"/>
                <a:ext cx="83880" cy="81720"/>
              </p14:xfrm>
            </p:contentPart>
          </mc:Choice>
          <mc:Fallback xmlns="">
            <p:pic>
              <p:nvPicPr>
                <p:cNvPr id="4" name="Ink 3">
                  <a:extLst>
                    <a:ext uri="{FF2B5EF4-FFF2-40B4-BE49-F238E27FC236}">
                      <a16:creationId xmlns:a16="http://schemas.microsoft.com/office/drawing/2014/main" id="{30D88844-FFC1-1E4B-B0FC-E0E300F20DAC}"/>
                    </a:ext>
                  </a:extLst>
                </p:cNvPr>
                <p:cNvPicPr/>
                <p:nvPr/>
              </p:nvPicPr>
              <p:blipFill>
                <a:blip r:embed="rId7"/>
                <a:stretch>
                  <a:fillRect/>
                </a:stretch>
              </p:blipFill>
              <p:spPr>
                <a:xfrm>
                  <a:off x="723819" y="1477045"/>
                  <a:ext cx="99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6E6B1D51-BCC0-0C47-B05D-A8BCE29FBBB4}"/>
                    </a:ext>
                  </a:extLst>
                </p14:cNvPr>
                <p14:cNvContentPartPr/>
                <p14:nvPr/>
              </p14:nvContentPartPr>
              <p14:xfrm>
                <a:off x="837219" y="1475245"/>
                <a:ext cx="102600" cy="63000"/>
              </p14:xfrm>
            </p:contentPart>
          </mc:Choice>
          <mc:Fallback xmlns="">
            <p:pic>
              <p:nvPicPr>
                <p:cNvPr id="5" name="Ink 4">
                  <a:extLst>
                    <a:ext uri="{FF2B5EF4-FFF2-40B4-BE49-F238E27FC236}">
                      <a16:creationId xmlns:a16="http://schemas.microsoft.com/office/drawing/2014/main" id="{6E6B1D51-BCC0-0C47-B05D-A8BCE29FBBB4}"/>
                    </a:ext>
                  </a:extLst>
                </p:cNvPr>
                <p:cNvPicPr/>
                <p:nvPr/>
              </p:nvPicPr>
              <p:blipFill>
                <a:blip r:embed="rId9"/>
                <a:stretch>
                  <a:fillRect/>
                </a:stretch>
              </p:blipFill>
              <p:spPr>
                <a:xfrm>
                  <a:off x="829659" y="1467685"/>
                  <a:ext cx="117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2006B1C2-7DC0-4740-9A9D-84962CFBFB4D}"/>
                    </a:ext>
                  </a:extLst>
                </p14:cNvPr>
                <p14:cNvContentPartPr/>
                <p14:nvPr/>
              </p14:nvContentPartPr>
              <p14:xfrm>
                <a:off x="976899" y="1436365"/>
                <a:ext cx="110880" cy="78840"/>
              </p14:xfrm>
            </p:contentPart>
          </mc:Choice>
          <mc:Fallback xmlns="">
            <p:pic>
              <p:nvPicPr>
                <p:cNvPr id="7" name="Ink 6">
                  <a:extLst>
                    <a:ext uri="{FF2B5EF4-FFF2-40B4-BE49-F238E27FC236}">
                      <a16:creationId xmlns:a16="http://schemas.microsoft.com/office/drawing/2014/main" id="{2006B1C2-7DC0-4740-9A9D-84962CFBFB4D}"/>
                    </a:ext>
                  </a:extLst>
                </p:cNvPr>
                <p:cNvPicPr/>
                <p:nvPr/>
              </p:nvPicPr>
              <p:blipFill>
                <a:blip r:embed="rId11"/>
                <a:stretch>
                  <a:fillRect/>
                </a:stretch>
              </p:blipFill>
              <p:spPr>
                <a:xfrm>
                  <a:off x="969339" y="1428805"/>
                  <a:ext cx="126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5D4CC55-544D-8647-A84E-CFCF216AF75B}"/>
                    </a:ext>
                  </a:extLst>
                </p14:cNvPr>
                <p14:cNvContentPartPr/>
                <p14:nvPr/>
              </p14:nvContentPartPr>
              <p14:xfrm>
                <a:off x="1102899" y="1414045"/>
                <a:ext cx="23040" cy="66600"/>
              </p14:xfrm>
            </p:contentPart>
          </mc:Choice>
          <mc:Fallback xmlns="">
            <p:pic>
              <p:nvPicPr>
                <p:cNvPr id="8" name="Ink 7">
                  <a:extLst>
                    <a:ext uri="{FF2B5EF4-FFF2-40B4-BE49-F238E27FC236}">
                      <a16:creationId xmlns:a16="http://schemas.microsoft.com/office/drawing/2014/main" id="{35D4CC55-544D-8647-A84E-CFCF216AF75B}"/>
                    </a:ext>
                  </a:extLst>
                </p:cNvPr>
                <p:cNvPicPr/>
                <p:nvPr/>
              </p:nvPicPr>
              <p:blipFill>
                <a:blip r:embed="rId13"/>
                <a:stretch>
                  <a:fillRect/>
                </a:stretch>
              </p:blipFill>
              <p:spPr>
                <a:xfrm>
                  <a:off x="1095699" y="1406485"/>
                  <a:ext cx="381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6599E65-988F-714F-A6F8-4F73E21C2358}"/>
                    </a:ext>
                  </a:extLst>
                </p14:cNvPr>
                <p14:cNvContentPartPr/>
                <p14:nvPr/>
              </p14:nvContentPartPr>
              <p14:xfrm>
                <a:off x="1053939" y="1352485"/>
                <a:ext cx="1440" cy="6480"/>
              </p14:xfrm>
            </p:contentPart>
          </mc:Choice>
          <mc:Fallback xmlns="">
            <p:pic>
              <p:nvPicPr>
                <p:cNvPr id="11" name="Ink 10">
                  <a:extLst>
                    <a:ext uri="{FF2B5EF4-FFF2-40B4-BE49-F238E27FC236}">
                      <a16:creationId xmlns:a16="http://schemas.microsoft.com/office/drawing/2014/main" id="{36599E65-988F-714F-A6F8-4F73E21C2358}"/>
                    </a:ext>
                  </a:extLst>
                </p:cNvPr>
                <p:cNvPicPr/>
                <p:nvPr/>
              </p:nvPicPr>
              <p:blipFill>
                <a:blip r:embed="rId15"/>
                <a:stretch>
                  <a:fillRect/>
                </a:stretch>
              </p:blipFill>
              <p:spPr>
                <a:xfrm>
                  <a:off x="1046379" y="1344925"/>
                  <a:ext cx="16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1704A54-E42C-3746-9506-B107ADA9470D}"/>
                    </a:ext>
                  </a:extLst>
                </p14:cNvPr>
                <p14:cNvContentPartPr/>
                <p14:nvPr/>
              </p14:nvContentPartPr>
              <p14:xfrm>
                <a:off x="1120899" y="1296325"/>
                <a:ext cx="50400" cy="146160"/>
              </p14:xfrm>
            </p:contentPart>
          </mc:Choice>
          <mc:Fallback xmlns="">
            <p:pic>
              <p:nvPicPr>
                <p:cNvPr id="12" name="Ink 11">
                  <a:extLst>
                    <a:ext uri="{FF2B5EF4-FFF2-40B4-BE49-F238E27FC236}">
                      <a16:creationId xmlns:a16="http://schemas.microsoft.com/office/drawing/2014/main" id="{E1704A54-E42C-3746-9506-B107ADA9470D}"/>
                    </a:ext>
                  </a:extLst>
                </p:cNvPr>
                <p:cNvPicPr/>
                <p:nvPr/>
              </p:nvPicPr>
              <p:blipFill>
                <a:blip r:embed="rId17"/>
                <a:stretch>
                  <a:fillRect/>
                </a:stretch>
              </p:blipFill>
              <p:spPr>
                <a:xfrm>
                  <a:off x="1113339" y="1288765"/>
                  <a:ext cx="65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777A460-E604-7049-BD99-607B952A4EA0}"/>
                    </a:ext>
                  </a:extLst>
                </p14:cNvPr>
                <p14:cNvContentPartPr/>
                <p14:nvPr/>
              </p14:nvContentPartPr>
              <p14:xfrm>
                <a:off x="1169499" y="1262845"/>
                <a:ext cx="46440" cy="158760"/>
              </p14:xfrm>
            </p:contentPart>
          </mc:Choice>
          <mc:Fallback xmlns="">
            <p:pic>
              <p:nvPicPr>
                <p:cNvPr id="13" name="Ink 12">
                  <a:extLst>
                    <a:ext uri="{FF2B5EF4-FFF2-40B4-BE49-F238E27FC236}">
                      <a16:creationId xmlns:a16="http://schemas.microsoft.com/office/drawing/2014/main" id="{E777A460-E604-7049-BD99-607B952A4EA0}"/>
                    </a:ext>
                  </a:extLst>
                </p:cNvPr>
                <p:cNvPicPr/>
                <p:nvPr/>
              </p:nvPicPr>
              <p:blipFill>
                <a:blip r:embed="rId19"/>
                <a:stretch>
                  <a:fillRect/>
                </a:stretch>
              </p:blipFill>
              <p:spPr>
                <a:xfrm>
                  <a:off x="1161939" y="1255285"/>
                  <a:ext cx="615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9E88F15-E426-7140-95AE-E92A4D899771}"/>
                    </a:ext>
                  </a:extLst>
                </p14:cNvPr>
                <p14:cNvContentPartPr/>
                <p14:nvPr/>
              </p14:nvContentPartPr>
              <p14:xfrm>
                <a:off x="1238619" y="1327285"/>
                <a:ext cx="17640" cy="51480"/>
              </p14:xfrm>
            </p:contentPart>
          </mc:Choice>
          <mc:Fallback xmlns="">
            <p:pic>
              <p:nvPicPr>
                <p:cNvPr id="14" name="Ink 13">
                  <a:extLst>
                    <a:ext uri="{FF2B5EF4-FFF2-40B4-BE49-F238E27FC236}">
                      <a16:creationId xmlns:a16="http://schemas.microsoft.com/office/drawing/2014/main" id="{49E88F15-E426-7140-95AE-E92A4D899771}"/>
                    </a:ext>
                  </a:extLst>
                </p:cNvPr>
                <p:cNvPicPr/>
                <p:nvPr/>
              </p:nvPicPr>
              <p:blipFill>
                <a:blip r:embed="rId21"/>
                <a:stretch>
                  <a:fillRect/>
                </a:stretch>
              </p:blipFill>
              <p:spPr>
                <a:xfrm>
                  <a:off x="1231059" y="1319725"/>
                  <a:ext cx="327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BE3D434-0E2B-3041-94E5-F9D3EBF87124}"/>
                    </a:ext>
                  </a:extLst>
                </p14:cNvPr>
                <p14:cNvContentPartPr/>
                <p14:nvPr/>
              </p14:nvContentPartPr>
              <p14:xfrm>
                <a:off x="1228539" y="1261045"/>
                <a:ext cx="2880" cy="5760"/>
              </p14:xfrm>
            </p:contentPart>
          </mc:Choice>
          <mc:Fallback xmlns="">
            <p:pic>
              <p:nvPicPr>
                <p:cNvPr id="15" name="Ink 14">
                  <a:extLst>
                    <a:ext uri="{FF2B5EF4-FFF2-40B4-BE49-F238E27FC236}">
                      <a16:creationId xmlns:a16="http://schemas.microsoft.com/office/drawing/2014/main" id="{7BE3D434-0E2B-3041-94E5-F9D3EBF87124}"/>
                    </a:ext>
                  </a:extLst>
                </p:cNvPr>
                <p:cNvPicPr/>
                <p:nvPr/>
              </p:nvPicPr>
              <p:blipFill>
                <a:blip r:embed="rId23"/>
                <a:stretch>
                  <a:fillRect/>
                </a:stretch>
              </p:blipFill>
              <p:spPr>
                <a:xfrm>
                  <a:off x="1220979" y="1253485"/>
                  <a:ext cx="176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B0371881-B369-0D4C-9DC5-E716AA0CE18B}"/>
                    </a:ext>
                  </a:extLst>
                </p14:cNvPr>
                <p14:cNvContentPartPr/>
                <p14:nvPr/>
              </p14:nvContentPartPr>
              <p14:xfrm>
                <a:off x="1240059" y="1290925"/>
                <a:ext cx="65520" cy="64800"/>
              </p14:xfrm>
            </p:contentPart>
          </mc:Choice>
          <mc:Fallback xmlns="">
            <p:pic>
              <p:nvPicPr>
                <p:cNvPr id="16" name="Ink 15">
                  <a:extLst>
                    <a:ext uri="{FF2B5EF4-FFF2-40B4-BE49-F238E27FC236}">
                      <a16:creationId xmlns:a16="http://schemas.microsoft.com/office/drawing/2014/main" id="{B0371881-B369-0D4C-9DC5-E716AA0CE18B}"/>
                    </a:ext>
                  </a:extLst>
                </p:cNvPr>
                <p:cNvPicPr/>
                <p:nvPr/>
              </p:nvPicPr>
              <p:blipFill>
                <a:blip r:embed="rId25"/>
                <a:stretch>
                  <a:fillRect/>
                </a:stretch>
              </p:blipFill>
              <p:spPr>
                <a:xfrm>
                  <a:off x="1232499" y="1283365"/>
                  <a:ext cx="806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EFB06F21-FE5B-A14D-A09F-A74921165DEF}"/>
                    </a:ext>
                  </a:extLst>
                </p14:cNvPr>
                <p14:cNvContentPartPr/>
                <p14:nvPr/>
              </p14:nvContentPartPr>
              <p14:xfrm>
                <a:off x="1299819" y="1276885"/>
                <a:ext cx="94680" cy="60840"/>
              </p14:xfrm>
            </p:contentPart>
          </mc:Choice>
          <mc:Fallback xmlns="">
            <p:pic>
              <p:nvPicPr>
                <p:cNvPr id="17" name="Ink 16">
                  <a:extLst>
                    <a:ext uri="{FF2B5EF4-FFF2-40B4-BE49-F238E27FC236}">
                      <a16:creationId xmlns:a16="http://schemas.microsoft.com/office/drawing/2014/main" id="{EFB06F21-FE5B-A14D-A09F-A74921165DEF}"/>
                    </a:ext>
                  </a:extLst>
                </p:cNvPr>
                <p:cNvPicPr/>
                <p:nvPr/>
              </p:nvPicPr>
              <p:blipFill>
                <a:blip r:embed="rId27"/>
                <a:stretch>
                  <a:fillRect/>
                </a:stretch>
              </p:blipFill>
              <p:spPr>
                <a:xfrm>
                  <a:off x="1292259" y="1269325"/>
                  <a:ext cx="1094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39FB9CCB-6AC2-4C4B-8193-A967378381D4}"/>
                    </a:ext>
                  </a:extLst>
                </p14:cNvPr>
                <p14:cNvContentPartPr/>
                <p14:nvPr/>
              </p14:nvContentPartPr>
              <p14:xfrm>
                <a:off x="958539" y="1589365"/>
                <a:ext cx="69840" cy="155160"/>
              </p14:xfrm>
            </p:contentPart>
          </mc:Choice>
          <mc:Fallback xmlns="">
            <p:pic>
              <p:nvPicPr>
                <p:cNvPr id="19" name="Ink 18">
                  <a:extLst>
                    <a:ext uri="{FF2B5EF4-FFF2-40B4-BE49-F238E27FC236}">
                      <a16:creationId xmlns:a16="http://schemas.microsoft.com/office/drawing/2014/main" id="{39FB9CCB-6AC2-4C4B-8193-A967378381D4}"/>
                    </a:ext>
                  </a:extLst>
                </p:cNvPr>
                <p:cNvPicPr/>
                <p:nvPr/>
              </p:nvPicPr>
              <p:blipFill>
                <a:blip r:embed="rId29"/>
                <a:stretch>
                  <a:fillRect/>
                </a:stretch>
              </p:blipFill>
              <p:spPr>
                <a:xfrm>
                  <a:off x="950979" y="1581805"/>
                  <a:ext cx="846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99BAFDA-5C79-124F-BD8C-FCDC74A9FBB1}"/>
                    </a:ext>
                  </a:extLst>
                </p14:cNvPr>
                <p14:cNvContentPartPr/>
                <p14:nvPr/>
              </p14:nvContentPartPr>
              <p14:xfrm>
                <a:off x="925419" y="1647685"/>
                <a:ext cx="76680" cy="29160"/>
              </p14:xfrm>
            </p:contentPart>
          </mc:Choice>
          <mc:Fallback xmlns="">
            <p:pic>
              <p:nvPicPr>
                <p:cNvPr id="20" name="Ink 19">
                  <a:extLst>
                    <a:ext uri="{FF2B5EF4-FFF2-40B4-BE49-F238E27FC236}">
                      <a16:creationId xmlns:a16="http://schemas.microsoft.com/office/drawing/2014/main" id="{099BAFDA-5C79-124F-BD8C-FCDC74A9FBB1}"/>
                    </a:ext>
                  </a:extLst>
                </p:cNvPr>
                <p:cNvPicPr/>
                <p:nvPr/>
              </p:nvPicPr>
              <p:blipFill>
                <a:blip r:embed="rId31"/>
                <a:stretch>
                  <a:fillRect/>
                </a:stretch>
              </p:blipFill>
              <p:spPr>
                <a:xfrm>
                  <a:off x="917859" y="1640125"/>
                  <a:ext cx="918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54D6DBD7-296A-064A-8E90-D37B75C0044B}"/>
                    </a:ext>
                  </a:extLst>
                </p14:cNvPr>
                <p14:cNvContentPartPr/>
                <p14:nvPr/>
              </p14:nvContentPartPr>
              <p14:xfrm>
                <a:off x="1067979" y="1536805"/>
                <a:ext cx="22320" cy="125280"/>
              </p14:xfrm>
            </p:contentPart>
          </mc:Choice>
          <mc:Fallback xmlns="">
            <p:pic>
              <p:nvPicPr>
                <p:cNvPr id="21" name="Ink 20">
                  <a:extLst>
                    <a:ext uri="{FF2B5EF4-FFF2-40B4-BE49-F238E27FC236}">
                      <a16:creationId xmlns:a16="http://schemas.microsoft.com/office/drawing/2014/main" id="{54D6DBD7-296A-064A-8E90-D37B75C0044B}"/>
                    </a:ext>
                  </a:extLst>
                </p:cNvPr>
                <p:cNvPicPr/>
                <p:nvPr/>
              </p:nvPicPr>
              <p:blipFill>
                <a:blip r:embed="rId33"/>
                <a:stretch>
                  <a:fillRect/>
                </a:stretch>
              </p:blipFill>
              <p:spPr>
                <a:xfrm>
                  <a:off x="1060419" y="1529245"/>
                  <a:ext cx="374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8FD5A00F-1DD6-7E47-8CFD-6B960CE8E78B}"/>
                    </a:ext>
                  </a:extLst>
                </p14:cNvPr>
                <p14:cNvContentPartPr/>
                <p14:nvPr/>
              </p14:nvContentPartPr>
              <p14:xfrm>
                <a:off x="1102899" y="1566685"/>
                <a:ext cx="70200" cy="59760"/>
              </p14:xfrm>
            </p:contentPart>
          </mc:Choice>
          <mc:Fallback xmlns="">
            <p:pic>
              <p:nvPicPr>
                <p:cNvPr id="22" name="Ink 21">
                  <a:extLst>
                    <a:ext uri="{FF2B5EF4-FFF2-40B4-BE49-F238E27FC236}">
                      <a16:creationId xmlns:a16="http://schemas.microsoft.com/office/drawing/2014/main" id="{8FD5A00F-1DD6-7E47-8CFD-6B960CE8E78B}"/>
                    </a:ext>
                  </a:extLst>
                </p:cNvPr>
                <p:cNvPicPr/>
                <p:nvPr/>
              </p:nvPicPr>
              <p:blipFill>
                <a:blip r:embed="rId35"/>
                <a:stretch>
                  <a:fillRect/>
                </a:stretch>
              </p:blipFill>
              <p:spPr>
                <a:xfrm>
                  <a:off x="1095699" y="1559125"/>
                  <a:ext cx="853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F9E20E47-CD04-784E-BA61-051C0B65B4E3}"/>
                    </a:ext>
                  </a:extLst>
                </p14:cNvPr>
                <p14:cNvContentPartPr/>
                <p14:nvPr/>
              </p14:nvContentPartPr>
              <p14:xfrm>
                <a:off x="1243659" y="1533205"/>
                <a:ext cx="42840" cy="116280"/>
              </p14:xfrm>
            </p:contentPart>
          </mc:Choice>
          <mc:Fallback xmlns="">
            <p:pic>
              <p:nvPicPr>
                <p:cNvPr id="24" name="Ink 23">
                  <a:extLst>
                    <a:ext uri="{FF2B5EF4-FFF2-40B4-BE49-F238E27FC236}">
                      <a16:creationId xmlns:a16="http://schemas.microsoft.com/office/drawing/2014/main" id="{F9E20E47-CD04-784E-BA61-051C0B65B4E3}"/>
                    </a:ext>
                  </a:extLst>
                </p:cNvPr>
                <p:cNvPicPr/>
                <p:nvPr/>
              </p:nvPicPr>
              <p:blipFill>
                <a:blip r:embed="rId37"/>
                <a:stretch>
                  <a:fillRect/>
                </a:stretch>
              </p:blipFill>
              <p:spPr>
                <a:xfrm>
                  <a:off x="1236099" y="1525645"/>
                  <a:ext cx="57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5B98FE89-CF18-8047-B7E4-1004F7EDC8A2}"/>
                    </a:ext>
                  </a:extLst>
                </p14:cNvPr>
                <p14:cNvContentPartPr/>
                <p14:nvPr/>
              </p14:nvContentPartPr>
              <p14:xfrm>
                <a:off x="1241859" y="1508725"/>
                <a:ext cx="59400" cy="54000"/>
              </p14:xfrm>
            </p:contentPart>
          </mc:Choice>
          <mc:Fallback xmlns="">
            <p:pic>
              <p:nvPicPr>
                <p:cNvPr id="25" name="Ink 24">
                  <a:extLst>
                    <a:ext uri="{FF2B5EF4-FFF2-40B4-BE49-F238E27FC236}">
                      <a16:creationId xmlns:a16="http://schemas.microsoft.com/office/drawing/2014/main" id="{5B98FE89-CF18-8047-B7E4-1004F7EDC8A2}"/>
                    </a:ext>
                  </a:extLst>
                </p:cNvPr>
                <p:cNvPicPr/>
                <p:nvPr/>
              </p:nvPicPr>
              <p:blipFill>
                <a:blip r:embed="rId39"/>
                <a:stretch>
                  <a:fillRect/>
                </a:stretch>
              </p:blipFill>
              <p:spPr>
                <a:xfrm>
                  <a:off x="1234299" y="1501165"/>
                  <a:ext cx="74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641EAD9A-2725-0B47-8652-83709FE98371}"/>
                    </a:ext>
                  </a:extLst>
                </p14:cNvPr>
                <p14:cNvContentPartPr/>
                <p14:nvPr/>
              </p14:nvContentPartPr>
              <p14:xfrm>
                <a:off x="1341219" y="1454005"/>
                <a:ext cx="75240" cy="97560"/>
              </p14:xfrm>
            </p:contentPart>
          </mc:Choice>
          <mc:Fallback xmlns="">
            <p:pic>
              <p:nvPicPr>
                <p:cNvPr id="26" name="Ink 25">
                  <a:extLst>
                    <a:ext uri="{FF2B5EF4-FFF2-40B4-BE49-F238E27FC236}">
                      <a16:creationId xmlns:a16="http://schemas.microsoft.com/office/drawing/2014/main" id="{641EAD9A-2725-0B47-8652-83709FE98371}"/>
                    </a:ext>
                  </a:extLst>
                </p:cNvPr>
                <p:cNvPicPr/>
                <p:nvPr/>
              </p:nvPicPr>
              <p:blipFill>
                <a:blip r:embed="rId41"/>
                <a:stretch>
                  <a:fillRect/>
                </a:stretch>
              </p:blipFill>
              <p:spPr>
                <a:xfrm>
                  <a:off x="1333659" y="1446805"/>
                  <a:ext cx="90360" cy="112680"/>
                </a:xfrm>
                <a:prstGeom prst="rect">
                  <a:avLst/>
                </a:prstGeom>
              </p:spPr>
            </p:pic>
          </mc:Fallback>
        </mc:AlternateContent>
      </p:grpSp>
      <p:grpSp>
        <p:nvGrpSpPr>
          <p:cNvPr id="38" name="Group 37">
            <a:extLst>
              <a:ext uri="{FF2B5EF4-FFF2-40B4-BE49-F238E27FC236}">
                <a16:creationId xmlns:a16="http://schemas.microsoft.com/office/drawing/2014/main" id="{C8C3DD46-182F-F643-A1DE-DD9119D204E3}"/>
              </a:ext>
            </a:extLst>
          </p:cNvPr>
          <p:cNvGrpSpPr/>
          <p:nvPr/>
        </p:nvGrpSpPr>
        <p:grpSpPr>
          <a:xfrm>
            <a:off x="2312859" y="3545887"/>
            <a:ext cx="762840" cy="189360"/>
            <a:chOff x="2312859" y="3545887"/>
            <a:chExt cx="762840" cy="189360"/>
          </a:xfrm>
        </p:grpSpPr>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FA476DCC-0E22-0A4B-9486-EE80352A95FA}"/>
                    </a:ext>
                  </a:extLst>
                </p14:cNvPr>
                <p14:cNvContentPartPr/>
                <p14:nvPr/>
              </p14:nvContentPartPr>
              <p14:xfrm>
                <a:off x="2312859" y="3578647"/>
                <a:ext cx="73440" cy="123840"/>
              </p14:xfrm>
            </p:contentPart>
          </mc:Choice>
          <mc:Fallback xmlns="">
            <p:pic>
              <p:nvPicPr>
                <p:cNvPr id="28" name="Ink 27">
                  <a:extLst>
                    <a:ext uri="{FF2B5EF4-FFF2-40B4-BE49-F238E27FC236}">
                      <a16:creationId xmlns:a16="http://schemas.microsoft.com/office/drawing/2014/main" id="{FA476DCC-0E22-0A4B-9486-EE80352A95FA}"/>
                    </a:ext>
                  </a:extLst>
                </p:cNvPr>
                <p:cNvPicPr/>
                <p:nvPr/>
              </p:nvPicPr>
              <p:blipFill>
                <a:blip r:embed="rId43"/>
                <a:stretch>
                  <a:fillRect/>
                </a:stretch>
              </p:blipFill>
              <p:spPr>
                <a:xfrm>
                  <a:off x="2305299" y="3571087"/>
                  <a:ext cx="885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F03FFFC-DC71-444A-BFF7-A3382AC5F3DF}"/>
                    </a:ext>
                  </a:extLst>
                </p14:cNvPr>
                <p14:cNvContentPartPr/>
                <p14:nvPr/>
              </p14:nvContentPartPr>
              <p14:xfrm>
                <a:off x="2378379" y="3548767"/>
                <a:ext cx="60120" cy="133560"/>
              </p14:xfrm>
            </p:contentPart>
          </mc:Choice>
          <mc:Fallback xmlns="">
            <p:pic>
              <p:nvPicPr>
                <p:cNvPr id="29" name="Ink 28">
                  <a:extLst>
                    <a:ext uri="{FF2B5EF4-FFF2-40B4-BE49-F238E27FC236}">
                      <a16:creationId xmlns:a16="http://schemas.microsoft.com/office/drawing/2014/main" id="{CF03FFFC-DC71-444A-BFF7-A3382AC5F3DF}"/>
                    </a:ext>
                  </a:extLst>
                </p:cNvPr>
                <p:cNvPicPr/>
                <p:nvPr/>
              </p:nvPicPr>
              <p:blipFill>
                <a:blip r:embed="rId45"/>
                <a:stretch>
                  <a:fillRect/>
                </a:stretch>
              </p:blipFill>
              <p:spPr>
                <a:xfrm>
                  <a:off x="2370819" y="3541567"/>
                  <a:ext cx="75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89592F4-C73F-B741-9FBC-D15F4ACAF5C9}"/>
                    </a:ext>
                  </a:extLst>
                </p14:cNvPr>
                <p14:cNvContentPartPr/>
                <p14:nvPr/>
              </p14:nvContentPartPr>
              <p14:xfrm>
                <a:off x="2331939" y="3626527"/>
                <a:ext cx="83880" cy="5760"/>
              </p14:xfrm>
            </p:contentPart>
          </mc:Choice>
          <mc:Fallback xmlns="">
            <p:pic>
              <p:nvPicPr>
                <p:cNvPr id="30" name="Ink 29">
                  <a:extLst>
                    <a:ext uri="{FF2B5EF4-FFF2-40B4-BE49-F238E27FC236}">
                      <a16:creationId xmlns:a16="http://schemas.microsoft.com/office/drawing/2014/main" id="{489592F4-C73F-B741-9FBC-D15F4ACAF5C9}"/>
                    </a:ext>
                  </a:extLst>
                </p:cNvPr>
                <p:cNvPicPr/>
                <p:nvPr/>
              </p:nvPicPr>
              <p:blipFill>
                <a:blip r:embed="rId47"/>
                <a:stretch>
                  <a:fillRect/>
                </a:stretch>
              </p:blipFill>
              <p:spPr>
                <a:xfrm>
                  <a:off x="2324379" y="3618967"/>
                  <a:ext cx="99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EF33DCF4-E93E-C94D-802D-A51C149DC08F}"/>
                    </a:ext>
                  </a:extLst>
                </p14:cNvPr>
                <p14:cNvContentPartPr/>
                <p14:nvPr/>
              </p14:nvContentPartPr>
              <p14:xfrm>
                <a:off x="2529219" y="3572887"/>
                <a:ext cx="94320" cy="137160"/>
              </p14:xfrm>
            </p:contentPart>
          </mc:Choice>
          <mc:Fallback xmlns="">
            <p:pic>
              <p:nvPicPr>
                <p:cNvPr id="32" name="Ink 31">
                  <a:extLst>
                    <a:ext uri="{FF2B5EF4-FFF2-40B4-BE49-F238E27FC236}">
                      <a16:creationId xmlns:a16="http://schemas.microsoft.com/office/drawing/2014/main" id="{EF33DCF4-E93E-C94D-802D-A51C149DC08F}"/>
                    </a:ext>
                  </a:extLst>
                </p:cNvPr>
                <p:cNvPicPr/>
                <p:nvPr/>
              </p:nvPicPr>
              <p:blipFill>
                <a:blip r:embed="rId49"/>
                <a:stretch>
                  <a:fillRect/>
                </a:stretch>
              </p:blipFill>
              <p:spPr>
                <a:xfrm>
                  <a:off x="2521659" y="3565327"/>
                  <a:ext cx="109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D821108B-E977-D146-944E-F19441D3D2EF}"/>
                    </a:ext>
                  </a:extLst>
                </p14:cNvPr>
                <p14:cNvContentPartPr/>
                <p14:nvPr/>
              </p14:nvContentPartPr>
              <p14:xfrm>
                <a:off x="2749539" y="3584047"/>
                <a:ext cx="2160" cy="110520"/>
              </p14:xfrm>
            </p:contentPart>
          </mc:Choice>
          <mc:Fallback xmlns="">
            <p:pic>
              <p:nvPicPr>
                <p:cNvPr id="34" name="Ink 33">
                  <a:extLst>
                    <a:ext uri="{FF2B5EF4-FFF2-40B4-BE49-F238E27FC236}">
                      <a16:creationId xmlns:a16="http://schemas.microsoft.com/office/drawing/2014/main" id="{D821108B-E977-D146-944E-F19441D3D2EF}"/>
                    </a:ext>
                  </a:extLst>
                </p:cNvPr>
                <p:cNvPicPr/>
                <p:nvPr/>
              </p:nvPicPr>
              <p:blipFill>
                <a:blip r:embed="rId51"/>
                <a:stretch>
                  <a:fillRect/>
                </a:stretch>
              </p:blipFill>
              <p:spPr>
                <a:xfrm>
                  <a:off x="2741979" y="3576487"/>
                  <a:ext cx="17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CDAC4533-2A0B-8A4D-B287-E26C797C551F}"/>
                    </a:ext>
                  </a:extLst>
                </p14:cNvPr>
                <p14:cNvContentPartPr/>
                <p14:nvPr/>
              </p14:nvContentPartPr>
              <p14:xfrm>
                <a:off x="2736579" y="3545887"/>
                <a:ext cx="101880" cy="168480"/>
              </p14:xfrm>
            </p:contentPart>
          </mc:Choice>
          <mc:Fallback xmlns="">
            <p:pic>
              <p:nvPicPr>
                <p:cNvPr id="35" name="Ink 34">
                  <a:extLst>
                    <a:ext uri="{FF2B5EF4-FFF2-40B4-BE49-F238E27FC236}">
                      <a16:creationId xmlns:a16="http://schemas.microsoft.com/office/drawing/2014/main" id="{CDAC4533-2A0B-8A4D-B287-E26C797C551F}"/>
                    </a:ext>
                  </a:extLst>
                </p:cNvPr>
                <p:cNvPicPr/>
                <p:nvPr/>
              </p:nvPicPr>
              <p:blipFill>
                <a:blip r:embed="rId53"/>
                <a:stretch>
                  <a:fillRect/>
                </a:stretch>
              </p:blipFill>
              <p:spPr>
                <a:xfrm>
                  <a:off x="2729019" y="3538327"/>
                  <a:ext cx="117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D850BECD-8EA5-F04C-807C-26F98E7A6D3E}"/>
                    </a:ext>
                  </a:extLst>
                </p14:cNvPr>
                <p14:cNvContentPartPr/>
                <p14:nvPr/>
              </p14:nvContentPartPr>
              <p14:xfrm>
                <a:off x="2955819" y="3573967"/>
                <a:ext cx="117000" cy="74520"/>
              </p14:xfrm>
            </p:contentPart>
          </mc:Choice>
          <mc:Fallback xmlns="">
            <p:pic>
              <p:nvPicPr>
                <p:cNvPr id="36" name="Ink 35">
                  <a:extLst>
                    <a:ext uri="{FF2B5EF4-FFF2-40B4-BE49-F238E27FC236}">
                      <a16:creationId xmlns:a16="http://schemas.microsoft.com/office/drawing/2014/main" id="{D850BECD-8EA5-F04C-807C-26F98E7A6D3E}"/>
                    </a:ext>
                  </a:extLst>
                </p:cNvPr>
                <p:cNvPicPr/>
                <p:nvPr/>
              </p:nvPicPr>
              <p:blipFill>
                <a:blip r:embed="rId55"/>
                <a:stretch>
                  <a:fillRect/>
                </a:stretch>
              </p:blipFill>
              <p:spPr>
                <a:xfrm>
                  <a:off x="2948259" y="3566407"/>
                  <a:ext cx="132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C3ED4926-A2A6-D84D-B479-1831D177AFF4}"/>
                    </a:ext>
                  </a:extLst>
                </p14:cNvPr>
                <p14:cNvContentPartPr/>
                <p14:nvPr/>
              </p14:nvContentPartPr>
              <p14:xfrm>
                <a:off x="2989299" y="3644167"/>
                <a:ext cx="86400" cy="91080"/>
              </p14:xfrm>
            </p:contentPart>
          </mc:Choice>
          <mc:Fallback xmlns="">
            <p:pic>
              <p:nvPicPr>
                <p:cNvPr id="37" name="Ink 36">
                  <a:extLst>
                    <a:ext uri="{FF2B5EF4-FFF2-40B4-BE49-F238E27FC236}">
                      <a16:creationId xmlns:a16="http://schemas.microsoft.com/office/drawing/2014/main" id="{C3ED4926-A2A6-D84D-B479-1831D177AFF4}"/>
                    </a:ext>
                  </a:extLst>
                </p:cNvPr>
                <p:cNvPicPr/>
                <p:nvPr/>
              </p:nvPicPr>
              <p:blipFill>
                <a:blip r:embed="rId57"/>
                <a:stretch>
                  <a:fillRect/>
                </a:stretch>
              </p:blipFill>
              <p:spPr>
                <a:xfrm>
                  <a:off x="2981739" y="3636607"/>
                  <a:ext cx="101520" cy="10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9897B02C-7075-E04B-83F3-16917C5E0D12}"/>
                  </a:ext>
                </a:extLst>
              </p14:cNvPr>
              <p14:cNvContentPartPr/>
              <p14:nvPr/>
            </p14:nvContentPartPr>
            <p14:xfrm>
              <a:off x="3208539" y="3556687"/>
              <a:ext cx="127440" cy="142200"/>
            </p14:xfrm>
          </p:contentPart>
        </mc:Choice>
        <mc:Fallback xmlns="">
          <p:pic>
            <p:nvPicPr>
              <p:cNvPr id="39" name="Ink 38">
                <a:extLst>
                  <a:ext uri="{FF2B5EF4-FFF2-40B4-BE49-F238E27FC236}">
                    <a16:creationId xmlns:a16="http://schemas.microsoft.com/office/drawing/2014/main" id="{9897B02C-7075-E04B-83F3-16917C5E0D12}"/>
                  </a:ext>
                </a:extLst>
              </p:cNvPr>
              <p:cNvPicPr/>
              <p:nvPr/>
            </p:nvPicPr>
            <p:blipFill>
              <a:blip r:embed="rId59"/>
              <a:stretch>
                <a:fillRect/>
              </a:stretch>
            </p:blipFill>
            <p:spPr>
              <a:xfrm>
                <a:off x="3200979" y="3549127"/>
                <a:ext cx="142560" cy="157320"/>
              </a:xfrm>
              <a:prstGeom prst="rect">
                <a:avLst/>
              </a:prstGeom>
            </p:spPr>
          </p:pic>
        </mc:Fallback>
      </mc:AlternateContent>
      <p:grpSp>
        <p:nvGrpSpPr>
          <p:cNvPr id="46" name="Group 45">
            <a:extLst>
              <a:ext uri="{FF2B5EF4-FFF2-40B4-BE49-F238E27FC236}">
                <a16:creationId xmlns:a16="http://schemas.microsoft.com/office/drawing/2014/main" id="{F84B7747-23DF-7F49-A8D6-128CFF72342F}"/>
              </a:ext>
            </a:extLst>
          </p:cNvPr>
          <p:cNvGrpSpPr/>
          <p:nvPr/>
        </p:nvGrpSpPr>
        <p:grpSpPr>
          <a:xfrm>
            <a:off x="5337219" y="5292325"/>
            <a:ext cx="146520" cy="128880"/>
            <a:chOff x="5337219" y="5292325"/>
            <a:chExt cx="146520" cy="128880"/>
          </a:xfrm>
        </p:grpSpPr>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465D1F04-B457-584D-A33E-294480744B5A}"/>
                    </a:ext>
                  </a:extLst>
                </p14:cNvPr>
                <p14:cNvContentPartPr/>
                <p14:nvPr/>
              </p14:nvContentPartPr>
              <p14:xfrm>
                <a:off x="5337219" y="5293405"/>
                <a:ext cx="48240" cy="115200"/>
              </p14:xfrm>
            </p:contentPart>
          </mc:Choice>
          <mc:Fallback xmlns="">
            <p:pic>
              <p:nvPicPr>
                <p:cNvPr id="40" name="Ink 39">
                  <a:extLst>
                    <a:ext uri="{FF2B5EF4-FFF2-40B4-BE49-F238E27FC236}">
                      <a16:creationId xmlns:a16="http://schemas.microsoft.com/office/drawing/2014/main" id="{465D1F04-B457-584D-A33E-294480744B5A}"/>
                    </a:ext>
                  </a:extLst>
                </p:cNvPr>
                <p:cNvPicPr/>
                <p:nvPr/>
              </p:nvPicPr>
              <p:blipFill>
                <a:blip r:embed="rId61"/>
                <a:stretch>
                  <a:fillRect/>
                </a:stretch>
              </p:blipFill>
              <p:spPr>
                <a:xfrm>
                  <a:off x="5330019" y="5285845"/>
                  <a:ext cx="63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9915E033-46CC-904E-9BC2-C7B9ADAFE5AC}"/>
                    </a:ext>
                  </a:extLst>
                </p14:cNvPr>
                <p14:cNvContentPartPr/>
                <p14:nvPr/>
              </p14:nvContentPartPr>
              <p14:xfrm>
                <a:off x="5389419" y="5292325"/>
                <a:ext cx="94320" cy="128880"/>
              </p14:xfrm>
            </p:contentPart>
          </mc:Choice>
          <mc:Fallback xmlns="">
            <p:pic>
              <p:nvPicPr>
                <p:cNvPr id="41" name="Ink 40">
                  <a:extLst>
                    <a:ext uri="{FF2B5EF4-FFF2-40B4-BE49-F238E27FC236}">
                      <a16:creationId xmlns:a16="http://schemas.microsoft.com/office/drawing/2014/main" id="{9915E033-46CC-904E-9BC2-C7B9ADAFE5AC}"/>
                    </a:ext>
                  </a:extLst>
                </p:cNvPr>
                <p:cNvPicPr/>
                <p:nvPr/>
              </p:nvPicPr>
              <p:blipFill>
                <a:blip r:embed="rId63"/>
                <a:stretch>
                  <a:fillRect/>
                </a:stretch>
              </p:blipFill>
              <p:spPr>
                <a:xfrm>
                  <a:off x="5381859" y="5284765"/>
                  <a:ext cx="109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679599AF-2F1C-034B-8BA3-46E16616D46C}"/>
                    </a:ext>
                  </a:extLst>
                </p14:cNvPr>
                <p14:cNvContentPartPr/>
                <p14:nvPr/>
              </p14:nvContentPartPr>
              <p14:xfrm>
                <a:off x="5346219" y="5347405"/>
                <a:ext cx="85320" cy="17640"/>
              </p14:xfrm>
            </p:contentPart>
          </mc:Choice>
          <mc:Fallback xmlns="">
            <p:pic>
              <p:nvPicPr>
                <p:cNvPr id="43" name="Ink 42">
                  <a:extLst>
                    <a:ext uri="{FF2B5EF4-FFF2-40B4-BE49-F238E27FC236}">
                      <a16:creationId xmlns:a16="http://schemas.microsoft.com/office/drawing/2014/main" id="{679599AF-2F1C-034B-8BA3-46E16616D46C}"/>
                    </a:ext>
                  </a:extLst>
                </p:cNvPr>
                <p:cNvPicPr/>
                <p:nvPr/>
              </p:nvPicPr>
              <p:blipFill>
                <a:blip r:embed="rId65"/>
                <a:stretch>
                  <a:fillRect/>
                </a:stretch>
              </p:blipFill>
              <p:spPr>
                <a:xfrm>
                  <a:off x="5338659" y="5339845"/>
                  <a:ext cx="100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32C2E509-7B5D-CE46-8029-11E3E0CA0990}"/>
                    </a:ext>
                  </a:extLst>
                </p14:cNvPr>
                <p14:cNvContentPartPr/>
                <p14:nvPr/>
              </p14:nvContentPartPr>
              <p14:xfrm>
                <a:off x="5337939" y="5394925"/>
                <a:ext cx="4680" cy="9360"/>
              </p14:xfrm>
            </p:contentPart>
          </mc:Choice>
          <mc:Fallback xmlns="">
            <p:pic>
              <p:nvPicPr>
                <p:cNvPr id="45" name="Ink 44">
                  <a:extLst>
                    <a:ext uri="{FF2B5EF4-FFF2-40B4-BE49-F238E27FC236}">
                      <a16:creationId xmlns:a16="http://schemas.microsoft.com/office/drawing/2014/main" id="{32C2E509-7B5D-CE46-8029-11E3E0CA0990}"/>
                    </a:ext>
                  </a:extLst>
                </p:cNvPr>
                <p:cNvPicPr/>
                <p:nvPr/>
              </p:nvPicPr>
              <p:blipFill>
                <a:blip r:embed="rId67"/>
                <a:stretch>
                  <a:fillRect/>
                </a:stretch>
              </p:blipFill>
              <p:spPr>
                <a:xfrm>
                  <a:off x="5330379" y="5387365"/>
                  <a:ext cx="19440" cy="24480"/>
                </a:xfrm>
                <a:prstGeom prst="rect">
                  <a:avLst/>
                </a:prstGeom>
              </p:spPr>
            </p:pic>
          </mc:Fallback>
        </mc:AlternateContent>
      </p:grpSp>
      <p:grpSp>
        <p:nvGrpSpPr>
          <p:cNvPr id="49" name="Group 48">
            <a:extLst>
              <a:ext uri="{FF2B5EF4-FFF2-40B4-BE49-F238E27FC236}">
                <a16:creationId xmlns:a16="http://schemas.microsoft.com/office/drawing/2014/main" id="{0B56345F-5F3E-3D4E-9255-318A5B928875}"/>
              </a:ext>
            </a:extLst>
          </p:cNvPr>
          <p:cNvGrpSpPr/>
          <p:nvPr/>
        </p:nvGrpSpPr>
        <p:grpSpPr>
          <a:xfrm>
            <a:off x="5573019" y="5298805"/>
            <a:ext cx="322200" cy="139680"/>
            <a:chOff x="5573019" y="5298805"/>
            <a:chExt cx="322200" cy="139680"/>
          </a:xfrm>
        </p:grpSpPr>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978CAC14-1F26-6542-84DC-B2E98FD734E0}"/>
                    </a:ext>
                  </a:extLst>
                </p14:cNvPr>
                <p14:cNvContentPartPr/>
                <p14:nvPr/>
              </p14:nvContentPartPr>
              <p14:xfrm>
                <a:off x="5573019" y="5298805"/>
                <a:ext cx="112680" cy="139680"/>
              </p14:xfrm>
            </p:contentPart>
          </mc:Choice>
          <mc:Fallback xmlns="">
            <p:pic>
              <p:nvPicPr>
                <p:cNvPr id="47" name="Ink 46">
                  <a:extLst>
                    <a:ext uri="{FF2B5EF4-FFF2-40B4-BE49-F238E27FC236}">
                      <a16:creationId xmlns:a16="http://schemas.microsoft.com/office/drawing/2014/main" id="{978CAC14-1F26-6542-84DC-B2E98FD734E0}"/>
                    </a:ext>
                  </a:extLst>
                </p:cNvPr>
                <p:cNvPicPr/>
                <p:nvPr/>
              </p:nvPicPr>
              <p:blipFill>
                <a:blip r:embed="rId69"/>
                <a:stretch>
                  <a:fillRect/>
                </a:stretch>
              </p:blipFill>
              <p:spPr>
                <a:xfrm>
                  <a:off x="5565459" y="5291245"/>
                  <a:ext cx="127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68EACA1A-B76F-FC4B-AD6E-902D45A0A56C}"/>
                    </a:ext>
                  </a:extLst>
                </p14:cNvPr>
                <p14:cNvContentPartPr/>
                <p14:nvPr/>
              </p14:nvContentPartPr>
              <p14:xfrm>
                <a:off x="5801619" y="5306365"/>
                <a:ext cx="93600" cy="97920"/>
              </p14:xfrm>
            </p:contentPart>
          </mc:Choice>
          <mc:Fallback xmlns="">
            <p:pic>
              <p:nvPicPr>
                <p:cNvPr id="48" name="Ink 47">
                  <a:extLst>
                    <a:ext uri="{FF2B5EF4-FFF2-40B4-BE49-F238E27FC236}">
                      <a16:creationId xmlns:a16="http://schemas.microsoft.com/office/drawing/2014/main" id="{68EACA1A-B76F-FC4B-AD6E-902D45A0A56C}"/>
                    </a:ext>
                  </a:extLst>
                </p:cNvPr>
                <p:cNvPicPr/>
                <p:nvPr/>
              </p:nvPicPr>
              <p:blipFill>
                <a:blip r:embed="rId71"/>
                <a:stretch>
                  <a:fillRect/>
                </a:stretch>
              </p:blipFill>
              <p:spPr>
                <a:xfrm>
                  <a:off x="5794059" y="5298805"/>
                  <a:ext cx="108720" cy="113040"/>
                </a:xfrm>
                <a:prstGeom prst="rect">
                  <a:avLst/>
                </a:prstGeom>
              </p:spPr>
            </p:pic>
          </mc:Fallback>
        </mc:AlternateContent>
      </p:grpSp>
      <p:grpSp>
        <p:nvGrpSpPr>
          <p:cNvPr id="53" name="Group 52">
            <a:extLst>
              <a:ext uri="{FF2B5EF4-FFF2-40B4-BE49-F238E27FC236}">
                <a16:creationId xmlns:a16="http://schemas.microsoft.com/office/drawing/2014/main" id="{2B733B4B-8788-8344-B10A-889BD225C3F7}"/>
              </a:ext>
            </a:extLst>
          </p:cNvPr>
          <p:cNvGrpSpPr/>
          <p:nvPr/>
        </p:nvGrpSpPr>
        <p:grpSpPr>
          <a:xfrm>
            <a:off x="6047499" y="5276125"/>
            <a:ext cx="336240" cy="166680"/>
            <a:chOff x="6047499" y="5276125"/>
            <a:chExt cx="336240" cy="166680"/>
          </a:xfrm>
        </p:grpSpPr>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56BC698F-D101-6344-9B94-6D296E0669AA}"/>
                    </a:ext>
                  </a:extLst>
                </p14:cNvPr>
                <p14:cNvContentPartPr/>
                <p14:nvPr/>
              </p14:nvContentPartPr>
              <p14:xfrm>
                <a:off x="6047499" y="5292685"/>
                <a:ext cx="108000" cy="150120"/>
              </p14:xfrm>
            </p:contentPart>
          </mc:Choice>
          <mc:Fallback xmlns="">
            <p:pic>
              <p:nvPicPr>
                <p:cNvPr id="50" name="Ink 49">
                  <a:extLst>
                    <a:ext uri="{FF2B5EF4-FFF2-40B4-BE49-F238E27FC236}">
                      <a16:creationId xmlns:a16="http://schemas.microsoft.com/office/drawing/2014/main" id="{56BC698F-D101-6344-9B94-6D296E0669AA}"/>
                    </a:ext>
                  </a:extLst>
                </p:cNvPr>
                <p:cNvPicPr/>
                <p:nvPr/>
              </p:nvPicPr>
              <p:blipFill>
                <a:blip r:embed="rId73"/>
                <a:stretch>
                  <a:fillRect/>
                </a:stretch>
              </p:blipFill>
              <p:spPr>
                <a:xfrm>
                  <a:off x="6039939" y="5285485"/>
                  <a:ext cx="123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CBBA7959-9C7C-634C-92B3-CE5276CF0D70}"/>
                    </a:ext>
                  </a:extLst>
                </p14:cNvPr>
                <p14:cNvContentPartPr/>
                <p14:nvPr/>
              </p14:nvContentPartPr>
              <p14:xfrm>
                <a:off x="6290139" y="5302405"/>
                <a:ext cx="7560" cy="116280"/>
              </p14:xfrm>
            </p:contentPart>
          </mc:Choice>
          <mc:Fallback xmlns="">
            <p:pic>
              <p:nvPicPr>
                <p:cNvPr id="51" name="Ink 50">
                  <a:extLst>
                    <a:ext uri="{FF2B5EF4-FFF2-40B4-BE49-F238E27FC236}">
                      <a16:creationId xmlns:a16="http://schemas.microsoft.com/office/drawing/2014/main" id="{CBBA7959-9C7C-634C-92B3-CE5276CF0D70}"/>
                    </a:ext>
                  </a:extLst>
                </p:cNvPr>
                <p:cNvPicPr/>
                <p:nvPr/>
              </p:nvPicPr>
              <p:blipFill>
                <a:blip r:embed="rId75"/>
                <a:stretch>
                  <a:fillRect/>
                </a:stretch>
              </p:blipFill>
              <p:spPr>
                <a:xfrm>
                  <a:off x="6282579" y="5294845"/>
                  <a:ext cx="22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C7BF42F1-2B17-7443-8A28-BF75E9B76422}"/>
                    </a:ext>
                  </a:extLst>
                </p14:cNvPr>
                <p14:cNvContentPartPr/>
                <p14:nvPr/>
              </p14:nvContentPartPr>
              <p14:xfrm>
                <a:off x="6272139" y="5276125"/>
                <a:ext cx="111600" cy="147960"/>
              </p14:xfrm>
            </p:contentPart>
          </mc:Choice>
          <mc:Fallback xmlns="">
            <p:pic>
              <p:nvPicPr>
                <p:cNvPr id="52" name="Ink 51">
                  <a:extLst>
                    <a:ext uri="{FF2B5EF4-FFF2-40B4-BE49-F238E27FC236}">
                      <a16:creationId xmlns:a16="http://schemas.microsoft.com/office/drawing/2014/main" id="{C7BF42F1-2B17-7443-8A28-BF75E9B76422}"/>
                    </a:ext>
                  </a:extLst>
                </p:cNvPr>
                <p:cNvPicPr/>
                <p:nvPr/>
              </p:nvPicPr>
              <p:blipFill>
                <a:blip r:embed="rId77"/>
                <a:stretch>
                  <a:fillRect/>
                </a:stretch>
              </p:blipFill>
              <p:spPr>
                <a:xfrm>
                  <a:off x="6264579" y="5268565"/>
                  <a:ext cx="126720" cy="163080"/>
                </a:xfrm>
                <a:prstGeom prst="rect">
                  <a:avLst/>
                </a:prstGeom>
              </p:spPr>
            </p:pic>
          </mc:Fallback>
        </mc:AlternateContent>
      </p:grpSp>
      <p:grpSp>
        <p:nvGrpSpPr>
          <p:cNvPr id="63" name="Group 62">
            <a:extLst>
              <a:ext uri="{FF2B5EF4-FFF2-40B4-BE49-F238E27FC236}">
                <a16:creationId xmlns:a16="http://schemas.microsoft.com/office/drawing/2014/main" id="{38F2FD7F-7991-964C-A389-3CD6C9F178C6}"/>
              </a:ext>
            </a:extLst>
          </p:cNvPr>
          <p:cNvGrpSpPr/>
          <p:nvPr/>
        </p:nvGrpSpPr>
        <p:grpSpPr>
          <a:xfrm>
            <a:off x="5333979" y="5912979"/>
            <a:ext cx="316440" cy="152640"/>
            <a:chOff x="5333979" y="5912979"/>
            <a:chExt cx="316440" cy="152640"/>
          </a:xfrm>
        </p:grpSpPr>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A1A959A7-9603-5A45-9E12-951B8A1C0D93}"/>
                    </a:ext>
                  </a:extLst>
                </p14:cNvPr>
                <p14:cNvContentPartPr/>
                <p14:nvPr/>
              </p14:nvContentPartPr>
              <p14:xfrm>
                <a:off x="5333979" y="5935659"/>
                <a:ext cx="53640" cy="121680"/>
              </p14:xfrm>
            </p:contentPart>
          </mc:Choice>
          <mc:Fallback xmlns="">
            <p:pic>
              <p:nvPicPr>
                <p:cNvPr id="54" name="Ink 53">
                  <a:extLst>
                    <a:ext uri="{FF2B5EF4-FFF2-40B4-BE49-F238E27FC236}">
                      <a16:creationId xmlns:a16="http://schemas.microsoft.com/office/drawing/2014/main" id="{A1A959A7-9603-5A45-9E12-951B8A1C0D93}"/>
                    </a:ext>
                  </a:extLst>
                </p:cNvPr>
                <p:cNvPicPr/>
                <p:nvPr/>
              </p:nvPicPr>
              <p:blipFill>
                <a:blip r:embed="rId79"/>
                <a:stretch>
                  <a:fillRect/>
                </a:stretch>
              </p:blipFill>
              <p:spPr>
                <a:xfrm>
                  <a:off x="5326419" y="5928099"/>
                  <a:ext cx="68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7EAF8AB5-61DC-B547-ACA0-9BF18D013B57}"/>
                    </a:ext>
                  </a:extLst>
                </p14:cNvPr>
                <p14:cNvContentPartPr/>
                <p14:nvPr/>
              </p14:nvContentPartPr>
              <p14:xfrm>
                <a:off x="5384019" y="5912979"/>
                <a:ext cx="53640" cy="106920"/>
              </p14:xfrm>
            </p:contentPart>
          </mc:Choice>
          <mc:Fallback xmlns="">
            <p:pic>
              <p:nvPicPr>
                <p:cNvPr id="55" name="Ink 54">
                  <a:extLst>
                    <a:ext uri="{FF2B5EF4-FFF2-40B4-BE49-F238E27FC236}">
                      <a16:creationId xmlns:a16="http://schemas.microsoft.com/office/drawing/2014/main" id="{7EAF8AB5-61DC-B547-ACA0-9BF18D013B57}"/>
                    </a:ext>
                  </a:extLst>
                </p:cNvPr>
                <p:cNvPicPr/>
                <p:nvPr/>
              </p:nvPicPr>
              <p:blipFill>
                <a:blip r:embed="rId81"/>
                <a:stretch>
                  <a:fillRect/>
                </a:stretch>
              </p:blipFill>
              <p:spPr>
                <a:xfrm>
                  <a:off x="5376459" y="5905419"/>
                  <a:ext cx="68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4341A8B7-5487-5149-96E7-2AB275A95A81}"/>
                    </a:ext>
                  </a:extLst>
                </p14:cNvPr>
                <p14:cNvContentPartPr/>
                <p14:nvPr/>
              </p14:nvContentPartPr>
              <p14:xfrm>
                <a:off x="5346219" y="6013419"/>
                <a:ext cx="75600" cy="5040"/>
              </p14:xfrm>
            </p:contentPart>
          </mc:Choice>
          <mc:Fallback xmlns="">
            <p:pic>
              <p:nvPicPr>
                <p:cNvPr id="56" name="Ink 55">
                  <a:extLst>
                    <a:ext uri="{FF2B5EF4-FFF2-40B4-BE49-F238E27FC236}">
                      <a16:creationId xmlns:a16="http://schemas.microsoft.com/office/drawing/2014/main" id="{4341A8B7-5487-5149-96E7-2AB275A95A81}"/>
                    </a:ext>
                  </a:extLst>
                </p:cNvPr>
                <p:cNvPicPr/>
                <p:nvPr/>
              </p:nvPicPr>
              <p:blipFill>
                <a:blip r:embed="rId83"/>
                <a:stretch>
                  <a:fillRect/>
                </a:stretch>
              </p:blipFill>
              <p:spPr>
                <a:xfrm>
                  <a:off x="5338659" y="6005859"/>
                  <a:ext cx="90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73ABE9E9-0584-9B44-A7C4-A94ED36BC21A}"/>
                    </a:ext>
                  </a:extLst>
                </p14:cNvPr>
                <p14:cNvContentPartPr/>
                <p14:nvPr/>
              </p14:nvContentPartPr>
              <p14:xfrm>
                <a:off x="5446659" y="6032499"/>
                <a:ext cx="12240" cy="12960"/>
              </p14:xfrm>
            </p:contentPart>
          </mc:Choice>
          <mc:Fallback xmlns="">
            <p:pic>
              <p:nvPicPr>
                <p:cNvPr id="57" name="Ink 56">
                  <a:extLst>
                    <a:ext uri="{FF2B5EF4-FFF2-40B4-BE49-F238E27FC236}">
                      <a16:creationId xmlns:a16="http://schemas.microsoft.com/office/drawing/2014/main" id="{73ABE9E9-0584-9B44-A7C4-A94ED36BC21A}"/>
                    </a:ext>
                  </a:extLst>
                </p:cNvPr>
                <p:cNvPicPr/>
                <p:nvPr/>
              </p:nvPicPr>
              <p:blipFill>
                <a:blip r:embed="rId85"/>
                <a:stretch>
                  <a:fillRect/>
                </a:stretch>
              </p:blipFill>
              <p:spPr>
                <a:xfrm>
                  <a:off x="5439099" y="6024939"/>
                  <a:ext cx="27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5304318A-ADAE-1C44-90F0-19C5BDBDE2DF}"/>
                    </a:ext>
                  </a:extLst>
                </p14:cNvPr>
                <p14:cNvContentPartPr/>
                <p14:nvPr/>
              </p14:nvContentPartPr>
              <p14:xfrm>
                <a:off x="5558619" y="5941059"/>
                <a:ext cx="91800" cy="124560"/>
              </p14:xfrm>
            </p:contentPart>
          </mc:Choice>
          <mc:Fallback xmlns="">
            <p:pic>
              <p:nvPicPr>
                <p:cNvPr id="58" name="Ink 57">
                  <a:extLst>
                    <a:ext uri="{FF2B5EF4-FFF2-40B4-BE49-F238E27FC236}">
                      <a16:creationId xmlns:a16="http://schemas.microsoft.com/office/drawing/2014/main" id="{5304318A-ADAE-1C44-90F0-19C5BDBDE2DF}"/>
                    </a:ext>
                  </a:extLst>
                </p:cNvPr>
                <p:cNvPicPr/>
                <p:nvPr/>
              </p:nvPicPr>
              <p:blipFill>
                <a:blip r:embed="rId87"/>
                <a:stretch>
                  <a:fillRect/>
                </a:stretch>
              </p:blipFill>
              <p:spPr>
                <a:xfrm>
                  <a:off x="5551059" y="5933499"/>
                  <a:ext cx="106920" cy="139680"/>
                </a:xfrm>
                <a:prstGeom prst="rect">
                  <a:avLst/>
                </a:prstGeom>
              </p:spPr>
            </p:pic>
          </mc:Fallback>
        </mc:AlternateContent>
      </p:grpSp>
      <p:grpSp>
        <p:nvGrpSpPr>
          <p:cNvPr id="62" name="Group 61">
            <a:extLst>
              <a:ext uri="{FF2B5EF4-FFF2-40B4-BE49-F238E27FC236}">
                <a16:creationId xmlns:a16="http://schemas.microsoft.com/office/drawing/2014/main" id="{EF4CC6BF-84A4-AC41-8139-203755E00032}"/>
              </a:ext>
            </a:extLst>
          </p:cNvPr>
          <p:cNvGrpSpPr/>
          <p:nvPr/>
        </p:nvGrpSpPr>
        <p:grpSpPr>
          <a:xfrm>
            <a:off x="5782539" y="5895699"/>
            <a:ext cx="345240" cy="190080"/>
            <a:chOff x="5782539" y="5895699"/>
            <a:chExt cx="345240" cy="190080"/>
          </a:xfrm>
        </p:grpSpPr>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B6D6F0AD-C2A1-8B40-B2EE-B5D9E094870D}"/>
                    </a:ext>
                  </a:extLst>
                </p14:cNvPr>
                <p14:cNvContentPartPr/>
                <p14:nvPr/>
              </p14:nvContentPartPr>
              <p14:xfrm>
                <a:off x="5812059" y="5921259"/>
                <a:ext cx="10080" cy="115560"/>
              </p14:xfrm>
            </p:contentPart>
          </mc:Choice>
          <mc:Fallback xmlns="">
            <p:pic>
              <p:nvPicPr>
                <p:cNvPr id="59" name="Ink 58">
                  <a:extLst>
                    <a:ext uri="{FF2B5EF4-FFF2-40B4-BE49-F238E27FC236}">
                      <a16:creationId xmlns:a16="http://schemas.microsoft.com/office/drawing/2014/main" id="{B6D6F0AD-C2A1-8B40-B2EE-B5D9E094870D}"/>
                    </a:ext>
                  </a:extLst>
                </p:cNvPr>
                <p:cNvPicPr/>
                <p:nvPr/>
              </p:nvPicPr>
              <p:blipFill>
                <a:blip r:embed="rId89"/>
                <a:stretch>
                  <a:fillRect/>
                </a:stretch>
              </p:blipFill>
              <p:spPr>
                <a:xfrm>
                  <a:off x="5804499" y="5913699"/>
                  <a:ext cx="24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FFB5CB51-A20E-284B-AFEB-1514C1D6CD2A}"/>
                    </a:ext>
                  </a:extLst>
                </p14:cNvPr>
                <p14:cNvContentPartPr/>
                <p14:nvPr/>
              </p14:nvContentPartPr>
              <p14:xfrm>
                <a:off x="5782539" y="5895699"/>
                <a:ext cx="150480" cy="154080"/>
              </p14:xfrm>
            </p:contentPart>
          </mc:Choice>
          <mc:Fallback xmlns="">
            <p:pic>
              <p:nvPicPr>
                <p:cNvPr id="60" name="Ink 59">
                  <a:extLst>
                    <a:ext uri="{FF2B5EF4-FFF2-40B4-BE49-F238E27FC236}">
                      <a16:creationId xmlns:a16="http://schemas.microsoft.com/office/drawing/2014/main" id="{FFB5CB51-A20E-284B-AFEB-1514C1D6CD2A}"/>
                    </a:ext>
                  </a:extLst>
                </p:cNvPr>
                <p:cNvPicPr/>
                <p:nvPr/>
              </p:nvPicPr>
              <p:blipFill>
                <a:blip r:embed="rId91"/>
                <a:stretch>
                  <a:fillRect/>
                </a:stretch>
              </p:blipFill>
              <p:spPr>
                <a:xfrm>
                  <a:off x="5774979" y="5888139"/>
                  <a:ext cx="165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39424C66-C9E1-314E-A55A-A4B80AD680E1}"/>
                    </a:ext>
                  </a:extLst>
                </p14:cNvPr>
                <p14:cNvContentPartPr/>
                <p14:nvPr/>
              </p14:nvContentPartPr>
              <p14:xfrm>
                <a:off x="6038859" y="5897499"/>
                <a:ext cx="88920" cy="188280"/>
              </p14:xfrm>
            </p:contentPart>
          </mc:Choice>
          <mc:Fallback xmlns="">
            <p:pic>
              <p:nvPicPr>
                <p:cNvPr id="61" name="Ink 60">
                  <a:extLst>
                    <a:ext uri="{FF2B5EF4-FFF2-40B4-BE49-F238E27FC236}">
                      <a16:creationId xmlns:a16="http://schemas.microsoft.com/office/drawing/2014/main" id="{39424C66-C9E1-314E-A55A-A4B80AD680E1}"/>
                    </a:ext>
                  </a:extLst>
                </p:cNvPr>
                <p:cNvPicPr/>
                <p:nvPr/>
              </p:nvPicPr>
              <p:blipFill>
                <a:blip r:embed="rId93"/>
                <a:stretch>
                  <a:fillRect/>
                </a:stretch>
              </p:blipFill>
              <p:spPr>
                <a:xfrm>
                  <a:off x="6031659" y="5889939"/>
                  <a:ext cx="104040" cy="20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64" name="Ink 63">
                <a:extLst>
                  <a:ext uri="{FF2B5EF4-FFF2-40B4-BE49-F238E27FC236}">
                    <a16:creationId xmlns:a16="http://schemas.microsoft.com/office/drawing/2014/main" id="{BCD552E8-2196-6345-954C-915373C63752}"/>
                  </a:ext>
                </a:extLst>
              </p14:cNvPr>
              <p14:cNvContentPartPr/>
              <p14:nvPr/>
            </p14:nvContentPartPr>
            <p14:xfrm>
              <a:off x="6317499" y="5902179"/>
              <a:ext cx="120600" cy="125640"/>
            </p14:xfrm>
          </p:contentPart>
        </mc:Choice>
        <mc:Fallback xmlns="">
          <p:pic>
            <p:nvPicPr>
              <p:cNvPr id="64" name="Ink 63">
                <a:extLst>
                  <a:ext uri="{FF2B5EF4-FFF2-40B4-BE49-F238E27FC236}">
                    <a16:creationId xmlns:a16="http://schemas.microsoft.com/office/drawing/2014/main" id="{BCD552E8-2196-6345-954C-915373C63752}"/>
                  </a:ext>
                </a:extLst>
              </p:cNvPr>
              <p:cNvPicPr/>
              <p:nvPr/>
            </p:nvPicPr>
            <p:blipFill>
              <a:blip r:embed="rId95"/>
              <a:stretch>
                <a:fillRect/>
              </a:stretch>
            </p:blipFill>
            <p:spPr>
              <a:xfrm>
                <a:off x="6309939" y="5894619"/>
                <a:ext cx="135720" cy="140760"/>
              </a:xfrm>
              <a:prstGeom prst="rect">
                <a:avLst/>
              </a:prstGeom>
            </p:spPr>
          </p:pic>
        </mc:Fallback>
      </mc:AlternateContent>
      <p:grpSp>
        <p:nvGrpSpPr>
          <p:cNvPr id="83" name="Group 82">
            <a:extLst>
              <a:ext uri="{FF2B5EF4-FFF2-40B4-BE49-F238E27FC236}">
                <a16:creationId xmlns:a16="http://schemas.microsoft.com/office/drawing/2014/main" id="{6A825C2E-A029-D74C-8A9C-55331914D707}"/>
              </a:ext>
            </a:extLst>
          </p:cNvPr>
          <p:cNvGrpSpPr/>
          <p:nvPr/>
        </p:nvGrpSpPr>
        <p:grpSpPr>
          <a:xfrm>
            <a:off x="3637659" y="3594579"/>
            <a:ext cx="82800" cy="18360"/>
            <a:chOff x="3637659" y="3594579"/>
            <a:chExt cx="82800" cy="18360"/>
          </a:xfrm>
        </p:grpSpPr>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65" name="Ink 64">
                  <a:extLst>
                    <a:ext uri="{FF2B5EF4-FFF2-40B4-BE49-F238E27FC236}">
                      <a16:creationId xmlns:a16="http://schemas.microsoft.com/office/drawing/2014/main" id="{419A4C10-C568-F045-ACBE-ED7B024C483B}"/>
                    </a:ext>
                  </a:extLst>
                </p14:cNvPr>
                <p14:cNvContentPartPr/>
                <p14:nvPr/>
              </p14:nvContentPartPr>
              <p14:xfrm>
                <a:off x="3637659" y="3594579"/>
                <a:ext cx="11520" cy="2880"/>
              </p14:xfrm>
            </p:contentPart>
          </mc:Choice>
          <mc:Fallback xmlns="">
            <p:pic>
              <p:nvPicPr>
                <p:cNvPr id="65" name="Ink 64">
                  <a:extLst>
                    <a:ext uri="{FF2B5EF4-FFF2-40B4-BE49-F238E27FC236}">
                      <a16:creationId xmlns:a16="http://schemas.microsoft.com/office/drawing/2014/main" id="{419A4C10-C568-F045-ACBE-ED7B024C483B}"/>
                    </a:ext>
                  </a:extLst>
                </p:cNvPr>
                <p:cNvPicPr/>
                <p:nvPr/>
              </p:nvPicPr>
              <p:blipFill>
                <a:blip r:embed="rId97"/>
                <a:stretch>
                  <a:fillRect/>
                </a:stretch>
              </p:blipFill>
              <p:spPr>
                <a:xfrm>
                  <a:off x="3633339" y="3590259"/>
                  <a:ext cx="20160" cy="1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66" name="Ink 65">
                  <a:extLst>
                    <a:ext uri="{FF2B5EF4-FFF2-40B4-BE49-F238E27FC236}">
                      <a16:creationId xmlns:a16="http://schemas.microsoft.com/office/drawing/2014/main" id="{9ADCB7BE-7643-7F40-BA10-5CC632D4B662}"/>
                    </a:ext>
                  </a:extLst>
                </p14:cNvPr>
                <p14:cNvContentPartPr/>
                <p14:nvPr/>
              </p14:nvContentPartPr>
              <p14:xfrm>
                <a:off x="3702099" y="3610779"/>
                <a:ext cx="18360" cy="2160"/>
              </p14:xfrm>
            </p:contentPart>
          </mc:Choice>
          <mc:Fallback xmlns="">
            <p:pic>
              <p:nvPicPr>
                <p:cNvPr id="66" name="Ink 65">
                  <a:extLst>
                    <a:ext uri="{FF2B5EF4-FFF2-40B4-BE49-F238E27FC236}">
                      <a16:creationId xmlns:a16="http://schemas.microsoft.com/office/drawing/2014/main" id="{9ADCB7BE-7643-7F40-BA10-5CC632D4B662}"/>
                    </a:ext>
                  </a:extLst>
                </p:cNvPr>
                <p:cNvPicPr/>
                <p:nvPr/>
              </p:nvPicPr>
              <p:blipFill>
                <a:blip r:embed="rId99"/>
                <a:stretch>
                  <a:fillRect/>
                </a:stretch>
              </p:blipFill>
              <p:spPr>
                <a:xfrm>
                  <a:off x="3697779" y="3606459"/>
                  <a:ext cx="27000" cy="10800"/>
                </a:xfrm>
                <a:prstGeom prst="rect">
                  <a:avLst/>
                </a:prstGeom>
              </p:spPr>
            </p:pic>
          </mc:Fallback>
        </mc:AlternateContent>
      </p:grpSp>
      <p:grpSp>
        <p:nvGrpSpPr>
          <p:cNvPr id="82" name="Group 81">
            <a:extLst>
              <a:ext uri="{FF2B5EF4-FFF2-40B4-BE49-F238E27FC236}">
                <a16:creationId xmlns:a16="http://schemas.microsoft.com/office/drawing/2014/main" id="{1377CDCD-9A15-D841-A904-9F84DC08E159}"/>
              </a:ext>
            </a:extLst>
          </p:cNvPr>
          <p:cNvGrpSpPr/>
          <p:nvPr/>
        </p:nvGrpSpPr>
        <p:grpSpPr>
          <a:xfrm>
            <a:off x="3812259" y="3640659"/>
            <a:ext cx="133920" cy="49680"/>
            <a:chOff x="3812259" y="3640659"/>
            <a:chExt cx="133920" cy="49680"/>
          </a:xfrm>
        </p:grpSpPr>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67" name="Ink 66">
                  <a:extLst>
                    <a:ext uri="{FF2B5EF4-FFF2-40B4-BE49-F238E27FC236}">
                      <a16:creationId xmlns:a16="http://schemas.microsoft.com/office/drawing/2014/main" id="{08760AF6-0872-D243-AFFD-93911745D146}"/>
                    </a:ext>
                  </a:extLst>
                </p14:cNvPr>
                <p14:cNvContentPartPr/>
                <p14:nvPr/>
              </p14:nvContentPartPr>
              <p14:xfrm>
                <a:off x="3812259" y="3640659"/>
                <a:ext cx="22320" cy="10800"/>
              </p14:xfrm>
            </p:contentPart>
          </mc:Choice>
          <mc:Fallback xmlns="">
            <p:pic>
              <p:nvPicPr>
                <p:cNvPr id="67" name="Ink 66">
                  <a:extLst>
                    <a:ext uri="{FF2B5EF4-FFF2-40B4-BE49-F238E27FC236}">
                      <a16:creationId xmlns:a16="http://schemas.microsoft.com/office/drawing/2014/main" id="{08760AF6-0872-D243-AFFD-93911745D146}"/>
                    </a:ext>
                  </a:extLst>
                </p:cNvPr>
                <p:cNvPicPr/>
                <p:nvPr/>
              </p:nvPicPr>
              <p:blipFill>
                <a:blip r:embed="rId101"/>
                <a:stretch>
                  <a:fillRect/>
                </a:stretch>
              </p:blipFill>
              <p:spPr>
                <a:xfrm>
                  <a:off x="3807939" y="3636339"/>
                  <a:ext cx="309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68" name="Ink 67">
                  <a:extLst>
                    <a:ext uri="{FF2B5EF4-FFF2-40B4-BE49-F238E27FC236}">
                      <a16:creationId xmlns:a16="http://schemas.microsoft.com/office/drawing/2014/main" id="{B0C7175C-91DC-724E-9B87-0DA7F0161BA3}"/>
                    </a:ext>
                  </a:extLst>
                </p14:cNvPr>
                <p14:cNvContentPartPr/>
                <p14:nvPr/>
              </p14:nvContentPartPr>
              <p14:xfrm>
                <a:off x="3913779" y="3668019"/>
                <a:ext cx="32400" cy="22320"/>
              </p14:xfrm>
            </p:contentPart>
          </mc:Choice>
          <mc:Fallback xmlns="">
            <p:pic>
              <p:nvPicPr>
                <p:cNvPr id="68" name="Ink 67">
                  <a:extLst>
                    <a:ext uri="{FF2B5EF4-FFF2-40B4-BE49-F238E27FC236}">
                      <a16:creationId xmlns:a16="http://schemas.microsoft.com/office/drawing/2014/main" id="{B0C7175C-91DC-724E-9B87-0DA7F0161BA3}"/>
                    </a:ext>
                  </a:extLst>
                </p:cNvPr>
                <p:cNvPicPr/>
                <p:nvPr/>
              </p:nvPicPr>
              <p:blipFill>
                <a:blip r:embed="rId103"/>
                <a:stretch>
                  <a:fillRect/>
                </a:stretch>
              </p:blipFill>
              <p:spPr>
                <a:xfrm>
                  <a:off x="3909459" y="3663699"/>
                  <a:ext cx="41040" cy="309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69" name="Ink 68">
                <a:extLst>
                  <a:ext uri="{FF2B5EF4-FFF2-40B4-BE49-F238E27FC236}">
                    <a16:creationId xmlns:a16="http://schemas.microsoft.com/office/drawing/2014/main" id="{7E713FC5-41A3-7647-82BC-FC97964232F8}"/>
                  </a:ext>
                </a:extLst>
              </p14:cNvPr>
              <p14:cNvContentPartPr/>
              <p14:nvPr/>
            </p14:nvContentPartPr>
            <p14:xfrm>
              <a:off x="4035099" y="3748299"/>
              <a:ext cx="111960" cy="304920"/>
            </p14:xfrm>
          </p:contentPart>
        </mc:Choice>
        <mc:Fallback xmlns="">
          <p:pic>
            <p:nvPicPr>
              <p:cNvPr id="69" name="Ink 68">
                <a:extLst>
                  <a:ext uri="{FF2B5EF4-FFF2-40B4-BE49-F238E27FC236}">
                    <a16:creationId xmlns:a16="http://schemas.microsoft.com/office/drawing/2014/main" id="{7E713FC5-41A3-7647-82BC-FC97964232F8}"/>
                  </a:ext>
                </a:extLst>
              </p:cNvPr>
              <p:cNvPicPr/>
              <p:nvPr/>
            </p:nvPicPr>
            <p:blipFill>
              <a:blip r:embed="rId105"/>
              <a:stretch>
                <a:fillRect/>
              </a:stretch>
            </p:blipFill>
            <p:spPr>
              <a:xfrm>
                <a:off x="4030779" y="3743979"/>
                <a:ext cx="120600" cy="313560"/>
              </a:xfrm>
              <a:prstGeom prst="rect">
                <a:avLst/>
              </a:prstGeom>
            </p:spPr>
          </p:pic>
        </mc:Fallback>
      </mc:AlternateContent>
      <p:grpSp>
        <p:nvGrpSpPr>
          <p:cNvPr id="81" name="Group 80">
            <a:extLst>
              <a:ext uri="{FF2B5EF4-FFF2-40B4-BE49-F238E27FC236}">
                <a16:creationId xmlns:a16="http://schemas.microsoft.com/office/drawing/2014/main" id="{80B52D88-250A-E841-879C-42DC4E952392}"/>
              </a:ext>
            </a:extLst>
          </p:cNvPr>
          <p:cNvGrpSpPr/>
          <p:nvPr/>
        </p:nvGrpSpPr>
        <p:grpSpPr>
          <a:xfrm>
            <a:off x="3996219" y="4216299"/>
            <a:ext cx="157680" cy="410760"/>
            <a:chOff x="3996219" y="4216299"/>
            <a:chExt cx="157680" cy="410760"/>
          </a:xfrm>
        </p:grpSpPr>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0" name="Ink 69">
                  <a:extLst>
                    <a:ext uri="{FF2B5EF4-FFF2-40B4-BE49-F238E27FC236}">
                      <a16:creationId xmlns:a16="http://schemas.microsoft.com/office/drawing/2014/main" id="{087F2650-B7A3-9547-951B-F56F1C1B74AA}"/>
                    </a:ext>
                  </a:extLst>
                </p14:cNvPr>
                <p14:cNvContentPartPr/>
                <p14:nvPr/>
              </p14:nvContentPartPr>
              <p14:xfrm>
                <a:off x="4149219" y="4216299"/>
                <a:ext cx="4680" cy="109440"/>
              </p14:xfrm>
            </p:contentPart>
          </mc:Choice>
          <mc:Fallback xmlns="">
            <p:pic>
              <p:nvPicPr>
                <p:cNvPr id="70" name="Ink 69">
                  <a:extLst>
                    <a:ext uri="{FF2B5EF4-FFF2-40B4-BE49-F238E27FC236}">
                      <a16:creationId xmlns:a16="http://schemas.microsoft.com/office/drawing/2014/main" id="{087F2650-B7A3-9547-951B-F56F1C1B74AA}"/>
                    </a:ext>
                  </a:extLst>
                </p:cNvPr>
                <p:cNvPicPr/>
                <p:nvPr/>
              </p:nvPicPr>
              <p:blipFill>
                <a:blip r:embed="rId107"/>
                <a:stretch>
                  <a:fillRect/>
                </a:stretch>
              </p:blipFill>
              <p:spPr>
                <a:xfrm>
                  <a:off x="4144899" y="4211979"/>
                  <a:ext cx="13320" cy="11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71" name="Ink 70">
                  <a:extLst>
                    <a:ext uri="{FF2B5EF4-FFF2-40B4-BE49-F238E27FC236}">
                      <a16:creationId xmlns:a16="http://schemas.microsoft.com/office/drawing/2014/main" id="{17F5A77F-041F-5D47-B840-A7E8595A5A05}"/>
                    </a:ext>
                  </a:extLst>
                </p14:cNvPr>
                <p14:cNvContentPartPr/>
                <p14:nvPr/>
              </p14:nvContentPartPr>
              <p14:xfrm>
                <a:off x="3996219" y="4377579"/>
                <a:ext cx="139680" cy="249480"/>
              </p14:xfrm>
            </p:contentPart>
          </mc:Choice>
          <mc:Fallback xmlns="">
            <p:pic>
              <p:nvPicPr>
                <p:cNvPr id="71" name="Ink 70">
                  <a:extLst>
                    <a:ext uri="{FF2B5EF4-FFF2-40B4-BE49-F238E27FC236}">
                      <a16:creationId xmlns:a16="http://schemas.microsoft.com/office/drawing/2014/main" id="{17F5A77F-041F-5D47-B840-A7E8595A5A05}"/>
                    </a:ext>
                  </a:extLst>
                </p:cNvPr>
                <p:cNvPicPr/>
                <p:nvPr/>
              </p:nvPicPr>
              <p:blipFill>
                <a:blip r:embed="rId109"/>
                <a:stretch>
                  <a:fillRect/>
                </a:stretch>
              </p:blipFill>
              <p:spPr>
                <a:xfrm>
                  <a:off x="3991899" y="4373259"/>
                  <a:ext cx="148320" cy="2581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72" name="Ink 71">
                <a:extLst>
                  <a:ext uri="{FF2B5EF4-FFF2-40B4-BE49-F238E27FC236}">
                    <a16:creationId xmlns:a16="http://schemas.microsoft.com/office/drawing/2014/main" id="{09B68E69-7DBC-A741-BC89-DD5F6AF0A460}"/>
                  </a:ext>
                </a:extLst>
              </p14:cNvPr>
              <p14:cNvContentPartPr/>
              <p14:nvPr/>
            </p14:nvContentPartPr>
            <p14:xfrm>
              <a:off x="3891459" y="4747659"/>
              <a:ext cx="29880" cy="53640"/>
            </p14:xfrm>
          </p:contentPart>
        </mc:Choice>
        <mc:Fallback xmlns="">
          <p:pic>
            <p:nvPicPr>
              <p:cNvPr id="72" name="Ink 71">
                <a:extLst>
                  <a:ext uri="{FF2B5EF4-FFF2-40B4-BE49-F238E27FC236}">
                    <a16:creationId xmlns:a16="http://schemas.microsoft.com/office/drawing/2014/main" id="{09B68E69-7DBC-A741-BC89-DD5F6AF0A460}"/>
                  </a:ext>
                </a:extLst>
              </p:cNvPr>
              <p:cNvPicPr/>
              <p:nvPr/>
            </p:nvPicPr>
            <p:blipFill>
              <a:blip r:embed="rId111"/>
              <a:stretch>
                <a:fillRect/>
              </a:stretch>
            </p:blipFill>
            <p:spPr>
              <a:xfrm>
                <a:off x="3887139" y="4743339"/>
                <a:ext cx="38520" cy="6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73" name="Ink 72">
                <a:extLst>
                  <a:ext uri="{FF2B5EF4-FFF2-40B4-BE49-F238E27FC236}">
                    <a16:creationId xmlns:a16="http://schemas.microsoft.com/office/drawing/2014/main" id="{33CEC6AF-1A3B-DB4C-9FCE-81E69E6F945D}"/>
                  </a:ext>
                </a:extLst>
              </p14:cNvPr>
              <p14:cNvContentPartPr/>
              <p14:nvPr/>
            </p14:nvContentPartPr>
            <p14:xfrm>
              <a:off x="3812259" y="4898859"/>
              <a:ext cx="36000" cy="70200"/>
            </p14:xfrm>
          </p:contentPart>
        </mc:Choice>
        <mc:Fallback xmlns="">
          <p:pic>
            <p:nvPicPr>
              <p:cNvPr id="73" name="Ink 72">
                <a:extLst>
                  <a:ext uri="{FF2B5EF4-FFF2-40B4-BE49-F238E27FC236}">
                    <a16:creationId xmlns:a16="http://schemas.microsoft.com/office/drawing/2014/main" id="{33CEC6AF-1A3B-DB4C-9FCE-81E69E6F945D}"/>
                  </a:ext>
                </a:extLst>
              </p:cNvPr>
              <p:cNvPicPr/>
              <p:nvPr/>
            </p:nvPicPr>
            <p:blipFill>
              <a:blip r:embed="rId113"/>
              <a:stretch>
                <a:fillRect/>
              </a:stretch>
            </p:blipFill>
            <p:spPr>
              <a:xfrm>
                <a:off x="3807939" y="4894539"/>
                <a:ext cx="44640" cy="7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74" name="Ink 73">
                <a:extLst>
                  <a:ext uri="{FF2B5EF4-FFF2-40B4-BE49-F238E27FC236}">
                    <a16:creationId xmlns:a16="http://schemas.microsoft.com/office/drawing/2014/main" id="{3132921C-82E3-0F44-ADB1-BD4BCE99BF28}"/>
                  </a:ext>
                </a:extLst>
              </p14:cNvPr>
              <p14:cNvContentPartPr/>
              <p14:nvPr/>
            </p14:nvContentPartPr>
            <p14:xfrm>
              <a:off x="3741699" y="5062299"/>
              <a:ext cx="33840" cy="155880"/>
            </p14:xfrm>
          </p:contentPart>
        </mc:Choice>
        <mc:Fallback xmlns="">
          <p:pic>
            <p:nvPicPr>
              <p:cNvPr id="74" name="Ink 73">
                <a:extLst>
                  <a:ext uri="{FF2B5EF4-FFF2-40B4-BE49-F238E27FC236}">
                    <a16:creationId xmlns:a16="http://schemas.microsoft.com/office/drawing/2014/main" id="{3132921C-82E3-0F44-ADB1-BD4BCE99BF28}"/>
                  </a:ext>
                </a:extLst>
              </p:cNvPr>
              <p:cNvPicPr/>
              <p:nvPr/>
            </p:nvPicPr>
            <p:blipFill>
              <a:blip r:embed="rId115"/>
              <a:stretch>
                <a:fillRect/>
              </a:stretch>
            </p:blipFill>
            <p:spPr>
              <a:xfrm>
                <a:off x="3737379" y="5057979"/>
                <a:ext cx="42480" cy="16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75" name="Ink 74">
                <a:extLst>
                  <a:ext uri="{FF2B5EF4-FFF2-40B4-BE49-F238E27FC236}">
                    <a16:creationId xmlns:a16="http://schemas.microsoft.com/office/drawing/2014/main" id="{463AD3E2-AA68-A745-AA6C-66FC87D1B1B2}"/>
                  </a:ext>
                </a:extLst>
              </p14:cNvPr>
              <p14:cNvContentPartPr/>
              <p14:nvPr/>
            </p14:nvContentPartPr>
            <p14:xfrm>
              <a:off x="3751059" y="5371539"/>
              <a:ext cx="3960" cy="14760"/>
            </p14:xfrm>
          </p:contentPart>
        </mc:Choice>
        <mc:Fallback xmlns="">
          <p:pic>
            <p:nvPicPr>
              <p:cNvPr id="75" name="Ink 74">
                <a:extLst>
                  <a:ext uri="{FF2B5EF4-FFF2-40B4-BE49-F238E27FC236}">
                    <a16:creationId xmlns:a16="http://schemas.microsoft.com/office/drawing/2014/main" id="{463AD3E2-AA68-A745-AA6C-66FC87D1B1B2}"/>
                  </a:ext>
                </a:extLst>
              </p:cNvPr>
              <p:cNvPicPr/>
              <p:nvPr/>
            </p:nvPicPr>
            <p:blipFill>
              <a:blip r:embed="rId117"/>
              <a:stretch>
                <a:fillRect/>
              </a:stretch>
            </p:blipFill>
            <p:spPr>
              <a:xfrm>
                <a:off x="3746739" y="5367219"/>
                <a:ext cx="12600" cy="2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76" name="Ink 75">
                <a:extLst>
                  <a:ext uri="{FF2B5EF4-FFF2-40B4-BE49-F238E27FC236}">
                    <a16:creationId xmlns:a16="http://schemas.microsoft.com/office/drawing/2014/main" id="{89834D7A-8281-F046-BE0A-BD15537AA301}"/>
                  </a:ext>
                </a:extLst>
              </p14:cNvPr>
              <p14:cNvContentPartPr/>
              <p14:nvPr/>
            </p14:nvContentPartPr>
            <p14:xfrm>
              <a:off x="3819819" y="5505819"/>
              <a:ext cx="146160" cy="153720"/>
            </p14:xfrm>
          </p:contentPart>
        </mc:Choice>
        <mc:Fallback xmlns="">
          <p:pic>
            <p:nvPicPr>
              <p:cNvPr id="76" name="Ink 75">
                <a:extLst>
                  <a:ext uri="{FF2B5EF4-FFF2-40B4-BE49-F238E27FC236}">
                    <a16:creationId xmlns:a16="http://schemas.microsoft.com/office/drawing/2014/main" id="{89834D7A-8281-F046-BE0A-BD15537AA301}"/>
                  </a:ext>
                </a:extLst>
              </p:cNvPr>
              <p:cNvPicPr/>
              <p:nvPr/>
            </p:nvPicPr>
            <p:blipFill>
              <a:blip r:embed="rId119"/>
              <a:stretch>
                <a:fillRect/>
              </a:stretch>
            </p:blipFill>
            <p:spPr>
              <a:xfrm>
                <a:off x="3815499" y="5501499"/>
                <a:ext cx="154800" cy="16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77" name="Ink 76">
                <a:extLst>
                  <a:ext uri="{FF2B5EF4-FFF2-40B4-BE49-F238E27FC236}">
                    <a16:creationId xmlns:a16="http://schemas.microsoft.com/office/drawing/2014/main" id="{7FC1F05E-E061-D14F-85C6-F7B24B7D67C6}"/>
                  </a:ext>
                </a:extLst>
              </p14:cNvPr>
              <p14:cNvContentPartPr/>
              <p14:nvPr/>
            </p14:nvContentPartPr>
            <p14:xfrm>
              <a:off x="4286019" y="5780139"/>
              <a:ext cx="11880" cy="1440"/>
            </p14:xfrm>
          </p:contentPart>
        </mc:Choice>
        <mc:Fallback xmlns="">
          <p:pic>
            <p:nvPicPr>
              <p:cNvPr id="77" name="Ink 76">
                <a:extLst>
                  <a:ext uri="{FF2B5EF4-FFF2-40B4-BE49-F238E27FC236}">
                    <a16:creationId xmlns:a16="http://schemas.microsoft.com/office/drawing/2014/main" id="{7FC1F05E-E061-D14F-85C6-F7B24B7D67C6}"/>
                  </a:ext>
                </a:extLst>
              </p:cNvPr>
              <p:cNvPicPr/>
              <p:nvPr/>
            </p:nvPicPr>
            <p:blipFill>
              <a:blip r:embed="rId121"/>
              <a:stretch>
                <a:fillRect/>
              </a:stretch>
            </p:blipFill>
            <p:spPr>
              <a:xfrm>
                <a:off x="4281699" y="5775819"/>
                <a:ext cx="20520" cy="10080"/>
              </a:xfrm>
              <a:prstGeom prst="rect">
                <a:avLst/>
              </a:prstGeom>
            </p:spPr>
          </p:pic>
        </mc:Fallback>
      </mc:AlternateContent>
      <p:grpSp>
        <p:nvGrpSpPr>
          <p:cNvPr id="80" name="Group 79">
            <a:extLst>
              <a:ext uri="{FF2B5EF4-FFF2-40B4-BE49-F238E27FC236}">
                <a16:creationId xmlns:a16="http://schemas.microsoft.com/office/drawing/2014/main" id="{338FBBC2-9E71-9840-9992-9DB605EA44CB}"/>
              </a:ext>
            </a:extLst>
          </p:cNvPr>
          <p:cNvGrpSpPr/>
          <p:nvPr/>
        </p:nvGrpSpPr>
        <p:grpSpPr>
          <a:xfrm>
            <a:off x="4412379" y="5804259"/>
            <a:ext cx="72000" cy="10800"/>
            <a:chOff x="4412379" y="5804259"/>
            <a:chExt cx="72000" cy="10800"/>
          </a:xfrm>
        </p:grpSpPr>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78" name="Ink 77">
                  <a:extLst>
                    <a:ext uri="{FF2B5EF4-FFF2-40B4-BE49-F238E27FC236}">
                      <a16:creationId xmlns:a16="http://schemas.microsoft.com/office/drawing/2014/main" id="{7EBFBBDA-BC90-D448-87E1-487193FC2311}"/>
                    </a:ext>
                  </a:extLst>
                </p14:cNvPr>
                <p14:cNvContentPartPr/>
                <p14:nvPr/>
              </p14:nvContentPartPr>
              <p14:xfrm>
                <a:off x="4412379" y="5804259"/>
                <a:ext cx="360" cy="360"/>
              </p14:xfrm>
            </p:contentPart>
          </mc:Choice>
          <mc:Fallback xmlns="">
            <p:pic>
              <p:nvPicPr>
                <p:cNvPr id="78" name="Ink 77">
                  <a:extLst>
                    <a:ext uri="{FF2B5EF4-FFF2-40B4-BE49-F238E27FC236}">
                      <a16:creationId xmlns:a16="http://schemas.microsoft.com/office/drawing/2014/main" id="{7EBFBBDA-BC90-D448-87E1-487193FC2311}"/>
                    </a:ext>
                  </a:extLst>
                </p:cNvPr>
                <p:cNvPicPr/>
                <p:nvPr/>
              </p:nvPicPr>
              <p:blipFill>
                <a:blip r:embed="rId123"/>
                <a:stretch>
                  <a:fillRect/>
                </a:stretch>
              </p:blipFill>
              <p:spPr>
                <a:xfrm>
                  <a:off x="4408059" y="5799939"/>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79" name="Ink 78">
                  <a:extLst>
                    <a:ext uri="{FF2B5EF4-FFF2-40B4-BE49-F238E27FC236}">
                      <a16:creationId xmlns:a16="http://schemas.microsoft.com/office/drawing/2014/main" id="{25714240-D2D8-314C-AE62-4C6F617E05A6}"/>
                    </a:ext>
                  </a:extLst>
                </p14:cNvPr>
                <p14:cNvContentPartPr/>
                <p14:nvPr/>
              </p14:nvContentPartPr>
              <p14:xfrm>
                <a:off x="4412379" y="5804259"/>
                <a:ext cx="72000" cy="10800"/>
              </p14:xfrm>
            </p:contentPart>
          </mc:Choice>
          <mc:Fallback xmlns="">
            <p:pic>
              <p:nvPicPr>
                <p:cNvPr id="79" name="Ink 78">
                  <a:extLst>
                    <a:ext uri="{FF2B5EF4-FFF2-40B4-BE49-F238E27FC236}">
                      <a16:creationId xmlns:a16="http://schemas.microsoft.com/office/drawing/2014/main" id="{25714240-D2D8-314C-AE62-4C6F617E05A6}"/>
                    </a:ext>
                  </a:extLst>
                </p:cNvPr>
                <p:cNvPicPr/>
                <p:nvPr/>
              </p:nvPicPr>
              <p:blipFill>
                <a:blip r:embed="rId125"/>
                <a:stretch>
                  <a:fillRect/>
                </a:stretch>
              </p:blipFill>
              <p:spPr>
                <a:xfrm>
                  <a:off x="4408059" y="5799939"/>
                  <a:ext cx="80640" cy="19440"/>
                </a:xfrm>
                <a:prstGeom prst="rect">
                  <a:avLst/>
                </a:prstGeom>
              </p:spPr>
            </p:pic>
          </mc:Fallback>
        </mc:AlternateContent>
      </p:grpSp>
      <p:grpSp>
        <p:nvGrpSpPr>
          <p:cNvPr id="92" name="Group 91">
            <a:extLst>
              <a:ext uri="{FF2B5EF4-FFF2-40B4-BE49-F238E27FC236}">
                <a16:creationId xmlns:a16="http://schemas.microsoft.com/office/drawing/2014/main" id="{A09BACB4-AD48-9F4A-9915-1ACA1AF12508}"/>
              </a:ext>
            </a:extLst>
          </p:cNvPr>
          <p:cNvGrpSpPr/>
          <p:nvPr/>
        </p:nvGrpSpPr>
        <p:grpSpPr>
          <a:xfrm>
            <a:off x="7968819" y="4290459"/>
            <a:ext cx="190440" cy="183600"/>
            <a:chOff x="7968819" y="4290459"/>
            <a:chExt cx="190440" cy="183600"/>
          </a:xfrm>
        </p:grpSpPr>
        <mc:AlternateContent xmlns:mc="http://schemas.openxmlformats.org/markup-compatibility/2006" xmlns:p14="http://schemas.microsoft.com/office/powerpoint/2010/main">
          <mc:Choice Requires="p14">
            <p:contentPart p14:bwMode="auto" r:id="rId126">
              <p14:nvContentPartPr>
                <p14:cNvPr id="89" name="Ink 88">
                  <a:extLst>
                    <a:ext uri="{FF2B5EF4-FFF2-40B4-BE49-F238E27FC236}">
                      <a16:creationId xmlns:a16="http://schemas.microsoft.com/office/drawing/2014/main" id="{3DA04B4B-3A0F-E64E-A16F-4287E8217F86}"/>
                    </a:ext>
                  </a:extLst>
                </p14:cNvPr>
                <p14:cNvContentPartPr/>
                <p14:nvPr/>
              </p14:nvContentPartPr>
              <p14:xfrm>
                <a:off x="7968819" y="4307739"/>
                <a:ext cx="90000" cy="166320"/>
              </p14:xfrm>
            </p:contentPart>
          </mc:Choice>
          <mc:Fallback xmlns="">
            <p:pic>
              <p:nvPicPr>
                <p:cNvPr id="89" name="Ink 88">
                  <a:extLst>
                    <a:ext uri="{FF2B5EF4-FFF2-40B4-BE49-F238E27FC236}">
                      <a16:creationId xmlns:a16="http://schemas.microsoft.com/office/drawing/2014/main" id="{3DA04B4B-3A0F-E64E-A16F-4287E8217F86}"/>
                    </a:ext>
                  </a:extLst>
                </p:cNvPr>
                <p:cNvPicPr/>
                <p:nvPr/>
              </p:nvPicPr>
              <p:blipFill>
                <a:blip r:embed="rId127"/>
                <a:stretch>
                  <a:fillRect/>
                </a:stretch>
              </p:blipFill>
              <p:spPr>
                <a:xfrm>
                  <a:off x="7961259" y="4300179"/>
                  <a:ext cx="104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Ink 89">
                  <a:extLst>
                    <a:ext uri="{FF2B5EF4-FFF2-40B4-BE49-F238E27FC236}">
                      <a16:creationId xmlns:a16="http://schemas.microsoft.com/office/drawing/2014/main" id="{2C58B892-78F9-3147-B7E8-129548970B4E}"/>
                    </a:ext>
                  </a:extLst>
                </p14:cNvPr>
                <p14:cNvContentPartPr/>
                <p14:nvPr/>
              </p14:nvContentPartPr>
              <p14:xfrm>
                <a:off x="8089779" y="4290459"/>
                <a:ext cx="69480" cy="67320"/>
              </p14:xfrm>
            </p:contentPart>
          </mc:Choice>
          <mc:Fallback xmlns="">
            <p:pic>
              <p:nvPicPr>
                <p:cNvPr id="90" name="Ink 89">
                  <a:extLst>
                    <a:ext uri="{FF2B5EF4-FFF2-40B4-BE49-F238E27FC236}">
                      <a16:creationId xmlns:a16="http://schemas.microsoft.com/office/drawing/2014/main" id="{2C58B892-78F9-3147-B7E8-129548970B4E}"/>
                    </a:ext>
                  </a:extLst>
                </p:cNvPr>
                <p:cNvPicPr/>
                <p:nvPr/>
              </p:nvPicPr>
              <p:blipFill>
                <a:blip r:embed="rId129"/>
                <a:stretch>
                  <a:fillRect/>
                </a:stretch>
              </p:blipFill>
              <p:spPr>
                <a:xfrm>
                  <a:off x="8082219" y="4282899"/>
                  <a:ext cx="84600" cy="82440"/>
                </a:xfrm>
                <a:prstGeom prst="rect">
                  <a:avLst/>
                </a:prstGeom>
              </p:spPr>
            </p:pic>
          </mc:Fallback>
        </mc:AlternateContent>
      </p:grpSp>
      <p:grpSp>
        <p:nvGrpSpPr>
          <p:cNvPr id="95" name="Group 94">
            <a:extLst>
              <a:ext uri="{FF2B5EF4-FFF2-40B4-BE49-F238E27FC236}">
                <a16:creationId xmlns:a16="http://schemas.microsoft.com/office/drawing/2014/main" id="{0F6F7310-8BDF-034A-ADDB-7379091CF38B}"/>
              </a:ext>
            </a:extLst>
          </p:cNvPr>
          <p:cNvGrpSpPr/>
          <p:nvPr/>
        </p:nvGrpSpPr>
        <p:grpSpPr>
          <a:xfrm>
            <a:off x="8220459" y="4203699"/>
            <a:ext cx="242640" cy="187200"/>
            <a:chOff x="8220459" y="4203699"/>
            <a:chExt cx="242640" cy="187200"/>
          </a:xfrm>
        </p:grpSpPr>
        <mc:AlternateContent xmlns:mc="http://schemas.openxmlformats.org/markup-compatibility/2006" xmlns:p14="http://schemas.microsoft.com/office/powerpoint/2010/main">
          <mc:Choice Requires="p14">
            <p:contentPart p14:bwMode="auto" r:id="rId130">
              <p14:nvContentPartPr>
                <p14:cNvPr id="93" name="Ink 92">
                  <a:extLst>
                    <a:ext uri="{FF2B5EF4-FFF2-40B4-BE49-F238E27FC236}">
                      <a16:creationId xmlns:a16="http://schemas.microsoft.com/office/drawing/2014/main" id="{C0347ADF-8B2D-A44B-9357-CB9EE443249F}"/>
                    </a:ext>
                  </a:extLst>
                </p14:cNvPr>
                <p14:cNvContentPartPr/>
                <p14:nvPr/>
              </p14:nvContentPartPr>
              <p14:xfrm>
                <a:off x="8220459" y="4300899"/>
                <a:ext cx="46440" cy="72000"/>
              </p14:xfrm>
            </p:contentPart>
          </mc:Choice>
          <mc:Fallback xmlns="">
            <p:pic>
              <p:nvPicPr>
                <p:cNvPr id="93" name="Ink 92">
                  <a:extLst>
                    <a:ext uri="{FF2B5EF4-FFF2-40B4-BE49-F238E27FC236}">
                      <a16:creationId xmlns:a16="http://schemas.microsoft.com/office/drawing/2014/main" id="{C0347ADF-8B2D-A44B-9357-CB9EE443249F}"/>
                    </a:ext>
                  </a:extLst>
                </p:cNvPr>
                <p:cNvPicPr/>
                <p:nvPr/>
              </p:nvPicPr>
              <p:blipFill>
                <a:blip r:embed="rId131"/>
                <a:stretch>
                  <a:fillRect/>
                </a:stretch>
              </p:blipFill>
              <p:spPr>
                <a:xfrm>
                  <a:off x="8212899" y="4293699"/>
                  <a:ext cx="61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Ink 93">
                  <a:extLst>
                    <a:ext uri="{FF2B5EF4-FFF2-40B4-BE49-F238E27FC236}">
                      <a16:creationId xmlns:a16="http://schemas.microsoft.com/office/drawing/2014/main" id="{78DFEB99-6845-8A45-BF50-05DF8A0258EC}"/>
                    </a:ext>
                  </a:extLst>
                </p14:cNvPr>
                <p14:cNvContentPartPr/>
                <p14:nvPr/>
              </p14:nvContentPartPr>
              <p14:xfrm>
                <a:off x="8366979" y="4203699"/>
                <a:ext cx="96120" cy="187200"/>
              </p14:xfrm>
            </p:contentPart>
          </mc:Choice>
          <mc:Fallback xmlns="">
            <p:pic>
              <p:nvPicPr>
                <p:cNvPr id="94" name="Ink 93">
                  <a:extLst>
                    <a:ext uri="{FF2B5EF4-FFF2-40B4-BE49-F238E27FC236}">
                      <a16:creationId xmlns:a16="http://schemas.microsoft.com/office/drawing/2014/main" id="{78DFEB99-6845-8A45-BF50-05DF8A0258EC}"/>
                    </a:ext>
                  </a:extLst>
                </p:cNvPr>
                <p:cNvPicPr/>
                <p:nvPr/>
              </p:nvPicPr>
              <p:blipFill>
                <a:blip r:embed="rId133"/>
                <a:stretch>
                  <a:fillRect/>
                </a:stretch>
              </p:blipFill>
              <p:spPr>
                <a:xfrm>
                  <a:off x="8359419" y="4196139"/>
                  <a:ext cx="110880" cy="202320"/>
                </a:xfrm>
                <a:prstGeom prst="rect">
                  <a:avLst/>
                </a:prstGeom>
              </p:spPr>
            </p:pic>
          </mc:Fallback>
        </mc:AlternateContent>
      </p:grpSp>
      <p:grpSp>
        <p:nvGrpSpPr>
          <p:cNvPr id="101" name="Group 100">
            <a:extLst>
              <a:ext uri="{FF2B5EF4-FFF2-40B4-BE49-F238E27FC236}">
                <a16:creationId xmlns:a16="http://schemas.microsoft.com/office/drawing/2014/main" id="{D3D0470E-D332-414C-80AE-2BAD188F6553}"/>
              </a:ext>
            </a:extLst>
          </p:cNvPr>
          <p:cNvGrpSpPr/>
          <p:nvPr/>
        </p:nvGrpSpPr>
        <p:grpSpPr>
          <a:xfrm>
            <a:off x="7978539" y="4618059"/>
            <a:ext cx="431280" cy="134640"/>
            <a:chOff x="7978539" y="4618059"/>
            <a:chExt cx="431280" cy="134640"/>
          </a:xfrm>
        </p:grpSpPr>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7B096066-71E6-854E-886F-2EAF720A4222}"/>
                    </a:ext>
                  </a:extLst>
                </p14:cNvPr>
                <p14:cNvContentPartPr/>
                <p14:nvPr/>
              </p14:nvContentPartPr>
              <p14:xfrm>
                <a:off x="7978539" y="4618059"/>
                <a:ext cx="78120" cy="113040"/>
              </p14:xfrm>
            </p:contentPart>
          </mc:Choice>
          <mc:Fallback xmlns="">
            <p:pic>
              <p:nvPicPr>
                <p:cNvPr id="96" name="Ink 95">
                  <a:extLst>
                    <a:ext uri="{FF2B5EF4-FFF2-40B4-BE49-F238E27FC236}">
                      <a16:creationId xmlns:a16="http://schemas.microsoft.com/office/drawing/2014/main" id="{7B096066-71E6-854E-886F-2EAF720A4222}"/>
                    </a:ext>
                  </a:extLst>
                </p:cNvPr>
                <p:cNvPicPr/>
                <p:nvPr/>
              </p:nvPicPr>
              <p:blipFill>
                <a:blip r:embed="rId135"/>
                <a:stretch>
                  <a:fillRect/>
                </a:stretch>
              </p:blipFill>
              <p:spPr>
                <a:xfrm>
                  <a:off x="7970979" y="4610499"/>
                  <a:ext cx="932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Ink 96">
                  <a:extLst>
                    <a:ext uri="{FF2B5EF4-FFF2-40B4-BE49-F238E27FC236}">
                      <a16:creationId xmlns:a16="http://schemas.microsoft.com/office/drawing/2014/main" id="{F7B7C469-A4D0-8348-AF55-9EEDA80C58C8}"/>
                    </a:ext>
                  </a:extLst>
                </p14:cNvPr>
                <p14:cNvContentPartPr/>
                <p14:nvPr/>
              </p14:nvContentPartPr>
              <p14:xfrm>
                <a:off x="8093379" y="4663059"/>
                <a:ext cx="72000" cy="53280"/>
              </p14:xfrm>
            </p:contentPart>
          </mc:Choice>
          <mc:Fallback xmlns="">
            <p:pic>
              <p:nvPicPr>
                <p:cNvPr id="97" name="Ink 96">
                  <a:extLst>
                    <a:ext uri="{FF2B5EF4-FFF2-40B4-BE49-F238E27FC236}">
                      <a16:creationId xmlns:a16="http://schemas.microsoft.com/office/drawing/2014/main" id="{F7B7C469-A4D0-8348-AF55-9EEDA80C58C8}"/>
                    </a:ext>
                  </a:extLst>
                </p:cNvPr>
                <p:cNvPicPr/>
                <p:nvPr/>
              </p:nvPicPr>
              <p:blipFill>
                <a:blip r:embed="rId137"/>
                <a:stretch>
                  <a:fillRect/>
                </a:stretch>
              </p:blipFill>
              <p:spPr>
                <a:xfrm>
                  <a:off x="8085819" y="4655499"/>
                  <a:ext cx="87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 name="Ink 97">
                  <a:extLst>
                    <a:ext uri="{FF2B5EF4-FFF2-40B4-BE49-F238E27FC236}">
                      <a16:creationId xmlns:a16="http://schemas.microsoft.com/office/drawing/2014/main" id="{366C2FD8-0866-8B40-A286-AF0CD92CF185}"/>
                    </a:ext>
                  </a:extLst>
                </p14:cNvPr>
                <p14:cNvContentPartPr/>
                <p14:nvPr/>
              </p14:nvContentPartPr>
              <p14:xfrm>
                <a:off x="8116419" y="4648299"/>
                <a:ext cx="66240" cy="104400"/>
              </p14:xfrm>
            </p:contentPart>
          </mc:Choice>
          <mc:Fallback xmlns="">
            <p:pic>
              <p:nvPicPr>
                <p:cNvPr id="98" name="Ink 97">
                  <a:extLst>
                    <a:ext uri="{FF2B5EF4-FFF2-40B4-BE49-F238E27FC236}">
                      <a16:creationId xmlns:a16="http://schemas.microsoft.com/office/drawing/2014/main" id="{366C2FD8-0866-8B40-A286-AF0CD92CF185}"/>
                    </a:ext>
                  </a:extLst>
                </p:cNvPr>
                <p:cNvPicPr/>
                <p:nvPr/>
              </p:nvPicPr>
              <p:blipFill>
                <a:blip r:embed="rId139"/>
                <a:stretch>
                  <a:fillRect/>
                </a:stretch>
              </p:blipFill>
              <p:spPr>
                <a:xfrm>
                  <a:off x="8108859" y="4640739"/>
                  <a:ext cx="81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9" name="Ink 98">
                  <a:extLst>
                    <a:ext uri="{FF2B5EF4-FFF2-40B4-BE49-F238E27FC236}">
                      <a16:creationId xmlns:a16="http://schemas.microsoft.com/office/drawing/2014/main" id="{C48BE931-7702-2D46-8AF0-9A1A10281CA6}"/>
                    </a:ext>
                  </a:extLst>
                </p14:cNvPr>
                <p14:cNvContentPartPr/>
                <p14:nvPr/>
              </p14:nvContentPartPr>
              <p14:xfrm>
                <a:off x="8192739" y="4645419"/>
                <a:ext cx="66960" cy="75600"/>
              </p14:xfrm>
            </p:contentPart>
          </mc:Choice>
          <mc:Fallback xmlns="">
            <p:pic>
              <p:nvPicPr>
                <p:cNvPr id="99" name="Ink 98">
                  <a:extLst>
                    <a:ext uri="{FF2B5EF4-FFF2-40B4-BE49-F238E27FC236}">
                      <a16:creationId xmlns:a16="http://schemas.microsoft.com/office/drawing/2014/main" id="{C48BE931-7702-2D46-8AF0-9A1A10281CA6}"/>
                    </a:ext>
                  </a:extLst>
                </p:cNvPr>
                <p:cNvPicPr/>
                <p:nvPr/>
              </p:nvPicPr>
              <p:blipFill>
                <a:blip r:embed="rId141"/>
                <a:stretch>
                  <a:fillRect/>
                </a:stretch>
              </p:blipFill>
              <p:spPr>
                <a:xfrm>
                  <a:off x="8185179" y="4637859"/>
                  <a:ext cx="82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Ink 99">
                  <a:extLst>
                    <a:ext uri="{FF2B5EF4-FFF2-40B4-BE49-F238E27FC236}">
                      <a16:creationId xmlns:a16="http://schemas.microsoft.com/office/drawing/2014/main" id="{42D0F241-5C8E-9841-865D-80D67FD9AD54}"/>
                    </a:ext>
                  </a:extLst>
                </p14:cNvPr>
                <p14:cNvContentPartPr/>
                <p14:nvPr/>
              </p14:nvContentPartPr>
              <p14:xfrm>
                <a:off x="8331699" y="4628139"/>
                <a:ext cx="78120" cy="85680"/>
              </p14:xfrm>
            </p:contentPart>
          </mc:Choice>
          <mc:Fallback xmlns="">
            <p:pic>
              <p:nvPicPr>
                <p:cNvPr id="100" name="Ink 99">
                  <a:extLst>
                    <a:ext uri="{FF2B5EF4-FFF2-40B4-BE49-F238E27FC236}">
                      <a16:creationId xmlns:a16="http://schemas.microsoft.com/office/drawing/2014/main" id="{42D0F241-5C8E-9841-865D-80D67FD9AD54}"/>
                    </a:ext>
                  </a:extLst>
                </p:cNvPr>
                <p:cNvPicPr/>
                <p:nvPr/>
              </p:nvPicPr>
              <p:blipFill>
                <a:blip r:embed="rId143"/>
                <a:stretch>
                  <a:fillRect/>
                </a:stretch>
              </p:blipFill>
              <p:spPr>
                <a:xfrm>
                  <a:off x="8324139" y="4620579"/>
                  <a:ext cx="93240" cy="100440"/>
                </a:xfrm>
                <a:prstGeom prst="rect">
                  <a:avLst/>
                </a:prstGeom>
              </p:spPr>
            </p:pic>
          </mc:Fallback>
        </mc:AlternateContent>
      </p:grpSp>
      <p:grpSp>
        <p:nvGrpSpPr>
          <p:cNvPr id="107" name="Group 106">
            <a:extLst>
              <a:ext uri="{FF2B5EF4-FFF2-40B4-BE49-F238E27FC236}">
                <a16:creationId xmlns:a16="http://schemas.microsoft.com/office/drawing/2014/main" id="{79C964ED-5228-DE45-9B4D-CA9663730C73}"/>
              </a:ext>
            </a:extLst>
          </p:cNvPr>
          <p:cNvGrpSpPr/>
          <p:nvPr/>
        </p:nvGrpSpPr>
        <p:grpSpPr>
          <a:xfrm>
            <a:off x="8541579" y="4478379"/>
            <a:ext cx="410760" cy="203400"/>
            <a:chOff x="8541579" y="4478379"/>
            <a:chExt cx="410760" cy="203400"/>
          </a:xfrm>
        </p:grpSpPr>
        <mc:AlternateContent xmlns:mc="http://schemas.openxmlformats.org/markup-compatibility/2006" xmlns:p14="http://schemas.microsoft.com/office/powerpoint/2010/main">
          <mc:Choice Requires="p14">
            <p:contentPart p14:bwMode="auto" r:id="rId144">
              <p14:nvContentPartPr>
                <p14:cNvPr id="102" name="Ink 101">
                  <a:extLst>
                    <a:ext uri="{FF2B5EF4-FFF2-40B4-BE49-F238E27FC236}">
                      <a16:creationId xmlns:a16="http://schemas.microsoft.com/office/drawing/2014/main" id="{1BD17959-7E4F-964C-AD93-3AA6E54D9158}"/>
                    </a:ext>
                  </a:extLst>
                </p14:cNvPr>
                <p14:cNvContentPartPr/>
                <p14:nvPr/>
              </p14:nvContentPartPr>
              <p14:xfrm>
                <a:off x="8639499" y="4478379"/>
                <a:ext cx="31320" cy="203400"/>
              </p14:xfrm>
            </p:contentPart>
          </mc:Choice>
          <mc:Fallback xmlns="">
            <p:pic>
              <p:nvPicPr>
                <p:cNvPr id="102" name="Ink 101">
                  <a:extLst>
                    <a:ext uri="{FF2B5EF4-FFF2-40B4-BE49-F238E27FC236}">
                      <a16:creationId xmlns:a16="http://schemas.microsoft.com/office/drawing/2014/main" id="{1BD17959-7E4F-964C-AD93-3AA6E54D9158}"/>
                    </a:ext>
                  </a:extLst>
                </p:cNvPr>
                <p:cNvPicPr/>
                <p:nvPr/>
              </p:nvPicPr>
              <p:blipFill>
                <a:blip r:embed="rId145"/>
                <a:stretch>
                  <a:fillRect/>
                </a:stretch>
              </p:blipFill>
              <p:spPr>
                <a:xfrm>
                  <a:off x="8631939" y="4470819"/>
                  <a:ext cx="464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3" name="Ink 102">
                  <a:extLst>
                    <a:ext uri="{FF2B5EF4-FFF2-40B4-BE49-F238E27FC236}">
                      <a16:creationId xmlns:a16="http://schemas.microsoft.com/office/drawing/2014/main" id="{9F0F3C1B-2868-2D4D-81CD-87A688F6AC8B}"/>
                    </a:ext>
                  </a:extLst>
                </p14:cNvPr>
                <p14:cNvContentPartPr/>
                <p14:nvPr/>
              </p14:nvContentPartPr>
              <p14:xfrm>
                <a:off x="8541579" y="4584579"/>
                <a:ext cx="152640" cy="87840"/>
              </p14:xfrm>
            </p:contentPart>
          </mc:Choice>
          <mc:Fallback xmlns="">
            <p:pic>
              <p:nvPicPr>
                <p:cNvPr id="103" name="Ink 102">
                  <a:extLst>
                    <a:ext uri="{FF2B5EF4-FFF2-40B4-BE49-F238E27FC236}">
                      <a16:creationId xmlns:a16="http://schemas.microsoft.com/office/drawing/2014/main" id="{9F0F3C1B-2868-2D4D-81CD-87A688F6AC8B}"/>
                    </a:ext>
                  </a:extLst>
                </p:cNvPr>
                <p:cNvPicPr/>
                <p:nvPr/>
              </p:nvPicPr>
              <p:blipFill>
                <a:blip r:embed="rId147"/>
                <a:stretch>
                  <a:fillRect/>
                </a:stretch>
              </p:blipFill>
              <p:spPr>
                <a:xfrm>
                  <a:off x="8534019" y="4577019"/>
                  <a:ext cx="167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 name="Ink 103">
                  <a:extLst>
                    <a:ext uri="{FF2B5EF4-FFF2-40B4-BE49-F238E27FC236}">
                      <a16:creationId xmlns:a16="http://schemas.microsoft.com/office/drawing/2014/main" id="{2CA2EC02-67FD-2449-8176-C19F17B3D48D}"/>
                    </a:ext>
                  </a:extLst>
                </p14:cNvPr>
                <p14:cNvContentPartPr/>
                <p14:nvPr/>
              </p14:nvContentPartPr>
              <p14:xfrm>
                <a:off x="8699619" y="4520499"/>
                <a:ext cx="3960" cy="3240"/>
              </p14:xfrm>
            </p:contentPart>
          </mc:Choice>
          <mc:Fallback xmlns="">
            <p:pic>
              <p:nvPicPr>
                <p:cNvPr id="104" name="Ink 103">
                  <a:extLst>
                    <a:ext uri="{FF2B5EF4-FFF2-40B4-BE49-F238E27FC236}">
                      <a16:creationId xmlns:a16="http://schemas.microsoft.com/office/drawing/2014/main" id="{2CA2EC02-67FD-2449-8176-C19F17B3D48D}"/>
                    </a:ext>
                  </a:extLst>
                </p:cNvPr>
                <p:cNvPicPr/>
                <p:nvPr/>
              </p:nvPicPr>
              <p:blipFill>
                <a:blip r:embed="rId149"/>
                <a:stretch>
                  <a:fillRect/>
                </a:stretch>
              </p:blipFill>
              <p:spPr>
                <a:xfrm>
                  <a:off x="8692059" y="4512939"/>
                  <a:ext cx="190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5" name="Ink 104">
                  <a:extLst>
                    <a:ext uri="{FF2B5EF4-FFF2-40B4-BE49-F238E27FC236}">
                      <a16:creationId xmlns:a16="http://schemas.microsoft.com/office/drawing/2014/main" id="{28C85FF1-BCEA-344C-A603-26A3CA2617C8}"/>
                    </a:ext>
                  </a:extLst>
                </p14:cNvPr>
                <p14:cNvContentPartPr/>
                <p14:nvPr/>
              </p14:nvContentPartPr>
              <p14:xfrm>
                <a:off x="8717619" y="4598259"/>
                <a:ext cx="117360" cy="79200"/>
              </p14:xfrm>
            </p:contentPart>
          </mc:Choice>
          <mc:Fallback xmlns="">
            <p:pic>
              <p:nvPicPr>
                <p:cNvPr id="105" name="Ink 104">
                  <a:extLst>
                    <a:ext uri="{FF2B5EF4-FFF2-40B4-BE49-F238E27FC236}">
                      <a16:creationId xmlns:a16="http://schemas.microsoft.com/office/drawing/2014/main" id="{28C85FF1-BCEA-344C-A603-26A3CA2617C8}"/>
                    </a:ext>
                  </a:extLst>
                </p:cNvPr>
                <p:cNvPicPr/>
                <p:nvPr/>
              </p:nvPicPr>
              <p:blipFill>
                <a:blip r:embed="rId151"/>
                <a:stretch>
                  <a:fillRect/>
                </a:stretch>
              </p:blipFill>
              <p:spPr>
                <a:xfrm>
                  <a:off x="8710059" y="4590699"/>
                  <a:ext cx="1324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6" name="Ink 105">
                  <a:extLst>
                    <a:ext uri="{FF2B5EF4-FFF2-40B4-BE49-F238E27FC236}">
                      <a16:creationId xmlns:a16="http://schemas.microsoft.com/office/drawing/2014/main" id="{08B3E723-0FB3-E34D-98A4-12911B9A8925}"/>
                    </a:ext>
                  </a:extLst>
                </p14:cNvPr>
                <p14:cNvContentPartPr/>
                <p14:nvPr/>
              </p14:nvContentPartPr>
              <p14:xfrm>
                <a:off x="8870979" y="4564779"/>
                <a:ext cx="81360" cy="108360"/>
              </p14:xfrm>
            </p:contentPart>
          </mc:Choice>
          <mc:Fallback xmlns="">
            <p:pic>
              <p:nvPicPr>
                <p:cNvPr id="106" name="Ink 105">
                  <a:extLst>
                    <a:ext uri="{FF2B5EF4-FFF2-40B4-BE49-F238E27FC236}">
                      <a16:creationId xmlns:a16="http://schemas.microsoft.com/office/drawing/2014/main" id="{08B3E723-0FB3-E34D-98A4-12911B9A8925}"/>
                    </a:ext>
                  </a:extLst>
                </p:cNvPr>
                <p:cNvPicPr/>
                <p:nvPr/>
              </p:nvPicPr>
              <p:blipFill>
                <a:blip r:embed="rId153"/>
                <a:stretch>
                  <a:fillRect/>
                </a:stretch>
              </p:blipFill>
              <p:spPr>
                <a:xfrm>
                  <a:off x="8863419" y="4557219"/>
                  <a:ext cx="96480" cy="12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108" name="Ink 107">
                <a:extLst>
                  <a:ext uri="{FF2B5EF4-FFF2-40B4-BE49-F238E27FC236}">
                    <a16:creationId xmlns:a16="http://schemas.microsoft.com/office/drawing/2014/main" id="{BCF813D3-1F76-934A-9ABC-0D8F7102C9EC}"/>
                  </a:ext>
                </a:extLst>
              </p14:cNvPr>
              <p14:cNvContentPartPr/>
              <p14:nvPr/>
            </p14:nvContentPartPr>
            <p14:xfrm>
              <a:off x="7252419" y="4359219"/>
              <a:ext cx="48600" cy="3240"/>
            </p14:xfrm>
          </p:contentPart>
        </mc:Choice>
        <mc:Fallback xmlns="">
          <p:pic>
            <p:nvPicPr>
              <p:cNvPr id="108" name="Ink 107">
                <a:extLst>
                  <a:ext uri="{FF2B5EF4-FFF2-40B4-BE49-F238E27FC236}">
                    <a16:creationId xmlns:a16="http://schemas.microsoft.com/office/drawing/2014/main" id="{BCF813D3-1F76-934A-9ABC-0D8F7102C9EC}"/>
                  </a:ext>
                </a:extLst>
              </p:cNvPr>
              <p:cNvPicPr/>
              <p:nvPr/>
            </p:nvPicPr>
            <p:blipFill>
              <a:blip r:embed="rId155"/>
              <a:stretch>
                <a:fillRect/>
              </a:stretch>
            </p:blipFill>
            <p:spPr>
              <a:xfrm>
                <a:off x="7244859" y="4351659"/>
                <a:ext cx="637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Ink 108">
                <a:extLst>
                  <a:ext uri="{FF2B5EF4-FFF2-40B4-BE49-F238E27FC236}">
                    <a16:creationId xmlns:a16="http://schemas.microsoft.com/office/drawing/2014/main" id="{82BFBD63-8EC5-BE46-AD74-13223DEF05FC}"/>
                  </a:ext>
                </a:extLst>
              </p14:cNvPr>
              <p14:cNvContentPartPr/>
              <p14:nvPr/>
            </p14:nvContentPartPr>
            <p14:xfrm>
              <a:off x="7248099" y="5099019"/>
              <a:ext cx="112680" cy="13680"/>
            </p14:xfrm>
          </p:contentPart>
        </mc:Choice>
        <mc:Fallback xmlns="">
          <p:pic>
            <p:nvPicPr>
              <p:cNvPr id="109" name="Ink 108">
                <a:extLst>
                  <a:ext uri="{FF2B5EF4-FFF2-40B4-BE49-F238E27FC236}">
                    <a16:creationId xmlns:a16="http://schemas.microsoft.com/office/drawing/2014/main" id="{82BFBD63-8EC5-BE46-AD74-13223DEF05FC}"/>
                  </a:ext>
                </a:extLst>
              </p:cNvPr>
              <p:cNvPicPr/>
              <p:nvPr/>
            </p:nvPicPr>
            <p:blipFill>
              <a:blip r:embed="rId157"/>
              <a:stretch>
                <a:fillRect/>
              </a:stretch>
            </p:blipFill>
            <p:spPr>
              <a:xfrm>
                <a:off x="7240539" y="5091459"/>
                <a:ext cx="127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1" name="Ink 110">
                <a:extLst>
                  <a:ext uri="{FF2B5EF4-FFF2-40B4-BE49-F238E27FC236}">
                    <a16:creationId xmlns:a16="http://schemas.microsoft.com/office/drawing/2014/main" id="{1D30282B-4114-3949-BFFE-9CB88A2A4E39}"/>
                  </a:ext>
                </a:extLst>
              </p14:cNvPr>
              <p14:cNvContentPartPr/>
              <p14:nvPr/>
            </p14:nvContentPartPr>
            <p14:xfrm>
              <a:off x="7697019" y="5005419"/>
              <a:ext cx="159480" cy="133920"/>
            </p14:xfrm>
          </p:contentPart>
        </mc:Choice>
        <mc:Fallback xmlns="">
          <p:pic>
            <p:nvPicPr>
              <p:cNvPr id="111" name="Ink 110">
                <a:extLst>
                  <a:ext uri="{FF2B5EF4-FFF2-40B4-BE49-F238E27FC236}">
                    <a16:creationId xmlns:a16="http://schemas.microsoft.com/office/drawing/2014/main" id="{1D30282B-4114-3949-BFFE-9CB88A2A4E39}"/>
                  </a:ext>
                </a:extLst>
              </p:cNvPr>
              <p:cNvPicPr/>
              <p:nvPr/>
            </p:nvPicPr>
            <p:blipFill>
              <a:blip r:embed="rId159"/>
              <a:stretch>
                <a:fillRect/>
              </a:stretch>
            </p:blipFill>
            <p:spPr>
              <a:xfrm>
                <a:off x="7689459" y="4997859"/>
                <a:ext cx="174240" cy="149040"/>
              </a:xfrm>
              <a:prstGeom prst="rect">
                <a:avLst/>
              </a:prstGeom>
            </p:spPr>
          </p:pic>
        </mc:Fallback>
      </mc:AlternateContent>
      <p:grpSp>
        <p:nvGrpSpPr>
          <p:cNvPr id="118" name="Group 117">
            <a:extLst>
              <a:ext uri="{FF2B5EF4-FFF2-40B4-BE49-F238E27FC236}">
                <a16:creationId xmlns:a16="http://schemas.microsoft.com/office/drawing/2014/main" id="{6A7C7ED7-6ECA-7B4F-9680-AA0FA067B120}"/>
              </a:ext>
            </a:extLst>
          </p:cNvPr>
          <p:cNvGrpSpPr/>
          <p:nvPr/>
        </p:nvGrpSpPr>
        <p:grpSpPr>
          <a:xfrm>
            <a:off x="8116419" y="4843059"/>
            <a:ext cx="430200" cy="355320"/>
            <a:chOff x="8116419" y="4843059"/>
            <a:chExt cx="430200" cy="355320"/>
          </a:xfrm>
        </p:grpSpPr>
        <mc:AlternateContent xmlns:mc="http://schemas.openxmlformats.org/markup-compatibility/2006" xmlns:p14="http://schemas.microsoft.com/office/powerpoint/2010/main">
          <mc:Choice Requires="p14">
            <p:contentPart p14:bwMode="auto" r:id="rId160">
              <p14:nvContentPartPr>
                <p14:cNvPr id="113" name="Ink 112">
                  <a:extLst>
                    <a:ext uri="{FF2B5EF4-FFF2-40B4-BE49-F238E27FC236}">
                      <a16:creationId xmlns:a16="http://schemas.microsoft.com/office/drawing/2014/main" id="{73CBB2F7-888C-E24D-BA8E-1A655491A2D6}"/>
                    </a:ext>
                  </a:extLst>
                </p14:cNvPr>
                <p14:cNvContentPartPr/>
                <p14:nvPr/>
              </p14:nvContentPartPr>
              <p14:xfrm>
                <a:off x="8116419" y="5014059"/>
                <a:ext cx="94680" cy="184320"/>
              </p14:xfrm>
            </p:contentPart>
          </mc:Choice>
          <mc:Fallback xmlns="">
            <p:pic>
              <p:nvPicPr>
                <p:cNvPr id="113" name="Ink 112">
                  <a:extLst>
                    <a:ext uri="{FF2B5EF4-FFF2-40B4-BE49-F238E27FC236}">
                      <a16:creationId xmlns:a16="http://schemas.microsoft.com/office/drawing/2014/main" id="{73CBB2F7-888C-E24D-BA8E-1A655491A2D6}"/>
                    </a:ext>
                  </a:extLst>
                </p:cNvPr>
                <p:cNvPicPr/>
                <p:nvPr/>
              </p:nvPicPr>
              <p:blipFill>
                <a:blip r:embed="rId161"/>
                <a:stretch>
                  <a:fillRect/>
                </a:stretch>
              </p:blipFill>
              <p:spPr>
                <a:xfrm>
                  <a:off x="8108859" y="5006499"/>
                  <a:ext cx="1098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4" name="Ink 113">
                  <a:extLst>
                    <a:ext uri="{FF2B5EF4-FFF2-40B4-BE49-F238E27FC236}">
                      <a16:creationId xmlns:a16="http://schemas.microsoft.com/office/drawing/2014/main" id="{3BEBE76E-F861-F949-A5FF-C10FE519D512}"/>
                    </a:ext>
                  </a:extLst>
                </p14:cNvPr>
                <p14:cNvContentPartPr/>
                <p14:nvPr/>
              </p14:nvContentPartPr>
              <p14:xfrm>
                <a:off x="8250339" y="5001459"/>
                <a:ext cx="50400" cy="75240"/>
              </p14:xfrm>
            </p:contentPart>
          </mc:Choice>
          <mc:Fallback xmlns="">
            <p:pic>
              <p:nvPicPr>
                <p:cNvPr id="114" name="Ink 113">
                  <a:extLst>
                    <a:ext uri="{FF2B5EF4-FFF2-40B4-BE49-F238E27FC236}">
                      <a16:creationId xmlns:a16="http://schemas.microsoft.com/office/drawing/2014/main" id="{3BEBE76E-F861-F949-A5FF-C10FE519D512}"/>
                    </a:ext>
                  </a:extLst>
                </p:cNvPr>
                <p:cNvPicPr/>
                <p:nvPr/>
              </p:nvPicPr>
              <p:blipFill>
                <a:blip r:embed="rId163"/>
                <a:stretch>
                  <a:fillRect/>
                </a:stretch>
              </p:blipFill>
              <p:spPr>
                <a:xfrm>
                  <a:off x="8242779" y="4993899"/>
                  <a:ext cx="65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5" name="Ink 114">
                  <a:extLst>
                    <a:ext uri="{FF2B5EF4-FFF2-40B4-BE49-F238E27FC236}">
                      <a16:creationId xmlns:a16="http://schemas.microsoft.com/office/drawing/2014/main" id="{05E3F005-2AA4-7948-BD82-C5A4B86A90C6}"/>
                    </a:ext>
                  </a:extLst>
                </p14:cNvPr>
                <p14:cNvContentPartPr/>
                <p14:nvPr/>
              </p14:nvContentPartPr>
              <p14:xfrm>
                <a:off x="8359779" y="4997139"/>
                <a:ext cx="61200" cy="78120"/>
              </p14:xfrm>
            </p:contentPart>
          </mc:Choice>
          <mc:Fallback xmlns="">
            <p:pic>
              <p:nvPicPr>
                <p:cNvPr id="115" name="Ink 114">
                  <a:extLst>
                    <a:ext uri="{FF2B5EF4-FFF2-40B4-BE49-F238E27FC236}">
                      <a16:creationId xmlns:a16="http://schemas.microsoft.com/office/drawing/2014/main" id="{05E3F005-2AA4-7948-BD82-C5A4B86A90C6}"/>
                    </a:ext>
                  </a:extLst>
                </p:cNvPr>
                <p:cNvPicPr/>
                <p:nvPr/>
              </p:nvPicPr>
              <p:blipFill>
                <a:blip r:embed="rId165"/>
                <a:stretch>
                  <a:fillRect/>
                </a:stretch>
              </p:blipFill>
              <p:spPr>
                <a:xfrm>
                  <a:off x="8352219" y="4989579"/>
                  <a:ext cx="76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6" name="Ink 115">
                  <a:extLst>
                    <a:ext uri="{FF2B5EF4-FFF2-40B4-BE49-F238E27FC236}">
                      <a16:creationId xmlns:a16="http://schemas.microsoft.com/office/drawing/2014/main" id="{1C4BAB4D-EF7D-EF4A-A943-68AEA648C177}"/>
                    </a:ext>
                  </a:extLst>
                </p14:cNvPr>
                <p14:cNvContentPartPr/>
                <p14:nvPr/>
              </p14:nvContentPartPr>
              <p14:xfrm>
                <a:off x="8447979" y="5006859"/>
                <a:ext cx="74520" cy="63720"/>
              </p14:xfrm>
            </p:contentPart>
          </mc:Choice>
          <mc:Fallback xmlns="">
            <p:pic>
              <p:nvPicPr>
                <p:cNvPr id="116" name="Ink 115">
                  <a:extLst>
                    <a:ext uri="{FF2B5EF4-FFF2-40B4-BE49-F238E27FC236}">
                      <a16:creationId xmlns:a16="http://schemas.microsoft.com/office/drawing/2014/main" id="{1C4BAB4D-EF7D-EF4A-A943-68AEA648C177}"/>
                    </a:ext>
                  </a:extLst>
                </p:cNvPr>
                <p:cNvPicPr/>
                <p:nvPr/>
              </p:nvPicPr>
              <p:blipFill>
                <a:blip r:embed="rId167"/>
                <a:stretch>
                  <a:fillRect/>
                </a:stretch>
              </p:blipFill>
              <p:spPr>
                <a:xfrm>
                  <a:off x="8440419" y="4999299"/>
                  <a:ext cx="896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Ink 116">
                  <a:extLst>
                    <a:ext uri="{FF2B5EF4-FFF2-40B4-BE49-F238E27FC236}">
                      <a16:creationId xmlns:a16="http://schemas.microsoft.com/office/drawing/2014/main" id="{BA61F615-2F66-A543-ADB8-AF8A8E977AD3}"/>
                    </a:ext>
                  </a:extLst>
                </p14:cNvPr>
                <p14:cNvContentPartPr/>
                <p14:nvPr/>
              </p14:nvContentPartPr>
              <p14:xfrm>
                <a:off x="8539059" y="4843059"/>
                <a:ext cx="7560" cy="222840"/>
              </p14:xfrm>
            </p:contentPart>
          </mc:Choice>
          <mc:Fallback xmlns="">
            <p:pic>
              <p:nvPicPr>
                <p:cNvPr id="117" name="Ink 116">
                  <a:extLst>
                    <a:ext uri="{FF2B5EF4-FFF2-40B4-BE49-F238E27FC236}">
                      <a16:creationId xmlns:a16="http://schemas.microsoft.com/office/drawing/2014/main" id="{BA61F615-2F66-A543-ADB8-AF8A8E977AD3}"/>
                    </a:ext>
                  </a:extLst>
                </p:cNvPr>
                <p:cNvPicPr/>
                <p:nvPr/>
              </p:nvPicPr>
              <p:blipFill>
                <a:blip r:embed="rId169"/>
                <a:stretch>
                  <a:fillRect/>
                </a:stretch>
              </p:blipFill>
              <p:spPr>
                <a:xfrm>
                  <a:off x="8531499" y="4835499"/>
                  <a:ext cx="22680" cy="237600"/>
                </a:xfrm>
                <a:prstGeom prst="rect">
                  <a:avLst/>
                </a:prstGeom>
              </p:spPr>
            </p:pic>
          </mc:Fallback>
        </mc:AlternateContent>
      </p:grpSp>
      <p:grpSp>
        <p:nvGrpSpPr>
          <p:cNvPr id="123" name="Group 122">
            <a:extLst>
              <a:ext uri="{FF2B5EF4-FFF2-40B4-BE49-F238E27FC236}">
                <a16:creationId xmlns:a16="http://schemas.microsoft.com/office/drawing/2014/main" id="{9E137CA5-C3CA-ED4B-B388-8BC153B5C578}"/>
              </a:ext>
            </a:extLst>
          </p:cNvPr>
          <p:cNvGrpSpPr/>
          <p:nvPr/>
        </p:nvGrpSpPr>
        <p:grpSpPr>
          <a:xfrm>
            <a:off x="8625099" y="4201179"/>
            <a:ext cx="462960" cy="132120"/>
            <a:chOff x="8625099" y="4201179"/>
            <a:chExt cx="462960" cy="132120"/>
          </a:xfrm>
        </p:grpSpPr>
        <mc:AlternateContent xmlns:mc="http://schemas.openxmlformats.org/markup-compatibility/2006" xmlns:p14="http://schemas.microsoft.com/office/powerpoint/2010/main">
          <mc:Choice Requires="p14">
            <p:contentPart p14:bwMode="auto" r:id="rId170">
              <p14:nvContentPartPr>
                <p14:cNvPr id="119" name="Ink 118">
                  <a:extLst>
                    <a:ext uri="{FF2B5EF4-FFF2-40B4-BE49-F238E27FC236}">
                      <a16:creationId xmlns:a16="http://schemas.microsoft.com/office/drawing/2014/main" id="{5E882DBD-E832-A84D-A14D-1C5F8AF637BF}"/>
                    </a:ext>
                  </a:extLst>
                </p14:cNvPr>
                <p14:cNvContentPartPr/>
                <p14:nvPr/>
              </p14:nvContentPartPr>
              <p14:xfrm>
                <a:off x="8625099" y="4242579"/>
                <a:ext cx="110160" cy="90720"/>
              </p14:xfrm>
            </p:contentPart>
          </mc:Choice>
          <mc:Fallback xmlns="">
            <p:pic>
              <p:nvPicPr>
                <p:cNvPr id="119" name="Ink 118">
                  <a:extLst>
                    <a:ext uri="{FF2B5EF4-FFF2-40B4-BE49-F238E27FC236}">
                      <a16:creationId xmlns:a16="http://schemas.microsoft.com/office/drawing/2014/main" id="{5E882DBD-E832-A84D-A14D-1C5F8AF637BF}"/>
                    </a:ext>
                  </a:extLst>
                </p:cNvPr>
                <p:cNvPicPr/>
                <p:nvPr/>
              </p:nvPicPr>
              <p:blipFill>
                <a:blip r:embed="rId171"/>
                <a:stretch>
                  <a:fillRect/>
                </a:stretch>
              </p:blipFill>
              <p:spPr>
                <a:xfrm>
                  <a:off x="8617539" y="4235019"/>
                  <a:ext cx="125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0" name="Ink 119">
                  <a:extLst>
                    <a:ext uri="{FF2B5EF4-FFF2-40B4-BE49-F238E27FC236}">
                      <a16:creationId xmlns:a16="http://schemas.microsoft.com/office/drawing/2014/main" id="{8C125F30-02A1-E947-8950-A27CA8B7403C}"/>
                    </a:ext>
                  </a:extLst>
                </p14:cNvPr>
                <p14:cNvContentPartPr/>
                <p14:nvPr/>
              </p14:nvContentPartPr>
              <p14:xfrm>
                <a:off x="8782059" y="4222779"/>
                <a:ext cx="60120" cy="75600"/>
              </p14:xfrm>
            </p:contentPart>
          </mc:Choice>
          <mc:Fallback xmlns="">
            <p:pic>
              <p:nvPicPr>
                <p:cNvPr id="120" name="Ink 119">
                  <a:extLst>
                    <a:ext uri="{FF2B5EF4-FFF2-40B4-BE49-F238E27FC236}">
                      <a16:creationId xmlns:a16="http://schemas.microsoft.com/office/drawing/2014/main" id="{8C125F30-02A1-E947-8950-A27CA8B7403C}"/>
                    </a:ext>
                  </a:extLst>
                </p:cNvPr>
                <p:cNvPicPr/>
                <p:nvPr/>
              </p:nvPicPr>
              <p:blipFill>
                <a:blip r:embed="rId173"/>
                <a:stretch>
                  <a:fillRect/>
                </a:stretch>
              </p:blipFill>
              <p:spPr>
                <a:xfrm>
                  <a:off x="8774859" y="4215219"/>
                  <a:ext cx="752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 name="Ink 120">
                  <a:extLst>
                    <a:ext uri="{FF2B5EF4-FFF2-40B4-BE49-F238E27FC236}">
                      <a16:creationId xmlns:a16="http://schemas.microsoft.com/office/drawing/2014/main" id="{EB1A5040-1411-1C44-A71A-24CF462A3742}"/>
                    </a:ext>
                  </a:extLst>
                </p14:cNvPr>
                <p14:cNvContentPartPr/>
                <p14:nvPr/>
              </p14:nvContentPartPr>
              <p14:xfrm>
                <a:off x="8897619" y="4201179"/>
                <a:ext cx="77400" cy="78840"/>
              </p14:xfrm>
            </p:contentPart>
          </mc:Choice>
          <mc:Fallback xmlns="">
            <p:pic>
              <p:nvPicPr>
                <p:cNvPr id="121" name="Ink 120">
                  <a:extLst>
                    <a:ext uri="{FF2B5EF4-FFF2-40B4-BE49-F238E27FC236}">
                      <a16:creationId xmlns:a16="http://schemas.microsoft.com/office/drawing/2014/main" id="{EB1A5040-1411-1C44-A71A-24CF462A3742}"/>
                    </a:ext>
                  </a:extLst>
                </p:cNvPr>
                <p:cNvPicPr/>
                <p:nvPr/>
              </p:nvPicPr>
              <p:blipFill>
                <a:blip r:embed="rId175"/>
                <a:stretch>
                  <a:fillRect/>
                </a:stretch>
              </p:blipFill>
              <p:spPr>
                <a:xfrm>
                  <a:off x="8890059" y="4193619"/>
                  <a:ext cx="92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Ink 121">
                  <a:extLst>
                    <a:ext uri="{FF2B5EF4-FFF2-40B4-BE49-F238E27FC236}">
                      <a16:creationId xmlns:a16="http://schemas.microsoft.com/office/drawing/2014/main" id="{88F973F7-B5AF-494B-83A6-BA27B389AC87}"/>
                    </a:ext>
                  </a:extLst>
                </p14:cNvPr>
                <p14:cNvContentPartPr/>
                <p14:nvPr/>
              </p14:nvContentPartPr>
              <p14:xfrm>
                <a:off x="9019659" y="4212699"/>
                <a:ext cx="68400" cy="69480"/>
              </p14:xfrm>
            </p:contentPart>
          </mc:Choice>
          <mc:Fallback xmlns="">
            <p:pic>
              <p:nvPicPr>
                <p:cNvPr id="122" name="Ink 121">
                  <a:extLst>
                    <a:ext uri="{FF2B5EF4-FFF2-40B4-BE49-F238E27FC236}">
                      <a16:creationId xmlns:a16="http://schemas.microsoft.com/office/drawing/2014/main" id="{88F973F7-B5AF-494B-83A6-BA27B389AC87}"/>
                    </a:ext>
                  </a:extLst>
                </p:cNvPr>
                <p:cNvPicPr/>
                <p:nvPr/>
              </p:nvPicPr>
              <p:blipFill>
                <a:blip r:embed="rId177"/>
                <a:stretch>
                  <a:fillRect/>
                </a:stretch>
              </p:blipFill>
              <p:spPr>
                <a:xfrm>
                  <a:off x="9012099" y="4205139"/>
                  <a:ext cx="83520" cy="84600"/>
                </a:xfrm>
                <a:prstGeom prst="rect">
                  <a:avLst/>
                </a:prstGeom>
              </p:spPr>
            </p:pic>
          </mc:Fallback>
        </mc:AlternateContent>
      </p:grpSp>
      <p:grpSp>
        <p:nvGrpSpPr>
          <p:cNvPr id="128" name="Group 127">
            <a:extLst>
              <a:ext uri="{FF2B5EF4-FFF2-40B4-BE49-F238E27FC236}">
                <a16:creationId xmlns:a16="http://schemas.microsoft.com/office/drawing/2014/main" id="{E0CDEF5F-5FAB-784B-B023-6E0961A5EACA}"/>
              </a:ext>
            </a:extLst>
          </p:cNvPr>
          <p:cNvGrpSpPr/>
          <p:nvPr/>
        </p:nvGrpSpPr>
        <p:grpSpPr>
          <a:xfrm>
            <a:off x="7448979" y="4619499"/>
            <a:ext cx="331560" cy="194040"/>
            <a:chOff x="7448979" y="4619499"/>
            <a:chExt cx="331560" cy="194040"/>
          </a:xfrm>
        </p:grpSpPr>
        <mc:AlternateContent xmlns:mc="http://schemas.openxmlformats.org/markup-compatibility/2006" xmlns:p14="http://schemas.microsoft.com/office/powerpoint/2010/main">
          <mc:Choice Requires="p14">
            <p:contentPart p14:bwMode="auto" r:id="rId178">
              <p14:nvContentPartPr>
                <p14:cNvPr id="124" name="Ink 123">
                  <a:extLst>
                    <a:ext uri="{FF2B5EF4-FFF2-40B4-BE49-F238E27FC236}">
                      <a16:creationId xmlns:a16="http://schemas.microsoft.com/office/drawing/2014/main" id="{EF0ECE5B-FCE0-D843-9AA5-AD0B759B933F}"/>
                    </a:ext>
                  </a:extLst>
                </p14:cNvPr>
                <p14:cNvContentPartPr/>
                <p14:nvPr/>
              </p14:nvContentPartPr>
              <p14:xfrm>
                <a:off x="7527099" y="4619499"/>
                <a:ext cx="114480" cy="194040"/>
              </p14:xfrm>
            </p:contentPart>
          </mc:Choice>
          <mc:Fallback xmlns="">
            <p:pic>
              <p:nvPicPr>
                <p:cNvPr id="124" name="Ink 123">
                  <a:extLst>
                    <a:ext uri="{FF2B5EF4-FFF2-40B4-BE49-F238E27FC236}">
                      <a16:creationId xmlns:a16="http://schemas.microsoft.com/office/drawing/2014/main" id="{EF0ECE5B-FCE0-D843-9AA5-AD0B759B933F}"/>
                    </a:ext>
                  </a:extLst>
                </p:cNvPr>
                <p:cNvPicPr/>
                <p:nvPr/>
              </p:nvPicPr>
              <p:blipFill>
                <a:blip r:embed="rId179"/>
                <a:stretch>
                  <a:fillRect/>
                </a:stretch>
              </p:blipFill>
              <p:spPr>
                <a:xfrm>
                  <a:off x="7519539" y="4611939"/>
                  <a:ext cx="1296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5" name="Ink 124">
                  <a:extLst>
                    <a:ext uri="{FF2B5EF4-FFF2-40B4-BE49-F238E27FC236}">
                      <a16:creationId xmlns:a16="http://schemas.microsoft.com/office/drawing/2014/main" id="{92A88DCB-9B8E-9841-8038-6DF3E97D6905}"/>
                    </a:ext>
                  </a:extLst>
                </p14:cNvPr>
                <p14:cNvContentPartPr/>
                <p14:nvPr/>
              </p14:nvContentPartPr>
              <p14:xfrm>
                <a:off x="7448979" y="4717779"/>
                <a:ext cx="123480" cy="20520"/>
              </p14:xfrm>
            </p:contentPart>
          </mc:Choice>
          <mc:Fallback xmlns="">
            <p:pic>
              <p:nvPicPr>
                <p:cNvPr id="125" name="Ink 124">
                  <a:extLst>
                    <a:ext uri="{FF2B5EF4-FFF2-40B4-BE49-F238E27FC236}">
                      <a16:creationId xmlns:a16="http://schemas.microsoft.com/office/drawing/2014/main" id="{92A88DCB-9B8E-9841-8038-6DF3E97D6905}"/>
                    </a:ext>
                  </a:extLst>
                </p:cNvPr>
                <p:cNvPicPr/>
                <p:nvPr/>
              </p:nvPicPr>
              <p:blipFill>
                <a:blip r:embed="rId181"/>
                <a:stretch>
                  <a:fillRect/>
                </a:stretch>
              </p:blipFill>
              <p:spPr>
                <a:xfrm>
                  <a:off x="7441419" y="4710219"/>
                  <a:ext cx="138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6" name="Ink 125">
                  <a:extLst>
                    <a:ext uri="{FF2B5EF4-FFF2-40B4-BE49-F238E27FC236}">
                      <a16:creationId xmlns:a16="http://schemas.microsoft.com/office/drawing/2014/main" id="{A7F01EA0-DE3F-6D4B-B006-9B4BA79340F6}"/>
                    </a:ext>
                  </a:extLst>
                </p14:cNvPr>
                <p14:cNvContentPartPr/>
                <p14:nvPr/>
              </p14:nvContentPartPr>
              <p14:xfrm>
                <a:off x="7605579" y="4699059"/>
                <a:ext cx="78120" cy="58320"/>
              </p14:xfrm>
            </p:contentPart>
          </mc:Choice>
          <mc:Fallback xmlns="">
            <p:pic>
              <p:nvPicPr>
                <p:cNvPr id="126" name="Ink 125">
                  <a:extLst>
                    <a:ext uri="{FF2B5EF4-FFF2-40B4-BE49-F238E27FC236}">
                      <a16:creationId xmlns:a16="http://schemas.microsoft.com/office/drawing/2014/main" id="{A7F01EA0-DE3F-6D4B-B006-9B4BA79340F6}"/>
                    </a:ext>
                  </a:extLst>
                </p:cNvPr>
                <p:cNvPicPr/>
                <p:nvPr/>
              </p:nvPicPr>
              <p:blipFill>
                <a:blip r:embed="rId183"/>
                <a:stretch>
                  <a:fillRect/>
                </a:stretch>
              </p:blipFill>
              <p:spPr>
                <a:xfrm>
                  <a:off x="7598019" y="4691499"/>
                  <a:ext cx="932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7" name="Ink 126">
                  <a:extLst>
                    <a:ext uri="{FF2B5EF4-FFF2-40B4-BE49-F238E27FC236}">
                      <a16:creationId xmlns:a16="http://schemas.microsoft.com/office/drawing/2014/main" id="{C41DE7E1-4167-6343-AC6E-20BB051F35DF}"/>
                    </a:ext>
                  </a:extLst>
                </p14:cNvPr>
                <p14:cNvContentPartPr/>
                <p14:nvPr/>
              </p14:nvContentPartPr>
              <p14:xfrm>
                <a:off x="7709619" y="4695459"/>
                <a:ext cx="70920" cy="52920"/>
              </p14:xfrm>
            </p:contentPart>
          </mc:Choice>
          <mc:Fallback xmlns="">
            <p:pic>
              <p:nvPicPr>
                <p:cNvPr id="127" name="Ink 126">
                  <a:extLst>
                    <a:ext uri="{FF2B5EF4-FFF2-40B4-BE49-F238E27FC236}">
                      <a16:creationId xmlns:a16="http://schemas.microsoft.com/office/drawing/2014/main" id="{C41DE7E1-4167-6343-AC6E-20BB051F35DF}"/>
                    </a:ext>
                  </a:extLst>
                </p:cNvPr>
                <p:cNvPicPr/>
                <p:nvPr/>
              </p:nvPicPr>
              <p:blipFill>
                <a:blip r:embed="rId185"/>
                <a:stretch>
                  <a:fillRect/>
                </a:stretch>
              </p:blipFill>
              <p:spPr>
                <a:xfrm>
                  <a:off x="7702059" y="4687899"/>
                  <a:ext cx="86040" cy="68040"/>
                </a:xfrm>
                <a:prstGeom prst="rect">
                  <a:avLst/>
                </a:prstGeom>
              </p:spPr>
            </p:pic>
          </mc:Fallback>
        </mc:AlternateContent>
      </p:grpSp>
      <p:grpSp>
        <p:nvGrpSpPr>
          <p:cNvPr id="133" name="Group 132">
            <a:extLst>
              <a:ext uri="{FF2B5EF4-FFF2-40B4-BE49-F238E27FC236}">
                <a16:creationId xmlns:a16="http://schemas.microsoft.com/office/drawing/2014/main" id="{75D55850-1149-784C-B88C-CDD94EC16959}"/>
              </a:ext>
            </a:extLst>
          </p:cNvPr>
          <p:cNvGrpSpPr/>
          <p:nvPr/>
        </p:nvGrpSpPr>
        <p:grpSpPr>
          <a:xfrm>
            <a:off x="8717259" y="4926219"/>
            <a:ext cx="426960" cy="118080"/>
            <a:chOff x="8717259" y="4926219"/>
            <a:chExt cx="426960" cy="118080"/>
          </a:xfrm>
        </p:grpSpPr>
        <mc:AlternateContent xmlns:mc="http://schemas.openxmlformats.org/markup-compatibility/2006" xmlns:p14="http://schemas.microsoft.com/office/powerpoint/2010/main">
          <mc:Choice Requires="p14">
            <p:contentPart p14:bwMode="auto" r:id="rId186">
              <p14:nvContentPartPr>
                <p14:cNvPr id="129" name="Ink 128">
                  <a:extLst>
                    <a:ext uri="{FF2B5EF4-FFF2-40B4-BE49-F238E27FC236}">
                      <a16:creationId xmlns:a16="http://schemas.microsoft.com/office/drawing/2014/main" id="{C92E0700-6132-C940-B560-F444638575BD}"/>
                    </a:ext>
                  </a:extLst>
                </p14:cNvPr>
                <p14:cNvContentPartPr/>
                <p14:nvPr/>
              </p14:nvContentPartPr>
              <p14:xfrm>
                <a:off x="8717259" y="4976619"/>
                <a:ext cx="112680" cy="67680"/>
              </p14:xfrm>
            </p:contentPart>
          </mc:Choice>
          <mc:Fallback xmlns="">
            <p:pic>
              <p:nvPicPr>
                <p:cNvPr id="129" name="Ink 128">
                  <a:extLst>
                    <a:ext uri="{FF2B5EF4-FFF2-40B4-BE49-F238E27FC236}">
                      <a16:creationId xmlns:a16="http://schemas.microsoft.com/office/drawing/2014/main" id="{C92E0700-6132-C940-B560-F444638575BD}"/>
                    </a:ext>
                  </a:extLst>
                </p:cNvPr>
                <p:cNvPicPr/>
                <p:nvPr/>
              </p:nvPicPr>
              <p:blipFill>
                <a:blip r:embed="rId187"/>
                <a:stretch>
                  <a:fillRect/>
                </a:stretch>
              </p:blipFill>
              <p:spPr>
                <a:xfrm>
                  <a:off x="8709699" y="4969059"/>
                  <a:ext cx="1278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0" name="Ink 129">
                  <a:extLst>
                    <a:ext uri="{FF2B5EF4-FFF2-40B4-BE49-F238E27FC236}">
                      <a16:creationId xmlns:a16="http://schemas.microsoft.com/office/drawing/2014/main" id="{161569B9-DABE-DF43-A742-D2578FCC1FCB}"/>
                    </a:ext>
                  </a:extLst>
                </p14:cNvPr>
                <p14:cNvContentPartPr/>
                <p14:nvPr/>
              </p14:nvContentPartPr>
              <p14:xfrm>
                <a:off x="8869539" y="4942779"/>
                <a:ext cx="61920" cy="85680"/>
              </p14:xfrm>
            </p:contentPart>
          </mc:Choice>
          <mc:Fallback xmlns="">
            <p:pic>
              <p:nvPicPr>
                <p:cNvPr id="130" name="Ink 129">
                  <a:extLst>
                    <a:ext uri="{FF2B5EF4-FFF2-40B4-BE49-F238E27FC236}">
                      <a16:creationId xmlns:a16="http://schemas.microsoft.com/office/drawing/2014/main" id="{161569B9-DABE-DF43-A742-D2578FCC1FCB}"/>
                    </a:ext>
                  </a:extLst>
                </p:cNvPr>
                <p:cNvPicPr/>
                <p:nvPr/>
              </p:nvPicPr>
              <p:blipFill>
                <a:blip r:embed="rId189"/>
                <a:stretch>
                  <a:fillRect/>
                </a:stretch>
              </p:blipFill>
              <p:spPr>
                <a:xfrm>
                  <a:off x="8861979" y="4935579"/>
                  <a:ext cx="77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1" name="Ink 130">
                  <a:extLst>
                    <a:ext uri="{FF2B5EF4-FFF2-40B4-BE49-F238E27FC236}">
                      <a16:creationId xmlns:a16="http://schemas.microsoft.com/office/drawing/2014/main" id="{5FE16F97-0657-1C4C-B39D-A0F113F1CBF5}"/>
                    </a:ext>
                  </a:extLst>
                </p14:cNvPr>
                <p14:cNvContentPartPr/>
                <p14:nvPr/>
              </p14:nvContentPartPr>
              <p14:xfrm>
                <a:off x="8989059" y="4926219"/>
                <a:ext cx="75600" cy="70920"/>
              </p14:xfrm>
            </p:contentPart>
          </mc:Choice>
          <mc:Fallback xmlns="">
            <p:pic>
              <p:nvPicPr>
                <p:cNvPr id="131" name="Ink 130">
                  <a:extLst>
                    <a:ext uri="{FF2B5EF4-FFF2-40B4-BE49-F238E27FC236}">
                      <a16:creationId xmlns:a16="http://schemas.microsoft.com/office/drawing/2014/main" id="{5FE16F97-0657-1C4C-B39D-A0F113F1CBF5}"/>
                    </a:ext>
                  </a:extLst>
                </p:cNvPr>
                <p:cNvPicPr/>
                <p:nvPr/>
              </p:nvPicPr>
              <p:blipFill>
                <a:blip r:embed="rId191"/>
                <a:stretch>
                  <a:fillRect/>
                </a:stretch>
              </p:blipFill>
              <p:spPr>
                <a:xfrm>
                  <a:off x="8981499" y="4918659"/>
                  <a:ext cx="907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2" name="Ink 131">
                  <a:extLst>
                    <a:ext uri="{FF2B5EF4-FFF2-40B4-BE49-F238E27FC236}">
                      <a16:creationId xmlns:a16="http://schemas.microsoft.com/office/drawing/2014/main" id="{64433928-F567-0842-B6FE-8CC1C1DE62FF}"/>
                    </a:ext>
                  </a:extLst>
                </p14:cNvPr>
                <p14:cNvContentPartPr/>
                <p14:nvPr/>
              </p14:nvContentPartPr>
              <p14:xfrm>
                <a:off x="9086979" y="4944219"/>
                <a:ext cx="57240" cy="67320"/>
              </p14:xfrm>
            </p:contentPart>
          </mc:Choice>
          <mc:Fallback xmlns="">
            <p:pic>
              <p:nvPicPr>
                <p:cNvPr id="132" name="Ink 131">
                  <a:extLst>
                    <a:ext uri="{FF2B5EF4-FFF2-40B4-BE49-F238E27FC236}">
                      <a16:creationId xmlns:a16="http://schemas.microsoft.com/office/drawing/2014/main" id="{64433928-F567-0842-B6FE-8CC1C1DE62FF}"/>
                    </a:ext>
                  </a:extLst>
                </p:cNvPr>
                <p:cNvPicPr/>
                <p:nvPr/>
              </p:nvPicPr>
              <p:blipFill>
                <a:blip r:embed="rId193"/>
                <a:stretch>
                  <a:fillRect/>
                </a:stretch>
              </p:blipFill>
              <p:spPr>
                <a:xfrm>
                  <a:off x="9079419" y="4936659"/>
                  <a:ext cx="72360" cy="82440"/>
                </a:xfrm>
                <a:prstGeom prst="rect">
                  <a:avLst/>
                </a:prstGeom>
              </p:spPr>
            </p:pic>
          </mc:Fallback>
        </mc:AlternateContent>
      </p:grpSp>
      <p:grpSp>
        <p:nvGrpSpPr>
          <p:cNvPr id="138" name="Group 137">
            <a:extLst>
              <a:ext uri="{FF2B5EF4-FFF2-40B4-BE49-F238E27FC236}">
                <a16:creationId xmlns:a16="http://schemas.microsoft.com/office/drawing/2014/main" id="{22B4775A-597D-8D4F-A91A-C5A663F35FE0}"/>
              </a:ext>
            </a:extLst>
          </p:cNvPr>
          <p:cNvGrpSpPr/>
          <p:nvPr/>
        </p:nvGrpSpPr>
        <p:grpSpPr>
          <a:xfrm>
            <a:off x="7562379" y="5275779"/>
            <a:ext cx="333360" cy="271440"/>
            <a:chOff x="7562379" y="5275779"/>
            <a:chExt cx="333360" cy="271440"/>
          </a:xfrm>
        </p:grpSpPr>
        <mc:AlternateContent xmlns:mc="http://schemas.openxmlformats.org/markup-compatibility/2006" xmlns:p14="http://schemas.microsoft.com/office/powerpoint/2010/main">
          <mc:Choice Requires="p14">
            <p:contentPart p14:bwMode="auto" r:id="rId194">
              <p14:nvContentPartPr>
                <p14:cNvPr id="134" name="Ink 133">
                  <a:extLst>
                    <a:ext uri="{FF2B5EF4-FFF2-40B4-BE49-F238E27FC236}">
                      <a16:creationId xmlns:a16="http://schemas.microsoft.com/office/drawing/2014/main" id="{ECD607AF-D83F-0E4A-8C17-CA8A2C3D3D7B}"/>
                    </a:ext>
                  </a:extLst>
                </p14:cNvPr>
                <p14:cNvContentPartPr/>
                <p14:nvPr/>
              </p14:nvContentPartPr>
              <p14:xfrm>
                <a:off x="7641939" y="5275779"/>
                <a:ext cx="116640" cy="271440"/>
              </p14:xfrm>
            </p:contentPart>
          </mc:Choice>
          <mc:Fallback xmlns="">
            <p:pic>
              <p:nvPicPr>
                <p:cNvPr id="134" name="Ink 133">
                  <a:extLst>
                    <a:ext uri="{FF2B5EF4-FFF2-40B4-BE49-F238E27FC236}">
                      <a16:creationId xmlns:a16="http://schemas.microsoft.com/office/drawing/2014/main" id="{ECD607AF-D83F-0E4A-8C17-CA8A2C3D3D7B}"/>
                    </a:ext>
                  </a:extLst>
                </p:cNvPr>
                <p:cNvPicPr/>
                <p:nvPr/>
              </p:nvPicPr>
              <p:blipFill>
                <a:blip r:embed="rId195"/>
                <a:stretch>
                  <a:fillRect/>
                </a:stretch>
              </p:blipFill>
              <p:spPr>
                <a:xfrm>
                  <a:off x="7634739" y="5268219"/>
                  <a:ext cx="1317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5" name="Ink 134">
                  <a:extLst>
                    <a:ext uri="{FF2B5EF4-FFF2-40B4-BE49-F238E27FC236}">
                      <a16:creationId xmlns:a16="http://schemas.microsoft.com/office/drawing/2014/main" id="{30809929-E5EA-804F-BB38-644AA1954034}"/>
                    </a:ext>
                  </a:extLst>
                </p14:cNvPr>
                <p14:cNvContentPartPr/>
                <p14:nvPr/>
              </p14:nvContentPartPr>
              <p14:xfrm>
                <a:off x="7562379" y="5411499"/>
                <a:ext cx="100080" cy="23760"/>
              </p14:xfrm>
            </p:contentPart>
          </mc:Choice>
          <mc:Fallback xmlns="">
            <p:pic>
              <p:nvPicPr>
                <p:cNvPr id="135" name="Ink 134">
                  <a:extLst>
                    <a:ext uri="{FF2B5EF4-FFF2-40B4-BE49-F238E27FC236}">
                      <a16:creationId xmlns:a16="http://schemas.microsoft.com/office/drawing/2014/main" id="{30809929-E5EA-804F-BB38-644AA1954034}"/>
                    </a:ext>
                  </a:extLst>
                </p:cNvPr>
                <p:cNvPicPr/>
                <p:nvPr/>
              </p:nvPicPr>
              <p:blipFill>
                <a:blip r:embed="rId197"/>
                <a:stretch>
                  <a:fillRect/>
                </a:stretch>
              </p:blipFill>
              <p:spPr>
                <a:xfrm>
                  <a:off x="7554819" y="5403939"/>
                  <a:ext cx="115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6" name="Ink 135">
                  <a:extLst>
                    <a:ext uri="{FF2B5EF4-FFF2-40B4-BE49-F238E27FC236}">
                      <a16:creationId xmlns:a16="http://schemas.microsoft.com/office/drawing/2014/main" id="{8AF2AB8E-6D01-0142-9AEC-EFBC9C30A257}"/>
                    </a:ext>
                  </a:extLst>
                </p14:cNvPr>
                <p14:cNvContentPartPr/>
                <p14:nvPr/>
              </p14:nvContentPartPr>
              <p14:xfrm>
                <a:off x="7697019" y="5391699"/>
                <a:ext cx="68400" cy="72360"/>
              </p14:xfrm>
            </p:contentPart>
          </mc:Choice>
          <mc:Fallback xmlns="">
            <p:pic>
              <p:nvPicPr>
                <p:cNvPr id="136" name="Ink 135">
                  <a:extLst>
                    <a:ext uri="{FF2B5EF4-FFF2-40B4-BE49-F238E27FC236}">
                      <a16:creationId xmlns:a16="http://schemas.microsoft.com/office/drawing/2014/main" id="{8AF2AB8E-6D01-0142-9AEC-EFBC9C30A257}"/>
                    </a:ext>
                  </a:extLst>
                </p:cNvPr>
                <p:cNvPicPr/>
                <p:nvPr/>
              </p:nvPicPr>
              <p:blipFill>
                <a:blip r:embed="rId199"/>
                <a:stretch>
                  <a:fillRect/>
                </a:stretch>
              </p:blipFill>
              <p:spPr>
                <a:xfrm>
                  <a:off x="7689459" y="5384139"/>
                  <a:ext cx="83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7" name="Ink 136">
                  <a:extLst>
                    <a:ext uri="{FF2B5EF4-FFF2-40B4-BE49-F238E27FC236}">
                      <a16:creationId xmlns:a16="http://schemas.microsoft.com/office/drawing/2014/main" id="{A12A9329-A328-0B4C-9073-82612BD00EFC}"/>
                    </a:ext>
                  </a:extLst>
                </p14:cNvPr>
                <p14:cNvContentPartPr/>
                <p14:nvPr/>
              </p14:nvContentPartPr>
              <p14:xfrm>
                <a:off x="7790259" y="5378019"/>
                <a:ext cx="105480" cy="82800"/>
              </p14:xfrm>
            </p:contentPart>
          </mc:Choice>
          <mc:Fallback xmlns="">
            <p:pic>
              <p:nvPicPr>
                <p:cNvPr id="137" name="Ink 136">
                  <a:extLst>
                    <a:ext uri="{FF2B5EF4-FFF2-40B4-BE49-F238E27FC236}">
                      <a16:creationId xmlns:a16="http://schemas.microsoft.com/office/drawing/2014/main" id="{A12A9329-A328-0B4C-9073-82612BD00EFC}"/>
                    </a:ext>
                  </a:extLst>
                </p:cNvPr>
                <p:cNvPicPr/>
                <p:nvPr/>
              </p:nvPicPr>
              <p:blipFill>
                <a:blip r:embed="rId201"/>
                <a:stretch>
                  <a:fillRect/>
                </a:stretch>
              </p:blipFill>
              <p:spPr>
                <a:xfrm>
                  <a:off x="7782699" y="5370459"/>
                  <a:ext cx="120600" cy="97920"/>
                </a:xfrm>
                <a:prstGeom prst="rect">
                  <a:avLst/>
                </a:prstGeom>
              </p:spPr>
            </p:pic>
          </mc:Fallback>
        </mc:AlternateContent>
      </p:grpSp>
      <p:grpSp>
        <p:nvGrpSpPr>
          <p:cNvPr id="145" name="Group 144">
            <a:extLst>
              <a:ext uri="{FF2B5EF4-FFF2-40B4-BE49-F238E27FC236}">
                <a16:creationId xmlns:a16="http://schemas.microsoft.com/office/drawing/2014/main" id="{7BCF9878-73A2-EF4E-A400-A614BE5B7CB1}"/>
              </a:ext>
            </a:extLst>
          </p:cNvPr>
          <p:cNvGrpSpPr/>
          <p:nvPr/>
        </p:nvGrpSpPr>
        <p:grpSpPr>
          <a:xfrm>
            <a:off x="8077539" y="5221419"/>
            <a:ext cx="628560" cy="175320"/>
            <a:chOff x="8077539" y="5221419"/>
            <a:chExt cx="628560" cy="175320"/>
          </a:xfrm>
        </p:grpSpPr>
        <mc:AlternateContent xmlns:mc="http://schemas.openxmlformats.org/markup-compatibility/2006" xmlns:p14="http://schemas.microsoft.com/office/powerpoint/2010/main">
          <mc:Choice Requires="p14">
            <p:contentPart p14:bwMode="auto" r:id="rId202">
              <p14:nvContentPartPr>
                <p14:cNvPr id="139" name="Ink 138">
                  <a:extLst>
                    <a:ext uri="{FF2B5EF4-FFF2-40B4-BE49-F238E27FC236}">
                      <a16:creationId xmlns:a16="http://schemas.microsoft.com/office/drawing/2014/main" id="{84B2EEE9-1411-DA4F-B13D-D1FC9F0B0FCE}"/>
                    </a:ext>
                  </a:extLst>
                </p14:cNvPr>
                <p14:cNvContentPartPr/>
                <p14:nvPr/>
              </p14:nvContentPartPr>
              <p14:xfrm>
                <a:off x="8077539" y="5317539"/>
                <a:ext cx="87120" cy="75600"/>
              </p14:xfrm>
            </p:contentPart>
          </mc:Choice>
          <mc:Fallback xmlns="">
            <p:pic>
              <p:nvPicPr>
                <p:cNvPr id="139" name="Ink 138">
                  <a:extLst>
                    <a:ext uri="{FF2B5EF4-FFF2-40B4-BE49-F238E27FC236}">
                      <a16:creationId xmlns:a16="http://schemas.microsoft.com/office/drawing/2014/main" id="{84B2EEE9-1411-DA4F-B13D-D1FC9F0B0FCE}"/>
                    </a:ext>
                  </a:extLst>
                </p:cNvPr>
                <p:cNvPicPr/>
                <p:nvPr/>
              </p:nvPicPr>
              <p:blipFill>
                <a:blip r:embed="rId203"/>
                <a:stretch>
                  <a:fillRect/>
                </a:stretch>
              </p:blipFill>
              <p:spPr>
                <a:xfrm>
                  <a:off x="8069979" y="5309979"/>
                  <a:ext cx="1022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0" name="Ink 139">
                  <a:extLst>
                    <a:ext uri="{FF2B5EF4-FFF2-40B4-BE49-F238E27FC236}">
                      <a16:creationId xmlns:a16="http://schemas.microsoft.com/office/drawing/2014/main" id="{B7CF0CDF-6386-D34D-A4F0-110BB8C9F909}"/>
                    </a:ext>
                  </a:extLst>
                </p14:cNvPr>
                <p14:cNvContentPartPr/>
                <p14:nvPr/>
              </p14:nvContentPartPr>
              <p14:xfrm>
                <a:off x="8237019" y="5322939"/>
                <a:ext cx="94320" cy="63720"/>
              </p14:xfrm>
            </p:contentPart>
          </mc:Choice>
          <mc:Fallback xmlns="">
            <p:pic>
              <p:nvPicPr>
                <p:cNvPr id="140" name="Ink 139">
                  <a:extLst>
                    <a:ext uri="{FF2B5EF4-FFF2-40B4-BE49-F238E27FC236}">
                      <a16:creationId xmlns:a16="http://schemas.microsoft.com/office/drawing/2014/main" id="{B7CF0CDF-6386-D34D-A4F0-110BB8C9F909}"/>
                    </a:ext>
                  </a:extLst>
                </p:cNvPr>
                <p:cNvPicPr/>
                <p:nvPr/>
              </p:nvPicPr>
              <p:blipFill>
                <a:blip r:embed="rId205"/>
                <a:stretch>
                  <a:fillRect/>
                </a:stretch>
              </p:blipFill>
              <p:spPr>
                <a:xfrm>
                  <a:off x="8229459" y="5315379"/>
                  <a:ext cx="1094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1" name="Ink 140">
                  <a:extLst>
                    <a:ext uri="{FF2B5EF4-FFF2-40B4-BE49-F238E27FC236}">
                      <a16:creationId xmlns:a16="http://schemas.microsoft.com/office/drawing/2014/main" id="{844BCFB5-269F-DB4E-9682-490C0A851E43}"/>
                    </a:ext>
                  </a:extLst>
                </p14:cNvPr>
                <p14:cNvContentPartPr/>
                <p14:nvPr/>
              </p14:nvContentPartPr>
              <p14:xfrm>
                <a:off x="8408739" y="5221419"/>
                <a:ext cx="7920" cy="175320"/>
              </p14:xfrm>
            </p:contentPart>
          </mc:Choice>
          <mc:Fallback xmlns="">
            <p:pic>
              <p:nvPicPr>
                <p:cNvPr id="141" name="Ink 140">
                  <a:extLst>
                    <a:ext uri="{FF2B5EF4-FFF2-40B4-BE49-F238E27FC236}">
                      <a16:creationId xmlns:a16="http://schemas.microsoft.com/office/drawing/2014/main" id="{844BCFB5-269F-DB4E-9682-490C0A851E43}"/>
                    </a:ext>
                  </a:extLst>
                </p:cNvPr>
                <p:cNvPicPr/>
                <p:nvPr/>
              </p:nvPicPr>
              <p:blipFill>
                <a:blip r:embed="rId207"/>
                <a:stretch>
                  <a:fillRect/>
                </a:stretch>
              </p:blipFill>
              <p:spPr>
                <a:xfrm>
                  <a:off x="8401179" y="5213859"/>
                  <a:ext cx="23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Ink 141">
                  <a:extLst>
                    <a:ext uri="{FF2B5EF4-FFF2-40B4-BE49-F238E27FC236}">
                      <a16:creationId xmlns:a16="http://schemas.microsoft.com/office/drawing/2014/main" id="{F7BF6014-E47B-3D4D-B768-E8F5705BED65}"/>
                    </a:ext>
                  </a:extLst>
                </p14:cNvPr>
                <p14:cNvContentPartPr/>
                <p14:nvPr/>
              </p14:nvContentPartPr>
              <p14:xfrm>
                <a:off x="8370939" y="5293059"/>
                <a:ext cx="61920" cy="12240"/>
              </p14:xfrm>
            </p:contentPart>
          </mc:Choice>
          <mc:Fallback xmlns="">
            <p:pic>
              <p:nvPicPr>
                <p:cNvPr id="142" name="Ink 141">
                  <a:extLst>
                    <a:ext uri="{FF2B5EF4-FFF2-40B4-BE49-F238E27FC236}">
                      <a16:creationId xmlns:a16="http://schemas.microsoft.com/office/drawing/2014/main" id="{F7BF6014-E47B-3D4D-B768-E8F5705BED65}"/>
                    </a:ext>
                  </a:extLst>
                </p:cNvPr>
                <p:cNvPicPr/>
                <p:nvPr/>
              </p:nvPicPr>
              <p:blipFill>
                <a:blip r:embed="rId209"/>
                <a:stretch>
                  <a:fillRect/>
                </a:stretch>
              </p:blipFill>
              <p:spPr>
                <a:xfrm>
                  <a:off x="8363379" y="5285499"/>
                  <a:ext cx="7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Ink 142">
                  <a:extLst>
                    <a:ext uri="{FF2B5EF4-FFF2-40B4-BE49-F238E27FC236}">
                      <a16:creationId xmlns:a16="http://schemas.microsoft.com/office/drawing/2014/main" id="{4A1B6166-8609-904F-8A19-5D4428B674EE}"/>
                    </a:ext>
                  </a:extLst>
                </p14:cNvPr>
                <p14:cNvContentPartPr/>
                <p14:nvPr/>
              </p14:nvContentPartPr>
              <p14:xfrm>
                <a:off x="8505579" y="5281179"/>
                <a:ext cx="57600" cy="90720"/>
              </p14:xfrm>
            </p:contentPart>
          </mc:Choice>
          <mc:Fallback xmlns="">
            <p:pic>
              <p:nvPicPr>
                <p:cNvPr id="143" name="Ink 142">
                  <a:extLst>
                    <a:ext uri="{FF2B5EF4-FFF2-40B4-BE49-F238E27FC236}">
                      <a16:creationId xmlns:a16="http://schemas.microsoft.com/office/drawing/2014/main" id="{4A1B6166-8609-904F-8A19-5D4428B674EE}"/>
                    </a:ext>
                  </a:extLst>
                </p:cNvPr>
                <p:cNvPicPr/>
                <p:nvPr/>
              </p:nvPicPr>
              <p:blipFill>
                <a:blip r:embed="rId211"/>
                <a:stretch>
                  <a:fillRect/>
                </a:stretch>
              </p:blipFill>
              <p:spPr>
                <a:xfrm>
                  <a:off x="8498019" y="5273619"/>
                  <a:ext cx="72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4" name="Ink 143">
                  <a:extLst>
                    <a:ext uri="{FF2B5EF4-FFF2-40B4-BE49-F238E27FC236}">
                      <a16:creationId xmlns:a16="http://schemas.microsoft.com/office/drawing/2014/main" id="{51021F26-FAC3-8D46-84D8-FB302E0C1DE6}"/>
                    </a:ext>
                  </a:extLst>
                </p14:cNvPr>
                <p14:cNvContentPartPr/>
                <p14:nvPr/>
              </p14:nvContentPartPr>
              <p14:xfrm>
                <a:off x="8627979" y="5238339"/>
                <a:ext cx="78120" cy="128160"/>
              </p14:xfrm>
            </p:contentPart>
          </mc:Choice>
          <mc:Fallback xmlns="">
            <p:pic>
              <p:nvPicPr>
                <p:cNvPr id="144" name="Ink 143">
                  <a:extLst>
                    <a:ext uri="{FF2B5EF4-FFF2-40B4-BE49-F238E27FC236}">
                      <a16:creationId xmlns:a16="http://schemas.microsoft.com/office/drawing/2014/main" id="{51021F26-FAC3-8D46-84D8-FB302E0C1DE6}"/>
                    </a:ext>
                  </a:extLst>
                </p:cNvPr>
                <p:cNvPicPr/>
                <p:nvPr/>
              </p:nvPicPr>
              <p:blipFill>
                <a:blip r:embed="rId213"/>
                <a:stretch>
                  <a:fillRect/>
                </a:stretch>
              </p:blipFill>
              <p:spPr>
                <a:xfrm>
                  <a:off x="8620419" y="5230779"/>
                  <a:ext cx="93240" cy="143280"/>
                </a:xfrm>
                <a:prstGeom prst="rect">
                  <a:avLst/>
                </a:prstGeom>
              </p:spPr>
            </p:pic>
          </mc:Fallback>
        </mc:AlternateContent>
      </p:grpSp>
      <p:grpSp>
        <p:nvGrpSpPr>
          <p:cNvPr id="147" name="Group 146">
            <a:extLst>
              <a:ext uri="{FF2B5EF4-FFF2-40B4-BE49-F238E27FC236}">
                <a16:creationId xmlns:a16="http://schemas.microsoft.com/office/drawing/2014/main" id="{FCA781D8-8A3F-1543-9C9A-FBA66152DFD1}"/>
              </a:ext>
            </a:extLst>
          </p:cNvPr>
          <p:cNvGrpSpPr/>
          <p:nvPr/>
        </p:nvGrpSpPr>
        <p:grpSpPr>
          <a:xfrm>
            <a:off x="7250619" y="4219899"/>
            <a:ext cx="502200" cy="188640"/>
            <a:chOff x="7250619" y="4219899"/>
            <a:chExt cx="502200" cy="188640"/>
          </a:xfrm>
        </p:grpSpPr>
        <mc:AlternateContent xmlns:mc="http://schemas.openxmlformats.org/markup-compatibility/2006" xmlns:p14="http://schemas.microsoft.com/office/powerpoint/2010/main">
          <mc:Choice Requires="p14">
            <p:contentPart p14:bwMode="auto" r:id="rId214">
              <p14:nvContentPartPr>
                <p14:cNvPr id="84" name="Ink 83">
                  <a:extLst>
                    <a:ext uri="{FF2B5EF4-FFF2-40B4-BE49-F238E27FC236}">
                      <a16:creationId xmlns:a16="http://schemas.microsoft.com/office/drawing/2014/main" id="{ECE76AC9-0975-AC46-BCE1-730B9B6CE9C3}"/>
                    </a:ext>
                  </a:extLst>
                </p14:cNvPr>
                <p14:cNvContentPartPr/>
                <p14:nvPr/>
              </p14:nvContentPartPr>
              <p14:xfrm>
                <a:off x="7438179" y="4225299"/>
                <a:ext cx="43920" cy="163800"/>
              </p14:xfrm>
            </p:contentPart>
          </mc:Choice>
          <mc:Fallback xmlns="">
            <p:pic>
              <p:nvPicPr>
                <p:cNvPr id="84" name="Ink 83">
                  <a:extLst>
                    <a:ext uri="{FF2B5EF4-FFF2-40B4-BE49-F238E27FC236}">
                      <a16:creationId xmlns:a16="http://schemas.microsoft.com/office/drawing/2014/main" id="{ECE76AC9-0975-AC46-BCE1-730B9B6CE9C3}"/>
                    </a:ext>
                  </a:extLst>
                </p:cNvPr>
                <p:cNvPicPr/>
                <p:nvPr/>
              </p:nvPicPr>
              <p:blipFill>
                <a:blip r:embed="rId215"/>
                <a:stretch>
                  <a:fillRect/>
                </a:stretch>
              </p:blipFill>
              <p:spPr>
                <a:xfrm>
                  <a:off x="7430619" y="4217739"/>
                  <a:ext cx="590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5" name="Ink 84">
                  <a:extLst>
                    <a:ext uri="{FF2B5EF4-FFF2-40B4-BE49-F238E27FC236}">
                      <a16:creationId xmlns:a16="http://schemas.microsoft.com/office/drawing/2014/main" id="{C8FEC96C-A9D0-3446-9CA1-BD2387E08090}"/>
                    </a:ext>
                  </a:extLst>
                </p14:cNvPr>
                <p14:cNvContentPartPr/>
                <p14:nvPr/>
              </p14:nvContentPartPr>
              <p14:xfrm>
                <a:off x="7466619" y="4219899"/>
                <a:ext cx="85320" cy="188640"/>
              </p14:xfrm>
            </p:contentPart>
          </mc:Choice>
          <mc:Fallback xmlns="">
            <p:pic>
              <p:nvPicPr>
                <p:cNvPr id="85" name="Ink 84">
                  <a:extLst>
                    <a:ext uri="{FF2B5EF4-FFF2-40B4-BE49-F238E27FC236}">
                      <a16:creationId xmlns:a16="http://schemas.microsoft.com/office/drawing/2014/main" id="{C8FEC96C-A9D0-3446-9CA1-BD2387E08090}"/>
                    </a:ext>
                  </a:extLst>
                </p:cNvPr>
                <p:cNvPicPr/>
                <p:nvPr/>
              </p:nvPicPr>
              <p:blipFill>
                <a:blip r:embed="rId217"/>
                <a:stretch>
                  <a:fillRect/>
                </a:stretch>
              </p:blipFill>
              <p:spPr>
                <a:xfrm>
                  <a:off x="7459419" y="4212339"/>
                  <a:ext cx="100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6" name="Ink 85">
                  <a:extLst>
                    <a:ext uri="{FF2B5EF4-FFF2-40B4-BE49-F238E27FC236}">
                      <a16:creationId xmlns:a16="http://schemas.microsoft.com/office/drawing/2014/main" id="{2AE1AEDD-1552-F44D-A3C2-B450C7CD66BE}"/>
                    </a:ext>
                  </a:extLst>
                </p14:cNvPr>
                <p14:cNvContentPartPr/>
                <p14:nvPr/>
              </p14:nvContentPartPr>
              <p14:xfrm>
                <a:off x="7433499" y="4330419"/>
                <a:ext cx="83880" cy="15840"/>
              </p14:xfrm>
            </p:contentPart>
          </mc:Choice>
          <mc:Fallback xmlns="">
            <p:pic>
              <p:nvPicPr>
                <p:cNvPr id="86" name="Ink 85">
                  <a:extLst>
                    <a:ext uri="{FF2B5EF4-FFF2-40B4-BE49-F238E27FC236}">
                      <a16:creationId xmlns:a16="http://schemas.microsoft.com/office/drawing/2014/main" id="{2AE1AEDD-1552-F44D-A3C2-B450C7CD66BE}"/>
                    </a:ext>
                  </a:extLst>
                </p:cNvPr>
                <p:cNvPicPr/>
                <p:nvPr/>
              </p:nvPicPr>
              <p:blipFill>
                <a:blip r:embed="rId219"/>
                <a:stretch>
                  <a:fillRect/>
                </a:stretch>
              </p:blipFill>
              <p:spPr>
                <a:xfrm>
                  <a:off x="7425939" y="4322859"/>
                  <a:ext cx="99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87" name="Ink 86">
                  <a:extLst>
                    <a:ext uri="{FF2B5EF4-FFF2-40B4-BE49-F238E27FC236}">
                      <a16:creationId xmlns:a16="http://schemas.microsoft.com/office/drawing/2014/main" id="{FC95F558-0047-1B48-8925-119501A58CC2}"/>
                    </a:ext>
                  </a:extLst>
                </p14:cNvPr>
                <p14:cNvContentPartPr/>
                <p14:nvPr/>
              </p14:nvContentPartPr>
              <p14:xfrm>
                <a:off x="7610979" y="4243299"/>
                <a:ext cx="141840" cy="127440"/>
              </p14:xfrm>
            </p:contentPart>
          </mc:Choice>
          <mc:Fallback xmlns="">
            <p:pic>
              <p:nvPicPr>
                <p:cNvPr id="87" name="Ink 86">
                  <a:extLst>
                    <a:ext uri="{FF2B5EF4-FFF2-40B4-BE49-F238E27FC236}">
                      <a16:creationId xmlns:a16="http://schemas.microsoft.com/office/drawing/2014/main" id="{FC95F558-0047-1B48-8925-119501A58CC2}"/>
                    </a:ext>
                  </a:extLst>
                </p:cNvPr>
                <p:cNvPicPr/>
                <p:nvPr/>
              </p:nvPicPr>
              <p:blipFill>
                <a:blip r:embed="rId221"/>
                <a:stretch>
                  <a:fillRect/>
                </a:stretch>
              </p:blipFill>
              <p:spPr>
                <a:xfrm>
                  <a:off x="7603419" y="4235739"/>
                  <a:ext cx="156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6" name="Ink 145">
                  <a:extLst>
                    <a:ext uri="{FF2B5EF4-FFF2-40B4-BE49-F238E27FC236}">
                      <a16:creationId xmlns:a16="http://schemas.microsoft.com/office/drawing/2014/main" id="{EA04497D-B7E6-3046-A8DF-E59ACB4BE85E}"/>
                    </a:ext>
                  </a:extLst>
                </p14:cNvPr>
                <p14:cNvContentPartPr/>
                <p14:nvPr/>
              </p14:nvContentPartPr>
              <p14:xfrm>
                <a:off x="7250619" y="4257339"/>
                <a:ext cx="113760" cy="122400"/>
              </p14:xfrm>
            </p:contentPart>
          </mc:Choice>
          <mc:Fallback xmlns="">
            <p:pic>
              <p:nvPicPr>
                <p:cNvPr id="146" name="Ink 145">
                  <a:extLst>
                    <a:ext uri="{FF2B5EF4-FFF2-40B4-BE49-F238E27FC236}">
                      <a16:creationId xmlns:a16="http://schemas.microsoft.com/office/drawing/2014/main" id="{EA04497D-B7E6-3046-A8DF-E59ACB4BE85E}"/>
                    </a:ext>
                  </a:extLst>
                </p:cNvPr>
                <p:cNvPicPr/>
                <p:nvPr/>
              </p:nvPicPr>
              <p:blipFill>
                <a:blip r:embed="rId223"/>
                <a:stretch>
                  <a:fillRect/>
                </a:stretch>
              </p:blipFill>
              <p:spPr>
                <a:xfrm>
                  <a:off x="7243059" y="4249779"/>
                  <a:ext cx="12888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48" name="Ink 147">
                <a:extLst>
                  <a:ext uri="{FF2B5EF4-FFF2-40B4-BE49-F238E27FC236}">
                    <a16:creationId xmlns:a16="http://schemas.microsoft.com/office/drawing/2014/main" id="{A5B35EAD-3207-B345-8971-4FA10525804B}"/>
                  </a:ext>
                </a:extLst>
              </p14:cNvPr>
              <p14:cNvContentPartPr/>
              <p14:nvPr/>
            </p14:nvContentPartPr>
            <p14:xfrm>
              <a:off x="7267179" y="5070939"/>
              <a:ext cx="120960" cy="137880"/>
            </p14:xfrm>
          </p:contentPart>
        </mc:Choice>
        <mc:Fallback xmlns="">
          <p:pic>
            <p:nvPicPr>
              <p:cNvPr id="148" name="Ink 147">
                <a:extLst>
                  <a:ext uri="{FF2B5EF4-FFF2-40B4-BE49-F238E27FC236}">
                    <a16:creationId xmlns:a16="http://schemas.microsoft.com/office/drawing/2014/main" id="{A5B35EAD-3207-B345-8971-4FA10525804B}"/>
                  </a:ext>
                </a:extLst>
              </p:cNvPr>
              <p:cNvPicPr/>
              <p:nvPr/>
            </p:nvPicPr>
            <p:blipFill>
              <a:blip r:embed="rId225"/>
              <a:stretch>
                <a:fillRect/>
              </a:stretch>
            </p:blipFill>
            <p:spPr>
              <a:xfrm>
                <a:off x="7259619" y="5063379"/>
                <a:ext cx="136080" cy="153000"/>
              </a:xfrm>
              <a:prstGeom prst="rect">
                <a:avLst/>
              </a:prstGeom>
            </p:spPr>
          </p:pic>
        </mc:Fallback>
      </mc:AlternateContent>
      <p:grpSp>
        <p:nvGrpSpPr>
          <p:cNvPr id="165" name="Group 164">
            <a:extLst>
              <a:ext uri="{FF2B5EF4-FFF2-40B4-BE49-F238E27FC236}">
                <a16:creationId xmlns:a16="http://schemas.microsoft.com/office/drawing/2014/main" id="{04055696-7020-6D45-8CA4-8B7FD8324E14}"/>
              </a:ext>
            </a:extLst>
          </p:cNvPr>
          <p:cNvGrpSpPr/>
          <p:nvPr/>
        </p:nvGrpSpPr>
        <p:grpSpPr>
          <a:xfrm>
            <a:off x="7844979" y="5612019"/>
            <a:ext cx="1052280" cy="528480"/>
            <a:chOff x="7844979" y="5612019"/>
            <a:chExt cx="1052280" cy="528480"/>
          </a:xfrm>
        </p:grpSpPr>
        <mc:AlternateContent xmlns:mc="http://schemas.openxmlformats.org/markup-compatibility/2006" xmlns:p14="http://schemas.microsoft.com/office/powerpoint/2010/main">
          <mc:Choice Requires="p14">
            <p:contentPart p14:bwMode="auto" r:id="rId226">
              <p14:nvContentPartPr>
                <p14:cNvPr id="149" name="Ink 148">
                  <a:extLst>
                    <a:ext uri="{FF2B5EF4-FFF2-40B4-BE49-F238E27FC236}">
                      <a16:creationId xmlns:a16="http://schemas.microsoft.com/office/drawing/2014/main" id="{64292C9A-A3C7-5A42-87A1-A5B7AF51C032}"/>
                    </a:ext>
                  </a:extLst>
                </p14:cNvPr>
                <p14:cNvContentPartPr/>
                <p14:nvPr/>
              </p14:nvContentPartPr>
              <p14:xfrm>
                <a:off x="8157819" y="5633979"/>
                <a:ext cx="51840" cy="90720"/>
              </p14:xfrm>
            </p:contentPart>
          </mc:Choice>
          <mc:Fallback xmlns="">
            <p:pic>
              <p:nvPicPr>
                <p:cNvPr id="149" name="Ink 148">
                  <a:extLst>
                    <a:ext uri="{FF2B5EF4-FFF2-40B4-BE49-F238E27FC236}">
                      <a16:creationId xmlns:a16="http://schemas.microsoft.com/office/drawing/2014/main" id="{64292C9A-A3C7-5A42-87A1-A5B7AF51C032}"/>
                    </a:ext>
                  </a:extLst>
                </p:cNvPr>
                <p:cNvPicPr/>
                <p:nvPr/>
              </p:nvPicPr>
              <p:blipFill>
                <a:blip r:embed="rId227"/>
                <a:stretch>
                  <a:fillRect/>
                </a:stretch>
              </p:blipFill>
              <p:spPr>
                <a:xfrm>
                  <a:off x="8150259" y="5626419"/>
                  <a:ext cx="669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0" name="Ink 149">
                  <a:extLst>
                    <a:ext uri="{FF2B5EF4-FFF2-40B4-BE49-F238E27FC236}">
                      <a16:creationId xmlns:a16="http://schemas.microsoft.com/office/drawing/2014/main" id="{15E52FD1-702F-4640-8D8E-329BF43A2FE1}"/>
                    </a:ext>
                  </a:extLst>
                </p14:cNvPr>
                <p14:cNvContentPartPr/>
                <p14:nvPr/>
              </p14:nvContentPartPr>
              <p14:xfrm>
                <a:off x="8188779" y="5630739"/>
                <a:ext cx="97200" cy="46440"/>
              </p14:xfrm>
            </p:contentPart>
          </mc:Choice>
          <mc:Fallback xmlns="">
            <p:pic>
              <p:nvPicPr>
                <p:cNvPr id="150" name="Ink 149">
                  <a:extLst>
                    <a:ext uri="{FF2B5EF4-FFF2-40B4-BE49-F238E27FC236}">
                      <a16:creationId xmlns:a16="http://schemas.microsoft.com/office/drawing/2014/main" id="{15E52FD1-702F-4640-8D8E-329BF43A2FE1}"/>
                    </a:ext>
                  </a:extLst>
                </p:cNvPr>
                <p:cNvPicPr/>
                <p:nvPr/>
              </p:nvPicPr>
              <p:blipFill>
                <a:blip r:embed="rId229"/>
                <a:stretch>
                  <a:fillRect/>
                </a:stretch>
              </p:blipFill>
              <p:spPr>
                <a:xfrm>
                  <a:off x="8181219" y="5623179"/>
                  <a:ext cx="1123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1" name="Ink 150">
                  <a:extLst>
                    <a:ext uri="{FF2B5EF4-FFF2-40B4-BE49-F238E27FC236}">
                      <a16:creationId xmlns:a16="http://schemas.microsoft.com/office/drawing/2014/main" id="{37AF2C25-FD37-9144-8CD6-78BDDC5F1B9D}"/>
                    </a:ext>
                  </a:extLst>
                </p14:cNvPr>
                <p14:cNvContentPartPr/>
                <p14:nvPr/>
              </p14:nvContentPartPr>
              <p14:xfrm>
                <a:off x="8244219" y="5612019"/>
                <a:ext cx="4680" cy="182160"/>
              </p14:xfrm>
            </p:contentPart>
          </mc:Choice>
          <mc:Fallback xmlns="">
            <p:pic>
              <p:nvPicPr>
                <p:cNvPr id="151" name="Ink 150">
                  <a:extLst>
                    <a:ext uri="{FF2B5EF4-FFF2-40B4-BE49-F238E27FC236}">
                      <a16:creationId xmlns:a16="http://schemas.microsoft.com/office/drawing/2014/main" id="{37AF2C25-FD37-9144-8CD6-78BDDC5F1B9D}"/>
                    </a:ext>
                  </a:extLst>
                </p:cNvPr>
                <p:cNvPicPr/>
                <p:nvPr/>
              </p:nvPicPr>
              <p:blipFill>
                <a:blip r:embed="rId231"/>
                <a:stretch>
                  <a:fillRect/>
                </a:stretch>
              </p:blipFill>
              <p:spPr>
                <a:xfrm>
                  <a:off x="8236659" y="5604459"/>
                  <a:ext cx="19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3" name="Ink 152">
                  <a:extLst>
                    <a:ext uri="{FF2B5EF4-FFF2-40B4-BE49-F238E27FC236}">
                      <a16:creationId xmlns:a16="http://schemas.microsoft.com/office/drawing/2014/main" id="{6258571B-D582-694F-A403-3D9ECA20DF1E}"/>
                    </a:ext>
                  </a:extLst>
                </p14:cNvPr>
                <p14:cNvContentPartPr/>
                <p14:nvPr/>
              </p14:nvContentPartPr>
              <p14:xfrm>
                <a:off x="7844979" y="5956899"/>
                <a:ext cx="59400" cy="174240"/>
              </p14:xfrm>
            </p:contentPart>
          </mc:Choice>
          <mc:Fallback xmlns="">
            <p:pic>
              <p:nvPicPr>
                <p:cNvPr id="153" name="Ink 152">
                  <a:extLst>
                    <a:ext uri="{FF2B5EF4-FFF2-40B4-BE49-F238E27FC236}">
                      <a16:creationId xmlns:a16="http://schemas.microsoft.com/office/drawing/2014/main" id="{6258571B-D582-694F-A403-3D9ECA20DF1E}"/>
                    </a:ext>
                  </a:extLst>
                </p:cNvPr>
                <p:cNvPicPr/>
                <p:nvPr/>
              </p:nvPicPr>
              <p:blipFill>
                <a:blip r:embed="rId233"/>
                <a:stretch>
                  <a:fillRect/>
                </a:stretch>
              </p:blipFill>
              <p:spPr>
                <a:xfrm>
                  <a:off x="7837419" y="5949339"/>
                  <a:ext cx="745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4" name="Ink 153">
                  <a:extLst>
                    <a:ext uri="{FF2B5EF4-FFF2-40B4-BE49-F238E27FC236}">
                      <a16:creationId xmlns:a16="http://schemas.microsoft.com/office/drawing/2014/main" id="{8B2D1833-8F1D-8B45-A61F-19A3AEA6EEDF}"/>
                    </a:ext>
                  </a:extLst>
                </p14:cNvPr>
                <p14:cNvContentPartPr/>
                <p14:nvPr/>
              </p14:nvContentPartPr>
              <p14:xfrm>
                <a:off x="7934619" y="6035019"/>
                <a:ext cx="54000" cy="105480"/>
              </p14:xfrm>
            </p:contentPart>
          </mc:Choice>
          <mc:Fallback xmlns="">
            <p:pic>
              <p:nvPicPr>
                <p:cNvPr id="154" name="Ink 153">
                  <a:extLst>
                    <a:ext uri="{FF2B5EF4-FFF2-40B4-BE49-F238E27FC236}">
                      <a16:creationId xmlns:a16="http://schemas.microsoft.com/office/drawing/2014/main" id="{8B2D1833-8F1D-8B45-A61F-19A3AEA6EEDF}"/>
                    </a:ext>
                  </a:extLst>
                </p:cNvPr>
                <p:cNvPicPr/>
                <p:nvPr/>
              </p:nvPicPr>
              <p:blipFill>
                <a:blip r:embed="rId235"/>
                <a:stretch>
                  <a:fillRect/>
                </a:stretch>
              </p:blipFill>
              <p:spPr>
                <a:xfrm>
                  <a:off x="7927419" y="6027459"/>
                  <a:ext cx="69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5" name="Ink 154">
                  <a:extLst>
                    <a:ext uri="{FF2B5EF4-FFF2-40B4-BE49-F238E27FC236}">
                      <a16:creationId xmlns:a16="http://schemas.microsoft.com/office/drawing/2014/main" id="{4F393CB7-C632-244E-9DCF-A3426C93021D}"/>
                    </a:ext>
                  </a:extLst>
                </p14:cNvPr>
                <p14:cNvContentPartPr/>
                <p14:nvPr/>
              </p14:nvContentPartPr>
              <p14:xfrm>
                <a:off x="8091939" y="5988939"/>
                <a:ext cx="79200" cy="103320"/>
              </p14:xfrm>
            </p:contentPart>
          </mc:Choice>
          <mc:Fallback xmlns="">
            <p:pic>
              <p:nvPicPr>
                <p:cNvPr id="155" name="Ink 154">
                  <a:extLst>
                    <a:ext uri="{FF2B5EF4-FFF2-40B4-BE49-F238E27FC236}">
                      <a16:creationId xmlns:a16="http://schemas.microsoft.com/office/drawing/2014/main" id="{4F393CB7-C632-244E-9DCF-A3426C93021D}"/>
                    </a:ext>
                  </a:extLst>
                </p:cNvPr>
                <p:cNvPicPr/>
                <p:nvPr/>
              </p:nvPicPr>
              <p:blipFill>
                <a:blip r:embed="rId237"/>
                <a:stretch>
                  <a:fillRect/>
                </a:stretch>
              </p:blipFill>
              <p:spPr>
                <a:xfrm>
                  <a:off x="8084379" y="5981739"/>
                  <a:ext cx="94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7" name="Ink 156">
                  <a:extLst>
                    <a:ext uri="{FF2B5EF4-FFF2-40B4-BE49-F238E27FC236}">
                      <a16:creationId xmlns:a16="http://schemas.microsoft.com/office/drawing/2014/main" id="{05CBC6E3-B2E9-1B40-9B2E-6A1658BBBB95}"/>
                    </a:ext>
                  </a:extLst>
                </p14:cNvPr>
                <p14:cNvContentPartPr/>
                <p14:nvPr/>
              </p14:nvContentPartPr>
              <p14:xfrm>
                <a:off x="8230179" y="5979939"/>
                <a:ext cx="55800" cy="64440"/>
              </p14:xfrm>
            </p:contentPart>
          </mc:Choice>
          <mc:Fallback xmlns="">
            <p:pic>
              <p:nvPicPr>
                <p:cNvPr id="157" name="Ink 156">
                  <a:extLst>
                    <a:ext uri="{FF2B5EF4-FFF2-40B4-BE49-F238E27FC236}">
                      <a16:creationId xmlns:a16="http://schemas.microsoft.com/office/drawing/2014/main" id="{05CBC6E3-B2E9-1B40-9B2E-6A1658BBBB95}"/>
                    </a:ext>
                  </a:extLst>
                </p:cNvPr>
                <p:cNvPicPr/>
                <p:nvPr/>
              </p:nvPicPr>
              <p:blipFill>
                <a:blip r:embed="rId239"/>
                <a:stretch>
                  <a:fillRect/>
                </a:stretch>
              </p:blipFill>
              <p:spPr>
                <a:xfrm>
                  <a:off x="8222619" y="5972379"/>
                  <a:ext cx="709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9" name="Ink 158">
                  <a:extLst>
                    <a:ext uri="{FF2B5EF4-FFF2-40B4-BE49-F238E27FC236}">
                      <a16:creationId xmlns:a16="http://schemas.microsoft.com/office/drawing/2014/main" id="{8DEFBAB2-B857-674A-A525-4C0D62BAF7C7}"/>
                    </a:ext>
                  </a:extLst>
                </p14:cNvPr>
                <p14:cNvContentPartPr/>
                <p14:nvPr/>
              </p14:nvContentPartPr>
              <p14:xfrm>
                <a:off x="8337099" y="5832699"/>
                <a:ext cx="119880" cy="192240"/>
              </p14:xfrm>
            </p:contentPart>
          </mc:Choice>
          <mc:Fallback xmlns="">
            <p:pic>
              <p:nvPicPr>
                <p:cNvPr id="159" name="Ink 158">
                  <a:extLst>
                    <a:ext uri="{FF2B5EF4-FFF2-40B4-BE49-F238E27FC236}">
                      <a16:creationId xmlns:a16="http://schemas.microsoft.com/office/drawing/2014/main" id="{8DEFBAB2-B857-674A-A525-4C0D62BAF7C7}"/>
                    </a:ext>
                  </a:extLst>
                </p:cNvPr>
                <p:cNvPicPr/>
                <p:nvPr/>
              </p:nvPicPr>
              <p:blipFill>
                <a:blip r:embed="rId241"/>
                <a:stretch>
                  <a:fillRect/>
                </a:stretch>
              </p:blipFill>
              <p:spPr>
                <a:xfrm>
                  <a:off x="8329539" y="5825139"/>
                  <a:ext cx="135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0" name="Ink 159">
                  <a:extLst>
                    <a:ext uri="{FF2B5EF4-FFF2-40B4-BE49-F238E27FC236}">
                      <a16:creationId xmlns:a16="http://schemas.microsoft.com/office/drawing/2014/main" id="{C9B0AA18-2E61-C44C-A708-03527B3AAE3B}"/>
                    </a:ext>
                  </a:extLst>
                </p14:cNvPr>
                <p14:cNvContentPartPr/>
                <p14:nvPr/>
              </p14:nvContentPartPr>
              <p14:xfrm>
                <a:off x="8502339" y="5883819"/>
                <a:ext cx="71280" cy="103680"/>
              </p14:xfrm>
            </p:contentPart>
          </mc:Choice>
          <mc:Fallback xmlns="">
            <p:pic>
              <p:nvPicPr>
                <p:cNvPr id="160" name="Ink 159">
                  <a:extLst>
                    <a:ext uri="{FF2B5EF4-FFF2-40B4-BE49-F238E27FC236}">
                      <a16:creationId xmlns:a16="http://schemas.microsoft.com/office/drawing/2014/main" id="{C9B0AA18-2E61-C44C-A708-03527B3AAE3B}"/>
                    </a:ext>
                  </a:extLst>
                </p:cNvPr>
                <p:cNvPicPr/>
                <p:nvPr/>
              </p:nvPicPr>
              <p:blipFill>
                <a:blip r:embed="rId243"/>
                <a:stretch>
                  <a:fillRect/>
                </a:stretch>
              </p:blipFill>
              <p:spPr>
                <a:xfrm>
                  <a:off x="8494779" y="5876259"/>
                  <a:ext cx="86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1" name="Ink 160">
                  <a:extLst>
                    <a:ext uri="{FF2B5EF4-FFF2-40B4-BE49-F238E27FC236}">
                      <a16:creationId xmlns:a16="http://schemas.microsoft.com/office/drawing/2014/main" id="{E6F95EE3-4E32-9140-B1C7-1225E548E0DD}"/>
                    </a:ext>
                  </a:extLst>
                </p14:cNvPr>
                <p14:cNvContentPartPr/>
                <p14:nvPr/>
              </p14:nvContentPartPr>
              <p14:xfrm>
                <a:off x="8625099" y="5867979"/>
                <a:ext cx="5760" cy="81000"/>
              </p14:xfrm>
            </p:contentPart>
          </mc:Choice>
          <mc:Fallback xmlns="">
            <p:pic>
              <p:nvPicPr>
                <p:cNvPr id="161" name="Ink 160">
                  <a:extLst>
                    <a:ext uri="{FF2B5EF4-FFF2-40B4-BE49-F238E27FC236}">
                      <a16:creationId xmlns:a16="http://schemas.microsoft.com/office/drawing/2014/main" id="{E6F95EE3-4E32-9140-B1C7-1225E548E0DD}"/>
                    </a:ext>
                  </a:extLst>
                </p:cNvPr>
                <p:cNvPicPr/>
                <p:nvPr/>
              </p:nvPicPr>
              <p:blipFill>
                <a:blip r:embed="rId245"/>
                <a:stretch>
                  <a:fillRect/>
                </a:stretch>
              </p:blipFill>
              <p:spPr>
                <a:xfrm>
                  <a:off x="8617539" y="5860419"/>
                  <a:ext cx="208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Ink 161">
                  <a:extLst>
                    <a:ext uri="{FF2B5EF4-FFF2-40B4-BE49-F238E27FC236}">
                      <a16:creationId xmlns:a16="http://schemas.microsoft.com/office/drawing/2014/main" id="{418FB6FB-4C9C-4B47-A6D4-8D23EAFBA604}"/>
                    </a:ext>
                  </a:extLst>
                </p14:cNvPr>
                <p14:cNvContentPartPr/>
                <p14:nvPr/>
              </p14:nvContentPartPr>
              <p14:xfrm>
                <a:off x="8636979" y="5764659"/>
                <a:ext cx="2880" cy="6480"/>
              </p14:xfrm>
            </p:contentPart>
          </mc:Choice>
          <mc:Fallback xmlns="">
            <p:pic>
              <p:nvPicPr>
                <p:cNvPr id="162" name="Ink 161">
                  <a:extLst>
                    <a:ext uri="{FF2B5EF4-FFF2-40B4-BE49-F238E27FC236}">
                      <a16:creationId xmlns:a16="http://schemas.microsoft.com/office/drawing/2014/main" id="{418FB6FB-4C9C-4B47-A6D4-8D23EAFBA604}"/>
                    </a:ext>
                  </a:extLst>
                </p:cNvPr>
                <p:cNvPicPr/>
                <p:nvPr/>
              </p:nvPicPr>
              <p:blipFill>
                <a:blip r:embed="rId247"/>
                <a:stretch>
                  <a:fillRect/>
                </a:stretch>
              </p:blipFill>
              <p:spPr>
                <a:xfrm>
                  <a:off x="8629419" y="5757099"/>
                  <a:ext cx="176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3" name="Ink 162">
                  <a:extLst>
                    <a:ext uri="{FF2B5EF4-FFF2-40B4-BE49-F238E27FC236}">
                      <a16:creationId xmlns:a16="http://schemas.microsoft.com/office/drawing/2014/main" id="{7B398CA6-766B-3A4A-800B-C070463E9FA9}"/>
                    </a:ext>
                  </a:extLst>
                </p14:cNvPr>
                <p14:cNvContentPartPr/>
                <p14:nvPr/>
              </p14:nvContentPartPr>
              <p14:xfrm>
                <a:off x="8687019" y="5861139"/>
                <a:ext cx="83520" cy="74520"/>
              </p14:xfrm>
            </p:contentPart>
          </mc:Choice>
          <mc:Fallback xmlns="">
            <p:pic>
              <p:nvPicPr>
                <p:cNvPr id="163" name="Ink 162">
                  <a:extLst>
                    <a:ext uri="{FF2B5EF4-FFF2-40B4-BE49-F238E27FC236}">
                      <a16:creationId xmlns:a16="http://schemas.microsoft.com/office/drawing/2014/main" id="{7B398CA6-766B-3A4A-800B-C070463E9FA9}"/>
                    </a:ext>
                  </a:extLst>
                </p:cNvPr>
                <p:cNvPicPr/>
                <p:nvPr/>
              </p:nvPicPr>
              <p:blipFill>
                <a:blip r:embed="rId249"/>
                <a:stretch>
                  <a:fillRect/>
                </a:stretch>
              </p:blipFill>
              <p:spPr>
                <a:xfrm>
                  <a:off x="8679459" y="5853579"/>
                  <a:ext cx="986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Ink 163">
                  <a:extLst>
                    <a:ext uri="{FF2B5EF4-FFF2-40B4-BE49-F238E27FC236}">
                      <a16:creationId xmlns:a16="http://schemas.microsoft.com/office/drawing/2014/main" id="{2FB3AD31-13E3-404D-B6A0-E6244AC2570A}"/>
                    </a:ext>
                  </a:extLst>
                </p14:cNvPr>
                <p14:cNvContentPartPr/>
                <p14:nvPr/>
              </p14:nvContentPartPr>
              <p14:xfrm>
                <a:off x="8786379" y="5834859"/>
                <a:ext cx="110880" cy="77040"/>
              </p14:xfrm>
            </p:contentPart>
          </mc:Choice>
          <mc:Fallback xmlns="">
            <p:pic>
              <p:nvPicPr>
                <p:cNvPr id="164" name="Ink 163">
                  <a:extLst>
                    <a:ext uri="{FF2B5EF4-FFF2-40B4-BE49-F238E27FC236}">
                      <a16:creationId xmlns:a16="http://schemas.microsoft.com/office/drawing/2014/main" id="{2FB3AD31-13E3-404D-B6A0-E6244AC2570A}"/>
                    </a:ext>
                  </a:extLst>
                </p:cNvPr>
                <p:cNvPicPr/>
                <p:nvPr/>
              </p:nvPicPr>
              <p:blipFill>
                <a:blip r:embed="rId251"/>
                <a:stretch>
                  <a:fillRect/>
                </a:stretch>
              </p:blipFill>
              <p:spPr>
                <a:xfrm>
                  <a:off x="8778819" y="5827299"/>
                  <a:ext cx="126000" cy="92160"/>
                </a:xfrm>
                <a:prstGeom prst="rect">
                  <a:avLst/>
                </a:prstGeom>
              </p:spPr>
            </p:pic>
          </mc:Fallback>
        </mc:AlternateContent>
      </p:grpSp>
      <p:grpSp>
        <p:nvGrpSpPr>
          <p:cNvPr id="169" name="Group 168">
            <a:extLst>
              <a:ext uri="{FF2B5EF4-FFF2-40B4-BE49-F238E27FC236}">
                <a16:creationId xmlns:a16="http://schemas.microsoft.com/office/drawing/2014/main" id="{DCF7996B-E473-4847-BF00-FA752D5F23AC}"/>
              </a:ext>
            </a:extLst>
          </p:cNvPr>
          <p:cNvGrpSpPr/>
          <p:nvPr/>
        </p:nvGrpSpPr>
        <p:grpSpPr>
          <a:xfrm>
            <a:off x="7553019" y="4981680"/>
            <a:ext cx="76680" cy="200520"/>
            <a:chOff x="7553019" y="4981680"/>
            <a:chExt cx="76680" cy="200520"/>
          </a:xfrm>
        </p:grpSpPr>
        <mc:AlternateContent xmlns:mc="http://schemas.openxmlformats.org/markup-compatibility/2006" xmlns:p14="http://schemas.microsoft.com/office/powerpoint/2010/main">
          <mc:Choice Requires="p14">
            <p:contentPart p14:bwMode="auto" r:id="rId252">
              <p14:nvContentPartPr>
                <p14:cNvPr id="166" name="Ink 165">
                  <a:extLst>
                    <a:ext uri="{FF2B5EF4-FFF2-40B4-BE49-F238E27FC236}">
                      <a16:creationId xmlns:a16="http://schemas.microsoft.com/office/drawing/2014/main" id="{C77F2B79-40FD-234C-9E5E-617660CC5668}"/>
                    </a:ext>
                  </a:extLst>
                </p14:cNvPr>
                <p14:cNvContentPartPr/>
                <p14:nvPr/>
              </p14:nvContentPartPr>
              <p14:xfrm>
                <a:off x="7553019" y="5017320"/>
                <a:ext cx="5760" cy="132480"/>
              </p14:xfrm>
            </p:contentPart>
          </mc:Choice>
          <mc:Fallback xmlns="">
            <p:pic>
              <p:nvPicPr>
                <p:cNvPr id="166" name="Ink 165">
                  <a:extLst>
                    <a:ext uri="{FF2B5EF4-FFF2-40B4-BE49-F238E27FC236}">
                      <a16:creationId xmlns:a16="http://schemas.microsoft.com/office/drawing/2014/main" id="{C77F2B79-40FD-234C-9E5E-617660CC5668}"/>
                    </a:ext>
                  </a:extLst>
                </p:cNvPr>
                <p:cNvPicPr/>
                <p:nvPr/>
              </p:nvPicPr>
              <p:blipFill>
                <a:blip r:embed="rId253"/>
                <a:stretch>
                  <a:fillRect/>
                </a:stretch>
              </p:blipFill>
              <p:spPr>
                <a:xfrm>
                  <a:off x="7545459" y="5009760"/>
                  <a:ext cx="20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7" name="Ink 166">
                  <a:extLst>
                    <a:ext uri="{FF2B5EF4-FFF2-40B4-BE49-F238E27FC236}">
                      <a16:creationId xmlns:a16="http://schemas.microsoft.com/office/drawing/2014/main" id="{9D6F05FD-D578-364C-A316-EB8579785BDB}"/>
                    </a:ext>
                  </a:extLst>
                </p14:cNvPr>
                <p14:cNvContentPartPr/>
                <p14:nvPr/>
              </p14:nvContentPartPr>
              <p14:xfrm>
                <a:off x="7553019" y="5069880"/>
                <a:ext cx="54000" cy="25920"/>
              </p14:xfrm>
            </p:contentPart>
          </mc:Choice>
          <mc:Fallback xmlns="">
            <p:pic>
              <p:nvPicPr>
                <p:cNvPr id="167" name="Ink 166">
                  <a:extLst>
                    <a:ext uri="{FF2B5EF4-FFF2-40B4-BE49-F238E27FC236}">
                      <a16:creationId xmlns:a16="http://schemas.microsoft.com/office/drawing/2014/main" id="{9D6F05FD-D578-364C-A316-EB8579785BDB}"/>
                    </a:ext>
                  </a:extLst>
                </p:cNvPr>
                <p:cNvPicPr/>
                <p:nvPr/>
              </p:nvPicPr>
              <p:blipFill>
                <a:blip r:embed="rId255"/>
                <a:stretch>
                  <a:fillRect/>
                </a:stretch>
              </p:blipFill>
              <p:spPr>
                <a:xfrm>
                  <a:off x="7545459" y="5062320"/>
                  <a:ext cx="6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8" name="Ink 167">
                  <a:extLst>
                    <a:ext uri="{FF2B5EF4-FFF2-40B4-BE49-F238E27FC236}">
                      <a16:creationId xmlns:a16="http://schemas.microsoft.com/office/drawing/2014/main" id="{8B380D9C-B50F-3943-BF2D-925C2F36A85F}"/>
                    </a:ext>
                  </a:extLst>
                </p14:cNvPr>
                <p14:cNvContentPartPr/>
                <p14:nvPr/>
              </p14:nvContentPartPr>
              <p14:xfrm>
                <a:off x="7615659" y="4981680"/>
                <a:ext cx="14040" cy="200520"/>
              </p14:xfrm>
            </p:contentPart>
          </mc:Choice>
          <mc:Fallback xmlns="">
            <p:pic>
              <p:nvPicPr>
                <p:cNvPr id="168" name="Ink 167">
                  <a:extLst>
                    <a:ext uri="{FF2B5EF4-FFF2-40B4-BE49-F238E27FC236}">
                      <a16:creationId xmlns:a16="http://schemas.microsoft.com/office/drawing/2014/main" id="{8B380D9C-B50F-3943-BF2D-925C2F36A85F}"/>
                    </a:ext>
                  </a:extLst>
                </p:cNvPr>
                <p:cNvPicPr/>
                <p:nvPr/>
              </p:nvPicPr>
              <p:blipFill>
                <a:blip r:embed="rId257"/>
                <a:stretch>
                  <a:fillRect/>
                </a:stretch>
              </p:blipFill>
              <p:spPr>
                <a:xfrm>
                  <a:off x="7608099" y="4974120"/>
                  <a:ext cx="29160" cy="215640"/>
                </a:xfrm>
                <a:prstGeom prst="rect">
                  <a:avLst/>
                </a:prstGeom>
              </p:spPr>
            </p:pic>
          </mc:Fallback>
        </mc:AlternateContent>
      </p:grpSp>
      <p:grpSp>
        <p:nvGrpSpPr>
          <p:cNvPr id="173" name="Group 172">
            <a:extLst>
              <a:ext uri="{FF2B5EF4-FFF2-40B4-BE49-F238E27FC236}">
                <a16:creationId xmlns:a16="http://schemas.microsoft.com/office/drawing/2014/main" id="{425B9FF5-C27F-0746-A41B-603A5F6FBE10}"/>
              </a:ext>
            </a:extLst>
          </p:cNvPr>
          <p:cNvGrpSpPr/>
          <p:nvPr/>
        </p:nvGrpSpPr>
        <p:grpSpPr>
          <a:xfrm>
            <a:off x="8274885" y="3544049"/>
            <a:ext cx="906120" cy="1011600"/>
            <a:chOff x="8274885" y="3544049"/>
            <a:chExt cx="906120" cy="1011600"/>
          </a:xfrm>
        </p:grpSpPr>
        <mc:AlternateContent xmlns:mc="http://schemas.openxmlformats.org/markup-compatibility/2006" xmlns:p14="http://schemas.microsoft.com/office/powerpoint/2010/main">
          <mc:Choice Requires="p14">
            <p:contentPart p14:bwMode="auto" r:id="rId258">
              <p14:nvContentPartPr>
                <p14:cNvPr id="6" name="Ink 5">
                  <a:extLst>
                    <a:ext uri="{FF2B5EF4-FFF2-40B4-BE49-F238E27FC236}">
                      <a16:creationId xmlns:a16="http://schemas.microsoft.com/office/drawing/2014/main" id="{4D3D70F0-55D4-514F-AD09-F315F74625D5}"/>
                    </a:ext>
                  </a:extLst>
                </p14:cNvPr>
                <p14:cNvContentPartPr/>
                <p14:nvPr/>
              </p14:nvContentPartPr>
              <p14:xfrm>
                <a:off x="8274885" y="4034369"/>
                <a:ext cx="206640" cy="521280"/>
              </p14:xfrm>
            </p:contentPart>
          </mc:Choice>
          <mc:Fallback xmlns="">
            <p:pic>
              <p:nvPicPr>
                <p:cNvPr id="6" name="Ink 5">
                  <a:extLst>
                    <a:ext uri="{FF2B5EF4-FFF2-40B4-BE49-F238E27FC236}">
                      <a16:creationId xmlns:a16="http://schemas.microsoft.com/office/drawing/2014/main" id="{4D3D70F0-55D4-514F-AD09-F315F74625D5}"/>
                    </a:ext>
                  </a:extLst>
                </p:cNvPr>
                <p:cNvPicPr/>
                <p:nvPr/>
              </p:nvPicPr>
              <p:blipFill>
                <a:blip r:embed="rId259"/>
                <a:stretch>
                  <a:fillRect/>
                </a:stretch>
              </p:blipFill>
              <p:spPr>
                <a:xfrm>
                  <a:off x="8267325" y="4026809"/>
                  <a:ext cx="2217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 name="Ink 17">
                  <a:extLst>
                    <a:ext uri="{FF2B5EF4-FFF2-40B4-BE49-F238E27FC236}">
                      <a16:creationId xmlns:a16="http://schemas.microsoft.com/office/drawing/2014/main" id="{E20885A2-CA79-AF47-875B-B9AECB742E0E}"/>
                    </a:ext>
                  </a:extLst>
                </p14:cNvPr>
                <p14:cNvContentPartPr/>
                <p14:nvPr/>
              </p14:nvContentPartPr>
              <p14:xfrm>
                <a:off x="8542005" y="3786329"/>
                <a:ext cx="77760" cy="88920"/>
              </p14:xfrm>
            </p:contentPart>
          </mc:Choice>
          <mc:Fallback xmlns="">
            <p:pic>
              <p:nvPicPr>
                <p:cNvPr id="18" name="Ink 17">
                  <a:extLst>
                    <a:ext uri="{FF2B5EF4-FFF2-40B4-BE49-F238E27FC236}">
                      <a16:creationId xmlns:a16="http://schemas.microsoft.com/office/drawing/2014/main" id="{E20885A2-CA79-AF47-875B-B9AECB742E0E}"/>
                    </a:ext>
                  </a:extLst>
                </p:cNvPr>
                <p:cNvPicPr/>
                <p:nvPr/>
              </p:nvPicPr>
              <p:blipFill>
                <a:blip r:embed="rId261"/>
                <a:stretch>
                  <a:fillRect/>
                </a:stretch>
              </p:blipFill>
              <p:spPr>
                <a:xfrm>
                  <a:off x="8534445" y="3778769"/>
                  <a:ext cx="92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 name="Ink 22">
                  <a:extLst>
                    <a:ext uri="{FF2B5EF4-FFF2-40B4-BE49-F238E27FC236}">
                      <a16:creationId xmlns:a16="http://schemas.microsoft.com/office/drawing/2014/main" id="{2600644A-3FB7-2841-A631-8588F57B17E0}"/>
                    </a:ext>
                  </a:extLst>
                </p14:cNvPr>
                <p14:cNvContentPartPr/>
                <p14:nvPr/>
              </p14:nvContentPartPr>
              <p14:xfrm>
                <a:off x="8653245" y="3779489"/>
                <a:ext cx="11520" cy="151920"/>
              </p14:xfrm>
            </p:contentPart>
          </mc:Choice>
          <mc:Fallback xmlns="">
            <p:pic>
              <p:nvPicPr>
                <p:cNvPr id="23" name="Ink 22">
                  <a:extLst>
                    <a:ext uri="{FF2B5EF4-FFF2-40B4-BE49-F238E27FC236}">
                      <a16:creationId xmlns:a16="http://schemas.microsoft.com/office/drawing/2014/main" id="{2600644A-3FB7-2841-A631-8588F57B17E0}"/>
                    </a:ext>
                  </a:extLst>
                </p:cNvPr>
                <p:cNvPicPr/>
                <p:nvPr/>
              </p:nvPicPr>
              <p:blipFill>
                <a:blip r:embed="rId263"/>
                <a:stretch>
                  <a:fillRect/>
                </a:stretch>
              </p:blipFill>
              <p:spPr>
                <a:xfrm>
                  <a:off x="8645685" y="3771929"/>
                  <a:ext cx="26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1" name="Ink 30">
                  <a:extLst>
                    <a:ext uri="{FF2B5EF4-FFF2-40B4-BE49-F238E27FC236}">
                      <a16:creationId xmlns:a16="http://schemas.microsoft.com/office/drawing/2014/main" id="{6B330CBC-79D4-F245-8EFB-B0008E8F8B4D}"/>
                    </a:ext>
                  </a:extLst>
                </p14:cNvPr>
                <p14:cNvContentPartPr/>
                <p14:nvPr/>
              </p14:nvContentPartPr>
              <p14:xfrm>
                <a:off x="8646765" y="3744569"/>
                <a:ext cx="56520" cy="68760"/>
              </p14:xfrm>
            </p:contentPart>
          </mc:Choice>
          <mc:Fallback xmlns="">
            <p:pic>
              <p:nvPicPr>
                <p:cNvPr id="31" name="Ink 30">
                  <a:extLst>
                    <a:ext uri="{FF2B5EF4-FFF2-40B4-BE49-F238E27FC236}">
                      <a16:creationId xmlns:a16="http://schemas.microsoft.com/office/drawing/2014/main" id="{6B330CBC-79D4-F245-8EFB-B0008E8F8B4D}"/>
                    </a:ext>
                  </a:extLst>
                </p:cNvPr>
                <p:cNvPicPr/>
                <p:nvPr/>
              </p:nvPicPr>
              <p:blipFill>
                <a:blip r:embed="rId265"/>
                <a:stretch>
                  <a:fillRect/>
                </a:stretch>
              </p:blipFill>
              <p:spPr>
                <a:xfrm>
                  <a:off x="8639205" y="3737009"/>
                  <a:ext cx="712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3" name="Ink 32">
                  <a:extLst>
                    <a:ext uri="{FF2B5EF4-FFF2-40B4-BE49-F238E27FC236}">
                      <a16:creationId xmlns:a16="http://schemas.microsoft.com/office/drawing/2014/main" id="{AFC93CA7-7228-CB45-A474-ACD15A903D3B}"/>
                    </a:ext>
                  </a:extLst>
                </p14:cNvPr>
                <p14:cNvContentPartPr/>
                <p14:nvPr/>
              </p14:nvContentPartPr>
              <p14:xfrm>
                <a:off x="8734965" y="3735929"/>
                <a:ext cx="65160" cy="64800"/>
              </p14:xfrm>
            </p:contentPart>
          </mc:Choice>
          <mc:Fallback xmlns="">
            <p:pic>
              <p:nvPicPr>
                <p:cNvPr id="33" name="Ink 32">
                  <a:extLst>
                    <a:ext uri="{FF2B5EF4-FFF2-40B4-BE49-F238E27FC236}">
                      <a16:creationId xmlns:a16="http://schemas.microsoft.com/office/drawing/2014/main" id="{AFC93CA7-7228-CB45-A474-ACD15A903D3B}"/>
                    </a:ext>
                  </a:extLst>
                </p:cNvPr>
                <p:cNvPicPr/>
                <p:nvPr/>
              </p:nvPicPr>
              <p:blipFill>
                <a:blip r:embed="rId267"/>
                <a:stretch>
                  <a:fillRect/>
                </a:stretch>
              </p:blipFill>
              <p:spPr>
                <a:xfrm>
                  <a:off x="8727405" y="3728729"/>
                  <a:ext cx="802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2" name="Ink 41">
                  <a:extLst>
                    <a:ext uri="{FF2B5EF4-FFF2-40B4-BE49-F238E27FC236}">
                      <a16:creationId xmlns:a16="http://schemas.microsoft.com/office/drawing/2014/main" id="{E6401C33-2168-774E-9D4A-6FD8DD8AF86C}"/>
                    </a:ext>
                  </a:extLst>
                </p14:cNvPr>
                <p14:cNvContentPartPr/>
                <p14:nvPr/>
              </p14:nvContentPartPr>
              <p14:xfrm>
                <a:off x="8831085" y="3713969"/>
                <a:ext cx="64800" cy="53640"/>
              </p14:xfrm>
            </p:contentPart>
          </mc:Choice>
          <mc:Fallback xmlns="">
            <p:pic>
              <p:nvPicPr>
                <p:cNvPr id="42" name="Ink 41">
                  <a:extLst>
                    <a:ext uri="{FF2B5EF4-FFF2-40B4-BE49-F238E27FC236}">
                      <a16:creationId xmlns:a16="http://schemas.microsoft.com/office/drawing/2014/main" id="{E6401C33-2168-774E-9D4A-6FD8DD8AF86C}"/>
                    </a:ext>
                  </a:extLst>
                </p:cNvPr>
                <p:cNvPicPr/>
                <p:nvPr/>
              </p:nvPicPr>
              <p:blipFill>
                <a:blip r:embed="rId269"/>
                <a:stretch>
                  <a:fillRect/>
                </a:stretch>
              </p:blipFill>
              <p:spPr>
                <a:xfrm>
                  <a:off x="8823525" y="3706409"/>
                  <a:ext cx="799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4" name="Ink 43">
                  <a:extLst>
                    <a:ext uri="{FF2B5EF4-FFF2-40B4-BE49-F238E27FC236}">
                      <a16:creationId xmlns:a16="http://schemas.microsoft.com/office/drawing/2014/main" id="{A4338E39-90E5-5B4C-99FE-E43150D0E335}"/>
                    </a:ext>
                  </a:extLst>
                </p14:cNvPr>
                <p14:cNvContentPartPr/>
                <p14:nvPr/>
              </p14:nvContentPartPr>
              <p14:xfrm>
                <a:off x="8919285" y="3687329"/>
                <a:ext cx="81720" cy="76320"/>
              </p14:xfrm>
            </p:contentPart>
          </mc:Choice>
          <mc:Fallback xmlns="">
            <p:pic>
              <p:nvPicPr>
                <p:cNvPr id="44" name="Ink 43">
                  <a:extLst>
                    <a:ext uri="{FF2B5EF4-FFF2-40B4-BE49-F238E27FC236}">
                      <a16:creationId xmlns:a16="http://schemas.microsoft.com/office/drawing/2014/main" id="{A4338E39-90E5-5B4C-99FE-E43150D0E335}"/>
                    </a:ext>
                  </a:extLst>
                </p:cNvPr>
                <p:cNvPicPr/>
                <p:nvPr/>
              </p:nvPicPr>
              <p:blipFill>
                <a:blip r:embed="rId271"/>
                <a:stretch>
                  <a:fillRect/>
                </a:stretch>
              </p:blipFill>
              <p:spPr>
                <a:xfrm>
                  <a:off x="8911725" y="3679769"/>
                  <a:ext cx="964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88" name="Ink 87">
                  <a:extLst>
                    <a:ext uri="{FF2B5EF4-FFF2-40B4-BE49-F238E27FC236}">
                      <a16:creationId xmlns:a16="http://schemas.microsoft.com/office/drawing/2014/main" id="{872D9B62-889A-104D-9F7E-AF5549C6F52D}"/>
                    </a:ext>
                  </a:extLst>
                </p14:cNvPr>
                <p14:cNvContentPartPr/>
                <p14:nvPr/>
              </p14:nvContentPartPr>
              <p14:xfrm>
                <a:off x="8997765" y="3544049"/>
                <a:ext cx="19800" cy="210240"/>
              </p14:xfrm>
            </p:contentPart>
          </mc:Choice>
          <mc:Fallback xmlns="">
            <p:pic>
              <p:nvPicPr>
                <p:cNvPr id="88" name="Ink 87">
                  <a:extLst>
                    <a:ext uri="{FF2B5EF4-FFF2-40B4-BE49-F238E27FC236}">
                      <a16:creationId xmlns:a16="http://schemas.microsoft.com/office/drawing/2014/main" id="{872D9B62-889A-104D-9F7E-AF5549C6F52D}"/>
                    </a:ext>
                  </a:extLst>
                </p:cNvPr>
                <p:cNvPicPr/>
                <p:nvPr/>
              </p:nvPicPr>
              <p:blipFill>
                <a:blip r:embed="rId273"/>
                <a:stretch>
                  <a:fillRect/>
                </a:stretch>
              </p:blipFill>
              <p:spPr>
                <a:xfrm>
                  <a:off x="8990205" y="3536489"/>
                  <a:ext cx="34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10" name="Ink 109">
                  <a:extLst>
                    <a:ext uri="{FF2B5EF4-FFF2-40B4-BE49-F238E27FC236}">
                      <a16:creationId xmlns:a16="http://schemas.microsoft.com/office/drawing/2014/main" id="{858B28B6-AE2A-174A-BCD9-41104CF2B0F8}"/>
                    </a:ext>
                  </a:extLst>
                </p14:cNvPr>
                <p14:cNvContentPartPr/>
                <p14:nvPr/>
              </p14:nvContentPartPr>
              <p14:xfrm>
                <a:off x="8709405" y="3931769"/>
                <a:ext cx="100440" cy="82440"/>
              </p14:xfrm>
            </p:contentPart>
          </mc:Choice>
          <mc:Fallback xmlns="">
            <p:pic>
              <p:nvPicPr>
                <p:cNvPr id="110" name="Ink 109">
                  <a:extLst>
                    <a:ext uri="{FF2B5EF4-FFF2-40B4-BE49-F238E27FC236}">
                      <a16:creationId xmlns:a16="http://schemas.microsoft.com/office/drawing/2014/main" id="{858B28B6-AE2A-174A-BCD9-41104CF2B0F8}"/>
                    </a:ext>
                  </a:extLst>
                </p:cNvPr>
                <p:cNvPicPr/>
                <p:nvPr/>
              </p:nvPicPr>
              <p:blipFill>
                <a:blip r:embed="rId275"/>
                <a:stretch>
                  <a:fillRect/>
                </a:stretch>
              </p:blipFill>
              <p:spPr>
                <a:xfrm>
                  <a:off x="8701845" y="3924209"/>
                  <a:ext cx="115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12" name="Ink 111">
                  <a:extLst>
                    <a:ext uri="{FF2B5EF4-FFF2-40B4-BE49-F238E27FC236}">
                      <a16:creationId xmlns:a16="http://schemas.microsoft.com/office/drawing/2014/main" id="{883A7A9B-0BA8-DD41-A6A4-ED4825EF40C2}"/>
                    </a:ext>
                  </a:extLst>
                </p14:cNvPr>
                <p14:cNvContentPartPr/>
                <p14:nvPr/>
              </p14:nvContentPartPr>
              <p14:xfrm>
                <a:off x="8849085" y="3928169"/>
                <a:ext cx="40680" cy="62640"/>
              </p14:xfrm>
            </p:contentPart>
          </mc:Choice>
          <mc:Fallback xmlns="">
            <p:pic>
              <p:nvPicPr>
                <p:cNvPr id="112" name="Ink 111">
                  <a:extLst>
                    <a:ext uri="{FF2B5EF4-FFF2-40B4-BE49-F238E27FC236}">
                      <a16:creationId xmlns:a16="http://schemas.microsoft.com/office/drawing/2014/main" id="{883A7A9B-0BA8-DD41-A6A4-ED4825EF40C2}"/>
                    </a:ext>
                  </a:extLst>
                </p:cNvPr>
                <p:cNvPicPr/>
                <p:nvPr/>
              </p:nvPicPr>
              <p:blipFill>
                <a:blip r:embed="rId277"/>
                <a:stretch>
                  <a:fillRect/>
                </a:stretch>
              </p:blipFill>
              <p:spPr>
                <a:xfrm>
                  <a:off x="8841525" y="3920609"/>
                  <a:ext cx="55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2" name="Ink 151">
                  <a:extLst>
                    <a:ext uri="{FF2B5EF4-FFF2-40B4-BE49-F238E27FC236}">
                      <a16:creationId xmlns:a16="http://schemas.microsoft.com/office/drawing/2014/main" id="{19CB8A8C-81F1-EC47-9B60-1ED13E1289F3}"/>
                    </a:ext>
                  </a:extLst>
                </p14:cNvPr>
                <p14:cNvContentPartPr/>
                <p14:nvPr/>
              </p14:nvContentPartPr>
              <p14:xfrm>
                <a:off x="8943765" y="3810449"/>
                <a:ext cx="13680" cy="153720"/>
              </p14:xfrm>
            </p:contentPart>
          </mc:Choice>
          <mc:Fallback xmlns="">
            <p:pic>
              <p:nvPicPr>
                <p:cNvPr id="152" name="Ink 151">
                  <a:extLst>
                    <a:ext uri="{FF2B5EF4-FFF2-40B4-BE49-F238E27FC236}">
                      <a16:creationId xmlns:a16="http://schemas.microsoft.com/office/drawing/2014/main" id="{19CB8A8C-81F1-EC47-9B60-1ED13E1289F3}"/>
                    </a:ext>
                  </a:extLst>
                </p:cNvPr>
                <p:cNvPicPr/>
                <p:nvPr/>
              </p:nvPicPr>
              <p:blipFill>
                <a:blip r:embed="rId279"/>
                <a:stretch>
                  <a:fillRect/>
                </a:stretch>
              </p:blipFill>
              <p:spPr>
                <a:xfrm>
                  <a:off x="8936565" y="3802889"/>
                  <a:ext cx="28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6" name="Ink 155">
                  <a:extLst>
                    <a:ext uri="{FF2B5EF4-FFF2-40B4-BE49-F238E27FC236}">
                      <a16:creationId xmlns:a16="http://schemas.microsoft.com/office/drawing/2014/main" id="{6FD2B262-CBCC-5C4E-8EBA-9BE313B5BB18}"/>
                    </a:ext>
                  </a:extLst>
                </p14:cNvPr>
                <p14:cNvContentPartPr/>
                <p14:nvPr/>
              </p14:nvContentPartPr>
              <p14:xfrm>
                <a:off x="8910645" y="3882089"/>
                <a:ext cx="87480" cy="25920"/>
              </p14:xfrm>
            </p:contentPart>
          </mc:Choice>
          <mc:Fallback xmlns="">
            <p:pic>
              <p:nvPicPr>
                <p:cNvPr id="156" name="Ink 155">
                  <a:extLst>
                    <a:ext uri="{FF2B5EF4-FFF2-40B4-BE49-F238E27FC236}">
                      <a16:creationId xmlns:a16="http://schemas.microsoft.com/office/drawing/2014/main" id="{6FD2B262-CBCC-5C4E-8EBA-9BE313B5BB18}"/>
                    </a:ext>
                  </a:extLst>
                </p:cNvPr>
                <p:cNvPicPr/>
                <p:nvPr/>
              </p:nvPicPr>
              <p:blipFill>
                <a:blip r:embed="rId281"/>
                <a:stretch>
                  <a:fillRect/>
                </a:stretch>
              </p:blipFill>
              <p:spPr>
                <a:xfrm>
                  <a:off x="8903085" y="3874529"/>
                  <a:ext cx="1026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8" name="Ink 157">
                  <a:extLst>
                    <a:ext uri="{FF2B5EF4-FFF2-40B4-BE49-F238E27FC236}">
                      <a16:creationId xmlns:a16="http://schemas.microsoft.com/office/drawing/2014/main" id="{1AF6ECFE-6D80-1446-A009-178174DD0AF5}"/>
                    </a:ext>
                  </a:extLst>
                </p14:cNvPr>
                <p14:cNvContentPartPr/>
                <p14:nvPr/>
              </p14:nvContentPartPr>
              <p14:xfrm>
                <a:off x="8984445" y="3876329"/>
                <a:ext cx="30960" cy="58680"/>
              </p14:xfrm>
            </p:contentPart>
          </mc:Choice>
          <mc:Fallback xmlns="">
            <p:pic>
              <p:nvPicPr>
                <p:cNvPr id="158" name="Ink 157">
                  <a:extLst>
                    <a:ext uri="{FF2B5EF4-FFF2-40B4-BE49-F238E27FC236}">
                      <a16:creationId xmlns:a16="http://schemas.microsoft.com/office/drawing/2014/main" id="{1AF6ECFE-6D80-1446-A009-178174DD0AF5}"/>
                    </a:ext>
                  </a:extLst>
                </p:cNvPr>
                <p:cNvPicPr/>
                <p:nvPr/>
              </p:nvPicPr>
              <p:blipFill>
                <a:blip r:embed="rId283"/>
                <a:stretch>
                  <a:fillRect/>
                </a:stretch>
              </p:blipFill>
              <p:spPr>
                <a:xfrm>
                  <a:off x="8976885" y="3868769"/>
                  <a:ext cx="45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a16="http://schemas.microsoft.com/office/drawing/2014/main" id="{E16E6A5D-419E-964D-9A96-178BF8F64D3F}"/>
                    </a:ext>
                  </a:extLst>
                </p14:cNvPr>
                <p14:cNvContentPartPr/>
                <p14:nvPr/>
              </p14:nvContentPartPr>
              <p14:xfrm>
                <a:off x="9048165" y="3860849"/>
                <a:ext cx="6840" cy="68400"/>
              </p14:xfrm>
            </p:contentPart>
          </mc:Choice>
          <mc:Fallback xmlns="">
            <p:pic>
              <p:nvPicPr>
                <p:cNvPr id="170" name="Ink 169">
                  <a:extLst>
                    <a:ext uri="{FF2B5EF4-FFF2-40B4-BE49-F238E27FC236}">
                      <a16:creationId xmlns:a16="http://schemas.microsoft.com/office/drawing/2014/main" id="{E16E6A5D-419E-964D-9A96-178BF8F64D3F}"/>
                    </a:ext>
                  </a:extLst>
                </p:cNvPr>
                <p:cNvPicPr/>
                <p:nvPr/>
              </p:nvPicPr>
              <p:blipFill>
                <a:blip r:embed="rId285"/>
                <a:stretch>
                  <a:fillRect/>
                </a:stretch>
              </p:blipFill>
              <p:spPr>
                <a:xfrm>
                  <a:off x="9040605" y="3853289"/>
                  <a:ext cx="21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1" name="Ink 170">
                  <a:extLst>
                    <a:ext uri="{FF2B5EF4-FFF2-40B4-BE49-F238E27FC236}">
                      <a16:creationId xmlns:a16="http://schemas.microsoft.com/office/drawing/2014/main" id="{E557EDDF-0A4E-7A48-AC34-703D244D321B}"/>
                    </a:ext>
                  </a:extLst>
                </p14:cNvPr>
                <p14:cNvContentPartPr/>
                <p14:nvPr/>
              </p14:nvContentPartPr>
              <p14:xfrm>
                <a:off x="9040245" y="3762929"/>
                <a:ext cx="4680" cy="6840"/>
              </p14:xfrm>
            </p:contentPart>
          </mc:Choice>
          <mc:Fallback xmlns="">
            <p:pic>
              <p:nvPicPr>
                <p:cNvPr id="171" name="Ink 170">
                  <a:extLst>
                    <a:ext uri="{FF2B5EF4-FFF2-40B4-BE49-F238E27FC236}">
                      <a16:creationId xmlns:a16="http://schemas.microsoft.com/office/drawing/2014/main" id="{E557EDDF-0A4E-7A48-AC34-703D244D321B}"/>
                    </a:ext>
                  </a:extLst>
                </p:cNvPr>
                <p:cNvPicPr/>
                <p:nvPr/>
              </p:nvPicPr>
              <p:blipFill>
                <a:blip r:embed="rId287"/>
                <a:stretch>
                  <a:fillRect/>
                </a:stretch>
              </p:blipFill>
              <p:spPr>
                <a:xfrm>
                  <a:off x="9032685" y="3755369"/>
                  <a:ext cx="19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Ink 171">
                  <a:extLst>
                    <a:ext uri="{FF2B5EF4-FFF2-40B4-BE49-F238E27FC236}">
                      <a16:creationId xmlns:a16="http://schemas.microsoft.com/office/drawing/2014/main" id="{A02EC229-B4CA-F34E-A316-6C5CC3411A5F}"/>
                    </a:ext>
                  </a:extLst>
                </p14:cNvPr>
                <p14:cNvContentPartPr/>
                <p14:nvPr/>
              </p14:nvContentPartPr>
              <p14:xfrm>
                <a:off x="9102165" y="3828089"/>
                <a:ext cx="78840" cy="72720"/>
              </p14:xfrm>
            </p:contentPart>
          </mc:Choice>
          <mc:Fallback xmlns="">
            <p:pic>
              <p:nvPicPr>
                <p:cNvPr id="172" name="Ink 171">
                  <a:extLst>
                    <a:ext uri="{FF2B5EF4-FFF2-40B4-BE49-F238E27FC236}">
                      <a16:creationId xmlns:a16="http://schemas.microsoft.com/office/drawing/2014/main" id="{A02EC229-B4CA-F34E-A316-6C5CC3411A5F}"/>
                    </a:ext>
                  </a:extLst>
                </p:cNvPr>
                <p:cNvPicPr/>
                <p:nvPr/>
              </p:nvPicPr>
              <p:blipFill>
                <a:blip r:embed="rId289"/>
                <a:stretch>
                  <a:fillRect/>
                </a:stretch>
              </p:blipFill>
              <p:spPr>
                <a:xfrm>
                  <a:off x="9094605" y="3820889"/>
                  <a:ext cx="93960" cy="87840"/>
                </a:xfrm>
                <a:prstGeom prst="rect">
                  <a:avLst/>
                </a:prstGeom>
              </p:spPr>
            </p:pic>
          </mc:Fallback>
        </mc:AlternateContent>
      </p:grpSp>
      <p:grpSp>
        <p:nvGrpSpPr>
          <p:cNvPr id="182" name="Group 181">
            <a:extLst>
              <a:ext uri="{FF2B5EF4-FFF2-40B4-BE49-F238E27FC236}">
                <a16:creationId xmlns:a16="http://schemas.microsoft.com/office/drawing/2014/main" id="{B06E8011-EF1A-AD4A-8FE4-4E968326D975}"/>
              </a:ext>
            </a:extLst>
          </p:cNvPr>
          <p:cNvGrpSpPr/>
          <p:nvPr/>
        </p:nvGrpSpPr>
        <p:grpSpPr>
          <a:xfrm>
            <a:off x="8411685" y="5322809"/>
            <a:ext cx="690120" cy="287640"/>
            <a:chOff x="8411685" y="5322809"/>
            <a:chExt cx="690120" cy="287640"/>
          </a:xfrm>
        </p:grpSpPr>
        <mc:AlternateContent xmlns:mc="http://schemas.openxmlformats.org/markup-compatibility/2006" xmlns:p14="http://schemas.microsoft.com/office/powerpoint/2010/main">
          <mc:Choice Requires="p14">
            <p:contentPart p14:bwMode="auto" r:id="rId290">
              <p14:nvContentPartPr>
                <p14:cNvPr id="174" name="Ink 173">
                  <a:extLst>
                    <a:ext uri="{FF2B5EF4-FFF2-40B4-BE49-F238E27FC236}">
                      <a16:creationId xmlns:a16="http://schemas.microsoft.com/office/drawing/2014/main" id="{88DA7288-798C-8D45-8C8C-89C6B6216DFB}"/>
                    </a:ext>
                  </a:extLst>
                </p14:cNvPr>
                <p14:cNvContentPartPr/>
                <p14:nvPr/>
              </p14:nvContentPartPr>
              <p14:xfrm>
                <a:off x="8411685" y="5480489"/>
                <a:ext cx="115200" cy="129960"/>
              </p14:xfrm>
            </p:contentPart>
          </mc:Choice>
          <mc:Fallback xmlns="">
            <p:pic>
              <p:nvPicPr>
                <p:cNvPr id="174" name="Ink 173">
                  <a:extLst>
                    <a:ext uri="{FF2B5EF4-FFF2-40B4-BE49-F238E27FC236}">
                      <a16:creationId xmlns:a16="http://schemas.microsoft.com/office/drawing/2014/main" id="{88DA7288-798C-8D45-8C8C-89C6B6216DFB}"/>
                    </a:ext>
                  </a:extLst>
                </p:cNvPr>
                <p:cNvPicPr/>
                <p:nvPr/>
              </p:nvPicPr>
              <p:blipFill>
                <a:blip r:embed="rId291"/>
                <a:stretch>
                  <a:fillRect/>
                </a:stretch>
              </p:blipFill>
              <p:spPr>
                <a:xfrm>
                  <a:off x="8404125" y="5472929"/>
                  <a:ext cx="130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Ink 174">
                  <a:extLst>
                    <a:ext uri="{FF2B5EF4-FFF2-40B4-BE49-F238E27FC236}">
                      <a16:creationId xmlns:a16="http://schemas.microsoft.com/office/drawing/2014/main" id="{485203D9-DCAD-9845-9B77-A9BE5FA7D35C}"/>
                    </a:ext>
                  </a:extLst>
                </p14:cNvPr>
                <p14:cNvContentPartPr/>
                <p14:nvPr/>
              </p14:nvContentPartPr>
              <p14:xfrm>
                <a:off x="8587365" y="5464289"/>
                <a:ext cx="9720" cy="98280"/>
              </p14:xfrm>
            </p:contentPart>
          </mc:Choice>
          <mc:Fallback xmlns="">
            <p:pic>
              <p:nvPicPr>
                <p:cNvPr id="175" name="Ink 174">
                  <a:extLst>
                    <a:ext uri="{FF2B5EF4-FFF2-40B4-BE49-F238E27FC236}">
                      <a16:creationId xmlns:a16="http://schemas.microsoft.com/office/drawing/2014/main" id="{485203D9-DCAD-9845-9B77-A9BE5FA7D35C}"/>
                    </a:ext>
                  </a:extLst>
                </p:cNvPr>
                <p:cNvPicPr/>
                <p:nvPr/>
              </p:nvPicPr>
              <p:blipFill>
                <a:blip r:embed="rId293"/>
                <a:stretch>
                  <a:fillRect/>
                </a:stretch>
              </p:blipFill>
              <p:spPr>
                <a:xfrm>
                  <a:off x="8579805" y="5456729"/>
                  <a:ext cx="24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6" name="Ink 175">
                  <a:extLst>
                    <a:ext uri="{FF2B5EF4-FFF2-40B4-BE49-F238E27FC236}">
                      <a16:creationId xmlns:a16="http://schemas.microsoft.com/office/drawing/2014/main" id="{7EEB4310-3A82-2A4B-AA5E-934DC3470475}"/>
                    </a:ext>
                  </a:extLst>
                </p14:cNvPr>
                <p14:cNvContentPartPr/>
                <p14:nvPr/>
              </p14:nvContentPartPr>
              <p14:xfrm>
                <a:off x="8594565" y="5439449"/>
                <a:ext cx="63000" cy="36000"/>
              </p14:xfrm>
            </p:contentPart>
          </mc:Choice>
          <mc:Fallback xmlns="">
            <p:pic>
              <p:nvPicPr>
                <p:cNvPr id="176" name="Ink 175">
                  <a:extLst>
                    <a:ext uri="{FF2B5EF4-FFF2-40B4-BE49-F238E27FC236}">
                      <a16:creationId xmlns:a16="http://schemas.microsoft.com/office/drawing/2014/main" id="{7EEB4310-3A82-2A4B-AA5E-934DC3470475}"/>
                    </a:ext>
                  </a:extLst>
                </p:cNvPr>
                <p:cNvPicPr/>
                <p:nvPr/>
              </p:nvPicPr>
              <p:blipFill>
                <a:blip r:embed="rId295"/>
                <a:stretch>
                  <a:fillRect/>
                </a:stretch>
              </p:blipFill>
              <p:spPr>
                <a:xfrm>
                  <a:off x="8587005" y="5431889"/>
                  <a:ext cx="78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Ink 176">
                  <a:extLst>
                    <a:ext uri="{FF2B5EF4-FFF2-40B4-BE49-F238E27FC236}">
                      <a16:creationId xmlns:a16="http://schemas.microsoft.com/office/drawing/2014/main" id="{D2A3866E-4DBD-F649-AEEE-F4EE87D22317}"/>
                    </a:ext>
                  </a:extLst>
                </p14:cNvPr>
                <p14:cNvContentPartPr/>
                <p14:nvPr/>
              </p14:nvContentPartPr>
              <p14:xfrm>
                <a:off x="8590245" y="5516129"/>
                <a:ext cx="53640" cy="6840"/>
              </p14:xfrm>
            </p:contentPart>
          </mc:Choice>
          <mc:Fallback xmlns="">
            <p:pic>
              <p:nvPicPr>
                <p:cNvPr id="177" name="Ink 176">
                  <a:extLst>
                    <a:ext uri="{FF2B5EF4-FFF2-40B4-BE49-F238E27FC236}">
                      <a16:creationId xmlns:a16="http://schemas.microsoft.com/office/drawing/2014/main" id="{D2A3866E-4DBD-F649-AEEE-F4EE87D22317}"/>
                    </a:ext>
                  </a:extLst>
                </p:cNvPr>
                <p:cNvPicPr/>
                <p:nvPr/>
              </p:nvPicPr>
              <p:blipFill>
                <a:blip r:embed="rId297"/>
                <a:stretch>
                  <a:fillRect/>
                </a:stretch>
              </p:blipFill>
              <p:spPr>
                <a:xfrm>
                  <a:off x="8582685" y="5508569"/>
                  <a:ext cx="68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Ink 177">
                  <a:extLst>
                    <a:ext uri="{FF2B5EF4-FFF2-40B4-BE49-F238E27FC236}">
                      <a16:creationId xmlns:a16="http://schemas.microsoft.com/office/drawing/2014/main" id="{561B7082-1F1D-AE47-BC64-BA8BA58B7EE7}"/>
                    </a:ext>
                  </a:extLst>
                </p14:cNvPr>
                <p14:cNvContentPartPr/>
                <p14:nvPr/>
              </p14:nvContentPartPr>
              <p14:xfrm>
                <a:off x="8695005" y="5447369"/>
                <a:ext cx="42120" cy="101520"/>
              </p14:xfrm>
            </p:contentPart>
          </mc:Choice>
          <mc:Fallback xmlns="">
            <p:pic>
              <p:nvPicPr>
                <p:cNvPr id="178" name="Ink 177">
                  <a:extLst>
                    <a:ext uri="{FF2B5EF4-FFF2-40B4-BE49-F238E27FC236}">
                      <a16:creationId xmlns:a16="http://schemas.microsoft.com/office/drawing/2014/main" id="{561B7082-1F1D-AE47-BC64-BA8BA58B7EE7}"/>
                    </a:ext>
                  </a:extLst>
                </p:cNvPr>
                <p:cNvPicPr/>
                <p:nvPr/>
              </p:nvPicPr>
              <p:blipFill>
                <a:blip r:embed="rId299"/>
                <a:stretch>
                  <a:fillRect/>
                </a:stretch>
              </p:blipFill>
              <p:spPr>
                <a:xfrm>
                  <a:off x="8687445" y="5439809"/>
                  <a:ext cx="572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9" name="Ink 178">
                  <a:extLst>
                    <a:ext uri="{FF2B5EF4-FFF2-40B4-BE49-F238E27FC236}">
                      <a16:creationId xmlns:a16="http://schemas.microsoft.com/office/drawing/2014/main" id="{C8D326EC-43A7-EE47-8917-8E8BEADC30DC}"/>
                    </a:ext>
                  </a:extLst>
                </p14:cNvPr>
                <p14:cNvContentPartPr/>
                <p14:nvPr/>
              </p14:nvContentPartPr>
              <p14:xfrm>
                <a:off x="8792205" y="5403809"/>
                <a:ext cx="68400" cy="103680"/>
              </p14:xfrm>
            </p:contentPart>
          </mc:Choice>
          <mc:Fallback xmlns="">
            <p:pic>
              <p:nvPicPr>
                <p:cNvPr id="179" name="Ink 178">
                  <a:extLst>
                    <a:ext uri="{FF2B5EF4-FFF2-40B4-BE49-F238E27FC236}">
                      <a16:creationId xmlns:a16="http://schemas.microsoft.com/office/drawing/2014/main" id="{C8D326EC-43A7-EE47-8917-8E8BEADC30DC}"/>
                    </a:ext>
                  </a:extLst>
                </p:cNvPr>
                <p:cNvPicPr/>
                <p:nvPr/>
              </p:nvPicPr>
              <p:blipFill>
                <a:blip r:embed="rId301"/>
                <a:stretch>
                  <a:fillRect/>
                </a:stretch>
              </p:blipFill>
              <p:spPr>
                <a:xfrm>
                  <a:off x="8784645" y="5396249"/>
                  <a:ext cx="835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0" name="Ink 179">
                  <a:extLst>
                    <a:ext uri="{FF2B5EF4-FFF2-40B4-BE49-F238E27FC236}">
                      <a16:creationId xmlns:a16="http://schemas.microsoft.com/office/drawing/2014/main" id="{841920AB-06B0-AF48-98EE-4AC2CD28F5F9}"/>
                    </a:ext>
                  </a:extLst>
                </p14:cNvPr>
                <p14:cNvContentPartPr/>
                <p14:nvPr/>
              </p14:nvContentPartPr>
              <p14:xfrm>
                <a:off x="8896965" y="5350169"/>
                <a:ext cx="63000" cy="144360"/>
              </p14:xfrm>
            </p:contentPart>
          </mc:Choice>
          <mc:Fallback xmlns="">
            <p:pic>
              <p:nvPicPr>
                <p:cNvPr id="180" name="Ink 179">
                  <a:extLst>
                    <a:ext uri="{FF2B5EF4-FFF2-40B4-BE49-F238E27FC236}">
                      <a16:creationId xmlns:a16="http://schemas.microsoft.com/office/drawing/2014/main" id="{841920AB-06B0-AF48-98EE-4AC2CD28F5F9}"/>
                    </a:ext>
                  </a:extLst>
                </p:cNvPr>
                <p:cNvPicPr/>
                <p:nvPr/>
              </p:nvPicPr>
              <p:blipFill>
                <a:blip r:embed="rId303"/>
                <a:stretch>
                  <a:fillRect/>
                </a:stretch>
              </p:blipFill>
              <p:spPr>
                <a:xfrm>
                  <a:off x="8889405" y="5342609"/>
                  <a:ext cx="777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1" name="Ink 180">
                  <a:extLst>
                    <a:ext uri="{FF2B5EF4-FFF2-40B4-BE49-F238E27FC236}">
                      <a16:creationId xmlns:a16="http://schemas.microsoft.com/office/drawing/2014/main" id="{F308CBF7-90CD-9148-A56B-534B52F00160}"/>
                    </a:ext>
                  </a:extLst>
                </p14:cNvPr>
                <p14:cNvContentPartPr/>
                <p14:nvPr/>
              </p14:nvContentPartPr>
              <p14:xfrm>
                <a:off x="8987325" y="5322809"/>
                <a:ext cx="114480" cy="153720"/>
              </p14:xfrm>
            </p:contentPart>
          </mc:Choice>
          <mc:Fallback xmlns="">
            <p:pic>
              <p:nvPicPr>
                <p:cNvPr id="181" name="Ink 180">
                  <a:extLst>
                    <a:ext uri="{FF2B5EF4-FFF2-40B4-BE49-F238E27FC236}">
                      <a16:creationId xmlns:a16="http://schemas.microsoft.com/office/drawing/2014/main" id="{F308CBF7-90CD-9148-A56B-534B52F00160}"/>
                    </a:ext>
                  </a:extLst>
                </p:cNvPr>
                <p:cNvPicPr/>
                <p:nvPr/>
              </p:nvPicPr>
              <p:blipFill>
                <a:blip r:embed="rId305"/>
                <a:stretch>
                  <a:fillRect/>
                </a:stretch>
              </p:blipFill>
              <p:spPr>
                <a:xfrm>
                  <a:off x="8979765" y="5315249"/>
                  <a:ext cx="129600" cy="168840"/>
                </a:xfrm>
                <a:prstGeom prst="rect">
                  <a:avLst/>
                </a:prstGeom>
              </p:spPr>
            </p:pic>
          </mc:Fallback>
        </mc:AlternateContent>
      </p:grpSp>
    </p:spTree>
    <p:extLst>
      <p:ext uri="{BB962C8B-B14F-4D97-AF65-F5344CB8AC3E}">
        <p14:creationId xmlns:p14="http://schemas.microsoft.com/office/powerpoint/2010/main" val="198931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dirty="0"/>
              <a:t>Microprocessor Speed</a:t>
            </a:r>
          </a:p>
        </p:txBody>
      </p:sp>
      <p:graphicFrame>
        <p:nvGraphicFramePr>
          <p:cNvPr id="20" name="Content Placeholder 19"/>
          <p:cNvGraphicFramePr>
            <a:graphicFrameLocks noGrp="1"/>
          </p:cNvGraphicFramePr>
          <p:nvPr>
            <p:ph idx="1"/>
            <p:extLst>
              <p:ext uri="{D42A27DB-BD31-4B8C-83A1-F6EECF244321}">
                <p14:modId xmlns:p14="http://schemas.microsoft.com/office/powerpoint/2010/main" val="2093945400"/>
              </p:ext>
            </p:extLst>
          </p:nvPr>
        </p:nvGraphicFramePr>
        <p:xfrm>
          <a:off x="498474" y="1828800"/>
          <a:ext cx="7556313"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half" idx="4294967295"/>
          </p:nvPr>
        </p:nvSpPr>
        <p:spPr>
          <a:xfrm>
            <a:off x="228600" y="1295400"/>
            <a:ext cx="7559675" cy="609600"/>
          </a:xfrm>
        </p:spPr>
        <p:txBody>
          <a:bodyPr/>
          <a:lstStyle/>
          <a:p>
            <a:pPr>
              <a:buNone/>
            </a:pPr>
            <a:r>
              <a:rPr lang="en-US" dirty="0"/>
              <a:t>Techniques built into contemporary processors include: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5576" y="92848"/>
            <a:ext cx="7313677" cy="6765152"/>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20" name="Group 19">
            <a:extLst>
              <a:ext uri="{FF2B5EF4-FFF2-40B4-BE49-F238E27FC236}">
                <a16:creationId xmlns:a16="http://schemas.microsoft.com/office/drawing/2014/main" id="{D5DB736D-FA8B-6E4E-94C0-CFD0342C6B22}"/>
              </a:ext>
            </a:extLst>
          </p:cNvPr>
          <p:cNvGrpSpPr/>
          <p:nvPr/>
        </p:nvGrpSpPr>
        <p:grpSpPr>
          <a:xfrm>
            <a:off x="2818725" y="1010009"/>
            <a:ext cx="2051280" cy="220680"/>
            <a:chOff x="2818725" y="1010009"/>
            <a:chExt cx="2051280" cy="2206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611F837-4993-894C-B039-CDB81E552467}"/>
                    </a:ext>
                  </a:extLst>
                </p14:cNvPr>
                <p14:cNvContentPartPr/>
                <p14:nvPr/>
              </p14:nvContentPartPr>
              <p14:xfrm>
                <a:off x="2818725" y="1102169"/>
                <a:ext cx="175320" cy="128520"/>
              </p14:xfrm>
            </p:contentPart>
          </mc:Choice>
          <mc:Fallback xmlns="">
            <p:pic>
              <p:nvPicPr>
                <p:cNvPr id="3" name="Ink 2">
                  <a:extLst>
                    <a:ext uri="{FF2B5EF4-FFF2-40B4-BE49-F238E27FC236}">
                      <a16:creationId xmlns:a16="http://schemas.microsoft.com/office/drawing/2014/main" id="{D611F837-4993-894C-B039-CDB81E552467}"/>
                    </a:ext>
                  </a:extLst>
                </p:cNvPr>
                <p:cNvPicPr/>
                <p:nvPr/>
              </p:nvPicPr>
              <p:blipFill>
                <a:blip r:embed="rId5"/>
                <a:stretch>
                  <a:fillRect/>
                </a:stretch>
              </p:blipFill>
              <p:spPr>
                <a:xfrm>
                  <a:off x="2811165" y="1094609"/>
                  <a:ext cx="190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0B6B131-199D-FA41-919E-8DB6AB389F72}"/>
                    </a:ext>
                  </a:extLst>
                </p14:cNvPr>
                <p14:cNvContentPartPr/>
                <p14:nvPr/>
              </p14:nvContentPartPr>
              <p14:xfrm>
                <a:off x="3138405" y="1029089"/>
                <a:ext cx="5040" cy="156240"/>
              </p14:xfrm>
            </p:contentPart>
          </mc:Choice>
          <mc:Fallback xmlns="">
            <p:pic>
              <p:nvPicPr>
                <p:cNvPr id="5" name="Ink 4">
                  <a:extLst>
                    <a:ext uri="{FF2B5EF4-FFF2-40B4-BE49-F238E27FC236}">
                      <a16:creationId xmlns:a16="http://schemas.microsoft.com/office/drawing/2014/main" id="{F0B6B131-199D-FA41-919E-8DB6AB389F72}"/>
                    </a:ext>
                  </a:extLst>
                </p:cNvPr>
                <p:cNvPicPr/>
                <p:nvPr/>
              </p:nvPicPr>
              <p:blipFill>
                <a:blip r:embed="rId7"/>
                <a:stretch>
                  <a:fillRect/>
                </a:stretch>
              </p:blipFill>
              <p:spPr>
                <a:xfrm>
                  <a:off x="3130845" y="1021529"/>
                  <a:ext cx="198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71E4D84-2A6F-AD43-B5BA-23E4D1BB4BB1}"/>
                    </a:ext>
                  </a:extLst>
                </p14:cNvPr>
                <p14:cNvContentPartPr/>
                <p14:nvPr/>
              </p14:nvContentPartPr>
              <p14:xfrm>
                <a:off x="3100965" y="1056089"/>
                <a:ext cx="122040" cy="133560"/>
              </p14:xfrm>
            </p:contentPart>
          </mc:Choice>
          <mc:Fallback xmlns="">
            <p:pic>
              <p:nvPicPr>
                <p:cNvPr id="6" name="Ink 5">
                  <a:extLst>
                    <a:ext uri="{FF2B5EF4-FFF2-40B4-BE49-F238E27FC236}">
                      <a16:creationId xmlns:a16="http://schemas.microsoft.com/office/drawing/2014/main" id="{671E4D84-2A6F-AD43-B5BA-23E4D1BB4BB1}"/>
                    </a:ext>
                  </a:extLst>
                </p:cNvPr>
                <p:cNvPicPr/>
                <p:nvPr/>
              </p:nvPicPr>
              <p:blipFill>
                <a:blip r:embed="rId9"/>
                <a:stretch>
                  <a:fillRect/>
                </a:stretch>
              </p:blipFill>
              <p:spPr>
                <a:xfrm>
                  <a:off x="3093405" y="1048529"/>
                  <a:ext cx="137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77C37BFF-0E9D-CA4C-97C1-9ECEA1DE2DAE}"/>
                    </a:ext>
                  </a:extLst>
                </p14:cNvPr>
                <p14:cNvContentPartPr/>
                <p14:nvPr/>
              </p14:nvContentPartPr>
              <p14:xfrm>
                <a:off x="3273765" y="1089209"/>
                <a:ext cx="101880" cy="76680"/>
              </p14:xfrm>
            </p:contentPart>
          </mc:Choice>
          <mc:Fallback xmlns="">
            <p:pic>
              <p:nvPicPr>
                <p:cNvPr id="7" name="Ink 6">
                  <a:extLst>
                    <a:ext uri="{FF2B5EF4-FFF2-40B4-BE49-F238E27FC236}">
                      <a16:creationId xmlns:a16="http://schemas.microsoft.com/office/drawing/2014/main" id="{77C37BFF-0E9D-CA4C-97C1-9ECEA1DE2DAE}"/>
                    </a:ext>
                  </a:extLst>
                </p:cNvPr>
                <p:cNvPicPr/>
                <p:nvPr/>
              </p:nvPicPr>
              <p:blipFill>
                <a:blip r:embed="rId11"/>
                <a:stretch>
                  <a:fillRect/>
                </a:stretch>
              </p:blipFill>
              <p:spPr>
                <a:xfrm>
                  <a:off x="3266205" y="1081649"/>
                  <a:ext cx="1166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4E789F38-5267-E24F-A1BC-4A697F273069}"/>
                    </a:ext>
                  </a:extLst>
                </p14:cNvPr>
                <p14:cNvContentPartPr/>
                <p14:nvPr/>
              </p14:nvContentPartPr>
              <p14:xfrm>
                <a:off x="3439005" y="1033409"/>
                <a:ext cx="94680" cy="192960"/>
              </p14:xfrm>
            </p:contentPart>
          </mc:Choice>
          <mc:Fallback xmlns="">
            <p:pic>
              <p:nvPicPr>
                <p:cNvPr id="8" name="Ink 7">
                  <a:extLst>
                    <a:ext uri="{FF2B5EF4-FFF2-40B4-BE49-F238E27FC236}">
                      <a16:creationId xmlns:a16="http://schemas.microsoft.com/office/drawing/2014/main" id="{4E789F38-5267-E24F-A1BC-4A697F273069}"/>
                    </a:ext>
                  </a:extLst>
                </p:cNvPr>
                <p:cNvPicPr/>
                <p:nvPr/>
              </p:nvPicPr>
              <p:blipFill>
                <a:blip r:embed="rId13"/>
                <a:stretch>
                  <a:fillRect/>
                </a:stretch>
              </p:blipFill>
              <p:spPr>
                <a:xfrm>
                  <a:off x="3431445" y="1025849"/>
                  <a:ext cx="1098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4DBCA68-E825-3B48-B12D-675928320D30}"/>
                    </a:ext>
                  </a:extLst>
                </p14:cNvPr>
                <p14:cNvContentPartPr/>
                <p14:nvPr/>
              </p14:nvContentPartPr>
              <p14:xfrm>
                <a:off x="3408045" y="1108289"/>
                <a:ext cx="108000" cy="26640"/>
              </p14:xfrm>
            </p:contentPart>
          </mc:Choice>
          <mc:Fallback xmlns="">
            <p:pic>
              <p:nvPicPr>
                <p:cNvPr id="9" name="Ink 8">
                  <a:extLst>
                    <a:ext uri="{FF2B5EF4-FFF2-40B4-BE49-F238E27FC236}">
                      <a16:creationId xmlns:a16="http://schemas.microsoft.com/office/drawing/2014/main" id="{54DBCA68-E825-3B48-B12D-675928320D30}"/>
                    </a:ext>
                  </a:extLst>
                </p:cNvPr>
                <p:cNvPicPr/>
                <p:nvPr/>
              </p:nvPicPr>
              <p:blipFill>
                <a:blip r:embed="rId15"/>
                <a:stretch>
                  <a:fillRect/>
                </a:stretch>
              </p:blipFill>
              <p:spPr>
                <a:xfrm>
                  <a:off x="3400485" y="1100729"/>
                  <a:ext cx="123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964E90AD-6F3B-BD46-AE42-32A4C52F447D}"/>
                    </a:ext>
                  </a:extLst>
                </p14:cNvPr>
                <p14:cNvContentPartPr/>
                <p14:nvPr/>
              </p14:nvContentPartPr>
              <p14:xfrm>
                <a:off x="3521805" y="1086329"/>
                <a:ext cx="114120" cy="81360"/>
              </p14:xfrm>
            </p:contentPart>
          </mc:Choice>
          <mc:Fallback xmlns="">
            <p:pic>
              <p:nvPicPr>
                <p:cNvPr id="10" name="Ink 9">
                  <a:extLst>
                    <a:ext uri="{FF2B5EF4-FFF2-40B4-BE49-F238E27FC236}">
                      <a16:creationId xmlns:a16="http://schemas.microsoft.com/office/drawing/2014/main" id="{964E90AD-6F3B-BD46-AE42-32A4C52F447D}"/>
                    </a:ext>
                  </a:extLst>
                </p:cNvPr>
                <p:cNvPicPr/>
                <p:nvPr/>
              </p:nvPicPr>
              <p:blipFill>
                <a:blip r:embed="rId17"/>
                <a:stretch>
                  <a:fillRect/>
                </a:stretch>
              </p:blipFill>
              <p:spPr>
                <a:xfrm>
                  <a:off x="3514245" y="1078769"/>
                  <a:ext cx="1292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0996F2E8-4E77-A04F-B131-78B9CC0C257E}"/>
                    </a:ext>
                  </a:extLst>
                </p14:cNvPr>
                <p14:cNvContentPartPr/>
                <p14:nvPr/>
              </p14:nvContentPartPr>
              <p14:xfrm>
                <a:off x="3678405" y="1090649"/>
                <a:ext cx="91440" cy="76320"/>
              </p14:xfrm>
            </p:contentPart>
          </mc:Choice>
          <mc:Fallback xmlns="">
            <p:pic>
              <p:nvPicPr>
                <p:cNvPr id="11" name="Ink 10">
                  <a:extLst>
                    <a:ext uri="{FF2B5EF4-FFF2-40B4-BE49-F238E27FC236}">
                      <a16:creationId xmlns:a16="http://schemas.microsoft.com/office/drawing/2014/main" id="{0996F2E8-4E77-A04F-B131-78B9CC0C257E}"/>
                    </a:ext>
                  </a:extLst>
                </p:cNvPr>
                <p:cNvPicPr/>
                <p:nvPr/>
              </p:nvPicPr>
              <p:blipFill>
                <a:blip r:embed="rId19"/>
                <a:stretch>
                  <a:fillRect/>
                </a:stretch>
              </p:blipFill>
              <p:spPr>
                <a:xfrm>
                  <a:off x="3670845" y="1083089"/>
                  <a:ext cx="1065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42CF9D93-2381-B54C-9D5C-921887021EDA}"/>
                    </a:ext>
                  </a:extLst>
                </p14:cNvPr>
                <p14:cNvContentPartPr/>
                <p14:nvPr/>
              </p14:nvContentPartPr>
              <p14:xfrm>
                <a:off x="3770205" y="1076609"/>
                <a:ext cx="107280" cy="78480"/>
              </p14:xfrm>
            </p:contentPart>
          </mc:Choice>
          <mc:Fallback xmlns="">
            <p:pic>
              <p:nvPicPr>
                <p:cNvPr id="12" name="Ink 11">
                  <a:extLst>
                    <a:ext uri="{FF2B5EF4-FFF2-40B4-BE49-F238E27FC236}">
                      <a16:creationId xmlns:a16="http://schemas.microsoft.com/office/drawing/2014/main" id="{42CF9D93-2381-B54C-9D5C-921887021EDA}"/>
                    </a:ext>
                  </a:extLst>
                </p:cNvPr>
                <p:cNvPicPr/>
                <p:nvPr/>
              </p:nvPicPr>
              <p:blipFill>
                <a:blip r:embed="rId21"/>
                <a:stretch>
                  <a:fillRect/>
                </a:stretch>
              </p:blipFill>
              <p:spPr>
                <a:xfrm>
                  <a:off x="3762645" y="1069049"/>
                  <a:ext cx="1224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818ED002-52C3-E042-879C-F3EBE33DCDBC}"/>
                    </a:ext>
                  </a:extLst>
                </p14:cNvPr>
                <p14:cNvContentPartPr/>
                <p14:nvPr/>
              </p14:nvContentPartPr>
              <p14:xfrm>
                <a:off x="3916005" y="1090649"/>
                <a:ext cx="111600" cy="59400"/>
              </p14:xfrm>
            </p:contentPart>
          </mc:Choice>
          <mc:Fallback xmlns="">
            <p:pic>
              <p:nvPicPr>
                <p:cNvPr id="13" name="Ink 12">
                  <a:extLst>
                    <a:ext uri="{FF2B5EF4-FFF2-40B4-BE49-F238E27FC236}">
                      <a16:creationId xmlns:a16="http://schemas.microsoft.com/office/drawing/2014/main" id="{818ED002-52C3-E042-879C-F3EBE33DCDBC}"/>
                    </a:ext>
                  </a:extLst>
                </p:cNvPr>
                <p:cNvPicPr/>
                <p:nvPr/>
              </p:nvPicPr>
              <p:blipFill>
                <a:blip r:embed="rId23"/>
                <a:stretch>
                  <a:fillRect/>
                </a:stretch>
              </p:blipFill>
              <p:spPr>
                <a:xfrm>
                  <a:off x="3908445" y="1083089"/>
                  <a:ext cx="1267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F11842EA-64EA-1941-A9AA-6A63C4F4D6BF}"/>
                    </a:ext>
                  </a:extLst>
                </p14:cNvPr>
                <p14:cNvContentPartPr/>
                <p14:nvPr/>
              </p14:nvContentPartPr>
              <p14:xfrm>
                <a:off x="4085925" y="1070849"/>
                <a:ext cx="84600" cy="84600"/>
              </p14:xfrm>
            </p:contentPart>
          </mc:Choice>
          <mc:Fallback xmlns="">
            <p:pic>
              <p:nvPicPr>
                <p:cNvPr id="14" name="Ink 13">
                  <a:extLst>
                    <a:ext uri="{FF2B5EF4-FFF2-40B4-BE49-F238E27FC236}">
                      <a16:creationId xmlns:a16="http://schemas.microsoft.com/office/drawing/2014/main" id="{F11842EA-64EA-1941-A9AA-6A63C4F4D6BF}"/>
                    </a:ext>
                  </a:extLst>
                </p:cNvPr>
                <p:cNvPicPr/>
                <p:nvPr/>
              </p:nvPicPr>
              <p:blipFill>
                <a:blip r:embed="rId25"/>
                <a:stretch>
                  <a:fillRect/>
                </a:stretch>
              </p:blipFill>
              <p:spPr>
                <a:xfrm>
                  <a:off x="4078365" y="1063289"/>
                  <a:ext cx="99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926925D3-15FD-D440-B26B-D6C855566186}"/>
                    </a:ext>
                  </a:extLst>
                </p14:cNvPr>
                <p14:cNvContentPartPr/>
                <p14:nvPr/>
              </p14:nvContentPartPr>
              <p14:xfrm>
                <a:off x="4194285" y="1075889"/>
                <a:ext cx="75960" cy="74160"/>
              </p14:xfrm>
            </p:contentPart>
          </mc:Choice>
          <mc:Fallback xmlns="">
            <p:pic>
              <p:nvPicPr>
                <p:cNvPr id="15" name="Ink 14">
                  <a:extLst>
                    <a:ext uri="{FF2B5EF4-FFF2-40B4-BE49-F238E27FC236}">
                      <a16:creationId xmlns:a16="http://schemas.microsoft.com/office/drawing/2014/main" id="{926925D3-15FD-D440-B26B-D6C855566186}"/>
                    </a:ext>
                  </a:extLst>
                </p:cNvPr>
                <p:cNvPicPr/>
                <p:nvPr/>
              </p:nvPicPr>
              <p:blipFill>
                <a:blip r:embed="rId27"/>
                <a:stretch>
                  <a:fillRect/>
                </a:stretch>
              </p:blipFill>
              <p:spPr>
                <a:xfrm>
                  <a:off x="4186725" y="1068329"/>
                  <a:ext cx="91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F3B88BE9-90D4-694D-A632-7ADF39FD45E5}"/>
                    </a:ext>
                  </a:extLst>
                </p14:cNvPr>
                <p14:cNvContentPartPr/>
                <p14:nvPr/>
              </p14:nvContentPartPr>
              <p14:xfrm>
                <a:off x="4408125" y="1096409"/>
                <a:ext cx="187560" cy="72000"/>
              </p14:xfrm>
            </p:contentPart>
          </mc:Choice>
          <mc:Fallback xmlns="">
            <p:pic>
              <p:nvPicPr>
                <p:cNvPr id="17" name="Ink 16">
                  <a:extLst>
                    <a:ext uri="{FF2B5EF4-FFF2-40B4-BE49-F238E27FC236}">
                      <a16:creationId xmlns:a16="http://schemas.microsoft.com/office/drawing/2014/main" id="{F3B88BE9-90D4-694D-A632-7ADF39FD45E5}"/>
                    </a:ext>
                  </a:extLst>
                </p:cNvPr>
                <p:cNvPicPr/>
                <p:nvPr/>
              </p:nvPicPr>
              <p:blipFill>
                <a:blip r:embed="rId29"/>
                <a:stretch>
                  <a:fillRect/>
                </a:stretch>
              </p:blipFill>
              <p:spPr>
                <a:xfrm>
                  <a:off x="4400565" y="1088849"/>
                  <a:ext cx="2026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10FFDB2C-E973-864D-AA1A-2BA626C95A1B}"/>
                    </a:ext>
                  </a:extLst>
                </p14:cNvPr>
                <p14:cNvContentPartPr/>
                <p14:nvPr/>
              </p14:nvContentPartPr>
              <p14:xfrm>
                <a:off x="4660485" y="1010009"/>
                <a:ext cx="29520" cy="200160"/>
              </p14:xfrm>
            </p:contentPart>
          </mc:Choice>
          <mc:Fallback xmlns="">
            <p:pic>
              <p:nvPicPr>
                <p:cNvPr id="18" name="Ink 17">
                  <a:extLst>
                    <a:ext uri="{FF2B5EF4-FFF2-40B4-BE49-F238E27FC236}">
                      <a16:creationId xmlns:a16="http://schemas.microsoft.com/office/drawing/2014/main" id="{10FFDB2C-E973-864D-AA1A-2BA626C95A1B}"/>
                    </a:ext>
                  </a:extLst>
                </p:cNvPr>
                <p:cNvPicPr/>
                <p:nvPr/>
              </p:nvPicPr>
              <p:blipFill>
                <a:blip r:embed="rId31"/>
                <a:stretch>
                  <a:fillRect/>
                </a:stretch>
              </p:blipFill>
              <p:spPr>
                <a:xfrm>
                  <a:off x="4652925" y="1002449"/>
                  <a:ext cx="44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3148ECCB-8090-2843-BAFC-205F1E3DAE56}"/>
                    </a:ext>
                  </a:extLst>
                </p14:cNvPr>
                <p14:cNvContentPartPr/>
                <p14:nvPr/>
              </p14:nvContentPartPr>
              <p14:xfrm>
                <a:off x="4728525" y="1080209"/>
                <a:ext cx="141480" cy="71640"/>
              </p14:xfrm>
            </p:contentPart>
          </mc:Choice>
          <mc:Fallback xmlns="">
            <p:pic>
              <p:nvPicPr>
                <p:cNvPr id="19" name="Ink 18">
                  <a:extLst>
                    <a:ext uri="{FF2B5EF4-FFF2-40B4-BE49-F238E27FC236}">
                      <a16:creationId xmlns:a16="http://schemas.microsoft.com/office/drawing/2014/main" id="{3148ECCB-8090-2843-BAFC-205F1E3DAE56}"/>
                    </a:ext>
                  </a:extLst>
                </p:cNvPr>
                <p:cNvPicPr/>
                <p:nvPr/>
              </p:nvPicPr>
              <p:blipFill>
                <a:blip r:embed="rId33"/>
                <a:stretch>
                  <a:fillRect/>
                </a:stretch>
              </p:blipFill>
              <p:spPr>
                <a:xfrm>
                  <a:off x="4720965" y="1072649"/>
                  <a:ext cx="156600" cy="8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A742BC5E-6759-974E-A591-304815D7E8FF}"/>
                  </a:ext>
                </a:extLst>
              </p14:cNvPr>
              <p14:cNvContentPartPr/>
              <p14:nvPr/>
            </p14:nvContentPartPr>
            <p14:xfrm>
              <a:off x="8890485" y="2725769"/>
              <a:ext cx="360" cy="360"/>
            </p14:xfrm>
          </p:contentPart>
        </mc:Choice>
        <mc:Fallback xmlns="">
          <p:pic>
            <p:nvPicPr>
              <p:cNvPr id="21" name="Ink 20">
                <a:extLst>
                  <a:ext uri="{FF2B5EF4-FFF2-40B4-BE49-F238E27FC236}">
                    <a16:creationId xmlns:a16="http://schemas.microsoft.com/office/drawing/2014/main" id="{A742BC5E-6759-974E-A591-304815D7E8FF}"/>
                  </a:ext>
                </a:extLst>
              </p:cNvPr>
              <p:cNvPicPr/>
              <p:nvPr/>
            </p:nvPicPr>
            <p:blipFill>
              <a:blip r:embed="rId35"/>
              <a:stretch>
                <a:fillRect/>
              </a:stretch>
            </p:blipFill>
            <p:spPr>
              <a:xfrm>
                <a:off x="8886165" y="2721449"/>
                <a:ext cx="9000" cy="9000"/>
              </a:xfrm>
              <a:prstGeom prst="rect">
                <a:avLst/>
              </a:prstGeom>
            </p:spPr>
          </p:pic>
        </mc:Fallback>
      </mc:AlternateContent>
      <p:grpSp>
        <p:nvGrpSpPr>
          <p:cNvPr id="31" name="Group 30">
            <a:extLst>
              <a:ext uri="{FF2B5EF4-FFF2-40B4-BE49-F238E27FC236}">
                <a16:creationId xmlns:a16="http://schemas.microsoft.com/office/drawing/2014/main" id="{A86B6AE2-17E6-2543-98CA-A9FEA677E8E9}"/>
              </a:ext>
            </a:extLst>
          </p:cNvPr>
          <p:cNvGrpSpPr/>
          <p:nvPr/>
        </p:nvGrpSpPr>
        <p:grpSpPr>
          <a:xfrm>
            <a:off x="5125245" y="1090289"/>
            <a:ext cx="1109520" cy="752760"/>
            <a:chOff x="5125245" y="1090289"/>
            <a:chExt cx="1109520" cy="752760"/>
          </a:xfrm>
        </p:grpSpPr>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BB48CB53-69D5-9E4A-999F-F85084E9E2DA}"/>
                    </a:ext>
                  </a:extLst>
                </p14:cNvPr>
                <p14:cNvContentPartPr/>
                <p14:nvPr/>
              </p14:nvContentPartPr>
              <p14:xfrm>
                <a:off x="5550765" y="1532009"/>
                <a:ext cx="255600" cy="60840"/>
              </p14:xfrm>
            </p:contentPart>
          </mc:Choice>
          <mc:Fallback xmlns="">
            <p:pic>
              <p:nvPicPr>
                <p:cNvPr id="22" name="Ink 21">
                  <a:extLst>
                    <a:ext uri="{FF2B5EF4-FFF2-40B4-BE49-F238E27FC236}">
                      <a16:creationId xmlns:a16="http://schemas.microsoft.com/office/drawing/2014/main" id="{BB48CB53-69D5-9E4A-999F-F85084E9E2DA}"/>
                    </a:ext>
                  </a:extLst>
                </p:cNvPr>
                <p:cNvPicPr/>
                <p:nvPr/>
              </p:nvPicPr>
              <p:blipFill>
                <a:blip r:embed="rId37"/>
                <a:stretch>
                  <a:fillRect/>
                </a:stretch>
              </p:blipFill>
              <p:spPr>
                <a:xfrm>
                  <a:off x="5543205" y="1524449"/>
                  <a:ext cx="270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7899636D-371D-3D4C-9793-A3DE25F7440C}"/>
                    </a:ext>
                  </a:extLst>
                </p14:cNvPr>
                <p14:cNvContentPartPr/>
                <p14:nvPr/>
              </p14:nvContentPartPr>
              <p14:xfrm>
                <a:off x="5863245" y="1602569"/>
                <a:ext cx="38520" cy="81360"/>
              </p14:xfrm>
            </p:contentPart>
          </mc:Choice>
          <mc:Fallback xmlns="">
            <p:pic>
              <p:nvPicPr>
                <p:cNvPr id="23" name="Ink 22">
                  <a:extLst>
                    <a:ext uri="{FF2B5EF4-FFF2-40B4-BE49-F238E27FC236}">
                      <a16:creationId xmlns:a16="http://schemas.microsoft.com/office/drawing/2014/main" id="{7899636D-371D-3D4C-9793-A3DE25F7440C}"/>
                    </a:ext>
                  </a:extLst>
                </p:cNvPr>
                <p:cNvPicPr/>
                <p:nvPr/>
              </p:nvPicPr>
              <p:blipFill>
                <a:blip r:embed="rId39"/>
                <a:stretch>
                  <a:fillRect/>
                </a:stretch>
              </p:blipFill>
              <p:spPr>
                <a:xfrm>
                  <a:off x="5855685" y="1595009"/>
                  <a:ext cx="536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6E2B1F24-4ADC-FE49-83EC-576AF4E46696}"/>
                    </a:ext>
                  </a:extLst>
                </p14:cNvPr>
                <p14:cNvContentPartPr/>
                <p14:nvPr/>
              </p14:nvContentPartPr>
              <p14:xfrm>
                <a:off x="5848485" y="1704449"/>
                <a:ext cx="82440" cy="18720"/>
              </p14:xfrm>
            </p:contentPart>
          </mc:Choice>
          <mc:Fallback xmlns="">
            <p:pic>
              <p:nvPicPr>
                <p:cNvPr id="24" name="Ink 23">
                  <a:extLst>
                    <a:ext uri="{FF2B5EF4-FFF2-40B4-BE49-F238E27FC236}">
                      <a16:creationId xmlns:a16="http://schemas.microsoft.com/office/drawing/2014/main" id="{6E2B1F24-4ADC-FE49-83EC-576AF4E46696}"/>
                    </a:ext>
                  </a:extLst>
                </p:cNvPr>
                <p:cNvPicPr/>
                <p:nvPr/>
              </p:nvPicPr>
              <p:blipFill>
                <a:blip r:embed="rId41"/>
                <a:stretch>
                  <a:fillRect/>
                </a:stretch>
              </p:blipFill>
              <p:spPr>
                <a:xfrm>
                  <a:off x="5840925" y="1696889"/>
                  <a:ext cx="975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1FD006C7-4301-CC49-8A72-5423F1E79DAB}"/>
                    </a:ext>
                  </a:extLst>
                </p14:cNvPr>
                <p14:cNvContentPartPr/>
                <p14:nvPr/>
              </p14:nvContentPartPr>
              <p14:xfrm>
                <a:off x="5899605" y="1539209"/>
                <a:ext cx="145080" cy="303840"/>
              </p14:xfrm>
            </p:contentPart>
          </mc:Choice>
          <mc:Fallback xmlns="">
            <p:pic>
              <p:nvPicPr>
                <p:cNvPr id="26" name="Ink 25">
                  <a:extLst>
                    <a:ext uri="{FF2B5EF4-FFF2-40B4-BE49-F238E27FC236}">
                      <a16:creationId xmlns:a16="http://schemas.microsoft.com/office/drawing/2014/main" id="{1FD006C7-4301-CC49-8A72-5423F1E79DAB}"/>
                    </a:ext>
                  </a:extLst>
                </p:cNvPr>
                <p:cNvPicPr/>
                <p:nvPr/>
              </p:nvPicPr>
              <p:blipFill>
                <a:blip r:embed="rId43"/>
                <a:stretch>
                  <a:fillRect/>
                </a:stretch>
              </p:blipFill>
              <p:spPr>
                <a:xfrm>
                  <a:off x="5892045" y="1532009"/>
                  <a:ext cx="1602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7193E615-5862-5E47-A4DF-2C34AF55CCA1}"/>
                    </a:ext>
                  </a:extLst>
                </p14:cNvPr>
                <p14:cNvContentPartPr/>
                <p14:nvPr/>
              </p14:nvContentPartPr>
              <p14:xfrm>
                <a:off x="6009405" y="1675649"/>
                <a:ext cx="77040" cy="112320"/>
              </p14:xfrm>
            </p:contentPart>
          </mc:Choice>
          <mc:Fallback xmlns="">
            <p:pic>
              <p:nvPicPr>
                <p:cNvPr id="27" name="Ink 26">
                  <a:extLst>
                    <a:ext uri="{FF2B5EF4-FFF2-40B4-BE49-F238E27FC236}">
                      <a16:creationId xmlns:a16="http://schemas.microsoft.com/office/drawing/2014/main" id="{7193E615-5862-5E47-A4DF-2C34AF55CCA1}"/>
                    </a:ext>
                  </a:extLst>
                </p:cNvPr>
                <p:cNvPicPr/>
                <p:nvPr/>
              </p:nvPicPr>
              <p:blipFill>
                <a:blip r:embed="rId45"/>
                <a:stretch>
                  <a:fillRect/>
                </a:stretch>
              </p:blipFill>
              <p:spPr>
                <a:xfrm>
                  <a:off x="6001845" y="1668089"/>
                  <a:ext cx="918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75126FC5-565D-8540-AE26-55A533B5C554}"/>
                    </a:ext>
                  </a:extLst>
                </p14:cNvPr>
                <p14:cNvContentPartPr/>
                <p14:nvPr/>
              </p14:nvContentPartPr>
              <p14:xfrm>
                <a:off x="5125245" y="1090289"/>
                <a:ext cx="1109520" cy="621000"/>
              </p14:xfrm>
            </p:contentPart>
          </mc:Choice>
          <mc:Fallback xmlns="">
            <p:pic>
              <p:nvPicPr>
                <p:cNvPr id="29" name="Ink 28">
                  <a:extLst>
                    <a:ext uri="{FF2B5EF4-FFF2-40B4-BE49-F238E27FC236}">
                      <a16:creationId xmlns:a16="http://schemas.microsoft.com/office/drawing/2014/main" id="{75126FC5-565D-8540-AE26-55A533B5C554}"/>
                    </a:ext>
                  </a:extLst>
                </p:cNvPr>
                <p:cNvPicPr/>
                <p:nvPr/>
              </p:nvPicPr>
              <p:blipFill>
                <a:blip r:embed="rId47"/>
                <a:stretch>
                  <a:fillRect/>
                </a:stretch>
              </p:blipFill>
              <p:spPr>
                <a:xfrm>
                  <a:off x="5118045" y="1082729"/>
                  <a:ext cx="112464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91FE0FB5-FEB3-1F4A-8A57-C34B2B046440}"/>
                    </a:ext>
                  </a:extLst>
                </p14:cNvPr>
                <p14:cNvContentPartPr/>
                <p14:nvPr/>
              </p14:nvContentPartPr>
              <p14:xfrm>
                <a:off x="6073845" y="1618049"/>
                <a:ext cx="85680" cy="50040"/>
              </p14:xfrm>
            </p:contentPart>
          </mc:Choice>
          <mc:Fallback xmlns="">
            <p:pic>
              <p:nvPicPr>
                <p:cNvPr id="30" name="Ink 29">
                  <a:extLst>
                    <a:ext uri="{FF2B5EF4-FFF2-40B4-BE49-F238E27FC236}">
                      <a16:creationId xmlns:a16="http://schemas.microsoft.com/office/drawing/2014/main" id="{91FE0FB5-FEB3-1F4A-8A57-C34B2B046440}"/>
                    </a:ext>
                  </a:extLst>
                </p:cNvPr>
                <p:cNvPicPr/>
                <p:nvPr/>
              </p:nvPicPr>
              <p:blipFill>
                <a:blip r:embed="rId49"/>
                <a:stretch>
                  <a:fillRect/>
                </a:stretch>
              </p:blipFill>
              <p:spPr>
                <a:xfrm>
                  <a:off x="6066285" y="1610489"/>
                  <a:ext cx="100800" cy="65160"/>
                </a:xfrm>
                <a:prstGeom prst="rect">
                  <a:avLst/>
                </a:prstGeom>
              </p:spPr>
            </p:pic>
          </mc:Fallback>
        </mc:AlternateContent>
      </p:grpSp>
      <p:grpSp>
        <p:nvGrpSpPr>
          <p:cNvPr id="39" name="Group 38">
            <a:extLst>
              <a:ext uri="{FF2B5EF4-FFF2-40B4-BE49-F238E27FC236}">
                <a16:creationId xmlns:a16="http://schemas.microsoft.com/office/drawing/2014/main" id="{7534E8D1-2DF4-8446-AD6C-7387BA69F0C3}"/>
              </a:ext>
            </a:extLst>
          </p:cNvPr>
          <p:cNvGrpSpPr/>
          <p:nvPr/>
        </p:nvGrpSpPr>
        <p:grpSpPr>
          <a:xfrm>
            <a:off x="5899965" y="1888049"/>
            <a:ext cx="457200" cy="243360"/>
            <a:chOff x="5899965" y="1888049"/>
            <a:chExt cx="457200" cy="243360"/>
          </a:xfrm>
        </p:grpSpPr>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B914FA2F-59AF-724B-9DB7-94D2CAE769B0}"/>
                    </a:ext>
                  </a:extLst>
                </p14:cNvPr>
                <p14:cNvContentPartPr/>
                <p14:nvPr/>
              </p14:nvContentPartPr>
              <p14:xfrm>
                <a:off x="5901045" y="1911449"/>
                <a:ext cx="47160" cy="74160"/>
              </p14:xfrm>
            </p:contentPart>
          </mc:Choice>
          <mc:Fallback xmlns="">
            <p:pic>
              <p:nvPicPr>
                <p:cNvPr id="32" name="Ink 31">
                  <a:extLst>
                    <a:ext uri="{FF2B5EF4-FFF2-40B4-BE49-F238E27FC236}">
                      <a16:creationId xmlns:a16="http://schemas.microsoft.com/office/drawing/2014/main" id="{B914FA2F-59AF-724B-9DB7-94D2CAE769B0}"/>
                    </a:ext>
                  </a:extLst>
                </p:cNvPr>
                <p:cNvPicPr/>
                <p:nvPr/>
              </p:nvPicPr>
              <p:blipFill>
                <a:blip r:embed="rId51"/>
                <a:stretch>
                  <a:fillRect/>
                </a:stretch>
              </p:blipFill>
              <p:spPr>
                <a:xfrm>
                  <a:off x="5893485" y="1903889"/>
                  <a:ext cx="622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61EFB361-1296-944D-9AFC-F8A1DBF8DE38}"/>
                    </a:ext>
                  </a:extLst>
                </p14:cNvPr>
                <p14:cNvContentPartPr/>
                <p14:nvPr/>
              </p14:nvContentPartPr>
              <p14:xfrm>
                <a:off x="5899965" y="1888049"/>
                <a:ext cx="154080" cy="243360"/>
              </p14:xfrm>
            </p:contentPart>
          </mc:Choice>
          <mc:Fallback xmlns="">
            <p:pic>
              <p:nvPicPr>
                <p:cNvPr id="33" name="Ink 32">
                  <a:extLst>
                    <a:ext uri="{FF2B5EF4-FFF2-40B4-BE49-F238E27FC236}">
                      <a16:creationId xmlns:a16="http://schemas.microsoft.com/office/drawing/2014/main" id="{61EFB361-1296-944D-9AFC-F8A1DBF8DE38}"/>
                    </a:ext>
                  </a:extLst>
                </p:cNvPr>
                <p:cNvPicPr/>
                <p:nvPr/>
              </p:nvPicPr>
              <p:blipFill>
                <a:blip r:embed="rId53"/>
                <a:stretch>
                  <a:fillRect/>
                </a:stretch>
              </p:blipFill>
              <p:spPr>
                <a:xfrm>
                  <a:off x="5892765" y="1880489"/>
                  <a:ext cx="169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FD009A5A-18F0-FD46-AA32-F49C4ADC2613}"/>
                    </a:ext>
                  </a:extLst>
                </p14:cNvPr>
                <p14:cNvContentPartPr/>
                <p14:nvPr/>
              </p14:nvContentPartPr>
              <p14:xfrm>
                <a:off x="6005085" y="1983809"/>
                <a:ext cx="81000" cy="118080"/>
              </p14:xfrm>
            </p:contentPart>
          </mc:Choice>
          <mc:Fallback xmlns="">
            <p:pic>
              <p:nvPicPr>
                <p:cNvPr id="34" name="Ink 33">
                  <a:extLst>
                    <a:ext uri="{FF2B5EF4-FFF2-40B4-BE49-F238E27FC236}">
                      <a16:creationId xmlns:a16="http://schemas.microsoft.com/office/drawing/2014/main" id="{FD009A5A-18F0-FD46-AA32-F49C4ADC2613}"/>
                    </a:ext>
                  </a:extLst>
                </p:cNvPr>
                <p:cNvPicPr/>
                <p:nvPr/>
              </p:nvPicPr>
              <p:blipFill>
                <a:blip r:embed="rId55"/>
                <a:stretch>
                  <a:fillRect/>
                </a:stretch>
              </p:blipFill>
              <p:spPr>
                <a:xfrm>
                  <a:off x="5997525" y="1976249"/>
                  <a:ext cx="95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8C0C69AF-00E9-AF47-B71E-B3E4B54B5414}"/>
                    </a:ext>
                  </a:extLst>
                </p14:cNvPr>
                <p14:cNvContentPartPr/>
                <p14:nvPr/>
              </p14:nvContentPartPr>
              <p14:xfrm>
                <a:off x="6124965" y="2018009"/>
                <a:ext cx="11520" cy="33120"/>
              </p14:xfrm>
            </p:contentPart>
          </mc:Choice>
          <mc:Fallback xmlns="">
            <p:pic>
              <p:nvPicPr>
                <p:cNvPr id="35" name="Ink 34">
                  <a:extLst>
                    <a:ext uri="{FF2B5EF4-FFF2-40B4-BE49-F238E27FC236}">
                      <a16:creationId xmlns:a16="http://schemas.microsoft.com/office/drawing/2014/main" id="{8C0C69AF-00E9-AF47-B71E-B3E4B54B5414}"/>
                    </a:ext>
                  </a:extLst>
                </p:cNvPr>
                <p:cNvPicPr/>
                <p:nvPr/>
              </p:nvPicPr>
              <p:blipFill>
                <a:blip r:embed="rId57"/>
                <a:stretch>
                  <a:fillRect/>
                </a:stretch>
              </p:blipFill>
              <p:spPr>
                <a:xfrm>
                  <a:off x="6117405" y="2010449"/>
                  <a:ext cx="26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601608DB-741E-194F-B74B-CA5ACD27AE0D}"/>
                    </a:ext>
                  </a:extLst>
                </p14:cNvPr>
                <p14:cNvContentPartPr/>
                <p14:nvPr/>
              </p14:nvContentPartPr>
              <p14:xfrm>
                <a:off x="6189405" y="1960409"/>
                <a:ext cx="38520" cy="131400"/>
              </p14:xfrm>
            </p:contentPart>
          </mc:Choice>
          <mc:Fallback xmlns="">
            <p:pic>
              <p:nvPicPr>
                <p:cNvPr id="36" name="Ink 35">
                  <a:extLst>
                    <a:ext uri="{FF2B5EF4-FFF2-40B4-BE49-F238E27FC236}">
                      <a16:creationId xmlns:a16="http://schemas.microsoft.com/office/drawing/2014/main" id="{601608DB-741E-194F-B74B-CA5ACD27AE0D}"/>
                    </a:ext>
                  </a:extLst>
                </p:cNvPr>
                <p:cNvPicPr/>
                <p:nvPr/>
              </p:nvPicPr>
              <p:blipFill>
                <a:blip r:embed="rId59"/>
                <a:stretch>
                  <a:fillRect/>
                </a:stretch>
              </p:blipFill>
              <p:spPr>
                <a:xfrm>
                  <a:off x="6181845" y="1952849"/>
                  <a:ext cx="536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1031E256-98C4-3F42-B5E1-9B7C2D1253BF}"/>
                    </a:ext>
                  </a:extLst>
                </p14:cNvPr>
                <p14:cNvContentPartPr/>
                <p14:nvPr/>
              </p14:nvContentPartPr>
              <p14:xfrm>
                <a:off x="6305685" y="1931969"/>
                <a:ext cx="51480" cy="23760"/>
              </p14:xfrm>
            </p:contentPart>
          </mc:Choice>
          <mc:Fallback xmlns="">
            <p:pic>
              <p:nvPicPr>
                <p:cNvPr id="37" name="Ink 36">
                  <a:extLst>
                    <a:ext uri="{FF2B5EF4-FFF2-40B4-BE49-F238E27FC236}">
                      <a16:creationId xmlns:a16="http://schemas.microsoft.com/office/drawing/2014/main" id="{1031E256-98C4-3F42-B5E1-9B7C2D1253BF}"/>
                    </a:ext>
                  </a:extLst>
                </p:cNvPr>
                <p:cNvPicPr/>
                <p:nvPr/>
              </p:nvPicPr>
              <p:blipFill>
                <a:blip r:embed="rId61"/>
                <a:stretch>
                  <a:fillRect/>
                </a:stretch>
              </p:blipFill>
              <p:spPr>
                <a:xfrm>
                  <a:off x="6298125" y="1924409"/>
                  <a:ext cx="66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03EF2FB0-28D5-9E44-8578-61E983B4743A}"/>
                    </a:ext>
                  </a:extLst>
                </p14:cNvPr>
                <p14:cNvContentPartPr/>
                <p14:nvPr/>
              </p14:nvContentPartPr>
              <p14:xfrm>
                <a:off x="6272205" y="1947089"/>
                <a:ext cx="81720" cy="115200"/>
              </p14:xfrm>
            </p:contentPart>
          </mc:Choice>
          <mc:Fallback xmlns="">
            <p:pic>
              <p:nvPicPr>
                <p:cNvPr id="38" name="Ink 37">
                  <a:extLst>
                    <a:ext uri="{FF2B5EF4-FFF2-40B4-BE49-F238E27FC236}">
                      <a16:creationId xmlns:a16="http://schemas.microsoft.com/office/drawing/2014/main" id="{03EF2FB0-28D5-9E44-8578-61E983B4743A}"/>
                    </a:ext>
                  </a:extLst>
                </p:cNvPr>
                <p:cNvPicPr/>
                <p:nvPr/>
              </p:nvPicPr>
              <p:blipFill>
                <a:blip r:embed="rId63"/>
                <a:stretch>
                  <a:fillRect/>
                </a:stretch>
              </p:blipFill>
              <p:spPr>
                <a:xfrm>
                  <a:off x="6264645" y="1939529"/>
                  <a:ext cx="96840" cy="130320"/>
                </a:xfrm>
                <a:prstGeom prst="rect">
                  <a:avLst/>
                </a:prstGeom>
              </p:spPr>
            </p:pic>
          </mc:Fallback>
        </mc:AlternateContent>
      </p:grpSp>
      <p:grpSp>
        <p:nvGrpSpPr>
          <p:cNvPr id="60" name="Group 59">
            <a:extLst>
              <a:ext uri="{FF2B5EF4-FFF2-40B4-BE49-F238E27FC236}">
                <a16:creationId xmlns:a16="http://schemas.microsoft.com/office/drawing/2014/main" id="{9C5D3665-B913-2F45-AB00-AFE4C173171D}"/>
              </a:ext>
            </a:extLst>
          </p:cNvPr>
          <p:cNvGrpSpPr/>
          <p:nvPr/>
        </p:nvGrpSpPr>
        <p:grpSpPr>
          <a:xfrm>
            <a:off x="305205" y="368489"/>
            <a:ext cx="2001600" cy="666000"/>
            <a:chOff x="305205" y="368489"/>
            <a:chExt cx="2001600" cy="666000"/>
          </a:xfrm>
        </p:grpSpPr>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6C0B6A42-A7D8-504C-87E7-83C39AD84CDF}"/>
                    </a:ext>
                  </a:extLst>
                </p14:cNvPr>
                <p14:cNvContentPartPr/>
                <p14:nvPr/>
              </p14:nvContentPartPr>
              <p14:xfrm>
                <a:off x="305205" y="800849"/>
                <a:ext cx="73080" cy="233640"/>
              </p14:xfrm>
            </p:contentPart>
          </mc:Choice>
          <mc:Fallback xmlns="">
            <p:pic>
              <p:nvPicPr>
                <p:cNvPr id="40" name="Ink 39">
                  <a:extLst>
                    <a:ext uri="{FF2B5EF4-FFF2-40B4-BE49-F238E27FC236}">
                      <a16:creationId xmlns:a16="http://schemas.microsoft.com/office/drawing/2014/main" id="{6C0B6A42-A7D8-504C-87E7-83C39AD84CDF}"/>
                    </a:ext>
                  </a:extLst>
                </p:cNvPr>
                <p:cNvPicPr/>
                <p:nvPr/>
              </p:nvPicPr>
              <p:blipFill>
                <a:blip r:embed="rId65"/>
                <a:stretch>
                  <a:fillRect/>
                </a:stretch>
              </p:blipFill>
              <p:spPr>
                <a:xfrm>
                  <a:off x="297645" y="793289"/>
                  <a:ext cx="882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7DD8117D-A6C9-7240-8779-BBF981329BAC}"/>
                    </a:ext>
                  </a:extLst>
                </p14:cNvPr>
                <p14:cNvContentPartPr/>
                <p14:nvPr/>
              </p14:nvContentPartPr>
              <p14:xfrm>
                <a:off x="430125" y="854489"/>
                <a:ext cx="93960" cy="98280"/>
              </p14:xfrm>
            </p:contentPart>
          </mc:Choice>
          <mc:Fallback xmlns="">
            <p:pic>
              <p:nvPicPr>
                <p:cNvPr id="41" name="Ink 40">
                  <a:extLst>
                    <a:ext uri="{FF2B5EF4-FFF2-40B4-BE49-F238E27FC236}">
                      <a16:creationId xmlns:a16="http://schemas.microsoft.com/office/drawing/2014/main" id="{7DD8117D-A6C9-7240-8779-BBF981329BAC}"/>
                    </a:ext>
                  </a:extLst>
                </p:cNvPr>
                <p:cNvPicPr/>
                <p:nvPr/>
              </p:nvPicPr>
              <p:blipFill>
                <a:blip r:embed="rId67"/>
                <a:stretch>
                  <a:fillRect/>
                </a:stretch>
              </p:blipFill>
              <p:spPr>
                <a:xfrm>
                  <a:off x="422565" y="847289"/>
                  <a:ext cx="1090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C921FEAD-F93C-D041-9BFA-B31B1DF60794}"/>
                    </a:ext>
                  </a:extLst>
                </p14:cNvPr>
                <p14:cNvContentPartPr/>
                <p14:nvPr/>
              </p14:nvContentPartPr>
              <p14:xfrm>
                <a:off x="558285" y="842969"/>
                <a:ext cx="70560" cy="78840"/>
              </p14:xfrm>
            </p:contentPart>
          </mc:Choice>
          <mc:Fallback xmlns="">
            <p:pic>
              <p:nvPicPr>
                <p:cNvPr id="42" name="Ink 41">
                  <a:extLst>
                    <a:ext uri="{FF2B5EF4-FFF2-40B4-BE49-F238E27FC236}">
                      <a16:creationId xmlns:a16="http://schemas.microsoft.com/office/drawing/2014/main" id="{C921FEAD-F93C-D041-9BFA-B31B1DF60794}"/>
                    </a:ext>
                  </a:extLst>
                </p:cNvPr>
                <p:cNvPicPr/>
                <p:nvPr/>
              </p:nvPicPr>
              <p:blipFill>
                <a:blip r:embed="rId69"/>
                <a:stretch>
                  <a:fillRect/>
                </a:stretch>
              </p:blipFill>
              <p:spPr>
                <a:xfrm>
                  <a:off x="550725" y="835409"/>
                  <a:ext cx="85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7705B4A1-7B1D-3D4B-ADE3-7021C7FA0235}"/>
                    </a:ext>
                  </a:extLst>
                </p14:cNvPr>
                <p14:cNvContentPartPr/>
                <p14:nvPr/>
              </p14:nvContentPartPr>
              <p14:xfrm>
                <a:off x="650445" y="808769"/>
                <a:ext cx="81000" cy="91080"/>
              </p14:xfrm>
            </p:contentPart>
          </mc:Choice>
          <mc:Fallback xmlns="">
            <p:pic>
              <p:nvPicPr>
                <p:cNvPr id="43" name="Ink 42">
                  <a:extLst>
                    <a:ext uri="{FF2B5EF4-FFF2-40B4-BE49-F238E27FC236}">
                      <a16:creationId xmlns:a16="http://schemas.microsoft.com/office/drawing/2014/main" id="{7705B4A1-7B1D-3D4B-ADE3-7021C7FA0235}"/>
                    </a:ext>
                  </a:extLst>
                </p:cNvPr>
                <p:cNvPicPr/>
                <p:nvPr/>
              </p:nvPicPr>
              <p:blipFill>
                <a:blip r:embed="rId71"/>
                <a:stretch>
                  <a:fillRect/>
                </a:stretch>
              </p:blipFill>
              <p:spPr>
                <a:xfrm>
                  <a:off x="642885" y="801209"/>
                  <a:ext cx="96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92A8628B-E814-D346-8CAF-204C4BADD516}"/>
                    </a:ext>
                  </a:extLst>
                </p14:cNvPr>
                <p14:cNvContentPartPr/>
                <p14:nvPr/>
              </p14:nvContentPartPr>
              <p14:xfrm>
                <a:off x="748365" y="801569"/>
                <a:ext cx="120240" cy="76320"/>
              </p14:xfrm>
            </p:contentPart>
          </mc:Choice>
          <mc:Fallback xmlns="">
            <p:pic>
              <p:nvPicPr>
                <p:cNvPr id="44" name="Ink 43">
                  <a:extLst>
                    <a:ext uri="{FF2B5EF4-FFF2-40B4-BE49-F238E27FC236}">
                      <a16:creationId xmlns:a16="http://schemas.microsoft.com/office/drawing/2014/main" id="{92A8628B-E814-D346-8CAF-204C4BADD516}"/>
                    </a:ext>
                  </a:extLst>
                </p:cNvPr>
                <p:cNvPicPr/>
                <p:nvPr/>
              </p:nvPicPr>
              <p:blipFill>
                <a:blip r:embed="rId73"/>
                <a:stretch>
                  <a:fillRect/>
                </a:stretch>
              </p:blipFill>
              <p:spPr>
                <a:xfrm>
                  <a:off x="740805" y="794009"/>
                  <a:ext cx="1353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7972AD7F-986B-6944-A8B4-85FB1C07D414}"/>
                    </a:ext>
                  </a:extLst>
                </p14:cNvPr>
                <p14:cNvContentPartPr/>
                <p14:nvPr/>
              </p14:nvContentPartPr>
              <p14:xfrm>
                <a:off x="915765" y="774569"/>
                <a:ext cx="96840" cy="53640"/>
              </p14:xfrm>
            </p:contentPart>
          </mc:Choice>
          <mc:Fallback xmlns="">
            <p:pic>
              <p:nvPicPr>
                <p:cNvPr id="45" name="Ink 44">
                  <a:extLst>
                    <a:ext uri="{FF2B5EF4-FFF2-40B4-BE49-F238E27FC236}">
                      <a16:creationId xmlns:a16="http://schemas.microsoft.com/office/drawing/2014/main" id="{7972AD7F-986B-6944-A8B4-85FB1C07D414}"/>
                    </a:ext>
                  </a:extLst>
                </p:cNvPr>
                <p:cNvPicPr/>
                <p:nvPr/>
              </p:nvPicPr>
              <p:blipFill>
                <a:blip r:embed="rId75"/>
                <a:stretch>
                  <a:fillRect/>
                </a:stretch>
              </p:blipFill>
              <p:spPr>
                <a:xfrm>
                  <a:off x="908205" y="767009"/>
                  <a:ext cx="111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67794B83-91CE-1147-B226-D3178524EF6B}"/>
                    </a:ext>
                  </a:extLst>
                </p14:cNvPr>
                <p14:cNvContentPartPr/>
                <p14:nvPr/>
              </p14:nvContentPartPr>
              <p14:xfrm>
                <a:off x="1002165" y="587369"/>
                <a:ext cx="43560" cy="197280"/>
              </p14:xfrm>
            </p:contentPart>
          </mc:Choice>
          <mc:Fallback xmlns="">
            <p:pic>
              <p:nvPicPr>
                <p:cNvPr id="46" name="Ink 45">
                  <a:extLst>
                    <a:ext uri="{FF2B5EF4-FFF2-40B4-BE49-F238E27FC236}">
                      <a16:creationId xmlns:a16="http://schemas.microsoft.com/office/drawing/2014/main" id="{67794B83-91CE-1147-B226-D3178524EF6B}"/>
                    </a:ext>
                  </a:extLst>
                </p:cNvPr>
                <p:cNvPicPr/>
                <p:nvPr/>
              </p:nvPicPr>
              <p:blipFill>
                <a:blip r:embed="rId77"/>
                <a:stretch>
                  <a:fillRect/>
                </a:stretch>
              </p:blipFill>
              <p:spPr>
                <a:xfrm>
                  <a:off x="994605" y="579809"/>
                  <a:ext cx="58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12967E19-9135-E64A-9B98-BE03165F9A98}"/>
                    </a:ext>
                  </a:extLst>
                </p14:cNvPr>
                <p14:cNvContentPartPr/>
                <p14:nvPr/>
              </p14:nvContentPartPr>
              <p14:xfrm>
                <a:off x="1084965" y="715169"/>
                <a:ext cx="21600" cy="79560"/>
              </p14:xfrm>
            </p:contentPart>
          </mc:Choice>
          <mc:Fallback xmlns="">
            <p:pic>
              <p:nvPicPr>
                <p:cNvPr id="47" name="Ink 46">
                  <a:extLst>
                    <a:ext uri="{FF2B5EF4-FFF2-40B4-BE49-F238E27FC236}">
                      <a16:creationId xmlns:a16="http://schemas.microsoft.com/office/drawing/2014/main" id="{12967E19-9135-E64A-9B98-BE03165F9A98}"/>
                    </a:ext>
                  </a:extLst>
                </p:cNvPr>
                <p:cNvPicPr/>
                <p:nvPr/>
              </p:nvPicPr>
              <p:blipFill>
                <a:blip r:embed="rId79"/>
                <a:stretch>
                  <a:fillRect/>
                </a:stretch>
              </p:blipFill>
              <p:spPr>
                <a:xfrm>
                  <a:off x="1077405" y="707609"/>
                  <a:ext cx="367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D67B0D80-BE9C-F34A-98C2-3DE413DD61F6}"/>
                    </a:ext>
                  </a:extLst>
                </p14:cNvPr>
                <p14:cNvContentPartPr/>
                <p14:nvPr/>
              </p14:nvContentPartPr>
              <p14:xfrm>
                <a:off x="1084245" y="635609"/>
                <a:ext cx="360" cy="3960"/>
              </p14:xfrm>
            </p:contentPart>
          </mc:Choice>
          <mc:Fallback xmlns="">
            <p:pic>
              <p:nvPicPr>
                <p:cNvPr id="48" name="Ink 47">
                  <a:extLst>
                    <a:ext uri="{FF2B5EF4-FFF2-40B4-BE49-F238E27FC236}">
                      <a16:creationId xmlns:a16="http://schemas.microsoft.com/office/drawing/2014/main" id="{D67B0D80-BE9C-F34A-98C2-3DE413DD61F6}"/>
                    </a:ext>
                  </a:extLst>
                </p:cNvPr>
                <p:cNvPicPr/>
                <p:nvPr/>
              </p:nvPicPr>
              <p:blipFill>
                <a:blip r:embed="rId81"/>
                <a:stretch>
                  <a:fillRect/>
                </a:stretch>
              </p:blipFill>
              <p:spPr>
                <a:xfrm>
                  <a:off x="1076685" y="628049"/>
                  <a:ext cx="15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31ACCB84-0BB0-1345-82CC-5E8D28465E4D}"/>
                    </a:ext>
                  </a:extLst>
                </p14:cNvPr>
                <p14:cNvContentPartPr/>
                <p14:nvPr/>
              </p14:nvContentPartPr>
              <p14:xfrm>
                <a:off x="1147245" y="681689"/>
                <a:ext cx="91800" cy="91440"/>
              </p14:xfrm>
            </p:contentPart>
          </mc:Choice>
          <mc:Fallback xmlns="">
            <p:pic>
              <p:nvPicPr>
                <p:cNvPr id="49" name="Ink 48">
                  <a:extLst>
                    <a:ext uri="{FF2B5EF4-FFF2-40B4-BE49-F238E27FC236}">
                      <a16:creationId xmlns:a16="http://schemas.microsoft.com/office/drawing/2014/main" id="{31ACCB84-0BB0-1345-82CC-5E8D28465E4D}"/>
                    </a:ext>
                  </a:extLst>
                </p:cNvPr>
                <p:cNvPicPr/>
                <p:nvPr/>
              </p:nvPicPr>
              <p:blipFill>
                <a:blip r:embed="rId83"/>
                <a:stretch>
                  <a:fillRect/>
                </a:stretch>
              </p:blipFill>
              <p:spPr>
                <a:xfrm>
                  <a:off x="1139685" y="674129"/>
                  <a:ext cx="106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2C9DCEB3-3B43-2F43-95C5-E0B56DFC4C71}"/>
                    </a:ext>
                  </a:extLst>
                </p14:cNvPr>
                <p14:cNvContentPartPr/>
                <p14:nvPr/>
              </p14:nvContentPartPr>
              <p14:xfrm>
                <a:off x="1268205" y="660809"/>
                <a:ext cx="61920" cy="82440"/>
              </p14:xfrm>
            </p:contentPart>
          </mc:Choice>
          <mc:Fallback xmlns="">
            <p:pic>
              <p:nvPicPr>
                <p:cNvPr id="50" name="Ink 49">
                  <a:extLst>
                    <a:ext uri="{FF2B5EF4-FFF2-40B4-BE49-F238E27FC236}">
                      <a16:creationId xmlns:a16="http://schemas.microsoft.com/office/drawing/2014/main" id="{2C9DCEB3-3B43-2F43-95C5-E0B56DFC4C71}"/>
                    </a:ext>
                  </a:extLst>
                </p:cNvPr>
                <p:cNvPicPr/>
                <p:nvPr/>
              </p:nvPicPr>
              <p:blipFill>
                <a:blip r:embed="rId85"/>
                <a:stretch>
                  <a:fillRect/>
                </a:stretch>
              </p:blipFill>
              <p:spPr>
                <a:xfrm>
                  <a:off x="1260645" y="653249"/>
                  <a:ext cx="770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0F252717-1C61-6B4E-B981-914F0A22FB6C}"/>
                    </a:ext>
                  </a:extLst>
                </p14:cNvPr>
                <p14:cNvContentPartPr/>
                <p14:nvPr/>
              </p14:nvContentPartPr>
              <p14:xfrm>
                <a:off x="1360725" y="552089"/>
                <a:ext cx="156240" cy="183240"/>
              </p14:xfrm>
            </p:contentPart>
          </mc:Choice>
          <mc:Fallback xmlns="">
            <p:pic>
              <p:nvPicPr>
                <p:cNvPr id="51" name="Ink 50">
                  <a:extLst>
                    <a:ext uri="{FF2B5EF4-FFF2-40B4-BE49-F238E27FC236}">
                      <a16:creationId xmlns:a16="http://schemas.microsoft.com/office/drawing/2014/main" id="{0F252717-1C61-6B4E-B981-914F0A22FB6C}"/>
                    </a:ext>
                  </a:extLst>
                </p:cNvPr>
                <p:cNvPicPr/>
                <p:nvPr/>
              </p:nvPicPr>
              <p:blipFill>
                <a:blip r:embed="rId87"/>
                <a:stretch>
                  <a:fillRect/>
                </a:stretch>
              </p:blipFill>
              <p:spPr>
                <a:xfrm>
                  <a:off x="1353165" y="544529"/>
                  <a:ext cx="1713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B0CDB1AF-093F-5C41-AD8E-25E93B38D6E1}"/>
                    </a:ext>
                  </a:extLst>
                </p14:cNvPr>
                <p14:cNvContentPartPr/>
                <p14:nvPr/>
              </p14:nvContentPartPr>
              <p14:xfrm>
                <a:off x="1609485" y="481889"/>
                <a:ext cx="65520" cy="169920"/>
              </p14:xfrm>
            </p:contentPart>
          </mc:Choice>
          <mc:Fallback xmlns="">
            <p:pic>
              <p:nvPicPr>
                <p:cNvPr id="53" name="Ink 52">
                  <a:extLst>
                    <a:ext uri="{FF2B5EF4-FFF2-40B4-BE49-F238E27FC236}">
                      <a16:creationId xmlns:a16="http://schemas.microsoft.com/office/drawing/2014/main" id="{B0CDB1AF-093F-5C41-AD8E-25E93B38D6E1}"/>
                    </a:ext>
                  </a:extLst>
                </p:cNvPr>
                <p:cNvPicPr/>
                <p:nvPr/>
              </p:nvPicPr>
              <p:blipFill>
                <a:blip r:embed="rId89"/>
                <a:stretch>
                  <a:fillRect/>
                </a:stretch>
              </p:blipFill>
              <p:spPr>
                <a:xfrm>
                  <a:off x="1601925" y="474329"/>
                  <a:ext cx="806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118569A4-BBB5-7F44-82F6-C75C07AB32EA}"/>
                    </a:ext>
                  </a:extLst>
                </p14:cNvPr>
                <p14:cNvContentPartPr/>
                <p14:nvPr/>
              </p14:nvContentPartPr>
              <p14:xfrm>
                <a:off x="1581765" y="555689"/>
                <a:ext cx="178920" cy="68400"/>
              </p14:xfrm>
            </p:contentPart>
          </mc:Choice>
          <mc:Fallback xmlns="">
            <p:pic>
              <p:nvPicPr>
                <p:cNvPr id="54" name="Ink 53">
                  <a:extLst>
                    <a:ext uri="{FF2B5EF4-FFF2-40B4-BE49-F238E27FC236}">
                      <a16:creationId xmlns:a16="http://schemas.microsoft.com/office/drawing/2014/main" id="{118569A4-BBB5-7F44-82F6-C75C07AB32EA}"/>
                    </a:ext>
                  </a:extLst>
                </p:cNvPr>
                <p:cNvPicPr/>
                <p:nvPr/>
              </p:nvPicPr>
              <p:blipFill>
                <a:blip r:embed="rId91"/>
                <a:stretch>
                  <a:fillRect/>
                </a:stretch>
              </p:blipFill>
              <p:spPr>
                <a:xfrm>
                  <a:off x="1574205" y="548129"/>
                  <a:ext cx="194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F47D70AD-0AE7-C741-86C8-B5E4F78DFDC0}"/>
                    </a:ext>
                  </a:extLst>
                </p14:cNvPr>
                <p14:cNvContentPartPr/>
                <p14:nvPr/>
              </p14:nvContentPartPr>
              <p14:xfrm>
                <a:off x="1722165" y="495929"/>
                <a:ext cx="3240" cy="1080"/>
              </p14:xfrm>
            </p:contentPart>
          </mc:Choice>
          <mc:Fallback xmlns="">
            <p:pic>
              <p:nvPicPr>
                <p:cNvPr id="55" name="Ink 54">
                  <a:extLst>
                    <a:ext uri="{FF2B5EF4-FFF2-40B4-BE49-F238E27FC236}">
                      <a16:creationId xmlns:a16="http://schemas.microsoft.com/office/drawing/2014/main" id="{F47D70AD-0AE7-C741-86C8-B5E4F78DFDC0}"/>
                    </a:ext>
                  </a:extLst>
                </p:cNvPr>
                <p:cNvPicPr/>
                <p:nvPr/>
              </p:nvPicPr>
              <p:blipFill>
                <a:blip r:embed="rId93"/>
                <a:stretch>
                  <a:fillRect/>
                </a:stretch>
              </p:blipFill>
              <p:spPr>
                <a:xfrm>
                  <a:off x="1714605" y="488369"/>
                  <a:ext cx="183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436B0F52-9BFF-274F-B021-ECB080C39117}"/>
                    </a:ext>
                  </a:extLst>
                </p14:cNvPr>
                <p14:cNvContentPartPr/>
                <p14:nvPr/>
              </p14:nvContentPartPr>
              <p14:xfrm>
                <a:off x="1754205" y="552089"/>
                <a:ext cx="169560" cy="87480"/>
              </p14:xfrm>
            </p:contentPart>
          </mc:Choice>
          <mc:Fallback xmlns="">
            <p:pic>
              <p:nvPicPr>
                <p:cNvPr id="56" name="Ink 55">
                  <a:extLst>
                    <a:ext uri="{FF2B5EF4-FFF2-40B4-BE49-F238E27FC236}">
                      <a16:creationId xmlns:a16="http://schemas.microsoft.com/office/drawing/2014/main" id="{436B0F52-9BFF-274F-B021-ECB080C39117}"/>
                    </a:ext>
                  </a:extLst>
                </p:cNvPr>
                <p:cNvPicPr/>
                <p:nvPr/>
              </p:nvPicPr>
              <p:blipFill>
                <a:blip r:embed="rId95"/>
                <a:stretch>
                  <a:fillRect/>
                </a:stretch>
              </p:blipFill>
              <p:spPr>
                <a:xfrm>
                  <a:off x="1746645" y="544529"/>
                  <a:ext cx="1846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56A7E19E-51CF-1E45-AC0E-DC0411678B62}"/>
                    </a:ext>
                  </a:extLst>
                </p14:cNvPr>
                <p14:cNvContentPartPr/>
                <p14:nvPr/>
              </p14:nvContentPartPr>
              <p14:xfrm>
                <a:off x="1973805" y="492329"/>
                <a:ext cx="94680" cy="76320"/>
              </p14:xfrm>
            </p:contentPart>
          </mc:Choice>
          <mc:Fallback xmlns="">
            <p:pic>
              <p:nvPicPr>
                <p:cNvPr id="57" name="Ink 56">
                  <a:extLst>
                    <a:ext uri="{FF2B5EF4-FFF2-40B4-BE49-F238E27FC236}">
                      <a16:creationId xmlns:a16="http://schemas.microsoft.com/office/drawing/2014/main" id="{56A7E19E-51CF-1E45-AC0E-DC0411678B62}"/>
                    </a:ext>
                  </a:extLst>
                </p:cNvPr>
                <p:cNvPicPr/>
                <p:nvPr/>
              </p:nvPicPr>
              <p:blipFill>
                <a:blip r:embed="rId97"/>
                <a:stretch>
                  <a:fillRect/>
                </a:stretch>
              </p:blipFill>
              <p:spPr>
                <a:xfrm>
                  <a:off x="1966245" y="484769"/>
                  <a:ext cx="109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1400C2A8-6203-BC4C-8E6A-59AB48E65B76}"/>
                    </a:ext>
                  </a:extLst>
                </p14:cNvPr>
                <p14:cNvContentPartPr/>
                <p14:nvPr/>
              </p14:nvContentPartPr>
              <p14:xfrm>
                <a:off x="2105205" y="466049"/>
                <a:ext cx="91080" cy="91080"/>
              </p14:xfrm>
            </p:contentPart>
          </mc:Choice>
          <mc:Fallback xmlns="">
            <p:pic>
              <p:nvPicPr>
                <p:cNvPr id="58" name="Ink 57">
                  <a:extLst>
                    <a:ext uri="{FF2B5EF4-FFF2-40B4-BE49-F238E27FC236}">
                      <a16:creationId xmlns:a16="http://schemas.microsoft.com/office/drawing/2014/main" id="{1400C2A8-6203-BC4C-8E6A-59AB48E65B76}"/>
                    </a:ext>
                  </a:extLst>
                </p:cNvPr>
                <p:cNvPicPr/>
                <p:nvPr/>
              </p:nvPicPr>
              <p:blipFill>
                <a:blip r:embed="rId99"/>
                <a:stretch>
                  <a:fillRect/>
                </a:stretch>
              </p:blipFill>
              <p:spPr>
                <a:xfrm>
                  <a:off x="2097645" y="458489"/>
                  <a:ext cx="1062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2115AF61-D9A6-8C4A-9F2E-A2E7F9FF970F}"/>
                    </a:ext>
                  </a:extLst>
                </p14:cNvPr>
                <p14:cNvContentPartPr/>
                <p14:nvPr/>
              </p14:nvContentPartPr>
              <p14:xfrm>
                <a:off x="2117805" y="368489"/>
                <a:ext cx="189000" cy="235800"/>
              </p14:xfrm>
            </p:contentPart>
          </mc:Choice>
          <mc:Fallback xmlns="">
            <p:pic>
              <p:nvPicPr>
                <p:cNvPr id="59" name="Ink 58">
                  <a:extLst>
                    <a:ext uri="{FF2B5EF4-FFF2-40B4-BE49-F238E27FC236}">
                      <a16:creationId xmlns:a16="http://schemas.microsoft.com/office/drawing/2014/main" id="{2115AF61-D9A6-8C4A-9F2E-A2E7F9FF970F}"/>
                    </a:ext>
                  </a:extLst>
                </p:cNvPr>
                <p:cNvPicPr/>
                <p:nvPr/>
              </p:nvPicPr>
              <p:blipFill>
                <a:blip r:embed="rId101"/>
                <a:stretch>
                  <a:fillRect/>
                </a:stretch>
              </p:blipFill>
              <p:spPr>
                <a:xfrm>
                  <a:off x="2110245" y="360929"/>
                  <a:ext cx="204120" cy="250920"/>
                </a:xfrm>
                <a:prstGeom prst="rect">
                  <a:avLst/>
                </a:prstGeom>
              </p:spPr>
            </p:pic>
          </mc:Fallback>
        </mc:AlternateContent>
      </p:grpSp>
      <p:grpSp>
        <p:nvGrpSpPr>
          <p:cNvPr id="78" name="Group 77">
            <a:extLst>
              <a:ext uri="{FF2B5EF4-FFF2-40B4-BE49-F238E27FC236}">
                <a16:creationId xmlns:a16="http://schemas.microsoft.com/office/drawing/2014/main" id="{A2AA0582-B7CC-284C-8779-54757677F537}"/>
              </a:ext>
            </a:extLst>
          </p:cNvPr>
          <p:cNvGrpSpPr/>
          <p:nvPr/>
        </p:nvGrpSpPr>
        <p:grpSpPr>
          <a:xfrm>
            <a:off x="4566165" y="2723249"/>
            <a:ext cx="1478880" cy="248400"/>
            <a:chOff x="4566165" y="2723249"/>
            <a:chExt cx="1478880" cy="248400"/>
          </a:xfrm>
        </p:grpSpPr>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A1665CB0-A69E-0A43-A02C-83F7932ABD92}"/>
                    </a:ext>
                  </a:extLst>
                </p14:cNvPr>
                <p14:cNvContentPartPr/>
                <p14:nvPr/>
              </p14:nvContentPartPr>
              <p14:xfrm>
                <a:off x="4659765" y="2782649"/>
                <a:ext cx="82440" cy="125280"/>
              </p14:xfrm>
            </p:contentPart>
          </mc:Choice>
          <mc:Fallback xmlns="">
            <p:pic>
              <p:nvPicPr>
                <p:cNvPr id="61" name="Ink 60">
                  <a:extLst>
                    <a:ext uri="{FF2B5EF4-FFF2-40B4-BE49-F238E27FC236}">
                      <a16:creationId xmlns:a16="http://schemas.microsoft.com/office/drawing/2014/main" id="{A1665CB0-A69E-0A43-A02C-83F7932ABD92}"/>
                    </a:ext>
                  </a:extLst>
                </p:cNvPr>
                <p:cNvPicPr/>
                <p:nvPr/>
              </p:nvPicPr>
              <p:blipFill>
                <a:blip r:embed="rId103"/>
                <a:stretch>
                  <a:fillRect/>
                </a:stretch>
              </p:blipFill>
              <p:spPr>
                <a:xfrm>
                  <a:off x="4652205" y="2775089"/>
                  <a:ext cx="975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814990EF-96A2-C442-983A-E5E54C5A1F90}"/>
                    </a:ext>
                  </a:extLst>
                </p14:cNvPr>
                <p14:cNvContentPartPr/>
                <p14:nvPr/>
              </p14:nvContentPartPr>
              <p14:xfrm>
                <a:off x="4790085" y="2840609"/>
                <a:ext cx="2880" cy="8640"/>
              </p14:xfrm>
            </p:contentPart>
          </mc:Choice>
          <mc:Fallback xmlns="">
            <p:pic>
              <p:nvPicPr>
                <p:cNvPr id="62" name="Ink 61">
                  <a:extLst>
                    <a:ext uri="{FF2B5EF4-FFF2-40B4-BE49-F238E27FC236}">
                      <a16:creationId xmlns:a16="http://schemas.microsoft.com/office/drawing/2014/main" id="{814990EF-96A2-C442-983A-E5E54C5A1F90}"/>
                    </a:ext>
                  </a:extLst>
                </p:cNvPr>
                <p:cNvPicPr/>
                <p:nvPr/>
              </p:nvPicPr>
              <p:blipFill>
                <a:blip r:embed="rId105"/>
                <a:stretch>
                  <a:fillRect/>
                </a:stretch>
              </p:blipFill>
              <p:spPr>
                <a:xfrm>
                  <a:off x="4782525" y="2833049"/>
                  <a:ext cx="18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51694865-C3AF-D44C-BD89-A0B70B1A7E5C}"/>
                    </a:ext>
                  </a:extLst>
                </p14:cNvPr>
                <p14:cNvContentPartPr/>
                <p14:nvPr/>
              </p14:nvContentPartPr>
              <p14:xfrm>
                <a:off x="4825725" y="2785169"/>
                <a:ext cx="50760" cy="100800"/>
              </p14:xfrm>
            </p:contentPart>
          </mc:Choice>
          <mc:Fallback xmlns="">
            <p:pic>
              <p:nvPicPr>
                <p:cNvPr id="63" name="Ink 62">
                  <a:extLst>
                    <a:ext uri="{FF2B5EF4-FFF2-40B4-BE49-F238E27FC236}">
                      <a16:creationId xmlns:a16="http://schemas.microsoft.com/office/drawing/2014/main" id="{51694865-C3AF-D44C-BD89-A0B70B1A7E5C}"/>
                    </a:ext>
                  </a:extLst>
                </p:cNvPr>
                <p:cNvPicPr/>
                <p:nvPr/>
              </p:nvPicPr>
              <p:blipFill>
                <a:blip r:embed="rId107"/>
                <a:stretch>
                  <a:fillRect/>
                </a:stretch>
              </p:blipFill>
              <p:spPr>
                <a:xfrm>
                  <a:off x="4818165" y="2777609"/>
                  <a:ext cx="658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C17AA4B5-1064-2046-8535-15CA0A292248}"/>
                    </a:ext>
                  </a:extLst>
                </p14:cNvPr>
                <p14:cNvContentPartPr/>
                <p14:nvPr/>
              </p14:nvContentPartPr>
              <p14:xfrm>
                <a:off x="4916445" y="2779769"/>
                <a:ext cx="70560" cy="136080"/>
              </p14:xfrm>
            </p:contentPart>
          </mc:Choice>
          <mc:Fallback xmlns="">
            <p:pic>
              <p:nvPicPr>
                <p:cNvPr id="64" name="Ink 63">
                  <a:extLst>
                    <a:ext uri="{FF2B5EF4-FFF2-40B4-BE49-F238E27FC236}">
                      <a16:creationId xmlns:a16="http://schemas.microsoft.com/office/drawing/2014/main" id="{C17AA4B5-1064-2046-8535-15CA0A292248}"/>
                    </a:ext>
                  </a:extLst>
                </p:cNvPr>
                <p:cNvPicPr/>
                <p:nvPr/>
              </p:nvPicPr>
              <p:blipFill>
                <a:blip r:embed="rId109"/>
                <a:stretch>
                  <a:fillRect/>
                </a:stretch>
              </p:blipFill>
              <p:spPr>
                <a:xfrm>
                  <a:off x="4908885" y="2772209"/>
                  <a:ext cx="85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BDCDACB2-E890-A543-B421-2B65CA0672F4}"/>
                    </a:ext>
                  </a:extLst>
                </p14:cNvPr>
                <p14:cNvContentPartPr/>
                <p14:nvPr/>
              </p14:nvContentPartPr>
              <p14:xfrm>
                <a:off x="5074485" y="2843129"/>
                <a:ext cx="80280" cy="7560"/>
              </p14:xfrm>
            </p:contentPart>
          </mc:Choice>
          <mc:Fallback xmlns="">
            <p:pic>
              <p:nvPicPr>
                <p:cNvPr id="65" name="Ink 64">
                  <a:extLst>
                    <a:ext uri="{FF2B5EF4-FFF2-40B4-BE49-F238E27FC236}">
                      <a16:creationId xmlns:a16="http://schemas.microsoft.com/office/drawing/2014/main" id="{BDCDACB2-E890-A543-B421-2B65CA0672F4}"/>
                    </a:ext>
                  </a:extLst>
                </p:cNvPr>
                <p:cNvPicPr/>
                <p:nvPr/>
              </p:nvPicPr>
              <p:blipFill>
                <a:blip r:embed="rId111"/>
                <a:stretch>
                  <a:fillRect/>
                </a:stretch>
              </p:blipFill>
              <p:spPr>
                <a:xfrm>
                  <a:off x="5066925" y="2835569"/>
                  <a:ext cx="954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F76689E8-5F70-2646-B583-60CF6DF75F31}"/>
                    </a:ext>
                  </a:extLst>
                </p14:cNvPr>
                <p14:cNvContentPartPr/>
                <p14:nvPr/>
              </p14:nvContentPartPr>
              <p14:xfrm>
                <a:off x="5103285" y="2804249"/>
                <a:ext cx="11520" cy="95760"/>
              </p14:xfrm>
            </p:contentPart>
          </mc:Choice>
          <mc:Fallback xmlns="">
            <p:pic>
              <p:nvPicPr>
                <p:cNvPr id="66" name="Ink 65">
                  <a:extLst>
                    <a:ext uri="{FF2B5EF4-FFF2-40B4-BE49-F238E27FC236}">
                      <a16:creationId xmlns:a16="http://schemas.microsoft.com/office/drawing/2014/main" id="{F76689E8-5F70-2646-B583-60CF6DF75F31}"/>
                    </a:ext>
                  </a:extLst>
                </p:cNvPr>
                <p:cNvPicPr/>
                <p:nvPr/>
              </p:nvPicPr>
              <p:blipFill>
                <a:blip r:embed="rId113"/>
                <a:stretch>
                  <a:fillRect/>
                </a:stretch>
              </p:blipFill>
              <p:spPr>
                <a:xfrm>
                  <a:off x="5096085" y="2796689"/>
                  <a:ext cx="26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67DD1967-F94E-5B40-AD3E-DBAF7B774482}"/>
                    </a:ext>
                  </a:extLst>
                </p14:cNvPr>
                <p14:cNvContentPartPr/>
                <p14:nvPr/>
              </p14:nvContentPartPr>
              <p14:xfrm>
                <a:off x="5264205" y="2783369"/>
                <a:ext cx="89280" cy="101160"/>
              </p14:xfrm>
            </p:contentPart>
          </mc:Choice>
          <mc:Fallback xmlns="">
            <p:pic>
              <p:nvPicPr>
                <p:cNvPr id="67" name="Ink 66">
                  <a:extLst>
                    <a:ext uri="{FF2B5EF4-FFF2-40B4-BE49-F238E27FC236}">
                      <a16:creationId xmlns:a16="http://schemas.microsoft.com/office/drawing/2014/main" id="{67DD1967-F94E-5B40-AD3E-DBAF7B774482}"/>
                    </a:ext>
                  </a:extLst>
                </p:cNvPr>
                <p:cNvPicPr/>
                <p:nvPr/>
              </p:nvPicPr>
              <p:blipFill>
                <a:blip r:embed="rId115"/>
                <a:stretch>
                  <a:fillRect/>
                </a:stretch>
              </p:blipFill>
              <p:spPr>
                <a:xfrm>
                  <a:off x="5256645" y="2775809"/>
                  <a:ext cx="104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BFD46F5E-F37A-8147-9B40-7293FEDA35AF}"/>
                    </a:ext>
                  </a:extLst>
                </p14:cNvPr>
                <p14:cNvContentPartPr/>
                <p14:nvPr/>
              </p14:nvContentPartPr>
              <p14:xfrm>
                <a:off x="5414685" y="2835929"/>
                <a:ext cx="5760" cy="5400"/>
              </p14:xfrm>
            </p:contentPart>
          </mc:Choice>
          <mc:Fallback xmlns="">
            <p:pic>
              <p:nvPicPr>
                <p:cNvPr id="68" name="Ink 67">
                  <a:extLst>
                    <a:ext uri="{FF2B5EF4-FFF2-40B4-BE49-F238E27FC236}">
                      <a16:creationId xmlns:a16="http://schemas.microsoft.com/office/drawing/2014/main" id="{BFD46F5E-F37A-8147-9B40-7293FEDA35AF}"/>
                    </a:ext>
                  </a:extLst>
                </p:cNvPr>
                <p:cNvPicPr/>
                <p:nvPr/>
              </p:nvPicPr>
              <p:blipFill>
                <a:blip r:embed="rId117"/>
                <a:stretch>
                  <a:fillRect/>
                </a:stretch>
              </p:blipFill>
              <p:spPr>
                <a:xfrm>
                  <a:off x="5407125" y="2828369"/>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353DA3EB-B376-CA4B-9572-47972575C5F1}"/>
                    </a:ext>
                  </a:extLst>
                </p14:cNvPr>
                <p14:cNvContentPartPr/>
                <p14:nvPr/>
              </p14:nvContentPartPr>
              <p14:xfrm>
                <a:off x="5514405" y="2766449"/>
                <a:ext cx="63000" cy="7560"/>
              </p14:xfrm>
            </p:contentPart>
          </mc:Choice>
          <mc:Fallback xmlns="">
            <p:pic>
              <p:nvPicPr>
                <p:cNvPr id="69" name="Ink 68">
                  <a:extLst>
                    <a:ext uri="{FF2B5EF4-FFF2-40B4-BE49-F238E27FC236}">
                      <a16:creationId xmlns:a16="http://schemas.microsoft.com/office/drawing/2014/main" id="{353DA3EB-B376-CA4B-9572-47972575C5F1}"/>
                    </a:ext>
                  </a:extLst>
                </p:cNvPr>
                <p:cNvPicPr/>
                <p:nvPr/>
              </p:nvPicPr>
              <p:blipFill>
                <a:blip r:embed="rId119"/>
                <a:stretch>
                  <a:fillRect/>
                </a:stretch>
              </p:blipFill>
              <p:spPr>
                <a:xfrm>
                  <a:off x="5506845" y="2758889"/>
                  <a:ext cx="78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5AB46F70-FB91-1041-AFC2-9DD8EFB5591C}"/>
                    </a:ext>
                  </a:extLst>
                </p14:cNvPr>
                <p14:cNvContentPartPr/>
                <p14:nvPr/>
              </p14:nvContentPartPr>
              <p14:xfrm>
                <a:off x="5496765" y="2774009"/>
                <a:ext cx="102600" cy="112320"/>
              </p14:xfrm>
            </p:contentPart>
          </mc:Choice>
          <mc:Fallback xmlns="">
            <p:pic>
              <p:nvPicPr>
                <p:cNvPr id="70" name="Ink 69">
                  <a:extLst>
                    <a:ext uri="{FF2B5EF4-FFF2-40B4-BE49-F238E27FC236}">
                      <a16:creationId xmlns:a16="http://schemas.microsoft.com/office/drawing/2014/main" id="{5AB46F70-FB91-1041-AFC2-9DD8EFB5591C}"/>
                    </a:ext>
                  </a:extLst>
                </p:cNvPr>
                <p:cNvPicPr/>
                <p:nvPr/>
              </p:nvPicPr>
              <p:blipFill>
                <a:blip r:embed="rId121"/>
                <a:stretch>
                  <a:fillRect/>
                </a:stretch>
              </p:blipFill>
              <p:spPr>
                <a:xfrm>
                  <a:off x="5489205" y="2766809"/>
                  <a:ext cx="117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B58892BE-3ED4-8B43-9385-75AD5334C38C}"/>
                    </a:ext>
                  </a:extLst>
                </p14:cNvPr>
                <p14:cNvContentPartPr/>
                <p14:nvPr/>
              </p14:nvContentPartPr>
              <p14:xfrm>
                <a:off x="5607645" y="2753489"/>
                <a:ext cx="117360" cy="185400"/>
              </p14:xfrm>
            </p:contentPart>
          </mc:Choice>
          <mc:Fallback xmlns="">
            <p:pic>
              <p:nvPicPr>
                <p:cNvPr id="72" name="Ink 71">
                  <a:extLst>
                    <a:ext uri="{FF2B5EF4-FFF2-40B4-BE49-F238E27FC236}">
                      <a16:creationId xmlns:a16="http://schemas.microsoft.com/office/drawing/2014/main" id="{B58892BE-3ED4-8B43-9385-75AD5334C38C}"/>
                    </a:ext>
                  </a:extLst>
                </p:cNvPr>
                <p:cNvPicPr/>
                <p:nvPr/>
              </p:nvPicPr>
              <p:blipFill>
                <a:blip r:embed="rId123"/>
                <a:stretch>
                  <a:fillRect/>
                </a:stretch>
              </p:blipFill>
              <p:spPr>
                <a:xfrm>
                  <a:off x="5600085" y="2746289"/>
                  <a:ext cx="132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09814D49-CF4A-2F40-8FBB-53AE3EA2D2AC}"/>
                    </a:ext>
                  </a:extLst>
                </p14:cNvPr>
                <p14:cNvContentPartPr/>
                <p14:nvPr/>
              </p14:nvContentPartPr>
              <p14:xfrm>
                <a:off x="4566165" y="2741609"/>
                <a:ext cx="133920" cy="230040"/>
              </p14:xfrm>
            </p:contentPart>
          </mc:Choice>
          <mc:Fallback xmlns="">
            <p:pic>
              <p:nvPicPr>
                <p:cNvPr id="74" name="Ink 73">
                  <a:extLst>
                    <a:ext uri="{FF2B5EF4-FFF2-40B4-BE49-F238E27FC236}">
                      <a16:creationId xmlns:a16="http://schemas.microsoft.com/office/drawing/2014/main" id="{09814D49-CF4A-2F40-8FBB-53AE3EA2D2AC}"/>
                    </a:ext>
                  </a:extLst>
                </p:cNvPr>
                <p:cNvPicPr/>
                <p:nvPr/>
              </p:nvPicPr>
              <p:blipFill>
                <a:blip r:embed="rId125"/>
                <a:stretch>
                  <a:fillRect/>
                </a:stretch>
              </p:blipFill>
              <p:spPr>
                <a:xfrm>
                  <a:off x="4558605" y="2734049"/>
                  <a:ext cx="1486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A3F0F99E-8177-8A40-A8FB-F3AFE3178DE8}"/>
                    </a:ext>
                  </a:extLst>
                </p14:cNvPr>
                <p14:cNvContentPartPr/>
                <p14:nvPr/>
              </p14:nvContentPartPr>
              <p14:xfrm>
                <a:off x="5793405" y="2723249"/>
                <a:ext cx="73080" cy="231120"/>
              </p14:xfrm>
            </p:contentPart>
          </mc:Choice>
          <mc:Fallback xmlns="">
            <p:pic>
              <p:nvPicPr>
                <p:cNvPr id="76" name="Ink 75">
                  <a:extLst>
                    <a:ext uri="{FF2B5EF4-FFF2-40B4-BE49-F238E27FC236}">
                      <a16:creationId xmlns:a16="http://schemas.microsoft.com/office/drawing/2014/main" id="{A3F0F99E-8177-8A40-A8FB-F3AFE3178DE8}"/>
                    </a:ext>
                  </a:extLst>
                </p:cNvPr>
                <p:cNvPicPr/>
                <p:nvPr/>
              </p:nvPicPr>
              <p:blipFill>
                <a:blip r:embed="rId127"/>
                <a:stretch>
                  <a:fillRect/>
                </a:stretch>
              </p:blipFill>
              <p:spPr>
                <a:xfrm>
                  <a:off x="5785845" y="2715689"/>
                  <a:ext cx="882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8BEB676E-5C17-6D43-A22B-4057F0C9A207}"/>
                    </a:ext>
                  </a:extLst>
                </p14:cNvPr>
                <p14:cNvContentPartPr/>
                <p14:nvPr/>
              </p14:nvContentPartPr>
              <p14:xfrm>
                <a:off x="5908605" y="2786969"/>
                <a:ext cx="136440" cy="102240"/>
              </p14:xfrm>
            </p:contentPart>
          </mc:Choice>
          <mc:Fallback xmlns="">
            <p:pic>
              <p:nvPicPr>
                <p:cNvPr id="77" name="Ink 76">
                  <a:extLst>
                    <a:ext uri="{FF2B5EF4-FFF2-40B4-BE49-F238E27FC236}">
                      <a16:creationId xmlns:a16="http://schemas.microsoft.com/office/drawing/2014/main" id="{8BEB676E-5C17-6D43-A22B-4057F0C9A207}"/>
                    </a:ext>
                  </a:extLst>
                </p:cNvPr>
                <p:cNvPicPr/>
                <p:nvPr/>
              </p:nvPicPr>
              <p:blipFill>
                <a:blip r:embed="rId129"/>
                <a:stretch>
                  <a:fillRect/>
                </a:stretch>
              </p:blipFill>
              <p:spPr>
                <a:xfrm>
                  <a:off x="5901045" y="2779409"/>
                  <a:ext cx="151560" cy="117360"/>
                </a:xfrm>
                <a:prstGeom prst="rect">
                  <a:avLst/>
                </a:prstGeom>
              </p:spPr>
            </p:pic>
          </mc:Fallback>
        </mc:AlternateContent>
      </p:grpSp>
      <p:grpSp>
        <p:nvGrpSpPr>
          <p:cNvPr id="86" name="Group 85">
            <a:extLst>
              <a:ext uri="{FF2B5EF4-FFF2-40B4-BE49-F238E27FC236}">
                <a16:creationId xmlns:a16="http://schemas.microsoft.com/office/drawing/2014/main" id="{05B5AD21-B218-7747-AB2A-BE3DB9FE20D3}"/>
              </a:ext>
            </a:extLst>
          </p:cNvPr>
          <p:cNvGrpSpPr/>
          <p:nvPr/>
        </p:nvGrpSpPr>
        <p:grpSpPr>
          <a:xfrm>
            <a:off x="2939325" y="3280169"/>
            <a:ext cx="526320" cy="200880"/>
            <a:chOff x="2939325" y="3280169"/>
            <a:chExt cx="526320" cy="200880"/>
          </a:xfrm>
        </p:grpSpPr>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8D9CBA9C-B335-9140-B2C2-84B18776E86A}"/>
                    </a:ext>
                  </a:extLst>
                </p14:cNvPr>
                <p14:cNvContentPartPr/>
                <p14:nvPr/>
              </p14:nvContentPartPr>
              <p14:xfrm>
                <a:off x="2939325" y="3376649"/>
                <a:ext cx="74160" cy="78480"/>
              </p14:xfrm>
            </p:contentPart>
          </mc:Choice>
          <mc:Fallback xmlns="">
            <p:pic>
              <p:nvPicPr>
                <p:cNvPr id="79" name="Ink 78">
                  <a:extLst>
                    <a:ext uri="{FF2B5EF4-FFF2-40B4-BE49-F238E27FC236}">
                      <a16:creationId xmlns:a16="http://schemas.microsoft.com/office/drawing/2014/main" id="{8D9CBA9C-B335-9140-B2C2-84B18776E86A}"/>
                    </a:ext>
                  </a:extLst>
                </p:cNvPr>
                <p:cNvPicPr/>
                <p:nvPr/>
              </p:nvPicPr>
              <p:blipFill>
                <a:blip r:embed="rId131"/>
                <a:stretch>
                  <a:fillRect/>
                </a:stretch>
              </p:blipFill>
              <p:spPr>
                <a:xfrm>
                  <a:off x="2931765" y="3369089"/>
                  <a:ext cx="892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AF7D0E27-1654-AE40-8726-D3F587325E39}"/>
                    </a:ext>
                  </a:extLst>
                </p14:cNvPr>
                <p14:cNvContentPartPr/>
                <p14:nvPr/>
              </p14:nvContentPartPr>
              <p14:xfrm>
                <a:off x="3022125" y="3280169"/>
                <a:ext cx="71280" cy="200880"/>
              </p14:xfrm>
            </p:contentPart>
          </mc:Choice>
          <mc:Fallback xmlns="">
            <p:pic>
              <p:nvPicPr>
                <p:cNvPr id="80" name="Ink 79">
                  <a:extLst>
                    <a:ext uri="{FF2B5EF4-FFF2-40B4-BE49-F238E27FC236}">
                      <a16:creationId xmlns:a16="http://schemas.microsoft.com/office/drawing/2014/main" id="{AF7D0E27-1654-AE40-8726-D3F587325E39}"/>
                    </a:ext>
                  </a:extLst>
                </p:cNvPr>
                <p:cNvPicPr/>
                <p:nvPr/>
              </p:nvPicPr>
              <p:blipFill>
                <a:blip r:embed="rId133"/>
                <a:stretch>
                  <a:fillRect/>
                </a:stretch>
              </p:blipFill>
              <p:spPr>
                <a:xfrm>
                  <a:off x="3014925" y="3272609"/>
                  <a:ext cx="86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5FB413E7-211E-3946-B2CD-BDFF87421E0F}"/>
                    </a:ext>
                  </a:extLst>
                </p14:cNvPr>
                <p14:cNvContentPartPr/>
                <p14:nvPr/>
              </p14:nvContentPartPr>
              <p14:xfrm>
                <a:off x="3177645" y="3332009"/>
                <a:ext cx="10440" cy="78480"/>
              </p14:xfrm>
            </p:contentPart>
          </mc:Choice>
          <mc:Fallback xmlns="">
            <p:pic>
              <p:nvPicPr>
                <p:cNvPr id="82" name="Ink 81">
                  <a:extLst>
                    <a:ext uri="{FF2B5EF4-FFF2-40B4-BE49-F238E27FC236}">
                      <a16:creationId xmlns:a16="http://schemas.microsoft.com/office/drawing/2014/main" id="{5FB413E7-211E-3946-B2CD-BDFF87421E0F}"/>
                    </a:ext>
                  </a:extLst>
                </p:cNvPr>
                <p:cNvPicPr/>
                <p:nvPr/>
              </p:nvPicPr>
              <p:blipFill>
                <a:blip r:embed="rId135"/>
                <a:stretch>
                  <a:fillRect/>
                </a:stretch>
              </p:blipFill>
              <p:spPr>
                <a:xfrm>
                  <a:off x="3170085" y="3324449"/>
                  <a:ext cx="252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A75C8A83-4241-504E-B9C3-DD4387A9D198}"/>
                    </a:ext>
                  </a:extLst>
                </p14:cNvPr>
                <p14:cNvContentPartPr/>
                <p14:nvPr/>
              </p14:nvContentPartPr>
              <p14:xfrm>
                <a:off x="3273765" y="3371609"/>
                <a:ext cx="8280" cy="29520"/>
              </p14:xfrm>
            </p:contentPart>
          </mc:Choice>
          <mc:Fallback xmlns="">
            <p:pic>
              <p:nvPicPr>
                <p:cNvPr id="83" name="Ink 82">
                  <a:extLst>
                    <a:ext uri="{FF2B5EF4-FFF2-40B4-BE49-F238E27FC236}">
                      <a16:creationId xmlns:a16="http://schemas.microsoft.com/office/drawing/2014/main" id="{A75C8A83-4241-504E-B9C3-DD4387A9D198}"/>
                    </a:ext>
                  </a:extLst>
                </p:cNvPr>
                <p:cNvPicPr/>
                <p:nvPr/>
              </p:nvPicPr>
              <p:blipFill>
                <a:blip r:embed="rId137"/>
                <a:stretch>
                  <a:fillRect/>
                </a:stretch>
              </p:blipFill>
              <p:spPr>
                <a:xfrm>
                  <a:off x="3266205" y="3364049"/>
                  <a:ext cx="23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EB668FEC-7EF7-B445-BBA2-A8E3AC652FEE}"/>
                    </a:ext>
                  </a:extLst>
                </p14:cNvPr>
                <p14:cNvContentPartPr/>
                <p14:nvPr/>
              </p14:nvContentPartPr>
              <p14:xfrm>
                <a:off x="3424245" y="3332009"/>
                <a:ext cx="9360" cy="96120"/>
              </p14:xfrm>
            </p:contentPart>
          </mc:Choice>
          <mc:Fallback xmlns="">
            <p:pic>
              <p:nvPicPr>
                <p:cNvPr id="84" name="Ink 83">
                  <a:extLst>
                    <a:ext uri="{FF2B5EF4-FFF2-40B4-BE49-F238E27FC236}">
                      <a16:creationId xmlns:a16="http://schemas.microsoft.com/office/drawing/2014/main" id="{EB668FEC-7EF7-B445-BBA2-A8E3AC652FEE}"/>
                    </a:ext>
                  </a:extLst>
                </p:cNvPr>
                <p:cNvPicPr/>
                <p:nvPr/>
              </p:nvPicPr>
              <p:blipFill>
                <a:blip r:embed="rId139"/>
                <a:stretch>
                  <a:fillRect/>
                </a:stretch>
              </p:blipFill>
              <p:spPr>
                <a:xfrm>
                  <a:off x="3416685" y="3324449"/>
                  <a:ext cx="244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B909B4FC-74E1-0B4B-93E0-74B7324D9373}"/>
                    </a:ext>
                  </a:extLst>
                </p14:cNvPr>
                <p14:cNvContentPartPr/>
                <p14:nvPr/>
              </p14:nvContentPartPr>
              <p14:xfrm>
                <a:off x="3104565" y="3285929"/>
                <a:ext cx="361080" cy="23760"/>
              </p14:xfrm>
            </p:contentPart>
          </mc:Choice>
          <mc:Fallback xmlns="">
            <p:pic>
              <p:nvPicPr>
                <p:cNvPr id="85" name="Ink 84">
                  <a:extLst>
                    <a:ext uri="{FF2B5EF4-FFF2-40B4-BE49-F238E27FC236}">
                      <a16:creationId xmlns:a16="http://schemas.microsoft.com/office/drawing/2014/main" id="{B909B4FC-74E1-0B4B-93E0-74B7324D9373}"/>
                    </a:ext>
                  </a:extLst>
                </p:cNvPr>
                <p:cNvPicPr/>
                <p:nvPr/>
              </p:nvPicPr>
              <p:blipFill>
                <a:blip r:embed="rId141"/>
                <a:stretch>
                  <a:fillRect/>
                </a:stretch>
              </p:blipFill>
              <p:spPr>
                <a:xfrm>
                  <a:off x="3097005" y="3278369"/>
                  <a:ext cx="376200" cy="38880"/>
                </a:xfrm>
                <a:prstGeom prst="rect">
                  <a:avLst/>
                </a:prstGeom>
              </p:spPr>
            </p:pic>
          </mc:Fallback>
        </mc:AlternateContent>
      </p:grpSp>
      <p:grpSp>
        <p:nvGrpSpPr>
          <p:cNvPr id="89" name="Group 88">
            <a:extLst>
              <a:ext uri="{FF2B5EF4-FFF2-40B4-BE49-F238E27FC236}">
                <a16:creationId xmlns:a16="http://schemas.microsoft.com/office/drawing/2014/main" id="{5A2C19F6-C32A-3A41-ABC4-8E0E1878C19E}"/>
              </a:ext>
            </a:extLst>
          </p:cNvPr>
          <p:cNvGrpSpPr/>
          <p:nvPr/>
        </p:nvGrpSpPr>
        <p:grpSpPr>
          <a:xfrm>
            <a:off x="3687765" y="3160649"/>
            <a:ext cx="162360" cy="220680"/>
            <a:chOff x="3687765" y="3160649"/>
            <a:chExt cx="162360" cy="220680"/>
          </a:xfrm>
        </p:grpSpPr>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B80FEC4E-DE21-5541-B746-F60D02D7061E}"/>
                    </a:ext>
                  </a:extLst>
                </p14:cNvPr>
                <p14:cNvContentPartPr/>
                <p14:nvPr/>
              </p14:nvContentPartPr>
              <p14:xfrm>
                <a:off x="3687765" y="3207449"/>
                <a:ext cx="162360" cy="173880"/>
              </p14:xfrm>
            </p:contentPart>
          </mc:Choice>
          <mc:Fallback xmlns="">
            <p:pic>
              <p:nvPicPr>
                <p:cNvPr id="87" name="Ink 86">
                  <a:extLst>
                    <a:ext uri="{FF2B5EF4-FFF2-40B4-BE49-F238E27FC236}">
                      <a16:creationId xmlns:a16="http://schemas.microsoft.com/office/drawing/2014/main" id="{B80FEC4E-DE21-5541-B746-F60D02D7061E}"/>
                    </a:ext>
                  </a:extLst>
                </p:cNvPr>
                <p:cNvPicPr/>
                <p:nvPr/>
              </p:nvPicPr>
              <p:blipFill>
                <a:blip r:embed="rId143"/>
                <a:stretch>
                  <a:fillRect/>
                </a:stretch>
              </p:blipFill>
              <p:spPr>
                <a:xfrm>
                  <a:off x="3680205" y="3199889"/>
                  <a:ext cx="1774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23AC5DD1-DC24-4246-A1A0-154723B3BA55}"/>
                    </a:ext>
                  </a:extLst>
                </p14:cNvPr>
                <p14:cNvContentPartPr/>
                <p14:nvPr/>
              </p14:nvContentPartPr>
              <p14:xfrm>
                <a:off x="3753285" y="3160649"/>
                <a:ext cx="65520" cy="109440"/>
              </p14:xfrm>
            </p:contentPart>
          </mc:Choice>
          <mc:Fallback xmlns="">
            <p:pic>
              <p:nvPicPr>
                <p:cNvPr id="88" name="Ink 87">
                  <a:extLst>
                    <a:ext uri="{FF2B5EF4-FFF2-40B4-BE49-F238E27FC236}">
                      <a16:creationId xmlns:a16="http://schemas.microsoft.com/office/drawing/2014/main" id="{23AC5DD1-DC24-4246-A1A0-154723B3BA55}"/>
                    </a:ext>
                  </a:extLst>
                </p:cNvPr>
                <p:cNvPicPr/>
                <p:nvPr/>
              </p:nvPicPr>
              <p:blipFill>
                <a:blip r:embed="rId145"/>
                <a:stretch>
                  <a:fillRect/>
                </a:stretch>
              </p:blipFill>
              <p:spPr>
                <a:xfrm>
                  <a:off x="3745725" y="3153089"/>
                  <a:ext cx="80640" cy="124560"/>
                </a:xfrm>
                <a:prstGeom prst="rect">
                  <a:avLst/>
                </a:prstGeom>
              </p:spPr>
            </p:pic>
          </mc:Fallback>
        </mc:AlternateContent>
      </p:grpSp>
      <p:grpSp>
        <p:nvGrpSpPr>
          <p:cNvPr id="135" name="Group 134">
            <a:extLst>
              <a:ext uri="{FF2B5EF4-FFF2-40B4-BE49-F238E27FC236}">
                <a16:creationId xmlns:a16="http://schemas.microsoft.com/office/drawing/2014/main" id="{B2177405-75C4-F44D-8E39-466E2ECC81DC}"/>
              </a:ext>
            </a:extLst>
          </p:cNvPr>
          <p:cNvGrpSpPr/>
          <p:nvPr/>
        </p:nvGrpSpPr>
        <p:grpSpPr>
          <a:xfrm>
            <a:off x="4586677" y="3233489"/>
            <a:ext cx="1513080" cy="290880"/>
            <a:chOff x="4586677" y="3233489"/>
            <a:chExt cx="1513080" cy="290880"/>
          </a:xfrm>
        </p:grpSpPr>
        <mc:AlternateContent xmlns:mc="http://schemas.openxmlformats.org/markup-compatibility/2006">
          <mc:Choice xmlns:p14="http://schemas.microsoft.com/office/powerpoint/2010/main" Requires="p14">
            <p:contentPart p14:bwMode="auto" r:id="rId146">
              <p14:nvContentPartPr>
                <p14:cNvPr id="71" name="Ink 70">
                  <a:extLst>
                    <a:ext uri="{FF2B5EF4-FFF2-40B4-BE49-F238E27FC236}">
                      <a16:creationId xmlns:a16="http://schemas.microsoft.com/office/drawing/2014/main" id="{45318EE0-9E82-B649-B1E7-74CE83C798D5}"/>
                    </a:ext>
                  </a:extLst>
                </p14:cNvPr>
                <p14:cNvContentPartPr/>
                <p14:nvPr/>
              </p14:nvContentPartPr>
              <p14:xfrm>
                <a:off x="4586677" y="3255449"/>
                <a:ext cx="1239120" cy="268920"/>
              </p14:xfrm>
            </p:contentPart>
          </mc:Choice>
          <mc:Fallback>
            <p:pic>
              <p:nvPicPr>
                <p:cNvPr id="71" name="Ink 70">
                  <a:extLst>
                    <a:ext uri="{FF2B5EF4-FFF2-40B4-BE49-F238E27FC236}">
                      <a16:creationId xmlns:a16="http://schemas.microsoft.com/office/drawing/2014/main" id="{45318EE0-9E82-B649-B1E7-74CE83C798D5}"/>
                    </a:ext>
                  </a:extLst>
                </p:cNvPr>
                <p:cNvPicPr/>
                <p:nvPr/>
              </p:nvPicPr>
              <p:blipFill>
                <a:blip r:embed="rId147"/>
                <a:stretch>
                  <a:fillRect/>
                </a:stretch>
              </p:blipFill>
              <p:spPr>
                <a:xfrm>
                  <a:off x="4579477" y="3247889"/>
                  <a:ext cx="125388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3" name="Ink 72">
                  <a:extLst>
                    <a:ext uri="{FF2B5EF4-FFF2-40B4-BE49-F238E27FC236}">
                      <a16:creationId xmlns:a16="http://schemas.microsoft.com/office/drawing/2014/main" id="{7F748520-32C2-804D-9FB6-986BC51AC515}"/>
                    </a:ext>
                  </a:extLst>
                </p14:cNvPr>
                <p14:cNvContentPartPr/>
                <p14:nvPr/>
              </p14:nvContentPartPr>
              <p14:xfrm>
                <a:off x="4805197" y="3327809"/>
                <a:ext cx="133920" cy="158040"/>
              </p14:xfrm>
            </p:contentPart>
          </mc:Choice>
          <mc:Fallback>
            <p:pic>
              <p:nvPicPr>
                <p:cNvPr id="73" name="Ink 72">
                  <a:extLst>
                    <a:ext uri="{FF2B5EF4-FFF2-40B4-BE49-F238E27FC236}">
                      <a16:creationId xmlns:a16="http://schemas.microsoft.com/office/drawing/2014/main" id="{7F748520-32C2-804D-9FB6-986BC51AC515}"/>
                    </a:ext>
                  </a:extLst>
                </p:cNvPr>
                <p:cNvPicPr/>
                <p:nvPr/>
              </p:nvPicPr>
              <p:blipFill>
                <a:blip r:embed="rId149"/>
                <a:stretch>
                  <a:fillRect/>
                </a:stretch>
              </p:blipFill>
              <p:spPr>
                <a:xfrm>
                  <a:off x="4797637" y="3320249"/>
                  <a:ext cx="1486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5" name="Ink 74">
                  <a:extLst>
                    <a:ext uri="{FF2B5EF4-FFF2-40B4-BE49-F238E27FC236}">
                      <a16:creationId xmlns:a16="http://schemas.microsoft.com/office/drawing/2014/main" id="{7EC6B76A-81CB-3C47-AC3F-534924C2699D}"/>
                    </a:ext>
                  </a:extLst>
                </p14:cNvPr>
                <p14:cNvContentPartPr/>
                <p14:nvPr/>
              </p14:nvContentPartPr>
              <p14:xfrm>
                <a:off x="5003917" y="3393329"/>
                <a:ext cx="4680" cy="24120"/>
              </p14:xfrm>
            </p:contentPart>
          </mc:Choice>
          <mc:Fallback>
            <p:pic>
              <p:nvPicPr>
                <p:cNvPr id="75" name="Ink 74">
                  <a:extLst>
                    <a:ext uri="{FF2B5EF4-FFF2-40B4-BE49-F238E27FC236}">
                      <a16:creationId xmlns:a16="http://schemas.microsoft.com/office/drawing/2014/main" id="{7EC6B76A-81CB-3C47-AC3F-534924C2699D}"/>
                    </a:ext>
                  </a:extLst>
                </p:cNvPr>
                <p:cNvPicPr/>
                <p:nvPr/>
              </p:nvPicPr>
              <p:blipFill>
                <a:blip r:embed="rId151"/>
                <a:stretch>
                  <a:fillRect/>
                </a:stretch>
              </p:blipFill>
              <p:spPr>
                <a:xfrm>
                  <a:off x="4996357" y="3385769"/>
                  <a:ext cx="198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B9C8425C-D7EC-ED4A-82B9-A72A24D8648A}"/>
                    </a:ext>
                  </a:extLst>
                </p14:cNvPr>
                <p14:cNvContentPartPr/>
                <p14:nvPr/>
              </p14:nvContentPartPr>
              <p14:xfrm>
                <a:off x="5127397" y="3325289"/>
                <a:ext cx="91800" cy="13680"/>
              </p14:xfrm>
            </p:contentPart>
          </mc:Choice>
          <mc:Fallback>
            <p:pic>
              <p:nvPicPr>
                <p:cNvPr id="92" name="Ink 91">
                  <a:extLst>
                    <a:ext uri="{FF2B5EF4-FFF2-40B4-BE49-F238E27FC236}">
                      <a16:creationId xmlns:a16="http://schemas.microsoft.com/office/drawing/2014/main" id="{B9C8425C-D7EC-ED4A-82B9-A72A24D8648A}"/>
                    </a:ext>
                  </a:extLst>
                </p:cNvPr>
                <p:cNvPicPr/>
                <p:nvPr/>
              </p:nvPicPr>
              <p:blipFill>
                <a:blip r:embed="rId153"/>
                <a:stretch>
                  <a:fillRect/>
                </a:stretch>
              </p:blipFill>
              <p:spPr>
                <a:xfrm>
                  <a:off x="5119837" y="3317729"/>
                  <a:ext cx="1069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4" name="Ink 93">
                  <a:extLst>
                    <a:ext uri="{FF2B5EF4-FFF2-40B4-BE49-F238E27FC236}">
                      <a16:creationId xmlns:a16="http://schemas.microsoft.com/office/drawing/2014/main" id="{B2EE909B-E77C-0946-877B-A77C7ACEC987}"/>
                    </a:ext>
                  </a:extLst>
                </p14:cNvPr>
                <p14:cNvContentPartPr/>
                <p14:nvPr/>
              </p14:nvContentPartPr>
              <p14:xfrm>
                <a:off x="5101117" y="3338609"/>
                <a:ext cx="108360" cy="110880"/>
              </p14:xfrm>
            </p:contentPart>
          </mc:Choice>
          <mc:Fallback>
            <p:pic>
              <p:nvPicPr>
                <p:cNvPr id="94" name="Ink 93">
                  <a:extLst>
                    <a:ext uri="{FF2B5EF4-FFF2-40B4-BE49-F238E27FC236}">
                      <a16:creationId xmlns:a16="http://schemas.microsoft.com/office/drawing/2014/main" id="{B2EE909B-E77C-0946-877B-A77C7ACEC987}"/>
                    </a:ext>
                  </a:extLst>
                </p:cNvPr>
                <p:cNvPicPr/>
                <p:nvPr/>
              </p:nvPicPr>
              <p:blipFill>
                <a:blip r:embed="rId155"/>
                <a:stretch>
                  <a:fillRect/>
                </a:stretch>
              </p:blipFill>
              <p:spPr>
                <a:xfrm>
                  <a:off x="5093557" y="3331049"/>
                  <a:ext cx="1231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7" name="Ink 106">
                  <a:extLst>
                    <a:ext uri="{FF2B5EF4-FFF2-40B4-BE49-F238E27FC236}">
                      <a16:creationId xmlns:a16="http://schemas.microsoft.com/office/drawing/2014/main" id="{AE2F89ED-3C46-4B46-A212-833E7D686E5A}"/>
                    </a:ext>
                  </a:extLst>
                </p14:cNvPr>
                <p14:cNvContentPartPr/>
                <p14:nvPr/>
              </p14:nvContentPartPr>
              <p14:xfrm>
                <a:off x="5326117" y="3369569"/>
                <a:ext cx="88560" cy="61200"/>
              </p14:xfrm>
            </p:contentPart>
          </mc:Choice>
          <mc:Fallback>
            <p:pic>
              <p:nvPicPr>
                <p:cNvPr id="107" name="Ink 106">
                  <a:extLst>
                    <a:ext uri="{FF2B5EF4-FFF2-40B4-BE49-F238E27FC236}">
                      <a16:creationId xmlns:a16="http://schemas.microsoft.com/office/drawing/2014/main" id="{AE2F89ED-3C46-4B46-A212-833E7D686E5A}"/>
                    </a:ext>
                  </a:extLst>
                </p:cNvPr>
                <p:cNvPicPr/>
                <p:nvPr/>
              </p:nvPicPr>
              <p:blipFill>
                <a:blip r:embed="rId157"/>
                <a:stretch>
                  <a:fillRect/>
                </a:stretch>
              </p:blipFill>
              <p:spPr>
                <a:xfrm>
                  <a:off x="5318557" y="3362009"/>
                  <a:ext cx="1036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8" name="Ink 127">
                  <a:extLst>
                    <a:ext uri="{FF2B5EF4-FFF2-40B4-BE49-F238E27FC236}">
                      <a16:creationId xmlns:a16="http://schemas.microsoft.com/office/drawing/2014/main" id="{C785123B-A27D-5545-8D87-CEE5915822B0}"/>
                    </a:ext>
                  </a:extLst>
                </p14:cNvPr>
                <p14:cNvContentPartPr/>
                <p14:nvPr/>
              </p14:nvContentPartPr>
              <p14:xfrm>
                <a:off x="5346637" y="3354449"/>
                <a:ext cx="36720" cy="96480"/>
              </p14:xfrm>
            </p:contentPart>
          </mc:Choice>
          <mc:Fallback>
            <p:pic>
              <p:nvPicPr>
                <p:cNvPr id="128" name="Ink 127">
                  <a:extLst>
                    <a:ext uri="{FF2B5EF4-FFF2-40B4-BE49-F238E27FC236}">
                      <a16:creationId xmlns:a16="http://schemas.microsoft.com/office/drawing/2014/main" id="{C785123B-A27D-5545-8D87-CEE5915822B0}"/>
                    </a:ext>
                  </a:extLst>
                </p:cNvPr>
                <p:cNvPicPr/>
                <p:nvPr/>
              </p:nvPicPr>
              <p:blipFill>
                <a:blip r:embed="rId159"/>
                <a:stretch>
                  <a:fillRect/>
                </a:stretch>
              </p:blipFill>
              <p:spPr>
                <a:xfrm>
                  <a:off x="5339077" y="3346889"/>
                  <a:ext cx="518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0" name="Ink 129">
                  <a:extLst>
                    <a:ext uri="{FF2B5EF4-FFF2-40B4-BE49-F238E27FC236}">
                      <a16:creationId xmlns:a16="http://schemas.microsoft.com/office/drawing/2014/main" id="{8946C05A-0D1A-7840-9AEC-6167C002FE93}"/>
                    </a:ext>
                  </a:extLst>
                </p14:cNvPr>
                <p14:cNvContentPartPr/>
                <p14:nvPr/>
              </p14:nvContentPartPr>
              <p14:xfrm>
                <a:off x="5553277" y="3321689"/>
                <a:ext cx="121320" cy="137160"/>
              </p14:xfrm>
            </p:contentPart>
          </mc:Choice>
          <mc:Fallback>
            <p:pic>
              <p:nvPicPr>
                <p:cNvPr id="130" name="Ink 129">
                  <a:extLst>
                    <a:ext uri="{FF2B5EF4-FFF2-40B4-BE49-F238E27FC236}">
                      <a16:creationId xmlns:a16="http://schemas.microsoft.com/office/drawing/2014/main" id="{8946C05A-0D1A-7840-9AEC-6167C002FE93}"/>
                    </a:ext>
                  </a:extLst>
                </p:cNvPr>
                <p:cNvPicPr/>
                <p:nvPr/>
              </p:nvPicPr>
              <p:blipFill>
                <a:blip r:embed="rId161"/>
                <a:stretch>
                  <a:fillRect/>
                </a:stretch>
              </p:blipFill>
              <p:spPr>
                <a:xfrm>
                  <a:off x="5545717" y="3314129"/>
                  <a:ext cx="1364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1" name="Ink 130">
                  <a:extLst>
                    <a:ext uri="{FF2B5EF4-FFF2-40B4-BE49-F238E27FC236}">
                      <a16:creationId xmlns:a16="http://schemas.microsoft.com/office/drawing/2014/main" id="{786AF48E-D4F4-B44E-A4BF-F3CCD3FF8619}"/>
                    </a:ext>
                  </a:extLst>
                </p14:cNvPr>
                <p14:cNvContentPartPr/>
                <p14:nvPr/>
              </p14:nvContentPartPr>
              <p14:xfrm>
                <a:off x="5731837" y="3380009"/>
                <a:ext cx="15480" cy="25200"/>
              </p14:xfrm>
            </p:contentPart>
          </mc:Choice>
          <mc:Fallback>
            <p:pic>
              <p:nvPicPr>
                <p:cNvPr id="131" name="Ink 130">
                  <a:extLst>
                    <a:ext uri="{FF2B5EF4-FFF2-40B4-BE49-F238E27FC236}">
                      <a16:creationId xmlns:a16="http://schemas.microsoft.com/office/drawing/2014/main" id="{786AF48E-D4F4-B44E-A4BF-F3CCD3FF8619}"/>
                    </a:ext>
                  </a:extLst>
                </p:cNvPr>
                <p:cNvPicPr/>
                <p:nvPr/>
              </p:nvPicPr>
              <p:blipFill>
                <a:blip r:embed="rId163"/>
                <a:stretch>
                  <a:fillRect/>
                </a:stretch>
              </p:blipFill>
              <p:spPr>
                <a:xfrm>
                  <a:off x="5724277" y="3372449"/>
                  <a:ext cx="306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2" name="Ink 131">
                  <a:extLst>
                    <a:ext uri="{FF2B5EF4-FFF2-40B4-BE49-F238E27FC236}">
                      <a16:creationId xmlns:a16="http://schemas.microsoft.com/office/drawing/2014/main" id="{041F9992-52F2-7F4C-AF22-E477C00081AA}"/>
                    </a:ext>
                  </a:extLst>
                </p14:cNvPr>
                <p14:cNvContentPartPr/>
                <p14:nvPr/>
              </p14:nvContentPartPr>
              <p14:xfrm>
                <a:off x="5813197" y="3311969"/>
                <a:ext cx="110880" cy="138240"/>
              </p14:xfrm>
            </p:contentPart>
          </mc:Choice>
          <mc:Fallback>
            <p:pic>
              <p:nvPicPr>
                <p:cNvPr id="132" name="Ink 131">
                  <a:extLst>
                    <a:ext uri="{FF2B5EF4-FFF2-40B4-BE49-F238E27FC236}">
                      <a16:creationId xmlns:a16="http://schemas.microsoft.com/office/drawing/2014/main" id="{041F9992-52F2-7F4C-AF22-E477C00081AA}"/>
                    </a:ext>
                  </a:extLst>
                </p:cNvPr>
                <p:cNvPicPr/>
                <p:nvPr/>
              </p:nvPicPr>
              <p:blipFill>
                <a:blip r:embed="rId165"/>
                <a:stretch>
                  <a:fillRect/>
                </a:stretch>
              </p:blipFill>
              <p:spPr>
                <a:xfrm>
                  <a:off x="5805637" y="3304409"/>
                  <a:ext cx="1260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3" name="Ink 132">
                  <a:extLst>
                    <a:ext uri="{FF2B5EF4-FFF2-40B4-BE49-F238E27FC236}">
                      <a16:creationId xmlns:a16="http://schemas.microsoft.com/office/drawing/2014/main" id="{43479CBD-74DD-6C45-9806-8E7CBC2CEF5C}"/>
                    </a:ext>
                  </a:extLst>
                </p14:cNvPr>
                <p14:cNvContentPartPr/>
                <p14:nvPr/>
              </p14:nvContentPartPr>
              <p14:xfrm>
                <a:off x="5958997" y="3293249"/>
                <a:ext cx="140760" cy="162000"/>
              </p14:xfrm>
            </p:contentPart>
          </mc:Choice>
          <mc:Fallback>
            <p:pic>
              <p:nvPicPr>
                <p:cNvPr id="133" name="Ink 132">
                  <a:extLst>
                    <a:ext uri="{FF2B5EF4-FFF2-40B4-BE49-F238E27FC236}">
                      <a16:creationId xmlns:a16="http://schemas.microsoft.com/office/drawing/2014/main" id="{43479CBD-74DD-6C45-9806-8E7CBC2CEF5C}"/>
                    </a:ext>
                  </a:extLst>
                </p:cNvPr>
                <p:cNvPicPr/>
                <p:nvPr/>
              </p:nvPicPr>
              <p:blipFill>
                <a:blip r:embed="rId167"/>
                <a:stretch>
                  <a:fillRect/>
                </a:stretch>
              </p:blipFill>
              <p:spPr>
                <a:xfrm>
                  <a:off x="5951437" y="3285689"/>
                  <a:ext cx="1558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4" name="Ink 133">
                  <a:extLst>
                    <a:ext uri="{FF2B5EF4-FFF2-40B4-BE49-F238E27FC236}">
                      <a16:creationId xmlns:a16="http://schemas.microsoft.com/office/drawing/2014/main" id="{79BF7F96-01A8-6746-AC0D-6C1CA05D8F21}"/>
                    </a:ext>
                  </a:extLst>
                </p14:cNvPr>
                <p14:cNvContentPartPr/>
                <p14:nvPr/>
              </p14:nvContentPartPr>
              <p14:xfrm>
                <a:off x="5832637" y="3233489"/>
                <a:ext cx="266400" cy="44640"/>
              </p14:xfrm>
            </p:contentPart>
          </mc:Choice>
          <mc:Fallback>
            <p:pic>
              <p:nvPicPr>
                <p:cNvPr id="134" name="Ink 133">
                  <a:extLst>
                    <a:ext uri="{FF2B5EF4-FFF2-40B4-BE49-F238E27FC236}">
                      <a16:creationId xmlns:a16="http://schemas.microsoft.com/office/drawing/2014/main" id="{79BF7F96-01A8-6746-AC0D-6C1CA05D8F21}"/>
                    </a:ext>
                  </a:extLst>
                </p:cNvPr>
                <p:cNvPicPr/>
                <p:nvPr/>
              </p:nvPicPr>
              <p:blipFill>
                <a:blip r:embed="rId169"/>
                <a:stretch>
                  <a:fillRect/>
                </a:stretch>
              </p:blipFill>
              <p:spPr>
                <a:xfrm>
                  <a:off x="5825077" y="3225929"/>
                  <a:ext cx="281520" cy="59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91" name="Ink 190">
                <a:extLst>
                  <a:ext uri="{FF2B5EF4-FFF2-40B4-BE49-F238E27FC236}">
                    <a16:creationId xmlns:a16="http://schemas.microsoft.com/office/drawing/2014/main" id="{5D4B71D5-8753-0D4F-A893-5710259F463F}"/>
                  </a:ext>
                </a:extLst>
              </p14:cNvPr>
              <p14:cNvContentPartPr/>
              <p14:nvPr/>
            </p14:nvContentPartPr>
            <p14:xfrm>
              <a:off x="9029077" y="5456129"/>
              <a:ext cx="118800" cy="109080"/>
            </p14:xfrm>
          </p:contentPart>
        </mc:Choice>
        <mc:Fallback>
          <p:pic>
            <p:nvPicPr>
              <p:cNvPr id="191" name="Ink 190">
                <a:extLst>
                  <a:ext uri="{FF2B5EF4-FFF2-40B4-BE49-F238E27FC236}">
                    <a16:creationId xmlns:a16="http://schemas.microsoft.com/office/drawing/2014/main" id="{5D4B71D5-8753-0D4F-A893-5710259F463F}"/>
                  </a:ext>
                </a:extLst>
              </p:cNvPr>
              <p:cNvPicPr/>
              <p:nvPr/>
            </p:nvPicPr>
            <p:blipFill>
              <a:blip r:embed="rId171"/>
              <a:stretch>
                <a:fillRect/>
              </a:stretch>
            </p:blipFill>
            <p:spPr>
              <a:xfrm>
                <a:off x="9021517" y="5448569"/>
                <a:ext cx="133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05" name="Ink 204">
                <a:extLst>
                  <a:ext uri="{FF2B5EF4-FFF2-40B4-BE49-F238E27FC236}">
                    <a16:creationId xmlns:a16="http://schemas.microsoft.com/office/drawing/2014/main" id="{84423885-19C5-A44E-B6EA-B245258D809F}"/>
                  </a:ext>
                </a:extLst>
              </p14:cNvPr>
              <p14:cNvContentPartPr/>
              <p14:nvPr/>
            </p14:nvContentPartPr>
            <p14:xfrm>
              <a:off x="8983717" y="5983529"/>
              <a:ext cx="97560" cy="161280"/>
            </p14:xfrm>
          </p:contentPart>
        </mc:Choice>
        <mc:Fallback>
          <p:pic>
            <p:nvPicPr>
              <p:cNvPr id="205" name="Ink 204">
                <a:extLst>
                  <a:ext uri="{FF2B5EF4-FFF2-40B4-BE49-F238E27FC236}">
                    <a16:creationId xmlns:a16="http://schemas.microsoft.com/office/drawing/2014/main" id="{84423885-19C5-A44E-B6EA-B245258D809F}"/>
                  </a:ext>
                </a:extLst>
              </p:cNvPr>
              <p:cNvPicPr/>
              <p:nvPr/>
            </p:nvPicPr>
            <p:blipFill>
              <a:blip r:embed="rId173"/>
              <a:stretch>
                <a:fillRect/>
              </a:stretch>
            </p:blipFill>
            <p:spPr>
              <a:xfrm>
                <a:off x="8976157" y="5975969"/>
                <a:ext cx="1126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06" name="Ink 205">
                <a:extLst>
                  <a:ext uri="{FF2B5EF4-FFF2-40B4-BE49-F238E27FC236}">
                    <a16:creationId xmlns:a16="http://schemas.microsoft.com/office/drawing/2014/main" id="{2120A3EF-D95F-674B-9B55-D7719DF1D626}"/>
                  </a:ext>
                </a:extLst>
              </p14:cNvPr>
              <p14:cNvContentPartPr/>
              <p14:nvPr/>
            </p14:nvContentPartPr>
            <p14:xfrm>
              <a:off x="8120797" y="1534289"/>
              <a:ext cx="924480" cy="25200"/>
            </p14:xfrm>
          </p:contentPart>
        </mc:Choice>
        <mc:Fallback>
          <p:pic>
            <p:nvPicPr>
              <p:cNvPr id="206" name="Ink 205">
                <a:extLst>
                  <a:ext uri="{FF2B5EF4-FFF2-40B4-BE49-F238E27FC236}">
                    <a16:creationId xmlns:a16="http://schemas.microsoft.com/office/drawing/2014/main" id="{2120A3EF-D95F-674B-9B55-D7719DF1D626}"/>
                  </a:ext>
                </a:extLst>
              </p:cNvPr>
              <p:cNvPicPr/>
              <p:nvPr/>
            </p:nvPicPr>
            <p:blipFill>
              <a:blip r:embed="rId175"/>
              <a:stretch>
                <a:fillRect/>
              </a:stretch>
            </p:blipFill>
            <p:spPr>
              <a:xfrm>
                <a:off x="8113237" y="1526729"/>
                <a:ext cx="9396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07" name="Ink 206">
                <a:extLst>
                  <a:ext uri="{FF2B5EF4-FFF2-40B4-BE49-F238E27FC236}">
                    <a16:creationId xmlns:a16="http://schemas.microsoft.com/office/drawing/2014/main" id="{8BF036D7-DD09-D048-B764-71B242F79213}"/>
                  </a:ext>
                </a:extLst>
              </p14:cNvPr>
              <p14:cNvContentPartPr/>
              <p14:nvPr/>
            </p14:nvContentPartPr>
            <p14:xfrm>
              <a:off x="8111797" y="2432849"/>
              <a:ext cx="900720" cy="5760"/>
            </p14:xfrm>
          </p:contentPart>
        </mc:Choice>
        <mc:Fallback>
          <p:pic>
            <p:nvPicPr>
              <p:cNvPr id="207" name="Ink 206">
                <a:extLst>
                  <a:ext uri="{FF2B5EF4-FFF2-40B4-BE49-F238E27FC236}">
                    <a16:creationId xmlns:a16="http://schemas.microsoft.com/office/drawing/2014/main" id="{8BF036D7-DD09-D048-B764-71B242F79213}"/>
                  </a:ext>
                </a:extLst>
              </p:cNvPr>
              <p:cNvPicPr/>
              <p:nvPr/>
            </p:nvPicPr>
            <p:blipFill>
              <a:blip r:embed="rId177"/>
              <a:stretch>
                <a:fillRect/>
              </a:stretch>
            </p:blipFill>
            <p:spPr>
              <a:xfrm>
                <a:off x="8104237" y="2425289"/>
                <a:ext cx="91584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08" name="Ink 207">
                <a:extLst>
                  <a:ext uri="{FF2B5EF4-FFF2-40B4-BE49-F238E27FC236}">
                    <a16:creationId xmlns:a16="http://schemas.microsoft.com/office/drawing/2014/main" id="{7D3DEBBA-B01C-964A-83FD-A79FD36686CC}"/>
                  </a:ext>
                </a:extLst>
              </p14:cNvPr>
              <p14:cNvContentPartPr/>
              <p14:nvPr/>
            </p14:nvContentPartPr>
            <p14:xfrm>
              <a:off x="8140237" y="2940089"/>
              <a:ext cx="846000" cy="27720"/>
            </p14:xfrm>
          </p:contentPart>
        </mc:Choice>
        <mc:Fallback>
          <p:pic>
            <p:nvPicPr>
              <p:cNvPr id="208" name="Ink 207">
                <a:extLst>
                  <a:ext uri="{FF2B5EF4-FFF2-40B4-BE49-F238E27FC236}">
                    <a16:creationId xmlns:a16="http://schemas.microsoft.com/office/drawing/2014/main" id="{7D3DEBBA-B01C-964A-83FD-A79FD36686CC}"/>
                  </a:ext>
                </a:extLst>
              </p:cNvPr>
              <p:cNvPicPr/>
              <p:nvPr/>
            </p:nvPicPr>
            <p:blipFill>
              <a:blip r:embed="rId179"/>
              <a:stretch>
                <a:fillRect/>
              </a:stretch>
            </p:blipFill>
            <p:spPr>
              <a:xfrm>
                <a:off x="8132677" y="2932529"/>
                <a:ext cx="8607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10" name="Ink 209">
                <a:extLst>
                  <a:ext uri="{FF2B5EF4-FFF2-40B4-BE49-F238E27FC236}">
                    <a16:creationId xmlns:a16="http://schemas.microsoft.com/office/drawing/2014/main" id="{1D1647E7-D051-B445-AEB0-5A4FF27DDD99}"/>
                  </a:ext>
                </a:extLst>
              </p14:cNvPr>
              <p14:cNvContentPartPr/>
              <p14:nvPr/>
            </p14:nvContentPartPr>
            <p14:xfrm>
              <a:off x="8097757" y="5325449"/>
              <a:ext cx="844200" cy="46440"/>
            </p14:xfrm>
          </p:contentPart>
        </mc:Choice>
        <mc:Fallback>
          <p:pic>
            <p:nvPicPr>
              <p:cNvPr id="210" name="Ink 209">
                <a:extLst>
                  <a:ext uri="{FF2B5EF4-FFF2-40B4-BE49-F238E27FC236}">
                    <a16:creationId xmlns:a16="http://schemas.microsoft.com/office/drawing/2014/main" id="{1D1647E7-D051-B445-AEB0-5A4FF27DDD99}"/>
                  </a:ext>
                </a:extLst>
              </p:cNvPr>
              <p:cNvPicPr/>
              <p:nvPr/>
            </p:nvPicPr>
            <p:blipFill>
              <a:blip r:embed="rId181"/>
              <a:stretch>
                <a:fillRect/>
              </a:stretch>
            </p:blipFill>
            <p:spPr>
              <a:xfrm>
                <a:off x="8090197" y="5317889"/>
                <a:ext cx="8589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11" name="Ink 210">
                <a:extLst>
                  <a:ext uri="{FF2B5EF4-FFF2-40B4-BE49-F238E27FC236}">
                    <a16:creationId xmlns:a16="http://schemas.microsoft.com/office/drawing/2014/main" id="{CEAF0B78-74B0-6F4B-95D4-8B9A798B5FC8}"/>
                  </a:ext>
                </a:extLst>
              </p14:cNvPr>
              <p14:cNvContentPartPr/>
              <p14:nvPr/>
            </p14:nvContentPartPr>
            <p14:xfrm>
              <a:off x="8107477" y="5871569"/>
              <a:ext cx="875880" cy="29520"/>
            </p14:xfrm>
          </p:contentPart>
        </mc:Choice>
        <mc:Fallback>
          <p:pic>
            <p:nvPicPr>
              <p:cNvPr id="211" name="Ink 210">
                <a:extLst>
                  <a:ext uri="{FF2B5EF4-FFF2-40B4-BE49-F238E27FC236}">
                    <a16:creationId xmlns:a16="http://schemas.microsoft.com/office/drawing/2014/main" id="{CEAF0B78-74B0-6F4B-95D4-8B9A798B5FC8}"/>
                  </a:ext>
                </a:extLst>
              </p:cNvPr>
              <p:cNvPicPr/>
              <p:nvPr/>
            </p:nvPicPr>
            <p:blipFill>
              <a:blip r:embed="rId183"/>
              <a:stretch>
                <a:fillRect/>
              </a:stretch>
            </p:blipFill>
            <p:spPr>
              <a:xfrm>
                <a:off x="8099917" y="5864009"/>
                <a:ext cx="8910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12" name="Ink 211">
                <a:extLst>
                  <a:ext uri="{FF2B5EF4-FFF2-40B4-BE49-F238E27FC236}">
                    <a16:creationId xmlns:a16="http://schemas.microsoft.com/office/drawing/2014/main" id="{9CC18929-C29E-1E4C-953C-D4B050FE7FC3}"/>
                  </a:ext>
                </a:extLst>
              </p14:cNvPr>
              <p14:cNvContentPartPr/>
              <p14:nvPr/>
            </p14:nvContentPartPr>
            <p14:xfrm>
              <a:off x="8134837" y="6365129"/>
              <a:ext cx="838800" cy="39240"/>
            </p14:xfrm>
          </p:contentPart>
        </mc:Choice>
        <mc:Fallback>
          <p:pic>
            <p:nvPicPr>
              <p:cNvPr id="212" name="Ink 211">
                <a:extLst>
                  <a:ext uri="{FF2B5EF4-FFF2-40B4-BE49-F238E27FC236}">
                    <a16:creationId xmlns:a16="http://schemas.microsoft.com/office/drawing/2014/main" id="{9CC18929-C29E-1E4C-953C-D4B050FE7FC3}"/>
                  </a:ext>
                </a:extLst>
              </p:cNvPr>
              <p:cNvPicPr/>
              <p:nvPr/>
            </p:nvPicPr>
            <p:blipFill>
              <a:blip r:embed="rId185"/>
              <a:stretch>
                <a:fillRect/>
              </a:stretch>
            </p:blipFill>
            <p:spPr>
              <a:xfrm>
                <a:off x="8127277" y="6357569"/>
                <a:ext cx="853920" cy="54360"/>
              </a:xfrm>
              <a:prstGeom prst="rect">
                <a:avLst/>
              </a:prstGeom>
            </p:spPr>
          </p:pic>
        </mc:Fallback>
      </mc:AlternateContent>
      <p:grpSp>
        <p:nvGrpSpPr>
          <p:cNvPr id="279" name="Group 278">
            <a:extLst>
              <a:ext uri="{FF2B5EF4-FFF2-40B4-BE49-F238E27FC236}">
                <a16:creationId xmlns:a16="http://schemas.microsoft.com/office/drawing/2014/main" id="{08B523B4-EE06-4E47-ABDB-42C37729C994}"/>
              </a:ext>
            </a:extLst>
          </p:cNvPr>
          <p:cNvGrpSpPr/>
          <p:nvPr/>
        </p:nvGrpSpPr>
        <p:grpSpPr>
          <a:xfrm>
            <a:off x="7771597" y="2556689"/>
            <a:ext cx="1279800" cy="237960"/>
            <a:chOff x="7771597" y="2556689"/>
            <a:chExt cx="1279800" cy="237960"/>
          </a:xfrm>
        </p:grpSpPr>
        <mc:AlternateContent xmlns:mc="http://schemas.openxmlformats.org/markup-compatibility/2006">
          <mc:Choice xmlns:p14="http://schemas.microsoft.com/office/powerpoint/2010/main" Requires="p14">
            <p:contentPart p14:bwMode="auto" r:id="rId186">
              <p14:nvContentPartPr>
                <p14:cNvPr id="156" name="Ink 155">
                  <a:extLst>
                    <a:ext uri="{FF2B5EF4-FFF2-40B4-BE49-F238E27FC236}">
                      <a16:creationId xmlns:a16="http://schemas.microsoft.com/office/drawing/2014/main" id="{2ECDEDBC-2FF9-964A-A15D-7031E5AD6271}"/>
                    </a:ext>
                  </a:extLst>
                </p14:cNvPr>
                <p14:cNvContentPartPr/>
                <p14:nvPr/>
              </p14:nvContentPartPr>
              <p14:xfrm>
                <a:off x="8171197" y="2556689"/>
                <a:ext cx="84240" cy="140040"/>
              </p14:xfrm>
            </p:contentPart>
          </mc:Choice>
          <mc:Fallback>
            <p:pic>
              <p:nvPicPr>
                <p:cNvPr id="156" name="Ink 155">
                  <a:extLst>
                    <a:ext uri="{FF2B5EF4-FFF2-40B4-BE49-F238E27FC236}">
                      <a16:creationId xmlns:a16="http://schemas.microsoft.com/office/drawing/2014/main" id="{2ECDEDBC-2FF9-964A-A15D-7031E5AD6271}"/>
                    </a:ext>
                  </a:extLst>
                </p:cNvPr>
                <p:cNvPicPr/>
                <p:nvPr/>
              </p:nvPicPr>
              <p:blipFill>
                <a:blip r:embed="rId187"/>
                <a:stretch>
                  <a:fillRect/>
                </a:stretch>
              </p:blipFill>
              <p:spPr>
                <a:xfrm>
                  <a:off x="8163637" y="2549129"/>
                  <a:ext cx="993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7" name="Ink 156">
                  <a:extLst>
                    <a:ext uri="{FF2B5EF4-FFF2-40B4-BE49-F238E27FC236}">
                      <a16:creationId xmlns:a16="http://schemas.microsoft.com/office/drawing/2014/main" id="{6351BC1B-3096-A348-A01B-130F490CA2FF}"/>
                    </a:ext>
                  </a:extLst>
                </p14:cNvPr>
                <p14:cNvContentPartPr/>
                <p14:nvPr/>
              </p14:nvContentPartPr>
              <p14:xfrm>
                <a:off x="8271997" y="2561009"/>
                <a:ext cx="61200" cy="154080"/>
              </p14:xfrm>
            </p:contentPart>
          </mc:Choice>
          <mc:Fallback>
            <p:pic>
              <p:nvPicPr>
                <p:cNvPr id="157" name="Ink 156">
                  <a:extLst>
                    <a:ext uri="{FF2B5EF4-FFF2-40B4-BE49-F238E27FC236}">
                      <a16:creationId xmlns:a16="http://schemas.microsoft.com/office/drawing/2014/main" id="{6351BC1B-3096-A348-A01B-130F490CA2FF}"/>
                    </a:ext>
                  </a:extLst>
                </p:cNvPr>
                <p:cNvPicPr/>
                <p:nvPr/>
              </p:nvPicPr>
              <p:blipFill>
                <a:blip r:embed="rId189"/>
                <a:stretch>
                  <a:fillRect/>
                </a:stretch>
              </p:blipFill>
              <p:spPr>
                <a:xfrm>
                  <a:off x="8264437" y="2553449"/>
                  <a:ext cx="763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8" name="Ink 157">
                  <a:extLst>
                    <a:ext uri="{FF2B5EF4-FFF2-40B4-BE49-F238E27FC236}">
                      <a16:creationId xmlns:a16="http://schemas.microsoft.com/office/drawing/2014/main" id="{D0537198-C48D-C34B-B8C0-18F6F516528A}"/>
                    </a:ext>
                  </a:extLst>
                </p14:cNvPr>
                <p14:cNvContentPartPr/>
                <p14:nvPr/>
              </p14:nvContentPartPr>
              <p14:xfrm>
                <a:off x="8198557" y="2668649"/>
                <a:ext cx="101160" cy="3960"/>
              </p14:xfrm>
            </p:contentPart>
          </mc:Choice>
          <mc:Fallback>
            <p:pic>
              <p:nvPicPr>
                <p:cNvPr id="158" name="Ink 157">
                  <a:extLst>
                    <a:ext uri="{FF2B5EF4-FFF2-40B4-BE49-F238E27FC236}">
                      <a16:creationId xmlns:a16="http://schemas.microsoft.com/office/drawing/2014/main" id="{D0537198-C48D-C34B-B8C0-18F6F516528A}"/>
                    </a:ext>
                  </a:extLst>
                </p:cNvPr>
                <p:cNvPicPr/>
                <p:nvPr/>
              </p:nvPicPr>
              <p:blipFill>
                <a:blip r:embed="rId191"/>
                <a:stretch>
                  <a:fillRect/>
                </a:stretch>
              </p:blipFill>
              <p:spPr>
                <a:xfrm>
                  <a:off x="8190997" y="2661089"/>
                  <a:ext cx="1162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0" name="Ink 159">
                  <a:extLst>
                    <a:ext uri="{FF2B5EF4-FFF2-40B4-BE49-F238E27FC236}">
                      <a16:creationId xmlns:a16="http://schemas.microsoft.com/office/drawing/2014/main" id="{4295B5C8-39FA-6449-925A-80388E3FB577}"/>
                    </a:ext>
                  </a:extLst>
                </p14:cNvPr>
                <p14:cNvContentPartPr/>
                <p14:nvPr/>
              </p14:nvContentPartPr>
              <p14:xfrm>
                <a:off x="8597077" y="2570729"/>
                <a:ext cx="27720" cy="152280"/>
              </p14:xfrm>
            </p:contentPart>
          </mc:Choice>
          <mc:Fallback>
            <p:pic>
              <p:nvPicPr>
                <p:cNvPr id="160" name="Ink 159">
                  <a:extLst>
                    <a:ext uri="{FF2B5EF4-FFF2-40B4-BE49-F238E27FC236}">
                      <a16:creationId xmlns:a16="http://schemas.microsoft.com/office/drawing/2014/main" id="{4295B5C8-39FA-6449-925A-80388E3FB577}"/>
                    </a:ext>
                  </a:extLst>
                </p:cNvPr>
                <p:cNvPicPr/>
                <p:nvPr/>
              </p:nvPicPr>
              <p:blipFill>
                <a:blip r:embed="rId193"/>
                <a:stretch>
                  <a:fillRect/>
                </a:stretch>
              </p:blipFill>
              <p:spPr>
                <a:xfrm>
                  <a:off x="8589517" y="2563169"/>
                  <a:ext cx="428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1" name="Ink 160">
                  <a:extLst>
                    <a:ext uri="{FF2B5EF4-FFF2-40B4-BE49-F238E27FC236}">
                      <a16:creationId xmlns:a16="http://schemas.microsoft.com/office/drawing/2014/main" id="{031AE75B-8916-B240-AF0D-3290D55FA7F3}"/>
                    </a:ext>
                  </a:extLst>
                </p14:cNvPr>
                <p14:cNvContentPartPr/>
                <p14:nvPr/>
              </p14:nvContentPartPr>
              <p14:xfrm>
                <a:off x="8595997" y="2574329"/>
                <a:ext cx="130320" cy="141840"/>
              </p14:xfrm>
            </p:contentPart>
          </mc:Choice>
          <mc:Fallback>
            <p:pic>
              <p:nvPicPr>
                <p:cNvPr id="161" name="Ink 160">
                  <a:extLst>
                    <a:ext uri="{FF2B5EF4-FFF2-40B4-BE49-F238E27FC236}">
                      <a16:creationId xmlns:a16="http://schemas.microsoft.com/office/drawing/2014/main" id="{031AE75B-8916-B240-AF0D-3290D55FA7F3}"/>
                    </a:ext>
                  </a:extLst>
                </p:cNvPr>
                <p:cNvPicPr/>
                <p:nvPr/>
              </p:nvPicPr>
              <p:blipFill>
                <a:blip r:embed="rId195"/>
                <a:stretch>
                  <a:fillRect/>
                </a:stretch>
              </p:blipFill>
              <p:spPr>
                <a:xfrm>
                  <a:off x="8588437" y="2566769"/>
                  <a:ext cx="1454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3" name="Ink 162">
                  <a:extLst>
                    <a:ext uri="{FF2B5EF4-FFF2-40B4-BE49-F238E27FC236}">
                      <a16:creationId xmlns:a16="http://schemas.microsoft.com/office/drawing/2014/main" id="{B8573858-34DD-2D46-BB55-58A01ADE4AB5}"/>
                    </a:ext>
                  </a:extLst>
                </p14:cNvPr>
                <p14:cNvContentPartPr/>
                <p14:nvPr/>
              </p14:nvContentPartPr>
              <p14:xfrm>
                <a:off x="8932597" y="2563529"/>
                <a:ext cx="118800" cy="169200"/>
              </p14:xfrm>
            </p:contentPart>
          </mc:Choice>
          <mc:Fallback>
            <p:pic>
              <p:nvPicPr>
                <p:cNvPr id="163" name="Ink 162">
                  <a:extLst>
                    <a:ext uri="{FF2B5EF4-FFF2-40B4-BE49-F238E27FC236}">
                      <a16:creationId xmlns:a16="http://schemas.microsoft.com/office/drawing/2014/main" id="{B8573858-34DD-2D46-BB55-58A01ADE4AB5}"/>
                    </a:ext>
                  </a:extLst>
                </p:cNvPr>
                <p:cNvPicPr/>
                <p:nvPr/>
              </p:nvPicPr>
              <p:blipFill>
                <a:blip r:embed="rId197"/>
                <a:stretch>
                  <a:fillRect/>
                </a:stretch>
              </p:blipFill>
              <p:spPr>
                <a:xfrm>
                  <a:off x="8925037" y="2555969"/>
                  <a:ext cx="1339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65" name="Ink 164">
                  <a:extLst>
                    <a:ext uri="{FF2B5EF4-FFF2-40B4-BE49-F238E27FC236}">
                      <a16:creationId xmlns:a16="http://schemas.microsoft.com/office/drawing/2014/main" id="{D04D5F0E-8DC5-5449-8185-5A9C1979D43A}"/>
                    </a:ext>
                  </a:extLst>
                </p14:cNvPr>
                <p14:cNvContentPartPr/>
                <p14:nvPr/>
              </p14:nvContentPartPr>
              <p14:xfrm>
                <a:off x="7771597" y="2667929"/>
                <a:ext cx="326520" cy="360"/>
              </p14:xfrm>
            </p:contentPart>
          </mc:Choice>
          <mc:Fallback>
            <p:pic>
              <p:nvPicPr>
                <p:cNvPr id="165" name="Ink 164">
                  <a:extLst>
                    <a:ext uri="{FF2B5EF4-FFF2-40B4-BE49-F238E27FC236}">
                      <a16:creationId xmlns:a16="http://schemas.microsoft.com/office/drawing/2014/main" id="{D04D5F0E-8DC5-5449-8185-5A9C1979D43A}"/>
                    </a:ext>
                  </a:extLst>
                </p:cNvPr>
                <p:cNvPicPr/>
                <p:nvPr/>
              </p:nvPicPr>
              <p:blipFill>
                <a:blip r:embed="rId199"/>
                <a:stretch>
                  <a:fillRect/>
                </a:stretch>
              </p:blipFill>
              <p:spPr>
                <a:xfrm>
                  <a:off x="7764397" y="2660369"/>
                  <a:ext cx="3412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66" name="Ink 165">
                  <a:extLst>
                    <a:ext uri="{FF2B5EF4-FFF2-40B4-BE49-F238E27FC236}">
                      <a16:creationId xmlns:a16="http://schemas.microsoft.com/office/drawing/2014/main" id="{2101EE5A-E991-E74C-A8B0-7640724383BC}"/>
                    </a:ext>
                  </a:extLst>
                </p14:cNvPr>
                <p14:cNvContentPartPr/>
                <p14:nvPr/>
              </p14:nvContentPartPr>
              <p14:xfrm>
                <a:off x="8066077" y="2609609"/>
                <a:ext cx="70200" cy="100080"/>
              </p14:xfrm>
            </p:contentPart>
          </mc:Choice>
          <mc:Fallback>
            <p:pic>
              <p:nvPicPr>
                <p:cNvPr id="166" name="Ink 165">
                  <a:extLst>
                    <a:ext uri="{FF2B5EF4-FFF2-40B4-BE49-F238E27FC236}">
                      <a16:creationId xmlns:a16="http://schemas.microsoft.com/office/drawing/2014/main" id="{2101EE5A-E991-E74C-A8B0-7640724383BC}"/>
                    </a:ext>
                  </a:extLst>
                </p:cNvPr>
                <p:cNvPicPr/>
                <p:nvPr/>
              </p:nvPicPr>
              <p:blipFill>
                <a:blip r:embed="rId201"/>
                <a:stretch>
                  <a:fillRect/>
                </a:stretch>
              </p:blipFill>
              <p:spPr>
                <a:xfrm>
                  <a:off x="8058517" y="2602049"/>
                  <a:ext cx="853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76" name="Ink 275">
                  <a:extLst>
                    <a:ext uri="{FF2B5EF4-FFF2-40B4-BE49-F238E27FC236}">
                      <a16:creationId xmlns:a16="http://schemas.microsoft.com/office/drawing/2014/main" id="{FB013583-C473-0849-8B61-3CB1F7926A2D}"/>
                    </a:ext>
                  </a:extLst>
                </p14:cNvPr>
                <p14:cNvContentPartPr/>
                <p14:nvPr/>
              </p14:nvContentPartPr>
              <p14:xfrm>
                <a:off x="8402677" y="2708609"/>
                <a:ext cx="79920" cy="86040"/>
              </p14:xfrm>
            </p:contentPart>
          </mc:Choice>
          <mc:Fallback>
            <p:pic>
              <p:nvPicPr>
                <p:cNvPr id="276" name="Ink 275">
                  <a:extLst>
                    <a:ext uri="{FF2B5EF4-FFF2-40B4-BE49-F238E27FC236}">
                      <a16:creationId xmlns:a16="http://schemas.microsoft.com/office/drawing/2014/main" id="{FB013583-C473-0849-8B61-3CB1F7926A2D}"/>
                    </a:ext>
                  </a:extLst>
                </p:cNvPr>
                <p:cNvPicPr/>
                <p:nvPr/>
              </p:nvPicPr>
              <p:blipFill>
                <a:blip r:embed="rId203"/>
                <a:stretch>
                  <a:fillRect/>
                </a:stretch>
              </p:blipFill>
              <p:spPr>
                <a:xfrm>
                  <a:off x="8395117" y="2701049"/>
                  <a:ext cx="950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78" name="Ink 277">
                  <a:extLst>
                    <a:ext uri="{FF2B5EF4-FFF2-40B4-BE49-F238E27FC236}">
                      <a16:creationId xmlns:a16="http://schemas.microsoft.com/office/drawing/2014/main" id="{843E7860-05E1-754C-8AE8-3E68FC9BA90B}"/>
                    </a:ext>
                  </a:extLst>
                </p14:cNvPr>
                <p14:cNvContentPartPr/>
                <p14:nvPr/>
              </p14:nvContentPartPr>
              <p14:xfrm>
                <a:off x="8787877" y="2716529"/>
                <a:ext cx="46440" cy="70200"/>
              </p14:xfrm>
            </p:contentPart>
          </mc:Choice>
          <mc:Fallback>
            <p:pic>
              <p:nvPicPr>
                <p:cNvPr id="278" name="Ink 277">
                  <a:extLst>
                    <a:ext uri="{FF2B5EF4-FFF2-40B4-BE49-F238E27FC236}">
                      <a16:creationId xmlns:a16="http://schemas.microsoft.com/office/drawing/2014/main" id="{843E7860-05E1-754C-8AE8-3E68FC9BA90B}"/>
                    </a:ext>
                  </a:extLst>
                </p:cNvPr>
                <p:cNvPicPr/>
                <p:nvPr/>
              </p:nvPicPr>
              <p:blipFill>
                <a:blip r:embed="rId205"/>
                <a:stretch>
                  <a:fillRect/>
                </a:stretch>
              </p:blipFill>
              <p:spPr>
                <a:xfrm>
                  <a:off x="8780317" y="2708969"/>
                  <a:ext cx="61200" cy="85320"/>
                </a:xfrm>
                <a:prstGeom prst="rect">
                  <a:avLst/>
                </a:prstGeom>
              </p:spPr>
            </p:pic>
          </mc:Fallback>
        </mc:AlternateContent>
      </p:grpSp>
      <p:grpSp>
        <p:nvGrpSpPr>
          <p:cNvPr id="283" name="Group 282">
            <a:extLst>
              <a:ext uri="{FF2B5EF4-FFF2-40B4-BE49-F238E27FC236}">
                <a16:creationId xmlns:a16="http://schemas.microsoft.com/office/drawing/2014/main" id="{3524223E-D0F0-634C-97FB-3F13BC6B3929}"/>
              </a:ext>
            </a:extLst>
          </p:cNvPr>
          <p:cNvGrpSpPr/>
          <p:nvPr/>
        </p:nvGrpSpPr>
        <p:grpSpPr>
          <a:xfrm>
            <a:off x="7739917" y="3043409"/>
            <a:ext cx="1393560" cy="232560"/>
            <a:chOff x="7739917" y="3043409"/>
            <a:chExt cx="1393560" cy="232560"/>
          </a:xfrm>
        </p:grpSpPr>
        <mc:AlternateContent xmlns:mc="http://schemas.openxmlformats.org/markup-compatibility/2006">
          <mc:Choice xmlns:p14="http://schemas.microsoft.com/office/powerpoint/2010/main" Requires="p14">
            <p:contentPart p14:bwMode="auto" r:id="rId206">
              <p14:nvContentPartPr>
                <p14:cNvPr id="168" name="Ink 167">
                  <a:extLst>
                    <a:ext uri="{FF2B5EF4-FFF2-40B4-BE49-F238E27FC236}">
                      <a16:creationId xmlns:a16="http://schemas.microsoft.com/office/drawing/2014/main" id="{FEAB7D6A-7E8D-7942-91A9-1A9E5207A34C}"/>
                    </a:ext>
                  </a:extLst>
                </p14:cNvPr>
                <p14:cNvContentPartPr/>
                <p14:nvPr/>
              </p14:nvContentPartPr>
              <p14:xfrm>
                <a:off x="7739917" y="3175169"/>
                <a:ext cx="389880" cy="9360"/>
              </p14:xfrm>
            </p:contentPart>
          </mc:Choice>
          <mc:Fallback>
            <p:pic>
              <p:nvPicPr>
                <p:cNvPr id="168" name="Ink 167">
                  <a:extLst>
                    <a:ext uri="{FF2B5EF4-FFF2-40B4-BE49-F238E27FC236}">
                      <a16:creationId xmlns:a16="http://schemas.microsoft.com/office/drawing/2014/main" id="{FEAB7D6A-7E8D-7942-91A9-1A9E5207A34C}"/>
                    </a:ext>
                  </a:extLst>
                </p:cNvPr>
                <p:cNvPicPr/>
                <p:nvPr/>
              </p:nvPicPr>
              <p:blipFill>
                <a:blip r:embed="rId207"/>
                <a:stretch>
                  <a:fillRect/>
                </a:stretch>
              </p:blipFill>
              <p:spPr>
                <a:xfrm>
                  <a:off x="7732357" y="3167609"/>
                  <a:ext cx="4050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69" name="Ink 168">
                  <a:extLst>
                    <a:ext uri="{FF2B5EF4-FFF2-40B4-BE49-F238E27FC236}">
                      <a16:creationId xmlns:a16="http://schemas.microsoft.com/office/drawing/2014/main" id="{36294042-AC49-954A-9324-475EBED801D4}"/>
                    </a:ext>
                  </a:extLst>
                </p14:cNvPr>
                <p14:cNvContentPartPr/>
                <p14:nvPr/>
              </p14:nvContentPartPr>
              <p14:xfrm>
                <a:off x="8082637" y="3107129"/>
                <a:ext cx="60480" cy="137160"/>
              </p14:xfrm>
            </p:contentPart>
          </mc:Choice>
          <mc:Fallback>
            <p:pic>
              <p:nvPicPr>
                <p:cNvPr id="169" name="Ink 168">
                  <a:extLst>
                    <a:ext uri="{FF2B5EF4-FFF2-40B4-BE49-F238E27FC236}">
                      <a16:creationId xmlns:a16="http://schemas.microsoft.com/office/drawing/2014/main" id="{36294042-AC49-954A-9324-475EBED801D4}"/>
                    </a:ext>
                  </a:extLst>
                </p:cNvPr>
                <p:cNvPicPr/>
                <p:nvPr/>
              </p:nvPicPr>
              <p:blipFill>
                <a:blip r:embed="rId209"/>
                <a:stretch>
                  <a:fillRect/>
                </a:stretch>
              </p:blipFill>
              <p:spPr>
                <a:xfrm>
                  <a:off x="8075077" y="3099569"/>
                  <a:ext cx="756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71" name="Ink 170">
                  <a:extLst>
                    <a:ext uri="{FF2B5EF4-FFF2-40B4-BE49-F238E27FC236}">
                      <a16:creationId xmlns:a16="http://schemas.microsoft.com/office/drawing/2014/main" id="{73887A83-8369-1A4D-A68F-4BC2C834D18B}"/>
                    </a:ext>
                  </a:extLst>
                </p14:cNvPr>
                <p14:cNvContentPartPr/>
                <p14:nvPr/>
              </p14:nvContentPartPr>
              <p14:xfrm>
                <a:off x="8233837" y="3089489"/>
                <a:ext cx="47160" cy="137160"/>
              </p14:xfrm>
            </p:contentPart>
          </mc:Choice>
          <mc:Fallback>
            <p:pic>
              <p:nvPicPr>
                <p:cNvPr id="171" name="Ink 170">
                  <a:extLst>
                    <a:ext uri="{FF2B5EF4-FFF2-40B4-BE49-F238E27FC236}">
                      <a16:creationId xmlns:a16="http://schemas.microsoft.com/office/drawing/2014/main" id="{73887A83-8369-1A4D-A68F-4BC2C834D18B}"/>
                    </a:ext>
                  </a:extLst>
                </p:cNvPr>
                <p:cNvPicPr/>
                <p:nvPr/>
              </p:nvPicPr>
              <p:blipFill>
                <a:blip r:embed="rId211"/>
                <a:stretch>
                  <a:fillRect/>
                </a:stretch>
              </p:blipFill>
              <p:spPr>
                <a:xfrm>
                  <a:off x="8226277" y="3081929"/>
                  <a:ext cx="622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72" name="Ink 171">
                  <a:extLst>
                    <a:ext uri="{FF2B5EF4-FFF2-40B4-BE49-F238E27FC236}">
                      <a16:creationId xmlns:a16="http://schemas.microsoft.com/office/drawing/2014/main" id="{D4CCCE1F-D2E6-414B-B1D4-694A23845332}"/>
                    </a:ext>
                  </a:extLst>
                </p14:cNvPr>
                <p14:cNvContentPartPr/>
                <p14:nvPr/>
              </p14:nvContentPartPr>
              <p14:xfrm>
                <a:off x="8300077" y="3043409"/>
                <a:ext cx="96480" cy="160200"/>
              </p14:xfrm>
            </p:contentPart>
          </mc:Choice>
          <mc:Fallback>
            <p:pic>
              <p:nvPicPr>
                <p:cNvPr id="172" name="Ink 171">
                  <a:extLst>
                    <a:ext uri="{FF2B5EF4-FFF2-40B4-BE49-F238E27FC236}">
                      <a16:creationId xmlns:a16="http://schemas.microsoft.com/office/drawing/2014/main" id="{D4CCCE1F-D2E6-414B-B1D4-694A23845332}"/>
                    </a:ext>
                  </a:extLst>
                </p:cNvPr>
                <p:cNvPicPr/>
                <p:nvPr/>
              </p:nvPicPr>
              <p:blipFill>
                <a:blip r:embed="rId213"/>
                <a:stretch>
                  <a:fillRect/>
                </a:stretch>
              </p:blipFill>
              <p:spPr>
                <a:xfrm>
                  <a:off x="8292517" y="3035849"/>
                  <a:ext cx="1116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73" name="Ink 172">
                  <a:extLst>
                    <a:ext uri="{FF2B5EF4-FFF2-40B4-BE49-F238E27FC236}">
                      <a16:creationId xmlns:a16="http://schemas.microsoft.com/office/drawing/2014/main" id="{0AF36B68-F7F8-0449-A9CC-53CABE4DBC39}"/>
                    </a:ext>
                  </a:extLst>
                </p14:cNvPr>
                <p14:cNvContentPartPr/>
                <p14:nvPr/>
              </p14:nvContentPartPr>
              <p14:xfrm>
                <a:off x="8283157" y="3133769"/>
                <a:ext cx="87840" cy="3600"/>
              </p14:xfrm>
            </p:contentPart>
          </mc:Choice>
          <mc:Fallback>
            <p:pic>
              <p:nvPicPr>
                <p:cNvPr id="173" name="Ink 172">
                  <a:extLst>
                    <a:ext uri="{FF2B5EF4-FFF2-40B4-BE49-F238E27FC236}">
                      <a16:creationId xmlns:a16="http://schemas.microsoft.com/office/drawing/2014/main" id="{0AF36B68-F7F8-0449-A9CC-53CABE4DBC39}"/>
                    </a:ext>
                  </a:extLst>
                </p:cNvPr>
                <p:cNvPicPr/>
                <p:nvPr/>
              </p:nvPicPr>
              <p:blipFill>
                <a:blip r:embed="rId215"/>
                <a:stretch>
                  <a:fillRect/>
                </a:stretch>
              </p:blipFill>
              <p:spPr>
                <a:xfrm>
                  <a:off x="8275597" y="3126209"/>
                  <a:ext cx="1029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75" name="Ink 174">
                  <a:extLst>
                    <a:ext uri="{FF2B5EF4-FFF2-40B4-BE49-F238E27FC236}">
                      <a16:creationId xmlns:a16="http://schemas.microsoft.com/office/drawing/2014/main" id="{0CDEB76A-85C1-4444-9956-826F95BF7368}"/>
                    </a:ext>
                  </a:extLst>
                </p14:cNvPr>
                <p14:cNvContentPartPr/>
                <p14:nvPr/>
              </p14:nvContentPartPr>
              <p14:xfrm>
                <a:off x="8649997" y="3075089"/>
                <a:ext cx="15480" cy="124200"/>
              </p14:xfrm>
            </p:contentPart>
          </mc:Choice>
          <mc:Fallback>
            <p:pic>
              <p:nvPicPr>
                <p:cNvPr id="175" name="Ink 174">
                  <a:extLst>
                    <a:ext uri="{FF2B5EF4-FFF2-40B4-BE49-F238E27FC236}">
                      <a16:creationId xmlns:a16="http://schemas.microsoft.com/office/drawing/2014/main" id="{0CDEB76A-85C1-4444-9956-826F95BF7368}"/>
                    </a:ext>
                  </a:extLst>
                </p:cNvPr>
                <p:cNvPicPr/>
                <p:nvPr/>
              </p:nvPicPr>
              <p:blipFill>
                <a:blip r:embed="rId217"/>
                <a:stretch>
                  <a:fillRect/>
                </a:stretch>
              </p:blipFill>
              <p:spPr>
                <a:xfrm>
                  <a:off x="8642437" y="3067529"/>
                  <a:ext cx="306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76" name="Ink 175">
                  <a:extLst>
                    <a:ext uri="{FF2B5EF4-FFF2-40B4-BE49-F238E27FC236}">
                      <a16:creationId xmlns:a16="http://schemas.microsoft.com/office/drawing/2014/main" id="{7C2EC652-FC1E-7646-A01A-670F1A2DBEEB}"/>
                    </a:ext>
                  </a:extLst>
                </p14:cNvPr>
                <p14:cNvContentPartPr/>
                <p14:nvPr/>
              </p14:nvContentPartPr>
              <p14:xfrm>
                <a:off x="8634157" y="3055649"/>
                <a:ext cx="132840" cy="134640"/>
              </p14:xfrm>
            </p:contentPart>
          </mc:Choice>
          <mc:Fallback>
            <p:pic>
              <p:nvPicPr>
                <p:cNvPr id="176" name="Ink 175">
                  <a:extLst>
                    <a:ext uri="{FF2B5EF4-FFF2-40B4-BE49-F238E27FC236}">
                      <a16:creationId xmlns:a16="http://schemas.microsoft.com/office/drawing/2014/main" id="{7C2EC652-FC1E-7646-A01A-670F1A2DBEEB}"/>
                    </a:ext>
                  </a:extLst>
                </p:cNvPr>
                <p:cNvPicPr/>
                <p:nvPr/>
              </p:nvPicPr>
              <p:blipFill>
                <a:blip r:embed="rId219"/>
                <a:stretch>
                  <a:fillRect/>
                </a:stretch>
              </p:blipFill>
              <p:spPr>
                <a:xfrm>
                  <a:off x="8626597" y="3048089"/>
                  <a:ext cx="1479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78" name="Ink 177">
                  <a:extLst>
                    <a:ext uri="{FF2B5EF4-FFF2-40B4-BE49-F238E27FC236}">
                      <a16:creationId xmlns:a16="http://schemas.microsoft.com/office/drawing/2014/main" id="{AA87E3CE-F0D6-D14A-8EAC-A2915C68FC52}"/>
                    </a:ext>
                  </a:extLst>
                </p14:cNvPr>
                <p14:cNvContentPartPr/>
                <p14:nvPr/>
              </p14:nvContentPartPr>
              <p14:xfrm>
                <a:off x="8998837" y="3068249"/>
                <a:ext cx="134640" cy="135360"/>
              </p14:xfrm>
            </p:contentPart>
          </mc:Choice>
          <mc:Fallback>
            <p:pic>
              <p:nvPicPr>
                <p:cNvPr id="178" name="Ink 177">
                  <a:extLst>
                    <a:ext uri="{FF2B5EF4-FFF2-40B4-BE49-F238E27FC236}">
                      <a16:creationId xmlns:a16="http://schemas.microsoft.com/office/drawing/2014/main" id="{AA87E3CE-F0D6-D14A-8EAC-A2915C68FC52}"/>
                    </a:ext>
                  </a:extLst>
                </p:cNvPr>
                <p:cNvPicPr/>
                <p:nvPr/>
              </p:nvPicPr>
              <p:blipFill>
                <a:blip r:embed="rId221"/>
                <a:stretch>
                  <a:fillRect/>
                </a:stretch>
              </p:blipFill>
              <p:spPr>
                <a:xfrm>
                  <a:off x="8991277" y="3060689"/>
                  <a:ext cx="1497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80" name="Ink 279">
                  <a:extLst>
                    <a:ext uri="{FF2B5EF4-FFF2-40B4-BE49-F238E27FC236}">
                      <a16:creationId xmlns:a16="http://schemas.microsoft.com/office/drawing/2014/main" id="{BE9041FE-C7CC-0449-9638-8A50D5B62720}"/>
                    </a:ext>
                  </a:extLst>
                </p14:cNvPr>
                <p14:cNvContentPartPr/>
                <p14:nvPr/>
              </p14:nvContentPartPr>
              <p14:xfrm>
                <a:off x="8437957" y="3193529"/>
                <a:ext cx="66600" cy="80640"/>
              </p14:xfrm>
            </p:contentPart>
          </mc:Choice>
          <mc:Fallback>
            <p:pic>
              <p:nvPicPr>
                <p:cNvPr id="280" name="Ink 279">
                  <a:extLst>
                    <a:ext uri="{FF2B5EF4-FFF2-40B4-BE49-F238E27FC236}">
                      <a16:creationId xmlns:a16="http://schemas.microsoft.com/office/drawing/2014/main" id="{BE9041FE-C7CC-0449-9638-8A50D5B62720}"/>
                    </a:ext>
                  </a:extLst>
                </p:cNvPr>
                <p:cNvPicPr/>
                <p:nvPr/>
              </p:nvPicPr>
              <p:blipFill>
                <a:blip r:embed="rId223"/>
                <a:stretch>
                  <a:fillRect/>
                </a:stretch>
              </p:blipFill>
              <p:spPr>
                <a:xfrm>
                  <a:off x="8430397" y="3185969"/>
                  <a:ext cx="817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82" name="Ink 281">
                  <a:extLst>
                    <a:ext uri="{FF2B5EF4-FFF2-40B4-BE49-F238E27FC236}">
                      <a16:creationId xmlns:a16="http://schemas.microsoft.com/office/drawing/2014/main" id="{5E93F86D-AA99-7B4A-B304-3ADAB90B942B}"/>
                    </a:ext>
                  </a:extLst>
                </p14:cNvPr>
                <p14:cNvContentPartPr/>
                <p14:nvPr/>
              </p14:nvContentPartPr>
              <p14:xfrm>
                <a:off x="8821357" y="3197849"/>
                <a:ext cx="55080" cy="78120"/>
              </p14:xfrm>
            </p:contentPart>
          </mc:Choice>
          <mc:Fallback>
            <p:pic>
              <p:nvPicPr>
                <p:cNvPr id="282" name="Ink 281">
                  <a:extLst>
                    <a:ext uri="{FF2B5EF4-FFF2-40B4-BE49-F238E27FC236}">
                      <a16:creationId xmlns:a16="http://schemas.microsoft.com/office/drawing/2014/main" id="{5E93F86D-AA99-7B4A-B304-3ADAB90B942B}"/>
                    </a:ext>
                  </a:extLst>
                </p:cNvPr>
                <p:cNvPicPr/>
                <p:nvPr/>
              </p:nvPicPr>
              <p:blipFill>
                <a:blip r:embed="rId225"/>
                <a:stretch>
                  <a:fillRect/>
                </a:stretch>
              </p:blipFill>
              <p:spPr>
                <a:xfrm>
                  <a:off x="8813797" y="3190289"/>
                  <a:ext cx="70200" cy="93240"/>
                </a:xfrm>
                <a:prstGeom prst="rect">
                  <a:avLst/>
                </a:prstGeom>
              </p:spPr>
            </p:pic>
          </mc:Fallback>
        </mc:AlternateContent>
      </p:grpSp>
      <p:grpSp>
        <p:nvGrpSpPr>
          <p:cNvPr id="287" name="Group 286">
            <a:extLst>
              <a:ext uri="{FF2B5EF4-FFF2-40B4-BE49-F238E27FC236}">
                <a16:creationId xmlns:a16="http://schemas.microsoft.com/office/drawing/2014/main" id="{E829E201-7F43-2249-9E0C-0E189A174F9E}"/>
              </a:ext>
            </a:extLst>
          </p:cNvPr>
          <p:cNvGrpSpPr/>
          <p:nvPr/>
        </p:nvGrpSpPr>
        <p:grpSpPr>
          <a:xfrm>
            <a:off x="7767277" y="5441009"/>
            <a:ext cx="1148040" cy="263880"/>
            <a:chOff x="7767277" y="5441009"/>
            <a:chExt cx="1148040" cy="263880"/>
          </a:xfrm>
        </p:grpSpPr>
        <mc:AlternateContent xmlns:mc="http://schemas.openxmlformats.org/markup-compatibility/2006">
          <mc:Choice xmlns:p14="http://schemas.microsoft.com/office/powerpoint/2010/main" Requires="p14">
            <p:contentPart p14:bwMode="auto" r:id="rId226">
              <p14:nvContentPartPr>
                <p14:cNvPr id="180" name="Ink 179">
                  <a:extLst>
                    <a:ext uri="{FF2B5EF4-FFF2-40B4-BE49-F238E27FC236}">
                      <a16:creationId xmlns:a16="http://schemas.microsoft.com/office/drawing/2014/main" id="{0FC549E5-CF48-364A-9BF4-9127BC7E2D1E}"/>
                    </a:ext>
                  </a:extLst>
                </p14:cNvPr>
                <p14:cNvContentPartPr/>
                <p14:nvPr/>
              </p14:nvContentPartPr>
              <p14:xfrm>
                <a:off x="7767277" y="5601929"/>
                <a:ext cx="471960" cy="15480"/>
              </p14:xfrm>
            </p:contentPart>
          </mc:Choice>
          <mc:Fallback>
            <p:pic>
              <p:nvPicPr>
                <p:cNvPr id="180" name="Ink 179">
                  <a:extLst>
                    <a:ext uri="{FF2B5EF4-FFF2-40B4-BE49-F238E27FC236}">
                      <a16:creationId xmlns:a16="http://schemas.microsoft.com/office/drawing/2014/main" id="{0FC549E5-CF48-364A-9BF4-9127BC7E2D1E}"/>
                    </a:ext>
                  </a:extLst>
                </p:cNvPr>
                <p:cNvPicPr/>
                <p:nvPr/>
              </p:nvPicPr>
              <p:blipFill>
                <a:blip r:embed="rId227"/>
                <a:stretch>
                  <a:fillRect/>
                </a:stretch>
              </p:blipFill>
              <p:spPr>
                <a:xfrm>
                  <a:off x="7759717" y="5594369"/>
                  <a:ext cx="4870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81" name="Ink 180">
                  <a:extLst>
                    <a:ext uri="{FF2B5EF4-FFF2-40B4-BE49-F238E27FC236}">
                      <a16:creationId xmlns:a16="http://schemas.microsoft.com/office/drawing/2014/main" id="{55C473B1-A65B-A943-A4A5-552319068FD0}"/>
                    </a:ext>
                  </a:extLst>
                </p14:cNvPr>
                <p14:cNvContentPartPr/>
                <p14:nvPr/>
              </p14:nvContentPartPr>
              <p14:xfrm>
                <a:off x="8143837" y="5552609"/>
                <a:ext cx="103680" cy="104400"/>
              </p14:xfrm>
            </p:contentPart>
          </mc:Choice>
          <mc:Fallback>
            <p:pic>
              <p:nvPicPr>
                <p:cNvPr id="181" name="Ink 180">
                  <a:extLst>
                    <a:ext uri="{FF2B5EF4-FFF2-40B4-BE49-F238E27FC236}">
                      <a16:creationId xmlns:a16="http://schemas.microsoft.com/office/drawing/2014/main" id="{55C473B1-A65B-A943-A4A5-552319068FD0}"/>
                    </a:ext>
                  </a:extLst>
                </p:cNvPr>
                <p:cNvPicPr/>
                <p:nvPr/>
              </p:nvPicPr>
              <p:blipFill>
                <a:blip r:embed="rId229"/>
                <a:stretch>
                  <a:fillRect/>
                </a:stretch>
              </p:blipFill>
              <p:spPr>
                <a:xfrm>
                  <a:off x="8136277" y="5545049"/>
                  <a:ext cx="1188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83" name="Ink 182">
                  <a:extLst>
                    <a:ext uri="{FF2B5EF4-FFF2-40B4-BE49-F238E27FC236}">
                      <a16:creationId xmlns:a16="http://schemas.microsoft.com/office/drawing/2014/main" id="{975A60DD-55EE-5749-9FB2-9CAA315E957C}"/>
                    </a:ext>
                  </a:extLst>
                </p14:cNvPr>
                <p14:cNvContentPartPr/>
                <p14:nvPr/>
              </p14:nvContentPartPr>
              <p14:xfrm>
                <a:off x="8359117" y="5454329"/>
                <a:ext cx="19800" cy="171000"/>
              </p14:xfrm>
            </p:contentPart>
          </mc:Choice>
          <mc:Fallback>
            <p:pic>
              <p:nvPicPr>
                <p:cNvPr id="183" name="Ink 182">
                  <a:extLst>
                    <a:ext uri="{FF2B5EF4-FFF2-40B4-BE49-F238E27FC236}">
                      <a16:creationId xmlns:a16="http://schemas.microsoft.com/office/drawing/2014/main" id="{975A60DD-55EE-5749-9FB2-9CAA315E957C}"/>
                    </a:ext>
                  </a:extLst>
                </p:cNvPr>
                <p:cNvPicPr/>
                <p:nvPr/>
              </p:nvPicPr>
              <p:blipFill>
                <a:blip r:embed="rId231"/>
                <a:stretch>
                  <a:fillRect/>
                </a:stretch>
              </p:blipFill>
              <p:spPr>
                <a:xfrm>
                  <a:off x="8351557" y="5446769"/>
                  <a:ext cx="3492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84" name="Ink 183">
                  <a:extLst>
                    <a:ext uri="{FF2B5EF4-FFF2-40B4-BE49-F238E27FC236}">
                      <a16:creationId xmlns:a16="http://schemas.microsoft.com/office/drawing/2014/main" id="{794C3885-0C7F-9D4A-BDEC-7087603D3BFC}"/>
                    </a:ext>
                  </a:extLst>
                </p14:cNvPr>
                <p14:cNvContentPartPr/>
                <p14:nvPr/>
              </p14:nvContentPartPr>
              <p14:xfrm>
                <a:off x="8359117" y="5453609"/>
                <a:ext cx="108000" cy="152280"/>
              </p14:xfrm>
            </p:contentPart>
          </mc:Choice>
          <mc:Fallback>
            <p:pic>
              <p:nvPicPr>
                <p:cNvPr id="184" name="Ink 183">
                  <a:extLst>
                    <a:ext uri="{FF2B5EF4-FFF2-40B4-BE49-F238E27FC236}">
                      <a16:creationId xmlns:a16="http://schemas.microsoft.com/office/drawing/2014/main" id="{794C3885-0C7F-9D4A-BDEC-7087603D3BFC}"/>
                    </a:ext>
                  </a:extLst>
                </p:cNvPr>
                <p:cNvPicPr/>
                <p:nvPr/>
              </p:nvPicPr>
              <p:blipFill>
                <a:blip r:embed="rId233"/>
                <a:stretch>
                  <a:fillRect/>
                </a:stretch>
              </p:blipFill>
              <p:spPr>
                <a:xfrm>
                  <a:off x="8351557" y="5446049"/>
                  <a:ext cx="1231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86" name="Ink 185">
                  <a:extLst>
                    <a:ext uri="{FF2B5EF4-FFF2-40B4-BE49-F238E27FC236}">
                      <a16:creationId xmlns:a16="http://schemas.microsoft.com/office/drawing/2014/main" id="{3DC2212F-20A9-EF4A-907D-E3A6A696DA40}"/>
                    </a:ext>
                  </a:extLst>
                </p14:cNvPr>
                <p14:cNvContentPartPr/>
                <p14:nvPr/>
              </p14:nvContentPartPr>
              <p14:xfrm>
                <a:off x="8667637" y="5481689"/>
                <a:ext cx="58680" cy="115200"/>
              </p14:xfrm>
            </p:contentPart>
          </mc:Choice>
          <mc:Fallback>
            <p:pic>
              <p:nvPicPr>
                <p:cNvPr id="186" name="Ink 185">
                  <a:extLst>
                    <a:ext uri="{FF2B5EF4-FFF2-40B4-BE49-F238E27FC236}">
                      <a16:creationId xmlns:a16="http://schemas.microsoft.com/office/drawing/2014/main" id="{3DC2212F-20A9-EF4A-907D-E3A6A696DA40}"/>
                    </a:ext>
                  </a:extLst>
                </p:cNvPr>
                <p:cNvPicPr/>
                <p:nvPr/>
              </p:nvPicPr>
              <p:blipFill>
                <a:blip r:embed="rId235"/>
                <a:stretch>
                  <a:fillRect/>
                </a:stretch>
              </p:blipFill>
              <p:spPr>
                <a:xfrm>
                  <a:off x="8660077" y="5474129"/>
                  <a:ext cx="738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87" name="Ink 186">
                  <a:extLst>
                    <a:ext uri="{FF2B5EF4-FFF2-40B4-BE49-F238E27FC236}">
                      <a16:creationId xmlns:a16="http://schemas.microsoft.com/office/drawing/2014/main" id="{7476909D-9AE0-684F-B955-B73A80AADF14}"/>
                    </a:ext>
                  </a:extLst>
                </p14:cNvPr>
                <p14:cNvContentPartPr/>
                <p14:nvPr/>
              </p14:nvContentPartPr>
              <p14:xfrm>
                <a:off x="8725957" y="5441009"/>
                <a:ext cx="75600" cy="155880"/>
              </p14:xfrm>
            </p:contentPart>
          </mc:Choice>
          <mc:Fallback>
            <p:pic>
              <p:nvPicPr>
                <p:cNvPr id="187" name="Ink 186">
                  <a:extLst>
                    <a:ext uri="{FF2B5EF4-FFF2-40B4-BE49-F238E27FC236}">
                      <a16:creationId xmlns:a16="http://schemas.microsoft.com/office/drawing/2014/main" id="{7476909D-9AE0-684F-B955-B73A80AADF14}"/>
                    </a:ext>
                  </a:extLst>
                </p:cNvPr>
                <p:cNvPicPr/>
                <p:nvPr/>
              </p:nvPicPr>
              <p:blipFill>
                <a:blip r:embed="rId237"/>
                <a:stretch>
                  <a:fillRect/>
                </a:stretch>
              </p:blipFill>
              <p:spPr>
                <a:xfrm>
                  <a:off x="8718397" y="5433449"/>
                  <a:ext cx="90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88" name="Ink 187">
                  <a:extLst>
                    <a:ext uri="{FF2B5EF4-FFF2-40B4-BE49-F238E27FC236}">
                      <a16:creationId xmlns:a16="http://schemas.microsoft.com/office/drawing/2014/main" id="{A1D3B382-234F-DE47-8AC9-41EA2DA9FB7C}"/>
                    </a:ext>
                  </a:extLst>
                </p14:cNvPr>
                <p14:cNvContentPartPr/>
                <p14:nvPr/>
              </p14:nvContentPartPr>
              <p14:xfrm>
                <a:off x="8699317" y="5527769"/>
                <a:ext cx="72000" cy="2880"/>
              </p14:xfrm>
            </p:contentPart>
          </mc:Choice>
          <mc:Fallback>
            <p:pic>
              <p:nvPicPr>
                <p:cNvPr id="188" name="Ink 187">
                  <a:extLst>
                    <a:ext uri="{FF2B5EF4-FFF2-40B4-BE49-F238E27FC236}">
                      <a16:creationId xmlns:a16="http://schemas.microsoft.com/office/drawing/2014/main" id="{A1D3B382-234F-DE47-8AC9-41EA2DA9FB7C}"/>
                    </a:ext>
                  </a:extLst>
                </p:cNvPr>
                <p:cNvPicPr/>
                <p:nvPr/>
              </p:nvPicPr>
              <p:blipFill>
                <a:blip r:embed="rId239"/>
                <a:stretch>
                  <a:fillRect/>
                </a:stretch>
              </p:blipFill>
              <p:spPr>
                <a:xfrm>
                  <a:off x="8691757" y="5520209"/>
                  <a:ext cx="87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84" name="Ink 283">
                  <a:extLst>
                    <a:ext uri="{FF2B5EF4-FFF2-40B4-BE49-F238E27FC236}">
                      <a16:creationId xmlns:a16="http://schemas.microsoft.com/office/drawing/2014/main" id="{10FF48BB-E09E-E24C-8011-F1D362470652}"/>
                    </a:ext>
                  </a:extLst>
                </p14:cNvPr>
                <p14:cNvContentPartPr/>
                <p14:nvPr/>
              </p14:nvContentPartPr>
              <p14:xfrm>
                <a:off x="8470717" y="5597609"/>
                <a:ext cx="77400" cy="107280"/>
              </p14:xfrm>
            </p:contentPart>
          </mc:Choice>
          <mc:Fallback>
            <p:pic>
              <p:nvPicPr>
                <p:cNvPr id="284" name="Ink 283">
                  <a:extLst>
                    <a:ext uri="{FF2B5EF4-FFF2-40B4-BE49-F238E27FC236}">
                      <a16:creationId xmlns:a16="http://schemas.microsoft.com/office/drawing/2014/main" id="{10FF48BB-E09E-E24C-8011-F1D362470652}"/>
                    </a:ext>
                  </a:extLst>
                </p:cNvPr>
                <p:cNvPicPr/>
                <p:nvPr/>
              </p:nvPicPr>
              <p:blipFill>
                <a:blip r:embed="rId241"/>
                <a:stretch>
                  <a:fillRect/>
                </a:stretch>
              </p:blipFill>
              <p:spPr>
                <a:xfrm>
                  <a:off x="8463157" y="5590049"/>
                  <a:ext cx="921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86" name="Ink 285">
                  <a:extLst>
                    <a:ext uri="{FF2B5EF4-FFF2-40B4-BE49-F238E27FC236}">
                      <a16:creationId xmlns:a16="http://schemas.microsoft.com/office/drawing/2014/main" id="{71F94B62-7C57-AE4C-9CB0-7B4E20DF5316}"/>
                    </a:ext>
                  </a:extLst>
                </p14:cNvPr>
                <p14:cNvContentPartPr/>
                <p14:nvPr/>
              </p14:nvContentPartPr>
              <p14:xfrm>
                <a:off x="8869957" y="5585009"/>
                <a:ext cx="45360" cy="99360"/>
              </p14:xfrm>
            </p:contentPart>
          </mc:Choice>
          <mc:Fallback>
            <p:pic>
              <p:nvPicPr>
                <p:cNvPr id="286" name="Ink 285">
                  <a:extLst>
                    <a:ext uri="{FF2B5EF4-FFF2-40B4-BE49-F238E27FC236}">
                      <a16:creationId xmlns:a16="http://schemas.microsoft.com/office/drawing/2014/main" id="{71F94B62-7C57-AE4C-9CB0-7B4E20DF5316}"/>
                    </a:ext>
                  </a:extLst>
                </p:cNvPr>
                <p:cNvPicPr/>
                <p:nvPr/>
              </p:nvPicPr>
              <p:blipFill>
                <a:blip r:embed="rId243"/>
                <a:stretch>
                  <a:fillRect/>
                </a:stretch>
              </p:blipFill>
              <p:spPr>
                <a:xfrm>
                  <a:off x="8862397" y="5577449"/>
                  <a:ext cx="60480" cy="114480"/>
                </a:xfrm>
                <a:prstGeom prst="rect">
                  <a:avLst/>
                </a:prstGeom>
              </p:spPr>
            </p:pic>
          </mc:Fallback>
        </mc:AlternateContent>
      </p:grpSp>
      <p:grpSp>
        <p:nvGrpSpPr>
          <p:cNvPr id="291" name="Group 290">
            <a:extLst>
              <a:ext uri="{FF2B5EF4-FFF2-40B4-BE49-F238E27FC236}">
                <a16:creationId xmlns:a16="http://schemas.microsoft.com/office/drawing/2014/main" id="{63EACD63-3F2D-7145-AD1C-4FB6108EEC6D}"/>
              </a:ext>
            </a:extLst>
          </p:cNvPr>
          <p:cNvGrpSpPr/>
          <p:nvPr/>
        </p:nvGrpSpPr>
        <p:grpSpPr>
          <a:xfrm>
            <a:off x="7727677" y="6005849"/>
            <a:ext cx="1097640" cy="229680"/>
            <a:chOff x="7727677" y="6005849"/>
            <a:chExt cx="1097640" cy="229680"/>
          </a:xfrm>
        </p:grpSpPr>
        <mc:AlternateContent xmlns:mc="http://schemas.openxmlformats.org/markup-compatibility/2006">
          <mc:Choice xmlns:p14="http://schemas.microsoft.com/office/powerpoint/2010/main" Requires="p14">
            <p:contentPart p14:bwMode="auto" r:id="rId244">
              <p14:nvContentPartPr>
                <p14:cNvPr id="193" name="Ink 192">
                  <a:extLst>
                    <a:ext uri="{FF2B5EF4-FFF2-40B4-BE49-F238E27FC236}">
                      <a16:creationId xmlns:a16="http://schemas.microsoft.com/office/drawing/2014/main" id="{67B1D00D-3274-F245-AA55-26510426BC60}"/>
                    </a:ext>
                  </a:extLst>
                </p14:cNvPr>
                <p14:cNvContentPartPr/>
                <p14:nvPr/>
              </p14:nvContentPartPr>
              <p14:xfrm>
                <a:off x="7727677" y="6115289"/>
                <a:ext cx="438480" cy="7560"/>
              </p14:xfrm>
            </p:contentPart>
          </mc:Choice>
          <mc:Fallback>
            <p:pic>
              <p:nvPicPr>
                <p:cNvPr id="193" name="Ink 192">
                  <a:extLst>
                    <a:ext uri="{FF2B5EF4-FFF2-40B4-BE49-F238E27FC236}">
                      <a16:creationId xmlns:a16="http://schemas.microsoft.com/office/drawing/2014/main" id="{67B1D00D-3274-F245-AA55-26510426BC60}"/>
                    </a:ext>
                  </a:extLst>
                </p:cNvPr>
                <p:cNvPicPr/>
                <p:nvPr/>
              </p:nvPicPr>
              <p:blipFill>
                <a:blip r:embed="rId245"/>
                <a:stretch>
                  <a:fillRect/>
                </a:stretch>
              </p:blipFill>
              <p:spPr>
                <a:xfrm>
                  <a:off x="7720117" y="6107729"/>
                  <a:ext cx="4536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94" name="Ink 193">
                  <a:extLst>
                    <a:ext uri="{FF2B5EF4-FFF2-40B4-BE49-F238E27FC236}">
                      <a16:creationId xmlns:a16="http://schemas.microsoft.com/office/drawing/2014/main" id="{267229E8-7AC5-7A4C-A1A8-0CA6E3327028}"/>
                    </a:ext>
                  </a:extLst>
                </p14:cNvPr>
                <p14:cNvContentPartPr/>
                <p14:nvPr/>
              </p14:nvContentPartPr>
              <p14:xfrm>
                <a:off x="8095237" y="6055169"/>
                <a:ext cx="85320" cy="132840"/>
              </p14:xfrm>
            </p:contentPart>
          </mc:Choice>
          <mc:Fallback>
            <p:pic>
              <p:nvPicPr>
                <p:cNvPr id="194" name="Ink 193">
                  <a:extLst>
                    <a:ext uri="{FF2B5EF4-FFF2-40B4-BE49-F238E27FC236}">
                      <a16:creationId xmlns:a16="http://schemas.microsoft.com/office/drawing/2014/main" id="{267229E8-7AC5-7A4C-A1A8-0CA6E3327028}"/>
                    </a:ext>
                  </a:extLst>
                </p:cNvPr>
                <p:cNvPicPr/>
                <p:nvPr/>
              </p:nvPicPr>
              <p:blipFill>
                <a:blip r:embed="rId247"/>
                <a:stretch>
                  <a:fillRect/>
                </a:stretch>
              </p:blipFill>
              <p:spPr>
                <a:xfrm>
                  <a:off x="8087677" y="6047609"/>
                  <a:ext cx="1004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96" name="Ink 195">
                  <a:extLst>
                    <a:ext uri="{FF2B5EF4-FFF2-40B4-BE49-F238E27FC236}">
                      <a16:creationId xmlns:a16="http://schemas.microsoft.com/office/drawing/2014/main" id="{F59B72C0-CA5F-1842-AA56-75219420F4C1}"/>
                    </a:ext>
                  </a:extLst>
                </p14:cNvPr>
                <p14:cNvContentPartPr/>
                <p14:nvPr/>
              </p14:nvContentPartPr>
              <p14:xfrm>
                <a:off x="8293957" y="6054089"/>
                <a:ext cx="54360" cy="112680"/>
              </p14:xfrm>
            </p:contentPart>
          </mc:Choice>
          <mc:Fallback>
            <p:pic>
              <p:nvPicPr>
                <p:cNvPr id="196" name="Ink 195">
                  <a:extLst>
                    <a:ext uri="{FF2B5EF4-FFF2-40B4-BE49-F238E27FC236}">
                      <a16:creationId xmlns:a16="http://schemas.microsoft.com/office/drawing/2014/main" id="{F59B72C0-CA5F-1842-AA56-75219420F4C1}"/>
                    </a:ext>
                  </a:extLst>
                </p:cNvPr>
                <p:cNvPicPr/>
                <p:nvPr/>
              </p:nvPicPr>
              <p:blipFill>
                <a:blip r:embed="rId249"/>
                <a:stretch>
                  <a:fillRect/>
                </a:stretch>
              </p:blipFill>
              <p:spPr>
                <a:xfrm>
                  <a:off x="8286397" y="6046889"/>
                  <a:ext cx="694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97" name="Ink 196">
                  <a:extLst>
                    <a:ext uri="{FF2B5EF4-FFF2-40B4-BE49-F238E27FC236}">
                      <a16:creationId xmlns:a16="http://schemas.microsoft.com/office/drawing/2014/main" id="{0A037076-121D-D343-8B66-54F1684043AA}"/>
                    </a:ext>
                  </a:extLst>
                </p14:cNvPr>
                <p14:cNvContentPartPr/>
                <p14:nvPr/>
              </p14:nvContentPartPr>
              <p14:xfrm>
                <a:off x="8345077" y="6005849"/>
                <a:ext cx="70200" cy="175320"/>
              </p14:xfrm>
            </p:contentPart>
          </mc:Choice>
          <mc:Fallback>
            <p:pic>
              <p:nvPicPr>
                <p:cNvPr id="197" name="Ink 196">
                  <a:extLst>
                    <a:ext uri="{FF2B5EF4-FFF2-40B4-BE49-F238E27FC236}">
                      <a16:creationId xmlns:a16="http://schemas.microsoft.com/office/drawing/2014/main" id="{0A037076-121D-D343-8B66-54F1684043AA}"/>
                    </a:ext>
                  </a:extLst>
                </p:cNvPr>
                <p:cNvPicPr/>
                <p:nvPr/>
              </p:nvPicPr>
              <p:blipFill>
                <a:blip r:embed="rId251"/>
                <a:stretch>
                  <a:fillRect/>
                </a:stretch>
              </p:blipFill>
              <p:spPr>
                <a:xfrm>
                  <a:off x="8337517" y="5998289"/>
                  <a:ext cx="853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98" name="Ink 197">
                  <a:extLst>
                    <a:ext uri="{FF2B5EF4-FFF2-40B4-BE49-F238E27FC236}">
                      <a16:creationId xmlns:a16="http://schemas.microsoft.com/office/drawing/2014/main" id="{1DF78E6B-AD92-1441-9202-01D3A7C773E6}"/>
                    </a:ext>
                  </a:extLst>
                </p14:cNvPr>
                <p14:cNvContentPartPr/>
                <p14:nvPr/>
              </p14:nvContentPartPr>
              <p14:xfrm>
                <a:off x="8315197" y="6105569"/>
                <a:ext cx="80640" cy="15480"/>
              </p14:xfrm>
            </p:contentPart>
          </mc:Choice>
          <mc:Fallback>
            <p:pic>
              <p:nvPicPr>
                <p:cNvPr id="198" name="Ink 197">
                  <a:extLst>
                    <a:ext uri="{FF2B5EF4-FFF2-40B4-BE49-F238E27FC236}">
                      <a16:creationId xmlns:a16="http://schemas.microsoft.com/office/drawing/2014/main" id="{1DF78E6B-AD92-1441-9202-01D3A7C773E6}"/>
                    </a:ext>
                  </a:extLst>
                </p:cNvPr>
                <p:cNvPicPr/>
                <p:nvPr/>
              </p:nvPicPr>
              <p:blipFill>
                <a:blip r:embed="rId253"/>
                <a:stretch>
                  <a:fillRect/>
                </a:stretch>
              </p:blipFill>
              <p:spPr>
                <a:xfrm>
                  <a:off x="8307637" y="6098009"/>
                  <a:ext cx="95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00" name="Ink 199">
                  <a:extLst>
                    <a:ext uri="{FF2B5EF4-FFF2-40B4-BE49-F238E27FC236}">
                      <a16:creationId xmlns:a16="http://schemas.microsoft.com/office/drawing/2014/main" id="{722F31B9-4946-0B4C-AFFC-D1490A7B2214}"/>
                    </a:ext>
                  </a:extLst>
                </p14:cNvPr>
                <p14:cNvContentPartPr/>
                <p14:nvPr/>
              </p14:nvContentPartPr>
              <p14:xfrm>
                <a:off x="8636677" y="6018089"/>
                <a:ext cx="5760" cy="138960"/>
              </p14:xfrm>
            </p:contentPart>
          </mc:Choice>
          <mc:Fallback>
            <p:pic>
              <p:nvPicPr>
                <p:cNvPr id="200" name="Ink 199">
                  <a:extLst>
                    <a:ext uri="{FF2B5EF4-FFF2-40B4-BE49-F238E27FC236}">
                      <a16:creationId xmlns:a16="http://schemas.microsoft.com/office/drawing/2014/main" id="{722F31B9-4946-0B4C-AFFC-D1490A7B2214}"/>
                    </a:ext>
                  </a:extLst>
                </p:cNvPr>
                <p:cNvPicPr/>
                <p:nvPr/>
              </p:nvPicPr>
              <p:blipFill>
                <a:blip r:embed="rId255"/>
                <a:stretch>
                  <a:fillRect/>
                </a:stretch>
              </p:blipFill>
              <p:spPr>
                <a:xfrm>
                  <a:off x="8629117" y="6010529"/>
                  <a:ext cx="208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01" name="Ink 200">
                  <a:extLst>
                    <a:ext uri="{FF2B5EF4-FFF2-40B4-BE49-F238E27FC236}">
                      <a16:creationId xmlns:a16="http://schemas.microsoft.com/office/drawing/2014/main" id="{B930FE0B-BF52-C841-89AD-5175E7385C66}"/>
                    </a:ext>
                  </a:extLst>
                </p14:cNvPr>
                <p14:cNvContentPartPr/>
                <p14:nvPr/>
              </p14:nvContentPartPr>
              <p14:xfrm>
                <a:off x="8614717" y="6005849"/>
                <a:ext cx="132840" cy="177120"/>
              </p14:xfrm>
            </p:contentPart>
          </mc:Choice>
          <mc:Fallback>
            <p:pic>
              <p:nvPicPr>
                <p:cNvPr id="201" name="Ink 200">
                  <a:extLst>
                    <a:ext uri="{FF2B5EF4-FFF2-40B4-BE49-F238E27FC236}">
                      <a16:creationId xmlns:a16="http://schemas.microsoft.com/office/drawing/2014/main" id="{B930FE0B-BF52-C841-89AD-5175E7385C66}"/>
                    </a:ext>
                  </a:extLst>
                </p:cNvPr>
                <p:cNvPicPr/>
                <p:nvPr/>
              </p:nvPicPr>
              <p:blipFill>
                <a:blip r:embed="rId257"/>
                <a:stretch>
                  <a:fillRect/>
                </a:stretch>
              </p:blipFill>
              <p:spPr>
                <a:xfrm>
                  <a:off x="8607157" y="5998289"/>
                  <a:ext cx="1479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88" name="Ink 287">
                  <a:extLst>
                    <a:ext uri="{FF2B5EF4-FFF2-40B4-BE49-F238E27FC236}">
                      <a16:creationId xmlns:a16="http://schemas.microsoft.com/office/drawing/2014/main" id="{01BCDA92-15F9-7A42-828F-5FA0268391C4}"/>
                    </a:ext>
                  </a:extLst>
                </p14:cNvPr>
                <p14:cNvContentPartPr/>
                <p14:nvPr/>
              </p14:nvContentPartPr>
              <p14:xfrm>
                <a:off x="8457397" y="6176129"/>
                <a:ext cx="42840" cy="59400"/>
              </p14:xfrm>
            </p:contentPart>
          </mc:Choice>
          <mc:Fallback>
            <p:pic>
              <p:nvPicPr>
                <p:cNvPr id="288" name="Ink 287">
                  <a:extLst>
                    <a:ext uri="{FF2B5EF4-FFF2-40B4-BE49-F238E27FC236}">
                      <a16:creationId xmlns:a16="http://schemas.microsoft.com/office/drawing/2014/main" id="{01BCDA92-15F9-7A42-828F-5FA0268391C4}"/>
                    </a:ext>
                  </a:extLst>
                </p:cNvPr>
                <p:cNvPicPr/>
                <p:nvPr/>
              </p:nvPicPr>
              <p:blipFill>
                <a:blip r:embed="rId259"/>
                <a:stretch>
                  <a:fillRect/>
                </a:stretch>
              </p:blipFill>
              <p:spPr>
                <a:xfrm>
                  <a:off x="8449837" y="6168569"/>
                  <a:ext cx="579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90" name="Ink 289">
                  <a:extLst>
                    <a:ext uri="{FF2B5EF4-FFF2-40B4-BE49-F238E27FC236}">
                      <a16:creationId xmlns:a16="http://schemas.microsoft.com/office/drawing/2014/main" id="{8F908FAC-AAE9-5647-9936-D06D6D7F867E}"/>
                    </a:ext>
                  </a:extLst>
                </p14:cNvPr>
                <p14:cNvContentPartPr/>
                <p14:nvPr/>
              </p14:nvContentPartPr>
              <p14:xfrm>
                <a:off x="8776357" y="6151649"/>
                <a:ext cx="48960" cy="82440"/>
              </p14:xfrm>
            </p:contentPart>
          </mc:Choice>
          <mc:Fallback>
            <p:pic>
              <p:nvPicPr>
                <p:cNvPr id="290" name="Ink 289">
                  <a:extLst>
                    <a:ext uri="{FF2B5EF4-FFF2-40B4-BE49-F238E27FC236}">
                      <a16:creationId xmlns:a16="http://schemas.microsoft.com/office/drawing/2014/main" id="{8F908FAC-AAE9-5647-9936-D06D6D7F867E}"/>
                    </a:ext>
                  </a:extLst>
                </p:cNvPr>
                <p:cNvPicPr/>
                <p:nvPr/>
              </p:nvPicPr>
              <p:blipFill>
                <a:blip r:embed="rId261"/>
                <a:stretch>
                  <a:fillRect/>
                </a:stretch>
              </p:blipFill>
              <p:spPr>
                <a:xfrm>
                  <a:off x="8768797" y="6144089"/>
                  <a:ext cx="64080" cy="97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2">
            <p14:nvContentPartPr>
              <p14:cNvPr id="317" name="Ink 316">
                <a:extLst>
                  <a:ext uri="{FF2B5EF4-FFF2-40B4-BE49-F238E27FC236}">
                    <a16:creationId xmlns:a16="http://schemas.microsoft.com/office/drawing/2014/main" id="{D500BAC0-0838-F241-8610-199391FE7597}"/>
                  </a:ext>
                </a:extLst>
              </p14:cNvPr>
              <p14:cNvContentPartPr/>
              <p14:nvPr/>
            </p14:nvContentPartPr>
            <p14:xfrm>
              <a:off x="9006757" y="5347409"/>
              <a:ext cx="15480" cy="1080"/>
            </p14:xfrm>
          </p:contentPart>
        </mc:Choice>
        <mc:Fallback>
          <p:pic>
            <p:nvPicPr>
              <p:cNvPr id="317" name="Ink 316">
                <a:extLst>
                  <a:ext uri="{FF2B5EF4-FFF2-40B4-BE49-F238E27FC236}">
                    <a16:creationId xmlns:a16="http://schemas.microsoft.com/office/drawing/2014/main" id="{D500BAC0-0838-F241-8610-199391FE7597}"/>
                  </a:ext>
                </a:extLst>
              </p:cNvPr>
              <p:cNvPicPr/>
              <p:nvPr/>
            </p:nvPicPr>
            <p:blipFill>
              <a:blip r:embed="rId263"/>
              <a:stretch>
                <a:fillRect/>
              </a:stretch>
            </p:blipFill>
            <p:spPr>
              <a:xfrm>
                <a:off x="8999197" y="5339849"/>
                <a:ext cx="3060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19" name="Ink 318">
                <a:extLst>
                  <a:ext uri="{FF2B5EF4-FFF2-40B4-BE49-F238E27FC236}">
                    <a16:creationId xmlns:a16="http://schemas.microsoft.com/office/drawing/2014/main" id="{07A16EA7-33D9-974E-B72D-5CE5A1375E4C}"/>
                  </a:ext>
                </a:extLst>
              </p14:cNvPr>
              <p14:cNvContentPartPr/>
              <p14:nvPr/>
            </p14:nvContentPartPr>
            <p14:xfrm>
              <a:off x="8283157" y="4270649"/>
              <a:ext cx="10800" cy="10800"/>
            </p14:xfrm>
          </p:contentPart>
        </mc:Choice>
        <mc:Fallback>
          <p:pic>
            <p:nvPicPr>
              <p:cNvPr id="319" name="Ink 318">
                <a:extLst>
                  <a:ext uri="{FF2B5EF4-FFF2-40B4-BE49-F238E27FC236}">
                    <a16:creationId xmlns:a16="http://schemas.microsoft.com/office/drawing/2014/main" id="{07A16EA7-33D9-974E-B72D-5CE5A1375E4C}"/>
                  </a:ext>
                </a:extLst>
              </p:cNvPr>
              <p:cNvPicPr/>
              <p:nvPr/>
            </p:nvPicPr>
            <p:blipFill>
              <a:blip r:embed="rId265"/>
              <a:stretch>
                <a:fillRect/>
              </a:stretch>
            </p:blipFill>
            <p:spPr>
              <a:xfrm>
                <a:off x="8275597" y="4263089"/>
                <a:ext cx="259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321" name="Ink 320">
                <a:extLst>
                  <a:ext uri="{FF2B5EF4-FFF2-40B4-BE49-F238E27FC236}">
                    <a16:creationId xmlns:a16="http://schemas.microsoft.com/office/drawing/2014/main" id="{6DB90FE9-07FC-714C-BB79-F5926AE8F0BD}"/>
                  </a:ext>
                </a:extLst>
              </p14:cNvPr>
              <p14:cNvContentPartPr/>
              <p14:nvPr/>
            </p14:nvContentPartPr>
            <p14:xfrm>
              <a:off x="8106757" y="3454169"/>
              <a:ext cx="905040" cy="43560"/>
            </p14:xfrm>
          </p:contentPart>
        </mc:Choice>
        <mc:Fallback>
          <p:pic>
            <p:nvPicPr>
              <p:cNvPr id="321" name="Ink 320">
                <a:extLst>
                  <a:ext uri="{FF2B5EF4-FFF2-40B4-BE49-F238E27FC236}">
                    <a16:creationId xmlns:a16="http://schemas.microsoft.com/office/drawing/2014/main" id="{6DB90FE9-07FC-714C-BB79-F5926AE8F0BD}"/>
                  </a:ext>
                </a:extLst>
              </p:cNvPr>
              <p:cNvPicPr/>
              <p:nvPr/>
            </p:nvPicPr>
            <p:blipFill>
              <a:blip r:embed="rId267"/>
              <a:stretch>
                <a:fillRect/>
              </a:stretch>
            </p:blipFill>
            <p:spPr>
              <a:xfrm>
                <a:off x="8099197" y="3446609"/>
                <a:ext cx="920160" cy="58680"/>
              </a:xfrm>
              <a:prstGeom prst="rect">
                <a:avLst/>
              </a:prstGeom>
            </p:spPr>
          </p:pic>
        </mc:Fallback>
      </mc:AlternateContent>
      <p:grpSp>
        <p:nvGrpSpPr>
          <p:cNvPr id="388" name="Group 387">
            <a:extLst>
              <a:ext uri="{FF2B5EF4-FFF2-40B4-BE49-F238E27FC236}">
                <a16:creationId xmlns:a16="http://schemas.microsoft.com/office/drawing/2014/main" id="{833FF70D-B326-6346-893F-60C62B154D15}"/>
              </a:ext>
            </a:extLst>
          </p:cNvPr>
          <p:cNvGrpSpPr/>
          <p:nvPr/>
        </p:nvGrpSpPr>
        <p:grpSpPr>
          <a:xfrm>
            <a:off x="8152477" y="1224329"/>
            <a:ext cx="1126800" cy="171720"/>
            <a:chOff x="8152477" y="1224329"/>
            <a:chExt cx="1126800" cy="171720"/>
          </a:xfrm>
        </p:grpSpPr>
        <mc:AlternateContent xmlns:mc="http://schemas.openxmlformats.org/markup-compatibility/2006">
          <mc:Choice xmlns:p14="http://schemas.microsoft.com/office/powerpoint/2010/main" Requires="p14">
            <p:contentPart p14:bwMode="auto" r:id="rId268">
              <p14:nvContentPartPr>
                <p14:cNvPr id="377" name="Ink 376">
                  <a:extLst>
                    <a:ext uri="{FF2B5EF4-FFF2-40B4-BE49-F238E27FC236}">
                      <a16:creationId xmlns:a16="http://schemas.microsoft.com/office/drawing/2014/main" id="{E0FAC4D1-1798-0E47-AA1E-3AA1B25634A4}"/>
                    </a:ext>
                  </a:extLst>
                </p14:cNvPr>
                <p14:cNvContentPartPr/>
                <p14:nvPr/>
              </p14:nvContentPartPr>
              <p14:xfrm>
                <a:off x="8152477" y="1289849"/>
                <a:ext cx="86760" cy="101880"/>
              </p14:xfrm>
            </p:contentPart>
          </mc:Choice>
          <mc:Fallback>
            <p:pic>
              <p:nvPicPr>
                <p:cNvPr id="377" name="Ink 376">
                  <a:extLst>
                    <a:ext uri="{FF2B5EF4-FFF2-40B4-BE49-F238E27FC236}">
                      <a16:creationId xmlns:a16="http://schemas.microsoft.com/office/drawing/2014/main" id="{E0FAC4D1-1798-0E47-AA1E-3AA1B25634A4}"/>
                    </a:ext>
                  </a:extLst>
                </p:cNvPr>
                <p:cNvPicPr/>
                <p:nvPr/>
              </p:nvPicPr>
              <p:blipFill>
                <a:blip r:embed="rId269"/>
                <a:stretch>
                  <a:fillRect/>
                </a:stretch>
              </p:blipFill>
              <p:spPr>
                <a:xfrm>
                  <a:off x="8144917" y="1282289"/>
                  <a:ext cx="1018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378" name="Ink 377">
                  <a:extLst>
                    <a:ext uri="{FF2B5EF4-FFF2-40B4-BE49-F238E27FC236}">
                      <a16:creationId xmlns:a16="http://schemas.microsoft.com/office/drawing/2014/main" id="{FE3D18E7-9F1C-5C4C-954C-2B774AB271CF}"/>
                    </a:ext>
                  </a:extLst>
                </p14:cNvPr>
                <p14:cNvContentPartPr/>
                <p14:nvPr/>
              </p14:nvContentPartPr>
              <p14:xfrm>
                <a:off x="8284237" y="1313609"/>
                <a:ext cx="82440" cy="77040"/>
              </p14:xfrm>
            </p:contentPart>
          </mc:Choice>
          <mc:Fallback>
            <p:pic>
              <p:nvPicPr>
                <p:cNvPr id="378" name="Ink 377">
                  <a:extLst>
                    <a:ext uri="{FF2B5EF4-FFF2-40B4-BE49-F238E27FC236}">
                      <a16:creationId xmlns:a16="http://schemas.microsoft.com/office/drawing/2014/main" id="{FE3D18E7-9F1C-5C4C-954C-2B774AB271CF}"/>
                    </a:ext>
                  </a:extLst>
                </p:cNvPr>
                <p:cNvPicPr/>
                <p:nvPr/>
              </p:nvPicPr>
              <p:blipFill>
                <a:blip r:embed="rId271"/>
                <a:stretch>
                  <a:fillRect/>
                </a:stretch>
              </p:blipFill>
              <p:spPr>
                <a:xfrm>
                  <a:off x="8276677" y="1306049"/>
                  <a:ext cx="975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379" name="Ink 378">
                  <a:extLst>
                    <a:ext uri="{FF2B5EF4-FFF2-40B4-BE49-F238E27FC236}">
                      <a16:creationId xmlns:a16="http://schemas.microsoft.com/office/drawing/2014/main" id="{E4A5DD3A-8C48-BA40-876A-C1F57FF45D1D}"/>
                    </a:ext>
                  </a:extLst>
                </p14:cNvPr>
                <p14:cNvContentPartPr/>
                <p14:nvPr/>
              </p14:nvContentPartPr>
              <p14:xfrm>
                <a:off x="8403397" y="1313609"/>
                <a:ext cx="95040" cy="82440"/>
              </p14:xfrm>
            </p:contentPart>
          </mc:Choice>
          <mc:Fallback>
            <p:pic>
              <p:nvPicPr>
                <p:cNvPr id="379" name="Ink 378">
                  <a:extLst>
                    <a:ext uri="{FF2B5EF4-FFF2-40B4-BE49-F238E27FC236}">
                      <a16:creationId xmlns:a16="http://schemas.microsoft.com/office/drawing/2014/main" id="{E4A5DD3A-8C48-BA40-876A-C1F57FF45D1D}"/>
                    </a:ext>
                  </a:extLst>
                </p:cNvPr>
                <p:cNvPicPr/>
                <p:nvPr/>
              </p:nvPicPr>
              <p:blipFill>
                <a:blip r:embed="rId273"/>
                <a:stretch>
                  <a:fillRect/>
                </a:stretch>
              </p:blipFill>
              <p:spPr>
                <a:xfrm>
                  <a:off x="8395837" y="1306049"/>
                  <a:ext cx="1098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380" name="Ink 379">
                  <a:extLst>
                    <a:ext uri="{FF2B5EF4-FFF2-40B4-BE49-F238E27FC236}">
                      <a16:creationId xmlns:a16="http://schemas.microsoft.com/office/drawing/2014/main" id="{21E9C3DC-507D-4E48-BD18-9A8206E96A7C}"/>
                    </a:ext>
                  </a:extLst>
                </p14:cNvPr>
                <p14:cNvContentPartPr/>
                <p14:nvPr/>
              </p14:nvContentPartPr>
              <p14:xfrm>
                <a:off x="8533357" y="1312529"/>
                <a:ext cx="95040" cy="65880"/>
              </p14:xfrm>
            </p:contentPart>
          </mc:Choice>
          <mc:Fallback>
            <p:pic>
              <p:nvPicPr>
                <p:cNvPr id="380" name="Ink 379">
                  <a:extLst>
                    <a:ext uri="{FF2B5EF4-FFF2-40B4-BE49-F238E27FC236}">
                      <a16:creationId xmlns:a16="http://schemas.microsoft.com/office/drawing/2014/main" id="{21E9C3DC-507D-4E48-BD18-9A8206E96A7C}"/>
                    </a:ext>
                  </a:extLst>
                </p:cNvPr>
                <p:cNvPicPr/>
                <p:nvPr/>
              </p:nvPicPr>
              <p:blipFill>
                <a:blip r:embed="rId275"/>
                <a:stretch>
                  <a:fillRect/>
                </a:stretch>
              </p:blipFill>
              <p:spPr>
                <a:xfrm>
                  <a:off x="8525797" y="1304969"/>
                  <a:ext cx="1101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381" name="Ink 380">
                  <a:extLst>
                    <a:ext uri="{FF2B5EF4-FFF2-40B4-BE49-F238E27FC236}">
                      <a16:creationId xmlns:a16="http://schemas.microsoft.com/office/drawing/2014/main" id="{10B8924E-1E79-FC4C-A157-44E36D4FAC7F}"/>
                    </a:ext>
                  </a:extLst>
                </p14:cNvPr>
                <p14:cNvContentPartPr/>
                <p14:nvPr/>
              </p14:nvContentPartPr>
              <p14:xfrm>
                <a:off x="8652517" y="1232249"/>
                <a:ext cx="32040" cy="134640"/>
              </p14:xfrm>
            </p:contentPart>
          </mc:Choice>
          <mc:Fallback>
            <p:pic>
              <p:nvPicPr>
                <p:cNvPr id="381" name="Ink 380">
                  <a:extLst>
                    <a:ext uri="{FF2B5EF4-FFF2-40B4-BE49-F238E27FC236}">
                      <a16:creationId xmlns:a16="http://schemas.microsoft.com/office/drawing/2014/main" id="{10B8924E-1E79-FC4C-A157-44E36D4FAC7F}"/>
                    </a:ext>
                  </a:extLst>
                </p:cNvPr>
                <p:cNvPicPr/>
                <p:nvPr/>
              </p:nvPicPr>
              <p:blipFill>
                <a:blip r:embed="rId277"/>
                <a:stretch>
                  <a:fillRect/>
                </a:stretch>
              </p:blipFill>
              <p:spPr>
                <a:xfrm>
                  <a:off x="8644957" y="1224689"/>
                  <a:ext cx="471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382" name="Ink 381">
                  <a:extLst>
                    <a:ext uri="{FF2B5EF4-FFF2-40B4-BE49-F238E27FC236}">
                      <a16:creationId xmlns:a16="http://schemas.microsoft.com/office/drawing/2014/main" id="{1990C95C-FAA6-9249-9C30-C1AF90709181}"/>
                    </a:ext>
                  </a:extLst>
                </p14:cNvPr>
                <p14:cNvContentPartPr/>
                <p14:nvPr/>
              </p14:nvContentPartPr>
              <p14:xfrm>
                <a:off x="8708317" y="1294169"/>
                <a:ext cx="115200" cy="70920"/>
              </p14:xfrm>
            </p:contentPart>
          </mc:Choice>
          <mc:Fallback>
            <p:pic>
              <p:nvPicPr>
                <p:cNvPr id="382" name="Ink 381">
                  <a:extLst>
                    <a:ext uri="{FF2B5EF4-FFF2-40B4-BE49-F238E27FC236}">
                      <a16:creationId xmlns:a16="http://schemas.microsoft.com/office/drawing/2014/main" id="{1990C95C-FAA6-9249-9C30-C1AF90709181}"/>
                    </a:ext>
                  </a:extLst>
                </p:cNvPr>
                <p:cNvPicPr/>
                <p:nvPr/>
              </p:nvPicPr>
              <p:blipFill>
                <a:blip r:embed="rId279"/>
                <a:stretch>
                  <a:fillRect/>
                </a:stretch>
              </p:blipFill>
              <p:spPr>
                <a:xfrm>
                  <a:off x="8700757" y="1286609"/>
                  <a:ext cx="1303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383" name="Ink 382">
                  <a:extLst>
                    <a:ext uri="{FF2B5EF4-FFF2-40B4-BE49-F238E27FC236}">
                      <a16:creationId xmlns:a16="http://schemas.microsoft.com/office/drawing/2014/main" id="{E10B4269-BD18-714D-B2CA-AB0CE8B21B0B}"/>
                    </a:ext>
                  </a:extLst>
                </p14:cNvPr>
                <p14:cNvContentPartPr/>
                <p14:nvPr/>
              </p14:nvContentPartPr>
              <p14:xfrm>
                <a:off x="8857717" y="1273289"/>
                <a:ext cx="68400" cy="101520"/>
              </p14:xfrm>
            </p:contentPart>
          </mc:Choice>
          <mc:Fallback>
            <p:pic>
              <p:nvPicPr>
                <p:cNvPr id="383" name="Ink 382">
                  <a:extLst>
                    <a:ext uri="{FF2B5EF4-FFF2-40B4-BE49-F238E27FC236}">
                      <a16:creationId xmlns:a16="http://schemas.microsoft.com/office/drawing/2014/main" id="{E10B4269-BD18-714D-B2CA-AB0CE8B21B0B}"/>
                    </a:ext>
                  </a:extLst>
                </p:cNvPr>
                <p:cNvPicPr/>
                <p:nvPr/>
              </p:nvPicPr>
              <p:blipFill>
                <a:blip r:embed="rId281"/>
                <a:stretch>
                  <a:fillRect/>
                </a:stretch>
              </p:blipFill>
              <p:spPr>
                <a:xfrm>
                  <a:off x="8850157" y="1265729"/>
                  <a:ext cx="835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384" name="Ink 383">
                  <a:extLst>
                    <a:ext uri="{FF2B5EF4-FFF2-40B4-BE49-F238E27FC236}">
                      <a16:creationId xmlns:a16="http://schemas.microsoft.com/office/drawing/2014/main" id="{50BDF9FB-DB68-3E45-A6ED-EE366371650A}"/>
                    </a:ext>
                  </a:extLst>
                </p14:cNvPr>
                <p14:cNvContentPartPr/>
                <p14:nvPr/>
              </p14:nvContentPartPr>
              <p14:xfrm>
                <a:off x="8967877" y="1298489"/>
                <a:ext cx="10080" cy="78840"/>
              </p14:xfrm>
            </p:contentPart>
          </mc:Choice>
          <mc:Fallback>
            <p:pic>
              <p:nvPicPr>
                <p:cNvPr id="384" name="Ink 383">
                  <a:extLst>
                    <a:ext uri="{FF2B5EF4-FFF2-40B4-BE49-F238E27FC236}">
                      <a16:creationId xmlns:a16="http://schemas.microsoft.com/office/drawing/2014/main" id="{50BDF9FB-DB68-3E45-A6ED-EE366371650A}"/>
                    </a:ext>
                  </a:extLst>
                </p:cNvPr>
                <p:cNvPicPr/>
                <p:nvPr/>
              </p:nvPicPr>
              <p:blipFill>
                <a:blip r:embed="rId283"/>
                <a:stretch>
                  <a:fillRect/>
                </a:stretch>
              </p:blipFill>
              <p:spPr>
                <a:xfrm>
                  <a:off x="8960317" y="1290929"/>
                  <a:ext cx="252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385" name="Ink 384">
                  <a:extLst>
                    <a:ext uri="{FF2B5EF4-FFF2-40B4-BE49-F238E27FC236}">
                      <a16:creationId xmlns:a16="http://schemas.microsoft.com/office/drawing/2014/main" id="{A2299840-F097-A14C-8ACE-262C53DA7D43}"/>
                    </a:ext>
                  </a:extLst>
                </p14:cNvPr>
                <p14:cNvContentPartPr/>
                <p14:nvPr/>
              </p14:nvContentPartPr>
              <p14:xfrm>
                <a:off x="8998117" y="1224329"/>
                <a:ext cx="16200" cy="1080"/>
              </p14:xfrm>
            </p:contentPart>
          </mc:Choice>
          <mc:Fallback>
            <p:pic>
              <p:nvPicPr>
                <p:cNvPr id="385" name="Ink 384">
                  <a:extLst>
                    <a:ext uri="{FF2B5EF4-FFF2-40B4-BE49-F238E27FC236}">
                      <a16:creationId xmlns:a16="http://schemas.microsoft.com/office/drawing/2014/main" id="{A2299840-F097-A14C-8ACE-262C53DA7D43}"/>
                    </a:ext>
                  </a:extLst>
                </p:cNvPr>
                <p:cNvPicPr/>
                <p:nvPr/>
              </p:nvPicPr>
              <p:blipFill>
                <a:blip r:embed="rId285"/>
                <a:stretch>
                  <a:fillRect/>
                </a:stretch>
              </p:blipFill>
              <p:spPr>
                <a:xfrm>
                  <a:off x="8990557" y="1216769"/>
                  <a:ext cx="3132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386" name="Ink 385">
                  <a:extLst>
                    <a:ext uri="{FF2B5EF4-FFF2-40B4-BE49-F238E27FC236}">
                      <a16:creationId xmlns:a16="http://schemas.microsoft.com/office/drawing/2014/main" id="{EF42EE9B-FB26-0E4B-ACFD-EA52B1AFB47E}"/>
                    </a:ext>
                  </a:extLst>
                </p14:cNvPr>
                <p14:cNvContentPartPr/>
                <p14:nvPr/>
              </p14:nvContentPartPr>
              <p14:xfrm>
                <a:off x="9024397" y="1306409"/>
                <a:ext cx="73800" cy="61200"/>
              </p14:xfrm>
            </p:contentPart>
          </mc:Choice>
          <mc:Fallback>
            <p:pic>
              <p:nvPicPr>
                <p:cNvPr id="386" name="Ink 385">
                  <a:extLst>
                    <a:ext uri="{FF2B5EF4-FFF2-40B4-BE49-F238E27FC236}">
                      <a16:creationId xmlns:a16="http://schemas.microsoft.com/office/drawing/2014/main" id="{EF42EE9B-FB26-0E4B-ACFD-EA52B1AFB47E}"/>
                    </a:ext>
                  </a:extLst>
                </p:cNvPr>
                <p:cNvPicPr/>
                <p:nvPr/>
              </p:nvPicPr>
              <p:blipFill>
                <a:blip r:embed="rId287"/>
                <a:stretch>
                  <a:fillRect/>
                </a:stretch>
              </p:blipFill>
              <p:spPr>
                <a:xfrm>
                  <a:off x="9017197" y="1298849"/>
                  <a:ext cx="885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387" name="Ink 386">
                  <a:extLst>
                    <a:ext uri="{FF2B5EF4-FFF2-40B4-BE49-F238E27FC236}">
                      <a16:creationId xmlns:a16="http://schemas.microsoft.com/office/drawing/2014/main" id="{BAD52CCC-3E9A-7D4F-A8FD-1F893E21720B}"/>
                    </a:ext>
                  </a:extLst>
                </p14:cNvPr>
                <p14:cNvContentPartPr/>
                <p14:nvPr/>
              </p14:nvContentPartPr>
              <p14:xfrm>
                <a:off x="9142837" y="1294889"/>
                <a:ext cx="136440" cy="90360"/>
              </p14:xfrm>
            </p:contentPart>
          </mc:Choice>
          <mc:Fallback>
            <p:pic>
              <p:nvPicPr>
                <p:cNvPr id="387" name="Ink 386">
                  <a:extLst>
                    <a:ext uri="{FF2B5EF4-FFF2-40B4-BE49-F238E27FC236}">
                      <a16:creationId xmlns:a16="http://schemas.microsoft.com/office/drawing/2014/main" id="{BAD52CCC-3E9A-7D4F-A8FD-1F893E21720B}"/>
                    </a:ext>
                  </a:extLst>
                </p:cNvPr>
                <p:cNvPicPr/>
                <p:nvPr/>
              </p:nvPicPr>
              <p:blipFill>
                <a:blip r:embed="rId289"/>
                <a:stretch>
                  <a:fillRect/>
                </a:stretch>
              </p:blipFill>
              <p:spPr>
                <a:xfrm>
                  <a:off x="9135277" y="1287329"/>
                  <a:ext cx="151560" cy="105480"/>
                </a:xfrm>
                <a:prstGeom prst="rect">
                  <a:avLst/>
                </a:prstGeom>
              </p:spPr>
            </p:pic>
          </mc:Fallback>
        </mc:AlternateContent>
      </p:grpSp>
      <p:grpSp>
        <p:nvGrpSpPr>
          <p:cNvPr id="401" name="Group 400">
            <a:extLst>
              <a:ext uri="{FF2B5EF4-FFF2-40B4-BE49-F238E27FC236}">
                <a16:creationId xmlns:a16="http://schemas.microsoft.com/office/drawing/2014/main" id="{443B6C31-90B6-DC4A-B5E5-25B95BAA89D0}"/>
              </a:ext>
            </a:extLst>
          </p:cNvPr>
          <p:cNvGrpSpPr/>
          <p:nvPr/>
        </p:nvGrpSpPr>
        <p:grpSpPr>
          <a:xfrm>
            <a:off x="8157877" y="3590609"/>
            <a:ext cx="685800" cy="354960"/>
            <a:chOff x="8157877" y="3590609"/>
            <a:chExt cx="685800" cy="354960"/>
          </a:xfrm>
        </p:grpSpPr>
        <mc:AlternateContent xmlns:mc="http://schemas.openxmlformats.org/markup-compatibility/2006">
          <mc:Choice xmlns:p14="http://schemas.microsoft.com/office/powerpoint/2010/main" Requires="p14">
            <p:contentPart p14:bwMode="auto" r:id="rId290">
              <p14:nvContentPartPr>
                <p14:cNvPr id="389" name="Ink 388">
                  <a:extLst>
                    <a:ext uri="{FF2B5EF4-FFF2-40B4-BE49-F238E27FC236}">
                      <a16:creationId xmlns:a16="http://schemas.microsoft.com/office/drawing/2014/main" id="{E1CCD5C6-BA7C-6049-A5E4-B793AF878B0A}"/>
                    </a:ext>
                  </a:extLst>
                </p14:cNvPr>
                <p14:cNvContentPartPr/>
                <p14:nvPr/>
              </p14:nvContentPartPr>
              <p14:xfrm>
                <a:off x="8199277" y="3648569"/>
                <a:ext cx="117720" cy="87840"/>
              </p14:xfrm>
            </p:contentPart>
          </mc:Choice>
          <mc:Fallback>
            <p:pic>
              <p:nvPicPr>
                <p:cNvPr id="389" name="Ink 388">
                  <a:extLst>
                    <a:ext uri="{FF2B5EF4-FFF2-40B4-BE49-F238E27FC236}">
                      <a16:creationId xmlns:a16="http://schemas.microsoft.com/office/drawing/2014/main" id="{E1CCD5C6-BA7C-6049-A5E4-B793AF878B0A}"/>
                    </a:ext>
                  </a:extLst>
                </p:cNvPr>
                <p:cNvPicPr/>
                <p:nvPr/>
              </p:nvPicPr>
              <p:blipFill>
                <a:blip r:embed="rId291"/>
                <a:stretch>
                  <a:fillRect/>
                </a:stretch>
              </p:blipFill>
              <p:spPr>
                <a:xfrm>
                  <a:off x="8191717" y="3641009"/>
                  <a:ext cx="1328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390" name="Ink 389">
                  <a:extLst>
                    <a:ext uri="{FF2B5EF4-FFF2-40B4-BE49-F238E27FC236}">
                      <a16:creationId xmlns:a16="http://schemas.microsoft.com/office/drawing/2014/main" id="{ABB1BF1E-2BA9-D649-BCE7-81E4055CD50E}"/>
                    </a:ext>
                  </a:extLst>
                </p14:cNvPr>
                <p14:cNvContentPartPr/>
                <p14:nvPr/>
              </p14:nvContentPartPr>
              <p14:xfrm>
                <a:off x="8362717" y="3590609"/>
                <a:ext cx="25200" cy="167760"/>
              </p14:xfrm>
            </p:contentPart>
          </mc:Choice>
          <mc:Fallback>
            <p:pic>
              <p:nvPicPr>
                <p:cNvPr id="390" name="Ink 389">
                  <a:extLst>
                    <a:ext uri="{FF2B5EF4-FFF2-40B4-BE49-F238E27FC236}">
                      <a16:creationId xmlns:a16="http://schemas.microsoft.com/office/drawing/2014/main" id="{ABB1BF1E-2BA9-D649-BCE7-81E4055CD50E}"/>
                    </a:ext>
                  </a:extLst>
                </p:cNvPr>
                <p:cNvPicPr/>
                <p:nvPr/>
              </p:nvPicPr>
              <p:blipFill>
                <a:blip r:embed="rId293"/>
                <a:stretch>
                  <a:fillRect/>
                </a:stretch>
              </p:blipFill>
              <p:spPr>
                <a:xfrm>
                  <a:off x="8355157" y="3583049"/>
                  <a:ext cx="399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391" name="Ink 390">
                  <a:extLst>
                    <a:ext uri="{FF2B5EF4-FFF2-40B4-BE49-F238E27FC236}">
                      <a16:creationId xmlns:a16="http://schemas.microsoft.com/office/drawing/2014/main" id="{412C2374-C864-FC40-9105-11CE12B02F92}"/>
                    </a:ext>
                  </a:extLst>
                </p14:cNvPr>
                <p14:cNvContentPartPr/>
                <p14:nvPr/>
              </p14:nvContentPartPr>
              <p14:xfrm>
                <a:off x="8433637" y="3638129"/>
                <a:ext cx="73800" cy="75600"/>
              </p14:xfrm>
            </p:contentPart>
          </mc:Choice>
          <mc:Fallback>
            <p:pic>
              <p:nvPicPr>
                <p:cNvPr id="391" name="Ink 390">
                  <a:extLst>
                    <a:ext uri="{FF2B5EF4-FFF2-40B4-BE49-F238E27FC236}">
                      <a16:creationId xmlns:a16="http://schemas.microsoft.com/office/drawing/2014/main" id="{412C2374-C864-FC40-9105-11CE12B02F92}"/>
                    </a:ext>
                  </a:extLst>
                </p:cNvPr>
                <p:cNvPicPr/>
                <p:nvPr/>
              </p:nvPicPr>
              <p:blipFill>
                <a:blip r:embed="rId295"/>
                <a:stretch>
                  <a:fillRect/>
                </a:stretch>
              </p:blipFill>
              <p:spPr>
                <a:xfrm>
                  <a:off x="8426077" y="3630569"/>
                  <a:ext cx="885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392" name="Ink 391">
                  <a:extLst>
                    <a:ext uri="{FF2B5EF4-FFF2-40B4-BE49-F238E27FC236}">
                      <a16:creationId xmlns:a16="http://schemas.microsoft.com/office/drawing/2014/main" id="{01E4C3A5-D9CB-3C40-A489-B4D38A6876A2}"/>
                    </a:ext>
                  </a:extLst>
                </p14:cNvPr>
                <p14:cNvContentPartPr/>
                <p14:nvPr/>
              </p14:nvContentPartPr>
              <p14:xfrm>
                <a:off x="8629477" y="3648569"/>
                <a:ext cx="60480" cy="72000"/>
              </p14:xfrm>
            </p:contentPart>
          </mc:Choice>
          <mc:Fallback>
            <p:pic>
              <p:nvPicPr>
                <p:cNvPr id="392" name="Ink 391">
                  <a:extLst>
                    <a:ext uri="{FF2B5EF4-FFF2-40B4-BE49-F238E27FC236}">
                      <a16:creationId xmlns:a16="http://schemas.microsoft.com/office/drawing/2014/main" id="{01E4C3A5-D9CB-3C40-A489-B4D38A6876A2}"/>
                    </a:ext>
                  </a:extLst>
                </p:cNvPr>
                <p:cNvPicPr/>
                <p:nvPr/>
              </p:nvPicPr>
              <p:blipFill>
                <a:blip r:embed="rId297"/>
                <a:stretch>
                  <a:fillRect/>
                </a:stretch>
              </p:blipFill>
              <p:spPr>
                <a:xfrm>
                  <a:off x="8621917" y="3641009"/>
                  <a:ext cx="756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394" name="Ink 393">
                  <a:extLst>
                    <a:ext uri="{FF2B5EF4-FFF2-40B4-BE49-F238E27FC236}">
                      <a16:creationId xmlns:a16="http://schemas.microsoft.com/office/drawing/2014/main" id="{301A81D0-C97F-3140-A123-79E907581D5F}"/>
                    </a:ext>
                  </a:extLst>
                </p14:cNvPr>
                <p14:cNvContentPartPr/>
                <p14:nvPr/>
              </p14:nvContentPartPr>
              <p14:xfrm>
                <a:off x="8157877" y="3871049"/>
                <a:ext cx="107280" cy="74520"/>
              </p14:xfrm>
            </p:contentPart>
          </mc:Choice>
          <mc:Fallback>
            <p:pic>
              <p:nvPicPr>
                <p:cNvPr id="394" name="Ink 393">
                  <a:extLst>
                    <a:ext uri="{FF2B5EF4-FFF2-40B4-BE49-F238E27FC236}">
                      <a16:creationId xmlns:a16="http://schemas.microsoft.com/office/drawing/2014/main" id="{301A81D0-C97F-3140-A123-79E907581D5F}"/>
                    </a:ext>
                  </a:extLst>
                </p:cNvPr>
                <p:cNvPicPr/>
                <p:nvPr/>
              </p:nvPicPr>
              <p:blipFill>
                <a:blip r:embed="rId299"/>
                <a:stretch>
                  <a:fillRect/>
                </a:stretch>
              </p:blipFill>
              <p:spPr>
                <a:xfrm>
                  <a:off x="8150317" y="3863849"/>
                  <a:ext cx="1224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95" name="Ink 394">
                  <a:extLst>
                    <a:ext uri="{FF2B5EF4-FFF2-40B4-BE49-F238E27FC236}">
                      <a16:creationId xmlns:a16="http://schemas.microsoft.com/office/drawing/2014/main" id="{C63CF6F8-22B0-414C-A9F5-7E9077EBB60C}"/>
                    </a:ext>
                  </a:extLst>
                </p14:cNvPr>
                <p14:cNvContentPartPr/>
                <p14:nvPr/>
              </p14:nvContentPartPr>
              <p14:xfrm>
                <a:off x="8318437" y="3878249"/>
                <a:ext cx="72720" cy="65880"/>
              </p14:xfrm>
            </p:contentPart>
          </mc:Choice>
          <mc:Fallback>
            <p:pic>
              <p:nvPicPr>
                <p:cNvPr id="395" name="Ink 394">
                  <a:extLst>
                    <a:ext uri="{FF2B5EF4-FFF2-40B4-BE49-F238E27FC236}">
                      <a16:creationId xmlns:a16="http://schemas.microsoft.com/office/drawing/2014/main" id="{C63CF6F8-22B0-414C-A9F5-7E9077EBB60C}"/>
                    </a:ext>
                  </a:extLst>
                </p:cNvPr>
                <p:cNvPicPr/>
                <p:nvPr/>
              </p:nvPicPr>
              <p:blipFill>
                <a:blip r:embed="rId301"/>
                <a:stretch>
                  <a:fillRect/>
                </a:stretch>
              </p:blipFill>
              <p:spPr>
                <a:xfrm>
                  <a:off x="8311237" y="3870689"/>
                  <a:ext cx="878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96" name="Ink 395">
                  <a:extLst>
                    <a:ext uri="{FF2B5EF4-FFF2-40B4-BE49-F238E27FC236}">
                      <a16:creationId xmlns:a16="http://schemas.microsoft.com/office/drawing/2014/main" id="{FC28A1E0-486F-FC46-9371-12348F50E2A4}"/>
                    </a:ext>
                  </a:extLst>
                </p14:cNvPr>
                <p14:cNvContentPartPr/>
                <p14:nvPr/>
              </p14:nvContentPartPr>
              <p14:xfrm>
                <a:off x="8387557" y="3816329"/>
                <a:ext cx="107280" cy="123120"/>
              </p14:xfrm>
            </p:contentPart>
          </mc:Choice>
          <mc:Fallback>
            <p:pic>
              <p:nvPicPr>
                <p:cNvPr id="396" name="Ink 395">
                  <a:extLst>
                    <a:ext uri="{FF2B5EF4-FFF2-40B4-BE49-F238E27FC236}">
                      <a16:creationId xmlns:a16="http://schemas.microsoft.com/office/drawing/2014/main" id="{FC28A1E0-486F-FC46-9371-12348F50E2A4}"/>
                    </a:ext>
                  </a:extLst>
                </p:cNvPr>
                <p:cNvPicPr/>
                <p:nvPr/>
              </p:nvPicPr>
              <p:blipFill>
                <a:blip r:embed="rId303"/>
                <a:stretch>
                  <a:fillRect/>
                </a:stretch>
              </p:blipFill>
              <p:spPr>
                <a:xfrm>
                  <a:off x="8379997" y="3808769"/>
                  <a:ext cx="1224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397" name="Ink 396">
                  <a:extLst>
                    <a:ext uri="{FF2B5EF4-FFF2-40B4-BE49-F238E27FC236}">
                      <a16:creationId xmlns:a16="http://schemas.microsoft.com/office/drawing/2014/main" id="{257A53E4-334C-2347-A52D-FF55B65070E6}"/>
                    </a:ext>
                  </a:extLst>
                </p14:cNvPr>
                <p14:cNvContentPartPr/>
                <p14:nvPr/>
              </p14:nvContentPartPr>
              <p14:xfrm>
                <a:off x="8526157" y="3856289"/>
                <a:ext cx="52560" cy="79920"/>
              </p14:xfrm>
            </p:contentPart>
          </mc:Choice>
          <mc:Fallback>
            <p:pic>
              <p:nvPicPr>
                <p:cNvPr id="397" name="Ink 396">
                  <a:extLst>
                    <a:ext uri="{FF2B5EF4-FFF2-40B4-BE49-F238E27FC236}">
                      <a16:creationId xmlns:a16="http://schemas.microsoft.com/office/drawing/2014/main" id="{257A53E4-334C-2347-A52D-FF55B65070E6}"/>
                    </a:ext>
                  </a:extLst>
                </p:cNvPr>
                <p:cNvPicPr/>
                <p:nvPr/>
              </p:nvPicPr>
              <p:blipFill>
                <a:blip r:embed="rId305"/>
                <a:stretch>
                  <a:fillRect/>
                </a:stretch>
              </p:blipFill>
              <p:spPr>
                <a:xfrm>
                  <a:off x="8518597" y="3848729"/>
                  <a:ext cx="676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398" name="Ink 397">
                  <a:extLst>
                    <a:ext uri="{FF2B5EF4-FFF2-40B4-BE49-F238E27FC236}">
                      <a16:creationId xmlns:a16="http://schemas.microsoft.com/office/drawing/2014/main" id="{65652A39-F0A3-1640-B5A1-999171A5206C}"/>
                    </a:ext>
                  </a:extLst>
                </p14:cNvPr>
                <p14:cNvContentPartPr/>
                <p14:nvPr/>
              </p14:nvContentPartPr>
              <p14:xfrm>
                <a:off x="8605717" y="3870329"/>
                <a:ext cx="66600" cy="60480"/>
              </p14:xfrm>
            </p:contentPart>
          </mc:Choice>
          <mc:Fallback>
            <p:pic>
              <p:nvPicPr>
                <p:cNvPr id="398" name="Ink 397">
                  <a:extLst>
                    <a:ext uri="{FF2B5EF4-FFF2-40B4-BE49-F238E27FC236}">
                      <a16:creationId xmlns:a16="http://schemas.microsoft.com/office/drawing/2014/main" id="{65652A39-F0A3-1640-B5A1-999171A5206C}"/>
                    </a:ext>
                  </a:extLst>
                </p:cNvPr>
                <p:cNvPicPr/>
                <p:nvPr/>
              </p:nvPicPr>
              <p:blipFill>
                <a:blip r:embed="rId307"/>
                <a:stretch>
                  <a:fillRect/>
                </a:stretch>
              </p:blipFill>
              <p:spPr>
                <a:xfrm>
                  <a:off x="8598157" y="3862769"/>
                  <a:ext cx="817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399" name="Ink 398">
                  <a:extLst>
                    <a:ext uri="{FF2B5EF4-FFF2-40B4-BE49-F238E27FC236}">
                      <a16:creationId xmlns:a16="http://schemas.microsoft.com/office/drawing/2014/main" id="{302ED79E-7EEC-4F46-80DD-71A004D98763}"/>
                    </a:ext>
                  </a:extLst>
                </p14:cNvPr>
                <p14:cNvContentPartPr/>
                <p14:nvPr/>
              </p14:nvContentPartPr>
              <p14:xfrm>
                <a:off x="8664037" y="3857009"/>
                <a:ext cx="76320" cy="78120"/>
              </p14:xfrm>
            </p:contentPart>
          </mc:Choice>
          <mc:Fallback>
            <p:pic>
              <p:nvPicPr>
                <p:cNvPr id="399" name="Ink 398">
                  <a:extLst>
                    <a:ext uri="{FF2B5EF4-FFF2-40B4-BE49-F238E27FC236}">
                      <a16:creationId xmlns:a16="http://schemas.microsoft.com/office/drawing/2014/main" id="{302ED79E-7EEC-4F46-80DD-71A004D98763}"/>
                    </a:ext>
                  </a:extLst>
                </p:cNvPr>
                <p:cNvPicPr/>
                <p:nvPr/>
              </p:nvPicPr>
              <p:blipFill>
                <a:blip r:embed="rId309"/>
                <a:stretch>
                  <a:fillRect/>
                </a:stretch>
              </p:blipFill>
              <p:spPr>
                <a:xfrm>
                  <a:off x="8656477" y="3849449"/>
                  <a:ext cx="914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400" name="Ink 399">
                  <a:extLst>
                    <a:ext uri="{FF2B5EF4-FFF2-40B4-BE49-F238E27FC236}">
                      <a16:creationId xmlns:a16="http://schemas.microsoft.com/office/drawing/2014/main" id="{0F4BEE15-6F57-6541-AB7B-11BBC5BEE128}"/>
                    </a:ext>
                  </a:extLst>
                </p14:cNvPr>
                <p14:cNvContentPartPr/>
                <p14:nvPr/>
              </p14:nvContentPartPr>
              <p14:xfrm>
                <a:off x="8749717" y="3782129"/>
                <a:ext cx="93960" cy="156600"/>
              </p14:xfrm>
            </p:contentPart>
          </mc:Choice>
          <mc:Fallback>
            <p:pic>
              <p:nvPicPr>
                <p:cNvPr id="400" name="Ink 399">
                  <a:extLst>
                    <a:ext uri="{FF2B5EF4-FFF2-40B4-BE49-F238E27FC236}">
                      <a16:creationId xmlns:a16="http://schemas.microsoft.com/office/drawing/2014/main" id="{0F4BEE15-6F57-6541-AB7B-11BBC5BEE128}"/>
                    </a:ext>
                  </a:extLst>
                </p:cNvPr>
                <p:cNvPicPr/>
                <p:nvPr/>
              </p:nvPicPr>
              <p:blipFill>
                <a:blip r:embed="rId311"/>
                <a:stretch>
                  <a:fillRect/>
                </a:stretch>
              </p:blipFill>
              <p:spPr>
                <a:xfrm>
                  <a:off x="8742157" y="3774569"/>
                  <a:ext cx="109080" cy="171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2">
            <p14:nvContentPartPr>
              <p14:cNvPr id="418" name="Ink 417">
                <a:extLst>
                  <a:ext uri="{FF2B5EF4-FFF2-40B4-BE49-F238E27FC236}">
                    <a16:creationId xmlns:a16="http://schemas.microsoft.com/office/drawing/2014/main" id="{B67226BF-5A93-0D47-A35A-22FA7CA98215}"/>
                  </a:ext>
                </a:extLst>
              </p14:cNvPr>
              <p14:cNvContentPartPr/>
              <p14:nvPr/>
            </p14:nvContentPartPr>
            <p14:xfrm>
              <a:off x="8907757" y="3621209"/>
              <a:ext cx="141840" cy="122400"/>
            </p14:xfrm>
          </p:contentPart>
        </mc:Choice>
        <mc:Fallback>
          <p:pic>
            <p:nvPicPr>
              <p:cNvPr id="418" name="Ink 417">
                <a:extLst>
                  <a:ext uri="{FF2B5EF4-FFF2-40B4-BE49-F238E27FC236}">
                    <a16:creationId xmlns:a16="http://schemas.microsoft.com/office/drawing/2014/main" id="{B67226BF-5A93-0D47-A35A-22FA7CA98215}"/>
                  </a:ext>
                </a:extLst>
              </p:cNvPr>
              <p:cNvPicPr/>
              <p:nvPr/>
            </p:nvPicPr>
            <p:blipFill>
              <a:blip r:embed="rId313"/>
              <a:stretch>
                <a:fillRect/>
              </a:stretch>
            </p:blipFill>
            <p:spPr>
              <a:xfrm>
                <a:off x="8900557" y="3613649"/>
                <a:ext cx="156600" cy="137160"/>
              </a:xfrm>
              <a:prstGeom prst="rect">
                <a:avLst/>
              </a:prstGeom>
            </p:spPr>
          </p:pic>
        </mc:Fallback>
      </mc:AlternateContent>
      <p:grpSp>
        <p:nvGrpSpPr>
          <p:cNvPr id="423" name="Group 422">
            <a:extLst>
              <a:ext uri="{FF2B5EF4-FFF2-40B4-BE49-F238E27FC236}">
                <a16:creationId xmlns:a16="http://schemas.microsoft.com/office/drawing/2014/main" id="{D8B1DAC1-842B-A14F-9FA7-D6AB08BDE378}"/>
              </a:ext>
            </a:extLst>
          </p:cNvPr>
          <p:cNvGrpSpPr/>
          <p:nvPr/>
        </p:nvGrpSpPr>
        <p:grpSpPr>
          <a:xfrm>
            <a:off x="8193157" y="4052129"/>
            <a:ext cx="905760" cy="475920"/>
            <a:chOff x="8193157" y="4052129"/>
            <a:chExt cx="905760" cy="475920"/>
          </a:xfrm>
        </p:grpSpPr>
        <mc:AlternateContent xmlns:mc="http://schemas.openxmlformats.org/markup-compatibility/2006">
          <mc:Choice xmlns:p14="http://schemas.microsoft.com/office/powerpoint/2010/main" Requires="p14">
            <p:contentPart p14:bwMode="auto" r:id="rId314">
              <p14:nvContentPartPr>
                <p14:cNvPr id="402" name="Ink 401">
                  <a:extLst>
                    <a:ext uri="{FF2B5EF4-FFF2-40B4-BE49-F238E27FC236}">
                      <a16:creationId xmlns:a16="http://schemas.microsoft.com/office/drawing/2014/main" id="{131B8EB2-3138-9943-9C66-15247A5297AC}"/>
                    </a:ext>
                  </a:extLst>
                </p14:cNvPr>
                <p14:cNvContentPartPr/>
                <p14:nvPr/>
              </p14:nvContentPartPr>
              <p14:xfrm>
                <a:off x="8197477" y="4052129"/>
                <a:ext cx="1080" cy="167400"/>
              </p14:xfrm>
            </p:contentPart>
          </mc:Choice>
          <mc:Fallback>
            <p:pic>
              <p:nvPicPr>
                <p:cNvPr id="402" name="Ink 401">
                  <a:extLst>
                    <a:ext uri="{FF2B5EF4-FFF2-40B4-BE49-F238E27FC236}">
                      <a16:creationId xmlns:a16="http://schemas.microsoft.com/office/drawing/2014/main" id="{131B8EB2-3138-9943-9C66-15247A5297AC}"/>
                    </a:ext>
                  </a:extLst>
                </p:cNvPr>
                <p:cNvPicPr/>
                <p:nvPr/>
              </p:nvPicPr>
              <p:blipFill>
                <a:blip r:embed="rId315"/>
                <a:stretch>
                  <a:fillRect/>
                </a:stretch>
              </p:blipFill>
              <p:spPr>
                <a:xfrm>
                  <a:off x="8189917" y="4044929"/>
                  <a:ext cx="162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403" name="Ink 402">
                  <a:extLst>
                    <a:ext uri="{FF2B5EF4-FFF2-40B4-BE49-F238E27FC236}">
                      <a16:creationId xmlns:a16="http://schemas.microsoft.com/office/drawing/2014/main" id="{B9B86D49-6679-1644-B461-9FCB62877D0D}"/>
                    </a:ext>
                  </a:extLst>
                </p14:cNvPr>
                <p14:cNvContentPartPr/>
                <p14:nvPr/>
              </p14:nvContentPartPr>
              <p14:xfrm>
                <a:off x="8193157" y="4145009"/>
                <a:ext cx="80640" cy="68400"/>
              </p14:xfrm>
            </p:contentPart>
          </mc:Choice>
          <mc:Fallback>
            <p:pic>
              <p:nvPicPr>
                <p:cNvPr id="403" name="Ink 402">
                  <a:extLst>
                    <a:ext uri="{FF2B5EF4-FFF2-40B4-BE49-F238E27FC236}">
                      <a16:creationId xmlns:a16="http://schemas.microsoft.com/office/drawing/2014/main" id="{B9B86D49-6679-1644-B461-9FCB62877D0D}"/>
                    </a:ext>
                  </a:extLst>
                </p:cNvPr>
                <p:cNvPicPr/>
                <p:nvPr/>
              </p:nvPicPr>
              <p:blipFill>
                <a:blip r:embed="rId317"/>
                <a:stretch>
                  <a:fillRect/>
                </a:stretch>
              </p:blipFill>
              <p:spPr>
                <a:xfrm>
                  <a:off x="8185597" y="4137449"/>
                  <a:ext cx="957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404" name="Ink 403">
                  <a:extLst>
                    <a:ext uri="{FF2B5EF4-FFF2-40B4-BE49-F238E27FC236}">
                      <a16:creationId xmlns:a16="http://schemas.microsoft.com/office/drawing/2014/main" id="{A2DC7AB6-1D03-C84A-8D99-FBC4AB33ACAB}"/>
                    </a:ext>
                  </a:extLst>
                </p14:cNvPr>
                <p14:cNvContentPartPr/>
                <p14:nvPr/>
              </p14:nvContentPartPr>
              <p14:xfrm>
                <a:off x="8292877" y="4136369"/>
                <a:ext cx="72000" cy="93960"/>
              </p14:xfrm>
            </p:contentPart>
          </mc:Choice>
          <mc:Fallback>
            <p:pic>
              <p:nvPicPr>
                <p:cNvPr id="404" name="Ink 403">
                  <a:extLst>
                    <a:ext uri="{FF2B5EF4-FFF2-40B4-BE49-F238E27FC236}">
                      <a16:creationId xmlns:a16="http://schemas.microsoft.com/office/drawing/2014/main" id="{A2DC7AB6-1D03-C84A-8D99-FBC4AB33ACAB}"/>
                    </a:ext>
                  </a:extLst>
                </p:cNvPr>
                <p:cNvPicPr/>
                <p:nvPr/>
              </p:nvPicPr>
              <p:blipFill>
                <a:blip r:embed="rId319"/>
                <a:stretch>
                  <a:fillRect/>
                </a:stretch>
              </p:blipFill>
              <p:spPr>
                <a:xfrm>
                  <a:off x="8285317" y="4128809"/>
                  <a:ext cx="871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405" name="Ink 404">
                  <a:extLst>
                    <a:ext uri="{FF2B5EF4-FFF2-40B4-BE49-F238E27FC236}">
                      <a16:creationId xmlns:a16="http://schemas.microsoft.com/office/drawing/2014/main" id="{D05D773B-36A2-1C4F-8865-6111CFC57091}"/>
                    </a:ext>
                  </a:extLst>
                </p14:cNvPr>
                <p14:cNvContentPartPr/>
                <p14:nvPr/>
              </p14:nvContentPartPr>
              <p14:xfrm>
                <a:off x="8383957" y="4131689"/>
                <a:ext cx="64080" cy="99360"/>
              </p14:xfrm>
            </p:contentPart>
          </mc:Choice>
          <mc:Fallback>
            <p:pic>
              <p:nvPicPr>
                <p:cNvPr id="405" name="Ink 404">
                  <a:extLst>
                    <a:ext uri="{FF2B5EF4-FFF2-40B4-BE49-F238E27FC236}">
                      <a16:creationId xmlns:a16="http://schemas.microsoft.com/office/drawing/2014/main" id="{D05D773B-36A2-1C4F-8865-6111CFC57091}"/>
                    </a:ext>
                  </a:extLst>
                </p:cNvPr>
                <p:cNvPicPr/>
                <p:nvPr/>
              </p:nvPicPr>
              <p:blipFill>
                <a:blip r:embed="rId321"/>
                <a:stretch>
                  <a:fillRect/>
                </a:stretch>
              </p:blipFill>
              <p:spPr>
                <a:xfrm>
                  <a:off x="8376397" y="4124129"/>
                  <a:ext cx="792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406" name="Ink 405">
                  <a:extLst>
                    <a:ext uri="{FF2B5EF4-FFF2-40B4-BE49-F238E27FC236}">
                      <a16:creationId xmlns:a16="http://schemas.microsoft.com/office/drawing/2014/main" id="{285FEC6F-A2B7-A044-9D18-B3F76CD8D5F4}"/>
                    </a:ext>
                  </a:extLst>
                </p14:cNvPr>
                <p14:cNvContentPartPr/>
                <p14:nvPr/>
              </p14:nvContentPartPr>
              <p14:xfrm>
                <a:off x="8496277" y="4068329"/>
                <a:ext cx="10080" cy="164520"/>
              </p14:xfrm>
            </p:contentPart>
          </mc:Choice>
          <mc:Fallback>
            <p:pic>
              <p:nvPicPr>
                <p:cNvPr id="406" name="Ink 405">
                  <a:extLst>
                    <a:ext uri="{FF2B5EF4-FFF2-40B4-BE49-F238E27FC236}">
                      <a16:creationId xmlns:a16="http://schemas.microsoft.com/office/drawing/2014/main" id="{285FEC6F-A2B7-A044-9D18-B3F76CD8D5F4}"/>
                    </a:ext>
                  </a:extLst>
                </p:cNvPr>
                <p:cNvPicPr/>
                <p:nvPr/>
              </p:nvPicPr>
              <p:blipFill>
                <a:blip r:embed="rId323"/>
                <a:stretch>
                  <a:fillRect/>
                </a:stretch>
              </p:blipFill>
              <p:spPr>
                <a:xfrm>
                  <a:off x="8488717" y="4060769"/>
                  <a:ext cx="252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407" name="Ink 406">
                  <a:extLst>
                    <a:ext uri="{FF2B5EF4-FFF2-40B4-BE49-F238E27FC236}">
                      <a16:creationId xmlns:a16="http://schemas.microsoft.com/office/drawing/2014/main" id="{BCE4888F-2EB3-BF4F-BF9A-83F9D64C2B85}"/>
                    </a:ext>
                  </a:extLst>
                </p14:cNvPr>
                <p14:cNvContentPartPr/>
                <p14:nvPr/>
              </p14:nvContentPartPr>
              <p14:xfrm>
                <a:off x="8482957" y="4141409"/>
                <a:ext cx="78120" cy="18720"/>
              </p14:xfrm>
            </p:contentPart>
          </mc:Choice>
          <mc:Fallback>
            <p:pic>
              <p:nvPicPr>
                <p:cNvPr id="407" name="Ink 406">
                  <a:extLst>
                    <a:ext uri="{FF2B5EF4-FFF2-40B4-BE49-F238E27FC236}">
                      <a16:creationId xmlns:a16="http://schemas.microsoft.com/office/drawing/2014/main" id="{BCE4888F-2EB3-BF4F-BF9A-83F9D64C2B85}"/>
                    </a:ext>
                  </a:extLst>
                </p:cNvPr>
                <p:cNvPicPr/>
                <p:nvPr/>
              </p:nvPicPr>
              <p:blipFill>
                <a:blip r:embed="rId325"/>
                <a:stretch>
                  <a:fillRect/>
                </a:stretch>
              </p:blipFill>
              <p:spPr>
                <a:xfrm>
                  <a:off x="8475397" y="4133849"/>
                  <a:ext cx="932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409" name="Ink 408">
                  <a:extLst>
                    <a:ext uri="{FF2B5EF4-FFF2-40B4-BE49-F238E27FC236}">
                      <a16:creationId xmlns:a16="http://schemas.microsoft.com/office/drawing/2014/main" id="{5988C167-3FCC-4C44-B6F9-4777E9C5AC66}"/>
                    </a:ext>
                  </a:extLst>
                </p14:cNvPr>
                <p14:cNvContentPartPr/>
                <p14:nvPr/>
              </p14:nvContentPartPr>
              <p14:xfrm>
                <a:off x="8720557" y="4070129"/>
                <a:ext cx="4680" cy="145080"/>
              </p14:xfrm>
            </p:contentPart>
          </mc:Choice>
          <mc:Fallback>
            <p:pic>
              <p:nvPicPr>
                <p:cNvPr id="409" name="Ink 408">
                  <a:extLst>
                    <a:ext uri="{FF2B5EF4-FFF2-40B4-BE49-F238E27FC236}">
                      <a16:creationId xmlns:a16="http://schemas.microsoft.com/office/drawing/2014/main" id="{5988C167-3FCC-4C44-B6F9-4777E9C5AC66}"/>
                    </a:ext>
                  </a:extLst>
                </p:cNvPr>
                <p:cNvPicPr/>
                <p:nvPr/>
              </p:nvPicPr>
              <p:blipFill>
                <a:blip r:embed="rId327"/>
                <a:stretch>
                  <a:fillRect/>
                </a:stretch>
              </p:blipFill>
              <p:spPr>
                <a:xfrm>
                  <a:off x="8712997" y="4062569"/>
                  <a:ext cx="198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410" name="Ink 409">
                  <a:extLst>
                    <a:ext uri="{FF2B5EF4-FFF2-40B4-BE49-F238E27FC236}">
                      <a16:creationId xmlns:a16="http://schemas.microsoft.com/office/drawing/2014/main" id="{1E69FDC6-478F-CA42-8F20-72F18D3D4AAC}"/>
                    </a:ext>
                  </a:extLst>
                </p14:cNvPr>
                <p14:cNvContentPartPr/>
                <p14:nvPr/>
              </p14:nvContentPartPr>
              <p14:xfrm>
                <a:off x="8659717" y="4130969"/>
                <a:ext cx="117720" cy="12600"/>
              </p14:xfrm>
            </p:contentPart>
          </mc:Choice>
          <mc:Fallback>
            <p:pic>
              <p:nvPicPr>
                <p:cNvPr id="410" name="Ink 409">
                  <a:extLst>
                    <a:ext uri="{FF2B5EF4-FFF2-40B4-BE49-F238E27FC236}">
                      <a16:creationId xmlns:a16="http://schemas.microsoft.com/office/drawing/2014/main" id="{1E69FDC6-478F-CA42-8F20-72F18D3D4AAC}"/>
                    </a:ext>
                  </a:extLst>
                </p:cNvPr>
                <p:cNvPicPr/>
                <p:nvPr/>
              </p:nvPicPr>
              <p:blipFill>
                <a:blip r:embed="rId329"/>
                <a:stretch>
                  <a:fillRect/>
                </a:stretch>
              </p:blipFill>
              <p:spPr>
                <a:xfrm>
                  <a:off x="8652157" y="4123409"/>
                  <a:ext cx="1328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411" name="Ink 410">
                  <a:extLst>
                    <a:ext uri="{FF2B5EF4-FFF2-40B4-BE49-F238E27FC236}">
                      <a16:creationId xmlns:a16="http://schemas.microsoft.com/office/drawing/2014/main" id="{2C657221-9A87-7246-9450-A98AA9429AB6}"/>
                    </a:ext>
                  </a:extLst>
                </p14:cNvPr>
                <p14:cNvContentPartPr/>
                <p14:nvPr/>
              </p14:nvContentPartPr>
              <p14:xfrm>
                <a:off x="8783197" y="4118729"/>
                <a:ext cx="111600" cy="87840"/>
              </p14:xfrm>
            </p:contentPart>
          </mc:Choice>
          <mc:Fallback>
            <p:pic>
              <p:nvPicPr>
                <p:cNvPr id="411" name="Ink 410">
                  <a:extLst>
                    <a:ext uri="{FF2B5EF4-FFF2-40B4-BE49-F238E27FC236}">
                      <a16:creationId xmlns:a16="http://schemas.microsoft.com/office/drawing/2014/main" id="{2C657221-9A87-7246-9450-A98AA9429AB6}"/>
                    </a:ext>
                  </a:extLst>
                </p:cNvPr>
                <p:cNvPicPr/>
                <p:nvPr/>
              </p:nvPicPr>
              <p:blipFill>
                <a:blip r:embed="rId331"/>
                <a:stretch>
                  <a:fillRect/>
                </a:stretch>
              </p:blipFill>
              <p:spPr>
                <a:xfrm>
                  <a:off x="8775637" y="4111169"/>
                  <a:ext cx="1267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12" name="Ink 411">
                  <a:extLst>
                    <a:ext uri="{FF2B5EF4-FFF2-40B4-BE49-F238E27FC236}">
                      <a16:creationId xmlns:a16="http://schemas.microsoft.com/office/drawing/2014/main" id="{2D0A1AD4-3EE8-5D4B-957B-B415BF5432A4}"/>
                    </a:ext>
                  </a:extLst>
                </p14:cNvPr>
                <p14:cNvContentPartPr/>
                <p14:nvPr/>
              </p14:nvContentPartPr>
              <p14:xfrm>
                <a:off x="8317717" y="4368569"/>
                <a:ext cx="132120" cy="100080"/>
              </p14:xfrm>
            </p:contentPart>
          </mc:Choice>
          <mc:Fallback>
            <p:pic>
              <p:nvPicPr>
                <p:cNvPr id="412" name="Ink 411">
                  <a:extLst>
                    <a:ext uri="{FF2B5EF4-FFF2-40B4-BE49-F238E27FC236}">
                      <a16:creationId xmlns:a16="http://schemas.microsoft.com/office/drawing/2014/main" id="{2D0A1AD4-3EE8-5D4B-957B-B415BF5432A4}"/>
                    </a:ext>
                  </a:extLst>
                </p:cNvPr>
                <p:cNvPicPr/>
                <p:nvPr/>
              </p:nvPicPr>
              <p:blipFill>
                <a:blip r:embed="rId333"/>
                <a:stretch>
                  <a:fillRect/>
                </a:stretch>
              </p:blipFill>
              <p:spPr>
                <a:xfrm>
                  <a:off x="8310157" y="4361009"/>
                  <a:ext cx="1472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13" name="Ink 412">
                  <a:extLst>
                    <a:ext uri="{FF2B5EF4-FFF2-40B4-BE49-F238E27FC236}">
                      <a16:creationId xmlns:a16="http://schemas.microsoft.com/office/drawing/2014/main" id="{5B220A25-7CB5-7E40-A7C2-A4AA3C0254D5}"/>
                    </a:ext>
                  </a:extLst>
                </p14:cNvPr>
                <p14:cNvContentPartPr/>
                <p14:nvPr/>
              </p14:nvContentPartPr>
              <p14:xfrm>
                <a:off x="8487277" y="4372889"/>
                <a:ext cx="82440" cy="92160"/>
              </p14:xfrm>
            </p:contentPart>
          </mc:Choice>
          <mc:Fallback>
            <p:pic>
              <p:nvPicPr>
                <p:cNvPr id="413" name="Ink 412">
                  <a:extLst>
                    <a:ext uri="{FF2B5EF4-FFF2-40B4-BE49-F238E27FC236}">
                      <a16:creationId xmlns:a16="http://schemas.microsoft.com/office/drawing/2014/main" id="{5B220A25-7CB5-7E40-A7C2-A4AA3C0254D5}"/>
                    </a:ext>
                  </a:extLst>
                </p:cNvPr>
                <p:cNvPicPr/>
                <p:nvPr/>
              </p:nvPicPr>
              <p:blipFill>
                <a:blip r:embed="rId335"/>
                <a:stretch>
                  <a:fillRect/>
                </a:stretch>
              </p:blipFill>
              <p:spPr>
                <a:xfrm>
                  <a:off x="8479717" y="4365329"/>
                  <a:ext cx="975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14" name="Ink 413">
                  <a:extLst>
                    <a:ext uri="{FF2B5EF4-FFF2-40B4-BE49-F238E27FC236}">
                      <a16:creationId xmlns:a16="http://schemas.microsoft.com/office/drawing/2014/main" id="{6DC81E59-F422-7E48-A22E-3A219D9DC029}"/>
                    </a:ext>
                  </a:extLst>
                </p14:cNvPr>
                <p14:cNvContentPartPr/>
                <p14:nvPr/>
              </p14:nvContentPartPr>
              <p14:xfrm>
                <a:off x="8600317" y="4375769"/>
                <a:ext cx="93960" cy="80640"/>
              </p14:xfrm>
            </p:contentPart>
          </mc:Choice>
          <mc:Fallback>
            <p:pic>
              <p:nvPicPr>
                <p:cNvPr id="414" name="Ink 413">
                  <a:extLst>
                    <a:ext uri="{FF2B5EF4-FFF2-40B4-BE49-F238E27FC236}">
                      <a16:creationId xmlns:a16="http://schemas.microsoft.com/office/drawing/2014/main" id="{6DC81E59-F422-7E48-A22E-3A219D9DC029}"/>
                    </a:ext>
                  </a:extLst>
                </p:cNvPr>
                <p:cNvPicPr/>
                <p:nvPr/>
              </p:nvPicPr>
              <p:blipFill>
                <a:blip r:embed="rId337"/>
                <a:stretch>
                  <a:fillRect/>
                </a:stretch>
              </p:blipFill>
              <p:spPr>
                <a:xfrm>
                  <a:off x="8593117" y="4368209"/>
                  <a:ext cx="1090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415" name="Ink 414">
                  <a:extLst>
                    <a:ext uri="{FF2B5EF4-FFF2-40B4-BE49-F238E27FC236}">
                      <a16:creationId xmlns:a16="http://schemas.microsoft.com/office/drawing/2014/main" id="{8E13E5B3-909F-2846-A488-9DCBD5A58D82}"/>
                    </a:ext>
                  </a:extLst>
                </p14:cNvPr>
                <p14:cNvContentPartPr/>
                <p14:nvPr/>
              </p14:nvContentPartPr>
              <p14:xfrm>
                <a:off x="8682757" y="4374689"/>
                <a:ext cx="80640" cy="88560"/>
              </p14:xfrm>
            </p:contentPart>
          </mc:Choice>
          <mc:Fallback>
            <p:pic>
              <p:nvPicPr>
                <p:cNvPr id="415" name="Ink 414">
                  <a:extLst>
                    <a:ext uri="{FF2B5EF4-FFF2-40B4-BE49-F238E27FC236}">
                      <a16:creationId xmlns:a16="http://schemas.microsoft.com/office/drawing/2014/main" id="{8E13E5B3-909F-2846-A488-9DCBD5A58D82}"/>
                    </a:ext>
                  </a:extLst>
                </p:cNvPr>
                <p:cNvPicPr/>
                <p:nvPr/>
              </p:nvPicPr>
              <p:blipFill>
                <a:blip r:embed="rId339"/>
                <a:stretch>
                  <a:fillRect/>
                </a:stretch>
              </p:blipFill>
              <p:spPr>
                <a:xfrm>
                  <a:off x="8675197" y="4367129"/>
                  <a:ext cx="957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416" name="Ink 415">
                  <a:extLst>
                    <a:ext uri="{FF2B5EF4-FFF2-40B4-BE49-F238E27FC236}">
                      <a16:creationId xmlns:a16="http://schemas.microsoft.com/office/drawing/2014/main" id="{3F75AFC7-9920-AD4E-8EAA-C2523BAF0CCA}"/>
                    </a:ext>
                  </a:extLst>
                </p14:cNvPr>
                <p14:cNvContentPartPr/>
                <p14:nvPr/>
              </p14:nvContentPartPr>
              <p14:xfrm>
                <a:off x="8809117" y="4304129"/>
                <a:ext cx="74520" cy="132840"/>
              </p14:xfrm>
            </p:contentPart>
          </mc:Choice>
          <mc:Fallback>
            <p:pic>
              <p:nvPicPr>
                <p:cNvPr id="416" name="Ink 415">
                  <a:extLst>
                    <a:ext uri="{FF2B5EF4-FFF2-40B4-BE49-F238E27FC236}">
                      <a16:creationId xmlns:a16="http://schemas.microsoft.com/office/drawing/2014/main" id="{3F75AFC7-9920-AD4E-8EAA-C2523BAF0CCA}"/>
                    </a:ext>
                  </a:extLst>
                </p:cNvPr>
                <p:cNvPicPr/>
                <p:nvPr/>
              </p:nvPicPr>
              <p:blipFill>
                <a:blip r:embed="rId341"/>
                <a:stretch>
                  <a:fillRect/>
                </a:stretch>
              </p:blipFill>
              <p:spPr>
                <a:xfrm>
                  <a:off x="8801557" y="4296569"/>
                  <a:ext cx="896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417" name="Ink 416">
                  <a:extLst>
                    <a:ext uri="{FF2B5EF4-FFF2-40B4-BE49-F238E27FC236}">
                      <a16:creationId xmlns:a16="http://schemas.microsoft.com/office/drawing/2014/main" id="{8663D80F-11E2-144B-AFE5-CA3352542BCB}"/>
                    </a:ext>
                  </a:extLst>
                </p14:cNvPr>
                <p14:cNvContentPartPr/>
                <p14:nvPr/>
              </p14:nvContentPartPr>
              <p14:xfrm>
                <a:off x="8783197" y="4372889"/>
                <a:ext cx="138240" cy="28800"/>
              </p14:xfrm>
            </p:contentPart>
          </mc:Choice>
          <mc:Fallback>
            <p:pic>
              <p:nvPicPr>
                <p:cNvPr id="417" name="Ink 416">
                  <a:extLst>
                    <a:ext uri="{FF2B5EF4-FFF2-40B4-BE49-F238E27FC236}">
                      <a16:creationId xmlns:a16="http://schemas.microsoft.com/office/drawing/2014/main" id="{8663D80F-11E2-144B-AFE5-CA3352542BCB}"/>
                    </a:ext>
                  </a:extLst>
                </p:cNvPr>
                <p:cNvPicPr/>
                <p:nvPr/>
              </p:nvPicPr>
              <p:blipFill>
                <a:blip r:embed="rId343"/>
                <a:stretch>
                  <a:fillRect/>
                </a:stretch>
              </p:blipFill>
              <p:spPr>
                <a:xfrm>
                  <a:off x="8775637" y="4365329"/>
                  <a:ext cx="1533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420" name="Ink 419">
                  <a:extLst>
                    <a:ext uri="{FF2B5EF4-FFF2-40B4-BE49-F238E27FC236}">
                      <a16:creationId xmlns:a16="http://schemas.microsoft.com/office/drawing/2014/main" id="{81479666-4379-2244-9981-DACCF4C06644}"/>
                    </a:ext>
                  </a:extLst>
                </p14:cNvPr>
                <p14:cNvContentPartPr/>
                <p14:nvPr/>
              </p14:nvContentPartPr>
              <p14:xfrm>
                <a:off x="9030877" y="4292609"/>
                <a:ext cx="21600" cy="234360"/>
              </p14:xfrm>
            </p:contentPart>
          </mc:Choice>
          <mc:Fallback>
            <p:pic>
              <p:nvPicPr>
                <p:cNvPr id="420" name="Ink 419">
                  <a:extLst>
                    <a:ext uri="{FF2B5EF4-FFF2-40B4-BE49-F238E27FC236}">
                      <a16:creationId xmlns:a16="http://schemas.microsoft.com/office/drawing/2014/main" id="{81479666-4379-2244-9981-DACCF4C06644}"/>
                    </a:ext>
                  </a:extLst>
                </p:cNvPr>
                <p:cNvPicPr/>
                <p:nvPr/>
              </p:nvPicPr>
              <p:blipFill>
                <a:blip r:embed="rId345"/>
                <a:stretch>
                  <a:fillRect/>
                </a:stretch>
              </p:blipFill>
              <p:spPr>
                <a:xfrm>
                  <a:off x="9023317" y="4285049"/>
                  <a:ext cx="367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421" name="Ink 420">
                  <a:extLst>
                    <a:ext uri="{FF2B5EF4-FFF2-40B4-BE49-F238E27FC236}">
                      <a16:creationId xmlns:a16="http://schemas.microsoft.com/office/drawing/2014/main" id="{7C786BD0-50D2-3A4D-BBAC-997D21776294}"/>
                    </a:ext>
                  </a:extLst>
                </p14:cNvPr>
                <p14:cNvContentPartPr/>
                <p14:nvPr/>
              </p14:nvContentPartPr>
              <p14:xfrm>
                <a:off x="8990917" y="4490609"/>
                <a:ext cx="54360" cy="37440"/>
              </p14:xfrm>
            </p:contentPart>
          </mc:Choice>
          <mc:Fallback>
            <p:pic>
              <p:nvPicPr>
                <p:cNvPr id="421" name="Ink 420">
                  <a:extLst>
                    <a:ext uri="{FF2B5EF4-FFF2-40B4-BE49-F238E27FC236}">
                      <a16:creationId xmlns:a16="http://schemas.microsoft.com/office/drawing/2014/main" id="{7C786BD0-50D2-3A4D-BBAC-997D21776294}"/>
                    </a:ext>
                  </a:extLst>
                </p:cNvPr>
                <p:cNvPicPr/>
                <p:nvPr/>
              </p:nvPicPr>
              <p:blipFill>
                <a:blip r:embed="rId347"/>
                <a:stretch>
                  <a:fillRect/>
                </a:stretch>
              </p:blipFill>
              <p:spPr>
                <a:xfrm>
                  <a:off x="8983357" y="4483049"/>
                  <a:ext cx="694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422" name="Ink 421">
                  <a:extLst>
                    <a:ext uri="{FF2B5EF4-FFF2-40B4-BE49-F238E27FC236}">
                      <a16:creationId xmlns:a16="http://schemas.microsoft.com/office/drawing/2014/main" id="{E3BA4957-0A52-FB4C-A8B0-2856A36F0447}"/>
                    </a:ext>
                  </a:extLst>
                </p14:cNvPr>
                <p14:cNvContentPartPr/>
                <p14:nvPr/>
              </p14:nvContentPartPr>
              <p14:xfrm>
                <a:off x="9018277" y="4455329"/>
                <a:ext cx="80640" cy="70920"/>
              </p14:xfrm>
            </p:contentPart>
          </mc:Choice>
          <mc:Fallback>
            <p:pic>
              <p:nvPicPr>
                <p:cNvPr id="422" name="Ink 421">
                  <a:extLst>
                    <a:ext uri="{FF2B5EF4-FFF2-40B4-BE49-F238E27FC236}">
                      <a16:creationId xmlns:a16="http://schemas.microsoft.com/office/drawing/2014/main" id="{E3BA4957-0A52-FB4C-A8B0-2856A36F0447}"/>
                    </a:ext>
                  </a:extLst>
                </p:cNvPr>
                <p:cNvPicPr/>
                <p:nvPr/>
              </p:nvPicPr>
              <p:blipFill>
                <a:blip r:embed="rId349"/>
                <a:stretch>
                  <a:fillRect/>
                </a:stretch>
              </p:blipFill>
              <p:spPr>
                <a:xfrm>
                  <a:off x="9010717" y="4447769"/>
                  <a:ext cx="95760" cy="86040"/>
                </a:xfrm>
                <a:prstGeom prst="rect">
                  <a:avLst/>
                </a:prstGeom>
              </p:spPr>
            </p:pic>
          </mc:Fallback>
        </mc:AlternateContent>
      </p:grpSp>
      <p:grpSp>
        <p:nvGrpSpPr>
          <p:cNvPr id="426" name="Group 425">
            <a:extLst>
              <a:ext uri="{FF2B5EF4-FFF2-40B4-BE49-F238E27FC236}">
                <a16:creationId xmlns:a16="http://schemas.microsoft.com/office/drawing/2014/main" id="{90C4EE15-FCFF-4C46-BD05-3A9C909DC2DA}"/>
              </a:ext>
            </a:extLst>
          </p:cNvPr>
          <p:cNvGrpSpPr/>
          <p:nvPr/>
        </p:nvGrpSpPr>
        <p:grpSpPr>
          <a:xfrm>
            <a:off x="6140077" y="3107129"/>
            <a:ext cx="266040" cy="169920"/>
            <a:chOff x="6140077" y="3107129"/>
            <a:chExt cx="266040" cy="169920"/>
          </a:xfrm>
        </p:grpSpPr>
        <mc:AlternateContent xmlns:mc="http://schemas.openxmlformats.org/markup-compatibility/2006">
          <mc:Choice xmlns:p14="http://schemas.microsoft.com/office/powerpoint/2010/main" Requires="p14">
            <p:contentPart p14:bwMode="auto" r:id="rId350">
              <p14:nvContentPartPr>
                <p14:cNvPr id="424" name="Ink 423">
                  <a:extLst>
                    <a:ext uri="{FF2B5EF4-FFF2-40B4-BE49-F238E27FC236}">
                      <a16:creationId xmlns:a16="http://schemas.microsoft.com/office/drawing/2014/main" id="{4A936F7B-31BF-2A4D-9466-7F2AFA330E53}"/>
                    </a:ext>
                  </a:extLst>
                </p14:cNvPr>
                <p14:cNvContentPartPr/>
                <p14:nvPr/>
              </p14:nvContentPartPr>
              <p14:xfrm>
                <a:off x="6187237" y="3107129"/>
                <a:ext cx="218880" cy="138240"/>
              </p14:xfrm>
            </p:contentPart>
          </mc:Choice>
          <mc:Fallback>
            <p:pic>
              <p:nvPicPr>
                <p:cNvPr id="424" name="Ink 423">
                  <a:extLst>
                    <a:ext uri="{FF2B5EF4-FFF2-40B4-BE49-F238E27FC236}">
                      <a16:creationId xmlns:a16="http://schemas.microsoft.com/office/drawing/2014/main" id="{4A936F7B-31BF-2A4D-9466-7F2AFA330E53}"/>
                    </a:ext>
                  </a:extLst>
                </p:cNvPr>
                <p:cNvPicPr/>
                <p:nvPr/>
              </p:nvPicPr>
              <p:blipFill>
                <a:blip r:embed="rId351"/>
                <a:stretch>
                  <a:fillRect/>
                </a:stretch>
              </p:blipFill>
              <p:spPr>
                <a:xfrm>
                  <a:off x="6179677" y="3099569"/>
                  <a:ext cx="2340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425" name="Ink 424">
                  <a:extLst>
                    <a:ext uri="{FF2B5EF4-FFF2-40B4-BE49-F238E27FC236}">
                      <a16:creationId xmlns:a16="http://schemas.microsoft.com/office/drawing/2014/main" id="{2CE09A99-B72D-544A-8155-0C0262AC60A8}"/>
                    </a:ext>
                  </a:extLst>
                </p14:cNvPr>
                <p14:cNvContentPartPr/>
                <p14:nvPr/>
              </p14:nvContentPartPr>
              <p14:xfrm>
                <a:off x="6140077" y="3173369"/>
                <a:ext cx="131040" cy="103680"/>
              </p14:xfrm>
            </p:contentPart>
          </mc:Choice>
          <mc:Fallback>
            <p:pic>
              <p:nvPicPr>
                <p:cNvPr id="425" name="Ink 424">
                  <a:extLst>
                    <a:ext uri="{FF2B5EF4-FFF2-40B4-BE49-F238E27FC236}">
                      <a16:creationId xmlns:a16="http://schemas.microsoft.com/office/drawing/2014/main" id="{2CE09A99-B72D-544A-8155-0C0262AC60A8}"/>
                    </a:ext>
                  </a:extLst>
                </p:cNvPr>
                <p:cNvPicPr/>
                <p:nvPr/>
              </p:nvPicPr>
              <p:blipFill>
                <a:blip r:embed="rId353"/>
                <a:stretch>
                  <a:fillRect/>
                </a:stretch>
              </p:blipFill>
              <p:spPr>
                <a:xfrm>
                  <a:off x="6132517" y="3165809"/>
                  <a:ext cx="146160" cy="118800"/>
                </a:xfrm>
                <a:prstGeom prst="rect">
                  <a:avLst/>
                </a:prstGeom>
              </p:spPr>
            </p:pic>
          </mc:Fallback>
        </mc:AlternateContent>
      </p:grpSp>
    </p:spTree>
    <p:extLst>
      <p:ext uri="{BB962C8B-B14F-4D97-AF65-F5344CB8AC3E}">
        <p14:creationId xmlns:p14="http://schemas.microsoft.com/office/powerpoint/2010/main" val="2138766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5576" y="116632"/>
            <a:ext cx="7364486" cy="6597352"/>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445138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512" y="692696"/>
            <a:ext cx="8776028" cy="6336704"/>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F2D29E-99C1-AD46-BB3E-52DDFD57BC96}"/>
                  </a:ext>
                </a:extLst>
              </p14:cNvPr>
              <p14:cNvContentPartPr/>
              <p14:nvPr/>
            </p14:nvContentPartPr>
            <p14:xfrm>
              <a:off x="5564805" y="1302513"/>
              <a:ext cx="155520" cy="91080"/>
            </p14:xfrm>
          </p:contentPart>
        </mc:Choice>
        <mc:Fallback xmlns="">
          <p:pic>
            <p:nvPicPr>
              <p:cNvPr id="3" name="Ink 2">
                <a:extLst>
                  <a:ext uri="{FF2B5EF4-FFF2-40B4-BE49-F238E27FC236}">
                    <a16:creationId xmlns:a16="http://schemas.microsoft.com/office/drawing/2014/main" id="{F3F2D29E-99C1-AD46-BB3E-52DDFD57BC96}"/>
                  </a:ext>
                </a:extLst>
              </p:cNvPr>
              <p:cNvPicPr/>
              <p:nvPr/>
            </p:nvPicPr>
            <p:blipFill>
              <a:blip r:embed="rId5"/>
              <a:stretch>
                <a:fillRect/>
              </a:stretch>
            </p:blipFill>
            <p:spPr>
              <a:xfrm>
                <a:off x="5557245" y="1294953"/>
                <a:ext cx="170640" cy="106200"/>
              </a:xfrm>
              <a:prstGeom prst="rect">
                <a:avLst/>
              </a:prstGeom>
            </p:spPr>
          </p:pic>
        </mc:Fallback>
      </mc:AlternateContent>
      <p:grpSp>
        <p:nvGrpSpPr>
          <p:cNvPr id="30" name="Group 29">
            <a:extLst>
              <a:ext uri="{FF2B5EF4-FFF2-40B4-BE49-F238E27FC236}">
                <a16:creationId xmlns:a16="http://schemas.microsoft.com/office/drawing/2014/main" id="{B1DD6D62-6100-DA42-9AFA-2C99F4AAC03F}"/>
              </a:ext>
            </a:extLst>
          </p:cNvPr>
          <p:cNvGrpSpPr/>
          <p:nvPr/>
        </p:nvGrpSpPr>
        <p:grpSpPr>
          <a:xfrm>
            <a:off x="7219365" y="1186233"/>
            <a:ext cx="1319040" cy="394200"/>
            <a:chOff x="7219365" y="1186233"/>
            <a:chExt cx="1319040" cy="39420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D77B6D33-B5BC-A348-9A59-815232B90707}"/>
                    </a:ext>
                  </a:extLst>
                </p14:cNvPr>
                <p14:cNvContentPartPr/>
                <p14:nvPr/>
              </p14:nvContentPartPr>
              <p14:xfrm>
                <a:off x="7219365" y="1186233"/>
                <a:ext cx="143280" cy="155520"/>
              </p14:xfrm>
            </p:contentPart>
          </mc:Choice>
          <mc:Fallback xmlns="">
            <p:pic>
              <p:nvPicPr>
                <p:cNvPr id="14" name="Ink 13">
                  <a:extLst>
                    <a:ext uri="{FF2B5EF4-FFF2-40B4-BE49-F238E27FC236}">
                      <a16:creationId xmlns:a16="http://schemas.microsoft.com/office/drawing/2014/main" id="{D77B6D33-B5BC-A348-9A59-815232B90707}"/>
                    </a:ext>
                  </a:extLst>
                </p:cNvPr>
                <p:cNvPicPr/>
                <p:nvPr/>
              </p:nvPicPr>
              <p:blipFill>
                <a:blip r:embed="rId7"/>
                <a:stretch>
                  <a:fillRect/>
                </a:stretch>
              </p:blipFill>
              <p:spPr>
                <a:xfrm>
                  <a:off x="7211805" y="1179033"/>
                  <a:ext cx="158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2FE8D02F-6478-E045-BAA4-A434EEBCD19F}"/>
                    </a:ext>
                  </a:extLst>
                </p14:cNvPr>
                <p14:cNvContentPartPr/>
                <p14:nvPr/>
              </p14:nvContentPartPr>
              <p14:xfrm>
                <a:off x="7421685" y="1238793"/>
                <a:ext cx="21960" cy="112320"/>
              </p14:xfrm>
            </p:contentPart>
          </mc:Choice>
          <mc:Fallback xmlns="">
            <p:pic>
              <p:nvPicPr>
                <p:cNvPr id="15" name="Ink 14">
                  <a:extLst>
                    <a:ext uri="{FF2B5EF4-FFF2-40B4-BE49-F238E27FC236}">
                      <a16:creationId xmlns:a16="http://schemas.microsoft.com/office/drawing/2014/main" id="{2FE8D02F-6478-E045-BAA4-A434EEBCD19F}"/>
                    </a:ext>
                  </a:extLst>
                </p:cNvPr>
                <p:cNvPicPr/>
                <p:nvPr/>
              </p:nvPicPr>
              <p:blipFill>
                <a:blip r:embed="rId9"/>
                <a:stretch>
                  <a:fillRect/>
                </a:stretch>
              </p:blipFill>
              <p:spPr>
                <a:xfrm>
                  <a:off x="7414125" y="1231233"/>
                  <a:ext cx="370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532CB271-D714-C645-A113-D2B9F81DCB1F}"/>
                    </a:ext>
                  </a:extLst>
                </p14:cNvPr>
                <p14:cNvContentPartPr/>
                <p14:nvPr/>
              </p14:nvContentPartPr>
              <p14:xfrm>
                <a:off x="7414125" y="1202433"/>
                <a:ext cx="109080" cy="63720"/>
              </p14:xfrm>
            </p:contentPart>
          </mc:Choice>
          <mc:Fallback xmlns="">
            <p:pic>
              <p:nvPicPr>
                <p:cNvPr id="16" name="Ink 15">
                  <a:extLst>
                    <a:ext uri="{FF2B5EF4-FFF2-40B4-BE49-F238E27FC236}">
                      <a16:creationId xmlns:a16="http://schemas.microsoft.com/office/drawing/2014/main" id="{532CB271-D714-C645-A113-D2B9F81DCB1F}"/>
                    </a:ext>
                  </a:extLst>
                </p:cNvPr>
                <p:cNvPicPr/>
                <p:nvPr/>
              </p:nvPicPr>
              <p:blipFill>
                <a:blip r:embed="rId11"/>
                <a:stretch>
                  <a:fillRect/>
                </a:stretch>
              </p:blipFill>
              <p:spPr>
                <a:xfrm>
                  <a:off x="7406565" y="1194873"/>
                  <a:ext cx="1242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AC0473DE-B19D-974E-8E8C-ED1DEC2A93BE}"/>
                    </a:ext>
                  </a:extLst>
                </p14:cNvPr>
                <p14:cNvContentPartPr/>
                <p14:nvPr/>
              </p14:nvContentPartPr>
              <p14:xfrm>
                <a:off x="7563165" y="1234473"/>
                <a:ext cx="119520" cy="120960"/>
              </p14:xfrm>
            </p:contentPart>
          </mc:Choice>
          <mc:Fallback xmlns="">
            <p:pic>
              <p:nvPicPr>
                <p:cNvPr id="17" name="Ink 16">
                  <a:extLst>
                    <a:ext uri="{FF2B5EF4-FFF2-40B4-BE49-F238E27FC236}">
                      <a16:creationId xmlns:a16="http://schemas.microsoft.com/office/drawing/2014/main" id="{AC0473DE-B19D-974E-8E8C-ED1DEC2A93BE}"/>
                    </a:ext>
                  </a:extLst>
                </p:cNvPr>
                <p:cNvPicPr/>
                <p:nvPr/>
              </p:nvPicPr>
              <p:blipFill>
                <a:blip r:embed="rId13"/>
                <a:stretch>
                  <a:fillRect/>
                </a:stretch>
              </p:blipFill>
              <p:spPr>
                <a:xfrm>
                  <a:off x="7555605" y="1226913"/>
                  <a:ext cx="134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6AFBF55E-4609-B246-AD89-3F9A92C9DF10}"/>
                    </a:ext>
                  </a:extLst>
                </p14:cNvPr>
                <p14:cNvContentPartPr/>
                <p14:nvPr/>
              </p14:nvContentPartPr>
              <p14:xfrm>
                <a:off x="7561725" y="1276593"/>
                <a:ext cx="65520" cy="9360"/>
              </p14:xfrm>
            </p:contentPart>
          </mc:Choice>
          <mc:Fallback xmlns="">
            <p:pic>
              <p:nvPicPr>
                <p:cNvPr id="18" name="Ink 17">
                  <a:extLst>
                    <a:ext uri="{FF2B5EF4-FFF2-40B4-BE49-F238E27FC236}">
                      <a16:creationId xmlns:a16="http://schemas.microsoft.com/office/drawing/2014/main" id="{6AFBF55E-4609-B246-AD89-3F9A92C9DF10}"/>
                    </a:ext>
                  </a:extLst>
                </p:cNvPr>
                <p:cNvPicPr/>
                <p:nvPr/>
              </p:nvPicPr>
              <p:blipFill>
                <a:blip r:embed="rId15"/>
                <a:stretch>
                  <a:fillRect/>
                </a:stretch>
              </p:blipFill>
              <p:spPr>
                <a:xfrm>
                  <a:off x="7554165" y="1269033"/>
                  <a:ext cx="806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2FDFAB5E-194F-6541-B283-1DBDFE2C9A7D}"/>
                    </a:ext>
                  </a:extLst>
                </p14:cNvPr>
                <p14:cNvContentPartPr/>
                <p14:nvPr/>
              </p14:nvContentPartPr>
              <p14:xfrm>
                <a:off x="7544805" y="1230873"/>
                <a:ext cx="95400" cy="11160"/>
              </p14:xfrm>
            </p:contentPart>
          </mc:Choice>
          <mc:Fallback xmlns="">
            <p:pic>
              <p:nvPicPr>
                <p:cNvPr id="19" name="Ink 18">
                  <a:extLst>
                    <a:ext uri="{FF2B5EF4-FFF2-40B4-BE49-F238E27FC236}">
                      <a16:creationId xmlns:a16="http://schemas.microsoft.com/office/drawing/2014/main" id="{2FDFAB5E-194F-6541-B283-1DBDFE2C9A7D}"/>
                    </a:ext>
                  </a:extLst>
                </p:cNvPr>
                <p:cNvPicPr/>
                <p:nvPr/>
              </p:nvPicPr>
              <p:blipFill>
                <a:blip r:embed="rId17"/>
                <a:stretch>
                  <a:fillRect/>
                </a:stretch>
              </p:blipFill>
              <p:spPr>
                <a:xfrm>
                  <a:off x="7537245" y="1223673"/>
                  <a:ext cx="1105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4936872E-C6E6-7A40-8513-16E261B38977}"/>
                    </a:ext>
                  </a:extLst>
                </p14:cNvPr>
                <p14:cNvContentPartPr/>
                <p14:nvPr/>
              </p14:nvContentPartPr>
              <p14:xfrm>
                <a:off x="7701045" y="1224033"/>
                <a:ext cx="134640" cy="110160"/>
              </p14:xfrm>
            </p:contentPart>
          </mc:Choice>
          <mc:Fallback xmlns="">
            <p:pic>
              <p:nvPicPr>
                <p:cNvPr id="20" name="Ink 19">
                  <a:extLst>
                    <a:ext uri="{FF2B5EF4-FFF2-40B4-BE49-F238E27FC236}">
                      <a16:creationId xmlns:a16="http://schemas.microsoft.com/office/drawing/2014/main" id="{4936872E-C6E6-7A40-8513-16E261B38977}"/>
                    </a:ext>
                  </a:extLst>
                </p:cNvPr>
                <p:cNvPicPr/>
                <p:nvPr/>
              </p:nvPicPr>
              <p:blipFill>
                <a:blip r:embed="rId19"/>
                <a:stretch>
                  <a:fillRect/>
                </a:stretch>
              </p:blipFill>
              <p:spPr>
                <a:xfrm>
                  <a:off x="7693485" y="1216473"/>
                  <a:ext cx="149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0C2D766F-36BC-9341-AC8C-A1CFA5BEECB0}"/>
                    </a:ext>
                  </a:extLst>
                </p14:cNvPr>
                <p14:cNvContentPartPr/>
                <p14:nvPr/>
              </p14:nvContentPartPr>
              <p14:xfrm>
                <a:off x="7958445" y="1207833"/>
                <a:ext cx="135720" cy="125280"/>
              </p14:xfrm>
            </p:contentPart>
          </mc:Choice>
          <mc:Fallback xmlns="">
            <p:pic>
              <p:nvPicPr>
                <p:cNvPr id="21" name="Ink 20">
                  <a:extLst>
                    <a:ext uri="{FF2B5EF4-FFF2-40B4-BE49-F238E27FC236}">
                      <a16:creationId xmlns:a16="http://schemas.microsoft.com/office/drawing/2014/main" id="{0C2D766F-36BC-9341-AC8C-A1CFA5BEECB0}"/>
                    </a:ext>
                  </a:extLst>
                </p:cNvPr>
                <p:cNvPicPr/>
                <p:nvPr/>
              </p:nvPicPr>
              <p:blipFill>
                <a:blip r:embed="rId21"/>
                <a:stretch>
                  <a:fillRect/>
                </a:stretch>
              </p:blipFill>
              <p:spPr>
                <a:xfrm>
                  <a:off x="7951245" y="1200273"/>
                  <a:ext cx="1508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6F84C6D6-7BFD-F942-81AD-31AB9C9210BA}"/>
                    </a:ext>
                  </a:extLst>
                </p14:cNvPr>
                <p14:cNvContentPartPr/>
                <p14:nvPr/>
              </p14:nvContentPartPr>
              <p14:xfrm>
                <a:off x="8097405" y="1224033"/>
                <a:ext cx="100800" cy="129960"/>
              </p14:xfrm>
            </p:contentPart>
          </mc:Choice>
          <mc:Fallback xmlns="">
            <p:pic>
              <p:nvPicPr>
                <p:cNvPr id="22" name="Ink 21">
                  <a:extLst>
                    <a:ext uri="{FF2B5EF4-FFF2-40B4-BE49-F238E27FC236}">
                      <a16:creationId xmlns:a16="http://schemas.microsoft.com/office/drawing/2014/main" id="{6F84C6D6-7BFD-F942-81AD-31AB9C9210BA}"/>
                    </a:ext>
                  </a:extLst>
                </p:cNvPr>
                <p:cNvPicPr/>
                <p:nvPr/>
              </p:nvPicPr>
              <p:blipFill>
                <a:blip r:embed="rId23"/>
                <a:stretch>
                  <a:fillRect/>
                </a:stretch>
              </p:blipFill>
              <p:spPr>
                <a:xfrm>
                  <a:off x="8089845" y="1216473"/>
                  <a:ext cx="115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948996AA-9A2A-A54B-84CC-A283478B193C}"/>
                    </a:ext>
                  </a:extLst>
                </p14:cNvPr>
                <p14:cNvContentPartPr/>
                <p14:nvPr/>
              </p14:nvContentPartPr>
              <p14:xfrm>
                <a:off x="8250765" y="1226553"/>
                <a:ext cx="110160" cy="102600"/>
              </p14:xfrm>
            </p:contentPart>
          </mc:Choice>
          <mc:Fallback xmlns="">
            <p:pic>
              <p:nvPicPr>
                <p:cNvPr id="23" name="Ink 22">
                  <a:extLst>
                    <a:ext uri="{FF2B5EF4-FFF2-40B4-BE49-F238E27FC236}">
                      <a16:creationId xmlns:a16="http://schemas.microsoft.com/office/drawing/2014/main" id="{948996AA-9A2A-A54B-84CC-A283478B193C}"/>
                    </a:ext>
                  </a:extLst>
                </p:cNvPr>
                <p:cNvPicPr/>
                <p:nvPr/>
              </p:nvPicPr>
              <p:blipFill>
                <a:blip r:embed="rId25"/>
                <a:stretch>
                  <a:fillRect/>
                </a:stretch>
              </p:blipFill>
              <p:spPr>
                <a:xfrm>
                  <a:off x="8243205" y="1218993"/>
                  <a:ext cx="1252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07D6D15F-DE94-DB4E-83B6-3F659ADAE16F}"/>
                    </a:ext>
                  </a:extLst>
                </p14:cNvPr>
                <p14:cNvContentPartPr/>
                <p14:nvPr/>
              </p14:nvContentPartPr>
              <p14:xfrm>
                <a:off x="8407365" y="1193433"/>
                <a:ext cx="131040" cy="167040"/>
              </p14:xfrm>
            </p:contentPart>
          </mc:Choice>
          <mc:Fallback xmlns="">
            <p:pic>
              <p:nvPicPr>
                <p:cNvPr id="24" name="Ink 23">
                  <a:extLst>
                    <a:ext uri="{FF2B5EF4-FFF2-40B4-BE49-F238E27FC236}">
                      <a16:creationId xmlns:a16="http://schemas.microsoft.com/office/drawing/2014/main" id="{07D6D15F-DE94-DB4E-83B6-3F659ADAE16F}"/>
                    </a:ext>
                  </a:extLst>
                </p:cNvPr>
                <p:cNvPicPr/>
                <p:nvPr/>
              </p:nvPicPr>
              <p:blipFill>
                <a:blip r:embed="rId27"/>
                <a:stretch>
                  <a:fillRect/>
                </a:stretch>
              </p:blipFill>
              <p:spPr>
                <a:xfrm>
                  <a:off x="8399805" y="1185873"/>
                  <a:ext cx="1461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FFDE9EC7-95EC-3243-986C-9BA90B94DE8A}"/>
                    </a:ext>
                  </a:extLst>
                </p14:cNvPr>
                <p14:cNvContentPartPr/>
                <p14:nvPr/>
              </p14:nvContentPartPr>
              <p14:xfrm>
                <a:off x="7453725" y="1421673"/>
                <a:ext cx="105480" cy="134280"/>
              </p14:xfrm>
            </p:contentPart>
          </mc:Choice>
          <mc:Fallback xmlns="">
            <p:pic>
              <p:nvPicPr>
                <p:cNvPr id="26" name="Ink 25">
                  <a:extLst>
                    <a:ext uri="{FF2B5EF4-FFF2-40B4-BE49-F238E27FC236}">
                      <a16:creationId xmlns:a16="http://schemas.microsoft.com/office/drawing/2014/main" id="{FFDE9EC7-95EC-3243-986C-9BA90B94DE8A}"/>
                    </a:ext>
                  </a:extLst>
                </p:cNvPr>
                <p:cNvPicPr/>
                <p:nvPr/>
              </p:nvPicPr>
              <p:blipFill>
                <a:blip r:embed="rId29"/>
                <a:stretch>
                  <a:fillRect/>
                </a:stretch>
              </p:blipFill>
              <p:spPr>
                <a:xfrm>
                  <a:off x="7446165" y="1414113"/>
                  <a:ext cx="1202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0E678E4C-A4D9-B14D-BDA1-099C745AE0F4}"/>
                    </a:ext>
                  </a:extLst>
                </p14:cNvPr>
                <p14:cNvContentPartPr/>
                <p14:nvPr/>
              </p14:nvContentPartPr>
              <p14:xfrm>
                <a:off x="7629765" y="1479993"/>
                <a:ext cx="21600" cy="100440"/>
              </p14:xfrm>
            </p:contentPart>
          </mc:Choice>
          <mc:Fallback xmlns="">
            <p:pic>
              <p:nvPicPr>
                <p:cNvPr id="27" name="Ink 26">
                  <a:extLst>
                    <a:ext uri="{FF2B5EF4-FFF2-40B4-BE49-F238E27FC236}">
                      <a16:creationId xmlns:a16="http://schemas.microsoft.com/office/drawing/2014/main" id="{0E678E4C-A4D9-B14D-BDA1-099C745AE0F4}"/>
                    </a:ext>
                  </a:extLst>
                </p:cNvPr>
                <p:cNvPicPr/>
                <p:nvPr/>
              </p:nvPicPr>
              <p:blipFill>
                <a:blip r:embed="rId31"/>
                <a:stretch>
                  <a:fillRect/>
                </a:stretch>
              </p:blipFill>
              <p:spPr>
                <a:xfrm>
                  <a:off x="7622205" y="1472433"/>
                  <a:ext cx="367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F8C07E57-3BE7-1046-838B-E39AAFD7A959}"/>
                    </a:ext>
                  </a:extLst>
                </p14:cNvPr>
                <p14:cNvContentPartPr/>
                <p14:nvPr/>
              </p14:nvContentPartPr>
              <p14:xfrm>
                <a:off x="7640205" y="1458753"/>
                <a:ext cx="107640" cy="57600"/>
              </p14:xfrm>
            </p:contentPart>
          </mc:Choice>
          <mc:Fallback xmlns="">
            <p:pic>
              <p:nvPicPr>
                <p:cNvPr id="28" name="Ink 27">
                  <a:extLst>
                    <a:ext uri="{FF2B5EF4-FFF2-40B4-BE49-F238E27FC236}">
                      <a16:creationId xmlns:a16="http://schemas.microsoft.com/office/drawing/2014/main" id="{F8C07E57-3BE7-1046-838B-E39AAFD7A959}"/>
                    </a:ext>
                  </a:extLst>
                </p:cNvPr>
                <p:cNvPicPr/>
                <p:nvPr/>
              </p:nvPicPr>
              <p:blipFill>
                <a:blip r:embed="rId33"/>
                <a:stretch>
                  <a:fillRect/>
                </a:stretch>
              </p:blipFill>
              <p:spPr>
                <a:xfrm>
                  <a:off x="7632645" y="1451193"/>
                  <a:ext cx="1224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1EFADAD7-13C9-164C-A2B6-E2929A6AF09A}"/>
                    </a:ext>
                  </a:extLst>
                </p14:cNvPr>
                <p14:cNvContentPartPr/>
                <p14:nvPr/>
              </p14:nvContentPartPr>
              <p14:xfrm>
                <a:off x="7762965" y="1450113"/>
                <a:ext cx="161280" cy="78480"/>
              </p14:xfrm>
            </p:contentPart>
          </mc:Choice>
          <mc:Fallback xmlns="">
            <p:pic>
              <p:nvPicPr>
                <p:cNvPr id="29" name="Ink 28">
                  <a:extLst>
                    <a:ext uri="{FF2B5EF4-FFF2-40B4-BE49-F238E27FC236}">
                      <a16:creationId xmlns:a16="http://schemas.microsoft.com/office/drawing/2014/main" id="{1EFADAD7-13C9-164C-A2B6-E2929A6AF09A}"/>
                    </a:ext>
                  </a:extLst>
                </p:cNvPr>
                <p:cNvPicPr/>
                <p:nvPr/>
              </p:nvPicPr>
              <p:blipFill>
                <a:blip r:embed="rId35"/>
                <a:stretch>
                  <a:fillRect/>
                </a:stretch>
              </p:blipFill>
              <p:spPr>
                <a:xfrm>
                  <a:off x="7755405" y="1442553"/>
                  <a:ext cx="176400" cy="93600"/>
                </a:xfrm>
                <a:prstGeom prst="rect">
                  <a:avLst/>
                </a:prstGeom>
              </p:spPr>
            </p:pic>
          </mc:Fallback>
        </mc:AlternateContent>
      </p:grpSp>
      <p:grpSp>
        <p:nvGrpSpPr>
          <p:cNvPr id="34" name="Group 33">
            <a:extLst>
              <a:ext uri="{FF2B5EF4-FFF2-40B4-BE49-F238E27FC236}">
                <a16:creationId xmlns:a16="http://schemas.microsoft.com/office/drawing/2014/main" id="{2F278376-664E-524A-A828-8177E1CC8016}"/>
              </a:ext>
            </a:extLst>
          </p:cNvPr>
          <p:cNvGrpSpPr/>
          <p:nvPr/>
        </p:nvGrpSpPr>
        <p:grpSpPr>
          <a:xfrm>
            <a:off x="5899605" y="1182993"/>
            <a:ext cx="1121760" cy="670680"/>
            <a:chOff x="5899605" y="1182993"/>
            <a:chExt cx="1121760" cy="670680"/>
          </a:xfrm>
        </p:grpSpPr>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489EDBE9-684E-F24F-81CA-CD0F748CE73A}"/>
                    </a:ext>
                  </a:extLst>
                </p14:cNvPr>
                <p14:cNvContentPartPr/>
                <p14:nvPr/>
              </p14:nvContentPartPr>
              <p14:xfrm>
                <a:off x="5962245" y="1225473"/>
                <a:ext cx="17640" cy="151200"/>
              </p14:xfrm>
            </p:contentPart>
          </mc:Choice>
          <mc:Fallback xmlns="">
            <p:pic>
              <p:nvPicPr>
                <p:cNvPr id="4" name="Ink 3">
                  <a:extLst>
                    <a:ext uri="{FF2B5EF4-FFF2-40B4-BE49-F238E27FC236}">
                      <a16:creationId xmlns:a16="http://schemas.microsoft.com/office/drawing/2014/main" id="{489EDBE9-684E-F24F-81CA-CD0F748CE73A}"/>
                    </a:ext>
                  </a:extLst>
                </p:cNvPr>
                <p:cNvPicPr/>
                <p:nvPr/>
              </p:nvPicPr>
              <p:blipFill>
                <a:blip r:embed="rId37"/>
                <a:stretch>
                  <a:fillRect/>
                </a:stretch>
              </p:blipFill>
              <p:spPr>
                <a:xfrm>
                  <a:off x="5954685" y="1217913"/>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 name="Ink 5">
                  <a:extLst>
                    <a:ext uri="{FF2B5EF4-FFF2-40B4-BE49-F238E27FC236}">
                      <a16:creationId xmlns:a16="http://schemas.microsoft.com/office/drawing/2014/main" id="{D582569C-FBA8-D34C-86D0-3451545A618D}"/>
                    </a:ext>
                  </a:extLst>
                </p14:cNvPr>
                <p14:cNvContentPartPr/>
                <p14:nvPr/>
              </p14:nvContentPartPr>
              <p14:xfrm>
                <a:off x="5899605" y="1217553"/>
                <a:ext cx="160560" cy="165600"/>
              </p14:xfrm>
            </p:contentPart>
          </mc:Choice>
          <mc:Fallback xmlns="">
            <p:pic>
              <p:nvPicPr>
                <p:cNvPr id="6" name="Ink 5">
                  <a:extLst>
                    <a:ext uri="{FF2B5EF4-FFF2-40B4-BE49-F238E27FC236}">
                      <a16:creationId xmlns:a16="http://schemas.microsoft.com/office/drawing/2014/main" id="{D582569C-FBA8-D34C-86D0-3451545A618D}"/>
                    </a:ext>
                  </a:extLst>
                </p:cNvPr>
                <p:cNvPicPr/>
                <p:nvPr/>
              </p:nvPicPr>
              <p:blipFill>
                <a:blip r:embed="rId39"/>
                <a:stretch>
                  <a:fillRect/>
                </a:stretch>
              </p:blipFill>
              <p:spPr>
                <a:xfrm>
                  <a:off x="5892045" y="1209993"/>
                  <a:ext cx="1756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 name="Ink 6">
                  <a:extLst>
                    <a:ext uri="{FF2B5EF4-FFF2-40B4-BE49-F238E27FC236}">
                      <a16:creationId xmlns:a16="http://schemas.microsoft.com/office/drawing/2014/main" id="{D53FFE19-8977-C14F-BC2F-6EB10DD68FD4}"/>
                    </a:ext>
                  </a:extLst>
                </p14:cNvPr>
                <p14:cNvContentPartPr/>
                <p14:nvPr/>
              </p14:nvContentPartPr>
              <p14:xfrm>
                <a:off x="6073125" y="1318713"/>
                <a:ext cx="100440" cy="70200"/>
              </p14:xfrm>
            </p:contentPart>
          </mc:Choice>
          <mc:Fallback xmlns="">
            <p:pic>
              <p:nvPicPr>
                <p:cNvPr id="7" name="Ink 6">
                  <a:extLst>
                    <a:ext uri="{FF2B5EF4-FFF2-40B4-BE49-F238E27FC236}">
                      <a16:creationId xmlns:a16="http://schemas.microsoft.com/office/drawing/2014/main" id="{D53FFE19-8977-C14F-BC2F-6EB10DD68FD4}"/>
                    </a:ext>
                  </a:extLst>
                </p:cNvPr>
                <p:cNvPicPr/>
                <p:nvPr/>
              </p:nvPicPr>
              <p:blipFill>
                <a:blip r:embed="rId41"/>
                <a:stretch>
                  <a:fillRect/>
                </a:stretch>
              </p:blipFill>
              <p:spPr>
                <a:xfrm>
                  <a:off x="6065565" y="1311153"/>
                  <a:ext cx="115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 name="Ink 7">
                  <a:extLst>
                    <a:ext uri="{FF2B5EF4-FFF2-40B4-BE49-F238E27FC236}">
                      <a16:creationId xmlns:a16="http://schemas.microsoft.com/office/drawing/2014/main" id="{279A14AE-A3C9-FF40-9795-3497EB1411C1}"/>
                    </a:ext>
                  </a:extLst>
                </p14:cNvPr>
                <p14:cNvContentPartPr/>
                <p14:nvPr/>
              </p14:nvContentPartPr>
              <p14:xfrm>
                <a:off x="6261765" y="1242033"/>
                <a:ext cx="119520" cy="226440"/>
              </p14:xfrm>
            </p:contentPart>
          </mc:Choice>
          <mc:Fallback xmlns="">
            <p:pic>
              <p:nvPicPr>
                <p:cNvPr id="8" name="Ink 7">
                  <a:extLst>
                    <a:ext uri="{FF2B5EF4-FFF2-40B4-BE49-F238E27FC236}">
                      <a16:creationId xmlns:a16="http://schemas.microsoft.com/office/drawing/2014/main" id="{279A14AE-A3C9-FF40-9795-3497EB1411C1}"/>
                    </a:ext>
                  </a:extLst>
                </p:cNvPr>
                <p:cNvPicPr/>
                <p:nvPr/>
              </p:nvPicPr>
              <p:blipFill>
                <a:blip r:embed="rId43"/>
                <a:stretch>
                  <a:fillRect/>
                </a:stretch>
              </p:blipFill>
              <p:spPr>
                <a:xfrm>
                  <a:off x="6254205" y="1234473"/>
                  <a:ext cx="134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 name="Ink 8">
                  <a:extLst>
                    <a:ext uri="{FF2B5EF4-FFF2-40B4-BE49-F238E27FC236}">
                      <a16:creationId xmlns:a16="http://schemas.microsoft.com/office/drawing/2014/main" id="{A78C8218-5E51-2C45-B105-48072C8AE377}"/>
                    </a:ext>
                  </a:extLst>
                </p14:cNvPr>
                <p14:cNvContentPartPr/>
                <p14:nvPr/>
              </p14:nvContentPartPr>
              <p14:xfrm>
                <a:off x="6239805" y="1382073"/>
                <a:ext cx="73440" cy="6120"/>
              </p14:xfrm>
            </p:contentPart>
          </mc:Choice>
          <mc:Fallback xmlns="">
            <p:pic>
              <p:nvPicPr>
                <p:cNvPr id="9" name="Ink 8">
                  <a:extLst>
                    <a:ext uri="{FF2B5EF4-FFF2-40B4-BE49-F238E27FC236}">
                      <a16:creationId xmlns:a16="http://schemas.microsoft.com/office/drawing/2014/main" id="{A78C8218-5E51-2C45-B105-48072C8AE377}"/>
                    </a:ext>
                  </a:extLst>
                </p:cNvPr>
                <p:cNvPicPr/>
                <p:nvPr/>
              </p:nvPicPr>
              <p:blipFill>
                <a:blip r:embed="rId45"/>
                <a:stretch>
                  <a:fillRect/>
                </a:stretch>
              </p:blipFill>
              <p:spPr>
                <a:xfrm>
                  <a:off x="6232245" y="1374513"/>
                  <a:ext cx="88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 name="Ink 9">
                  <a:extLst>
                    <a:ext uri="{FF2B5EF4-FFF2-40B4-BE49-F238E27FC236}">
                      <a16:creationId xmlns:a16="http://schemas.microsoft.com/office/drawing/2014/main" id="{B717502F-B933-0E43-B9FC-3318BE11635E}"/>
                    </a:ext>
                  </a:extLst>
                </p14:cNvPr>
                <p14:cNvContentPartPr/>
                <p14:nvPr/>
              </p14:nvContentPartPr>
              <p14:xfrm>
                <a:off x="6505485" y="1363353"/>
                <a:ext cx="183240" cy="53640"/>
              </p14:xfrm>
            </p:contentPart>
          </mc:Choice>
          <mc:Fallback xmlns="">
            <p:pic>
              <p:nvPicPr>
                <p:cNvPr id="10" name="Ink 9">
                  <a:extLst>
                    <a:ext uri="{FF2B5EF4-FFF2-40B4-BE49-F238E27FC236}">
                      <a16:creationId xmlns:a16="http://schemas.microsoft.com/office/drawing/2014/main" id="{B717502F-B933-0E43-B9FC-3318BE11635E}"/>
                    </a:ext>
                  </a:extLst>
                </p:cNvPr>
                <p:cNvPicPr/>
                <p:nvPr/>
              </p:nvPicPr>
              <p:blipFill>
                <a:blip r:embed="rId47"/>
                <a:stretch>
                  <a:fillRect/>
                </a:stretch>
              </p:blipFill>
              <p:spPr>
                <a:xfrm>
                  <a:off x="6497925" y="1355793"/>
                  <a:ext cx="198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 name="Ink 10">
                  <a:extLst>
                    <a:ext uri="{FF2B5EF4-FFF2-40B4-BE49-F238E27FC236}">
                      <a16:creationId xmlns:a16="http://schemas.microsoft.com/office/drawing/2014/main" id="{73C15FA9-B3BE-7C47-B526-1DFD263EE6AB}"/>
                    </a:ext>
                  </a:extLst>
                </p14:cNvPr>
                <p14:cNvContentPartPr/>
                <p14:nvPr/>
              </p14:nvContentPartPr>
              <p14:xfrm>
                <a:off x="6743085" y="1182993"/>
                <a:ext cx="34200" cy="293040"/>
              </p14:xfrm>
            </p:contentPart>
          </mc:Choice>
          <mc:Fallback xmlns="">
            <p:pic>
              <p:nvPicPr>
                <p:cNvPr id="11" name="Ink 10">
                  <a:extLst>
                    <a:ext uri="{FF2B5EF4-FFF2-40B4-BE49-F238E27FC236}">
                      <a16:creationId xmlns:a16="http://schemas.microsoft.com/office/drawing/2014/main" id="{73C15FA9-B3BE-7C47-B526-1DFD263EE6AB}"/>
                    </a:ext>
                  </a:extLst>
                </p:cNvPr>
                <p:cNvPicPr/>
                <p:nvPr/>
              </p:nvPicPr>
              <p:blipFill>
                <a:blip r:embed="rId49"/>
                <a:stretch>
                  <a:fillRect/>
                </a:stretch>
              </p:blipFill>
              <p:spPr>
                <a:xfrm>
                  <a:off x="6735525" y="1175433"/>
                  <a:ext cx="493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 name="Ink 11">
                  <a:extLst>
                    <a:ext uri="{FF2B5EF4-FFF2-40B4-BE49-F238E27FC236}">
                      <a16:creationId xmlns:a16="http://schemas.microsoft.com/office/drawing/2014/main" id="{03BE773A-A749-F844-9FC1-3418F93B7223}"/>
                    </a:ext>
                  </a:extLst>
                </p14:cNvPr>
                <p14:cNvContentPartPr/>
                <p14:nvPr/>
              </p14:nvContentPartPr>
              <p14:xfrm>
                <a:off x="6833805" y="1355073"/>
                <a:ext cx="127800" cy="86040"/>
              </p14:xfrm>
            </p:contentPart>
          </mc:Choice>
          <mc:Fallback xmlns="">
            <p:pic>
              <p:nvPicPr>
                <p:cNvPr id="12" name="Ink 11">
                  <a:extLst>
                    <a:ext uri="{FF2B5EF4-FFF2-40B4-BE49-F238E27FC236}">
                      <a16:creationId xmlns:a16="http://schemas.microsoft.com/office/drawing/2014/main" id="{03BE773A-A749-F844-9FC1-3418F93B7223}"/>
                    </a:ext>
                  </a:extLst>
                </p:cNvPr>
                <p:cNvPicPr/>
                <p:nvPr/>
              </p:nvPicPr>
              <p:blipFill>
                <a:blip r:embed="rId51"/>
                <a:stretch>
                  <a:fillRect/>
                </a:stretch>
              </p:blipFill>
              <p:spPr>
                <a:xfrm>
                  <a:off x="6826245" y="1347513"/>
                  <a:ext cx="1429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EC61BFA3-B83A-E647-B4CC-372CE108C82F}"/>
                    </a:ext>
                  </a:extLst>
                </p14:cNvPr>
                <p14:cNvContentPartPr/>
                <p14:nvPr/>
              </p14:nvContentPartPr>
              <p14:xfrm>
                <a:off x="6882765" y="1483953"/>
                <a:ext cx="20880" cy="320040"/>
              </p14:xfrm>
            </p:contentPart>
          </mc:Choice>
          <mc:Fallback xmlns="">
            <p:pic>
              <p:nvPicPr>
                <p:cNvPr id="31" name="Ink 30">
                  <a:extLst>
                    <a:ext uri="{FF2B5EF4-FFF2-40B4-BE49-F238E27FC236}">
                      <a16:creationId xmlns:a16="http://schemas.microsoft.com/office/drawing/2014/main" id="{EC61BFA3-B83A-E647-B4CC-372CE108C82F}"/>
                    </a:ext>
                  </a:extLst>
                </p:cNvPr>
                <p:cNvPicPr/>
                <p:nvPr/>
              </p:nvPicPr>
              <p:blipFill>
                <a:blip r:embed="rId53"/>
                <a:stretch>
                  <a:fillRect/>
                </a:stretch>
              </p:blipFill>
              <p:spPr>
                <a:xfrm>
                  <a:off x="6875205" y="1476393"/>
                  <a:ext cx="360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D4F3957E-9BDD-0C45-8040-0BE3A68ED7CC}"/>
                    </a:ext>
                  </a:extLst>
                </p14:cNvPr>
                <p14:cNvContentPartPr/>
                <p14:nvPr/>
              </p14:nvContentPartPr>
              <p14:xfrm>
                <a:off x="6816165" y="1719393"/>
                <a:ext cx="77760" cy="123120"/>
              </p14:xfrm>
            </p:contentPart>
          </mc:Choice>
          <mc:Fallback xmlns="">
            <p:pic>
              <p:nvPicPr>
                <p:cNvPr id="32" name="Ink 31">
                  <a:extLst>
                    <a:ext uri="{FF2B5EF4-FFF2-40B4-BE49-F238E27FC236}">
                      <a16:creationId xmlns:a16="http://schemas.microsoft.com/office/drawing/2014/main" id="{D4F3957E-9BDD-0C45-8040-0BE3A68ED7CC}"/>
                    </a:ext>
                  </a:extLst>
                </p:cNvPr>
                <p:cNvPicPr/>
                <p:nvPr/>
              </p:nvPicPr>
              <p:blipFill>
                <a:blip r:embed="rId55"/>
                <a:stretch>
                  <a:fillRect/>
                </a:stretch>
              </p:blipFill>
              <p:spPr>
                <a:xfrm>
                  <a:off x="6808605" y="1711833"/>
                  <a:ext cx="925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7627317F-5107-8643-8243-4ED5FB04DED1}"/>
                    </a:ext>
                  </a:extLst>
                </p14:cNvPr>
                <p14:cNvContentPartPr/>
                <p14:nvPr/>
              </p14:nvContentPartPr>
              <p14:xfrm>
                <a:off x="6874125" y="1669713"/>
                <a:ext cx="147240" cy="183960"/>
              </p14:xfrm>
            </p:contentPart>
          </mc:Choice>
          <mc:Fallback xmlns="">
            <p:pic>
              <p:nvPicPr>
                <p:cNvPr id="33" name="Ink 32">
                  <a:extLst>
                    <a:ext uri="{FF2B5EF4-FFF2-40B4-BE49-F238E27FC236}">
                      <a16:creationId xmlns:a16="http://schemas.microsoft.com/office/drawing/2014/main" id="{7627317F-5107-8643-8243-4ED5FB04DED1}"/>
                    </a:ext>
                  </a:extLst>
                </p:cNvPr>
                <p:cNvPicPr/>
                <p:nvPr/>
              </p:nvPicPr>
              <p:blipFill>
                <a:blip r:embed="rId57"/>
                <a:stretch>
                  <a:fillRect/>
                </a:stretch>
              </p:blipFill>
              <p:spPr>
                <a:xfrm>
                  <a:off x="6866565" y="1662153"/>
                  <a:ext cx="162000" cy="199080"/>
                </a:xfrm>
                <a:prstGeom prst="rect">
                  <a:avLst/>
                </a:prstGeom>
              </p:spPr>
            </p:pic>
          </mc:Fallback>
        </mc:AlternateContent>
      </p:grpSp>
      <p:grpSp>
        <p:nvGrpSpPr>
          <p:cNvPr id="54" name="Group 53">
            <a:extLst>
              <a:ext uri="{FF2B5EF4-FFF2-40B4-BE49-F238E27FC236}">
                <a16:creationId xmlns:a16="http://schemas.microsoft.com/office/drawing/2014/main" id="{22A6B524-F7E9-534E-80E4-7ACA98A5E0B7}"/>
              </a:ext>
            </a:extLst>
          </p:cNvPr>
          <p:cNvGrpSpPr/>
          <p:nvPr/>
        </p:nvGrpSpPr>
        <p:grpSpPr>
          <a:xfrm>
            <a:off x="3071805" y="1526073"/>
            <a:ext cx="1973160" cy="226440"/>
            <a:chOff x="3071805" y="1526073"/>
            <a:chExt cx="1973160" cy="226440"/>
          </a:xfrm>
        </p:grpSpPr>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78B1CA53-ECAA-D84A-8DCA-67AAC7276E1F}"/>
                    </a:ext>
                  </a:extLst>
                </p14:cNvPr>
                <p14:cNvContentPartPr/>
                <p14:nvPr/>
              </p14:nvContentPartPr>
              <p14:xfrm>
                <a:off x="3071805" y="1576833"/>
                <a:ext cx="178200" cy="105840"/>
              </p14:xfrm>
            </p:contentPart>
          </mc:Choice>
          <mc:Fallback xmlns="">
            <p:pic>
              <p:nvPicPr>
                <p:cNvPr id="35" name="Ink 34">
                  <a:extLst>
                    <a:ext uri="{FF2B5EF4-FFF2-40B4-BE49-F238E27FC236}">
                      <a16:creationId xmlns:a16="http://schemas.microsoft.com/office/drawing/2014/main" id="{78B1CA53-ECAA-D84A-8DCA-67AAC7276E1F}"/>
                    </a:ext>
                  </a:extLst>
                </p:cNvPr>
                <p:cNvPicPr/>
                <p:nvPr/>
              </p:nvPicPr>
              <p:blipFill>
                <a:blip r:embed="rId59"/>
                <a:stretch>
                  <a:fillRect/>
                </a:stretch>
              </p:blipFill>
              <p:spPr>
                <a:xfrm>
                  <a:off x="3064245" y="1569273"/>
                  <a:ext cx="193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ABE5D4DA-6CFB-2F47-A5DA-4CA1C98908D9}"/>
                    </a:ext>
                  </a:extLst>
                </p14:cNvPr>
                <p14:cNvContentPartPr/>
                <p14:nvPr/>
              </p14:nvContentPartPr>
              <p14:xfrm>
                <a:off x="3298245" y="1526073"/>
                <a:ext cx="77400" cy="226440"/>
              </p14:xfrm>
            </p:contentPart>
          </mc:Choice>
          <mc:Fallback xmlns="">
            <p:pic>
              <p:nvPicPr>
                <p:cNvPr id="36" name="Ink 35">
                  <a:extLst>
                    <a:ext uri="{FF2B5EF4-FFF2-40B4-BE49-F238E27FC236}">
                      <a16:creationId xmlns:a16="http://schemas.microsoft.com/office/drawing/2014/main" id="{ABE5D4DA-6CFB-2F47-A5DA-4CA1C98908D9}"/>
                    </a:ext>
                  </a:extLst>
                </p:cNvPr>
                <p:cNvPicPr/>
                <p:nvPr/>
              </p:nvPicPr>
              <p:blipFill>
                <a:blip r:embed="rId61"/>
                <a:stretch>
                  <a:fillRect/>
                </a:stretch>
              </p:blipFill>
              <p:spPr>
                <a:xfrm>
                  <a:off x="3290685" y="1518513"/>
                  <a:ext cx="925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DF62584E-DEFA-004C-AB1F-5494119451E8}"/>
                    </a:ext>
                  </a:extLst>
                </p14:cNvPr>
                <p14:cNvContentPartPr/>
                <p14:nvPr/>
              </p14:nvContentPartPr>
              <p14:xfrm>
                <a:off x="3428205" y="1582593"/>
                <a:ext cx="116280" cy="109080"/>
              </p14:xfrm>
            </p:contentPart>
          </mc:Choice>
          <mc:Fallback xmlns="">
            <p:pic>
              <p:nvPicPr>
                <p:cNvPr id="37" name="Ink 36">
                  <a:extLst>
                    <a:ext uri="{FF2B5EF4-FFF2-40B4-BE49-F238E27FC236}">
                      <a16:creationId xmlns:a16="http://schemas.microsoft.com/office/drawing/2014/main" id="{DF62584E-DEFA-004C-AB1F-5494119451E8}"/>
                    </a:ext>
                  </a:extLst>
                </p:cNvPr>
                <p:cNvPicPr/>
                <p:nvPr/>
              </p:nvPicPr>
              <p:blipFill>
                <a:blip r:embed="rId63"/>
                <a:stretch>
                  <a:fillRect/>
                </a:stretch>
              </p:blipFill>
              <p:spPr>
                <a:xfrm>
                  <a:off x="3420645" y="1575033"/>
                  <a:ext cx="1314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6F057D75-A221-4444-B926-F5F9E4CF544C}"/>
                    </a:ext>
                  </a:extLst>
                </p14:cNvPr>
                <p14:cNvContentPartPr/>
                <p14:nvPr/>
              </p14:nvContentPartPr>
              <p14:xfrm>
                <a:off x="3678765" y="1629393"/>
                <a:ext cx="140760" cy="66240"/>
              </p14:xfrm>
            </p:contentPart>
          </mc:Choice>
          <mc:Fallback xmlns="">
            <p:pic>
              <p:nvPicPr>
                <p:cNvPr id="38" name="Ink 37">
                  <a:extLst>
                    <a:ext uri="{FF2B5EF4-FFF2-40B4-BE49-F238E27FC236}">
                      <a16:creationId xmlns:a16="http://schemas.microsoft.com/office/drawing/2014/main" id="{6F057D75-A221-4444-B926-F5F9E4CF544C}"/>
                    </a:ext>
                  </a:extLst>
                </p:cNvPr>
                <p:cNvPicPr/>
                <p:nvPr/>
              </p:nvPicPr>
              <p:blipFill>
                <a:blip r:embed="rId65"/>
                <a:stretch>
                  <a:fillRect/>
                </a:stretch>
              </p:blipFill>
              <p:spPr>
                <a:xfrm>
                  <a:off x="3671205" y="1621833"/>
                  <a:ext cx="1558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F017AEC6-6806-4D4F-BCAD-431EBEACC969}"/>
                    </a:ext>
                  </a:extLst>
                </p14:cNvPr>
                <p14:cNvContentPartPr/>
                <p14:nvPr/>
              </p14:nvContentPartPr>
              <p14:xfrm>
                <a:off x="3863085" y="1627233"/>
                <a:ext cx="93240" cy="60480"/>
              </p14:xfrm>
            </p:contentPart>
          </mc:Choice>
          <mc:Fallback xmlns="">
            <p:pic>
              <p:nvPicPr>
                <p:cNvPr id="39" name="Ink 38">
                  <a:extLst>
                    <a:ext uri="{FF2B5EF4-FFF2-40B4-BE49-F238E27FC236}">
                      <a16:creationId xmlns:a16="http://schemas.microsoft.com/office/drawing/2014/main" id="{F017AEC6-6806-4D4F-BCAD-431EBEACC969}"/>
                    </a:ext>
                  </a:extLst>
                </p:cNvPr>
                <p:cNvPicPr/>
                <p:nvPr/>
              </p:nvPicPr>
              <p:blipFill>
                <a:blip r:embed="rId67"/>
                <a:stretch>
                  <a:fillRect/>
                </a:stretch>
              </p:blipFill>
              <p:spPr>
                <a:xfrm>
                  <a:off x="3855525" y="1619673"/>
                  <a:ext cx="1083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B11F216F-16EF-AE4F-98F2-E392BE897D64}"/>
                    </a:ext>
                  </a:extLst>
                </p14:cNvPr>
                <p14:cNvContentPartPr/>
                <p14:nvPr/>
              </p14:nvContentPartPr>
              <p14:xfrm>
                <a:off x="3979365" y="1640193"/>
                <a:ext cx="135000" cy="69120"/>
              </p14:xfrm>
            </p:contentPart>
          </mc:Choice>
          <mc:Fallback xmlns="">
            <p:pic>
              <p:nvPicPr>
                <p:cNvPr id="40" name="Ink 39">
                  <a:extLst>
                    <a:ext uri="{FF2B5EF4-FFF2-40B4-BE49-F238E27FC236}">
                      <a16:creationId xmlns:a16="http://schemas.microsoft.com/office/drawing/2014/main" id="{B11F216F-16EF-AE4F-98F2-E392BE897D64}"/>
                    </a:ext>
                  </a:extLst>
                </p:cNvPr>
                <p:cNvPicPr/>
                <p:nvPr/>
              </p:nvPicPr>
              <p:blipFill>
                <a:blip r:embed="rId69"/>
                <a:stretch>
                  <a:fillRect/>
                </a:stretch>
              </p:blipFill>
              <p:spPr>
                <a:xfrm>
                  <a:off x="3971805" y="1632633"/>
                  <a:ext cx="150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EF7A052E-DDE4-5F45-840A-05CF1932DDE5}"/>
                    </a:ext>
                  </a:extLst>
                </p14:cNvPr>
                <p14:cNvContentPartPr/>
                <p14:nvPr/>
              </p14:nvContentPartPr>
              <p14:xfrm>
                <a:off x="4084125" y="1552713"/>
                <a:ext cx="25560" cy="138600"/>
              </p14:xfrm>
            </p:contentPart>
          </mc:Choice>
          <mc:Fallback xmlns="">
            <p:pic>
              <p:nvPicPr>
                <p:cNvPr id="41" name="Ink 40">
                  <a:extLst>
                    <a:ext uri="{FF2B5EF4-FFF2-40B4-BE49-F238E27FC236}">
                      <a16:creationId xmlns:a16="http://schemas.microsoft.com/office/drawing/2014/main" id="{EF7A052E-DDE4-5F45-840A-05CF1932DDE5}"/>
                    </a:ext>
                  </a:extLst>
                </p:cNvPr>
                <p:cNvPicPr/>
                <p:nvPr/>
              </p:nvPicPr>
              <p:blipFill>
                <a:blip r:embed="rId71"/>
                <a:stretch>
                  <a:fillRect/>
                </a:stretch>
              </p:blipFill>
              <p:spPr>
                <a:xfrm>
                  <a:off x="4076565" y="1545513"/>
                  <a:ext cx="4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5B14C2DB-F112-3946-A614-AAE8D2F62E64}"/>
                    </a:ext>
                  </a:extLst>
                </p14:cNvPr>
                <p14:cNvContentPartPr/>
                <p14:nvPr/>
              </p14:nvContentPartPr>
              <p14:xfrm>
                <a:off x="4169805" y="1611393"/>
                <a:ext cx="76680" cy="77760"/>
              </p14:xfrm>
            </p:contentPart>
          </mc:Choice>
          <mc:Fallback xmlns="">
            <p:pic>
              <p:nvPicPr>
                <p:cNvPr id="42" name="Ink 41">
                  <a:extLst>
                    <a:ext uri="{FF2B5EF4-FFF2-40B4-BE49-F238E27FC236}">
                      <a16:creationId xmlns:a16="http://schemas.microsoft.com/office/drawing/2014/main" id="{5B14C2DB-F112-3946-A614-AAE8D2F62E64}"/>
                    </a:ext>
                  </a:extLst>
                </p:cNvPr>
                <p:cNvPicPr/>
                <p:nvPr/>
              </p:nvPicPr>
              <p:blipFill>
                <a:blip r:embed="rId73"/>
                <a:stretch>
                  <a:fillRect/>
                </a:stretch>
              </p:blipFill>
              <p:spPr>
                <a:xfrm>
                  <a:off x="4162605" y="1603833"/>
                  <a:ext cx="918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880C6658-9C5B-5F44-A44D-F4B658B865BD}"/>
                    </a:ext>
                  </a:extLst>
                </p14:cNvPr>
                <p14:cNvContentPartPr/>
                <p14:nvPr/>
              </p14:nvContentPartPr>
              <p14:xfrm>
                <a:off x="4307325" y="1610313"/>
                <a:ext cx="96840" cy="83520"/>
              </p14:xfrm>
            </p:contentPart>
          </mc:Choice>
          <mc:Fallback xmlns="">
            <p:pic>
              <p:nvPicPr>
                <p:cNvPr id="43" name="Ink 42">
                  <a:extLst>
                    <a:ext uri="{FF2B5EF4-FFF2-40B4-BE49-F238E27FC236}">
                      <a16:creationId xmlns:a16="http://schemas.microsoft.com/office/drawing/2014/main" id="{880C6658-9C5B-5F44-A44D-F4B658B865BD}"/>
                    </a:ext>
                  </a:extLst>
                </p:cNvPr>
                <p:cNvPicPr/>
                <p:nvPr/>
              </p:nvPicPr>
              <p:blipFill>
                <a:blip r:embed="rId75"/>
                <a:stretch>
                  <a:fillRect/>
                </a:stretch>
              </p:blipFill>
              <p:spPr>
                <a:xfrm>
                  <a:off x="4299765" y="1602753"/>
                  <a:ext cx="111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FD370BDA-2962-D94B-8448-8D26C52B1323}"/>
                    </a:ext>
                  </a:extLst>
                </p14:cNvPr>
                <p14:cNvContentPartPr/>
                <p14:nvPr/>
              </p14:nvContentPartPr>
              <p14:xfrm>
                <a:off x="4582365" y="1561353"/>
                <a:ext cx="83520" cy="139320"/>
              </p14:xfrm>
            </p:contentPart>
          </mc:Choice>
          <mc:Fallback xmlns="">
            <p:pic>
              <p:nvPicPr>
                <p:cNvPr id="45" name="Ink 44">
                  <a:extLst>
                    <a:ext uri="{FF2B5EF4-FFF2-40B4-BE49-F238E27FC236}">
                      <a16:creationId xmlns:a16="http://schemas.microsoft.com/office/drawing/2014/main" id="{FD370BDA-2962-D94B-8448-8D26C52B1323}"/>
                    </a:ext>
                  </a:extLst>
                </p:cNvPr>
                <p:cNvPicPr/>
                <p:nvPr/>
              </p:nvPicPr>
              <p:blipFill>
                <a:blip r:embed="rId77"/>
                <a:stretch>
                  <a:fillRect/>
                </a:stretch>
              </p:blipFill>
              <p:spPr>
                <a:xfrm>
                  <a:off x="4574805" y="1553793"/>
                  <a:ext cx="982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4E356482-0681-234A-9B58-20BAD5215211}"/>
                    </a:ext>
                  </a:extLst>
                </p14:cNvPr>
                <p14:cNvContentPartPr/>
                <p14:nvPr/>
              </p14:nvContentPartPr>
              <p14:xfrm>
                <a:off x="4523685" y="1616793"/>
                <a:ext cx="115560" cy="12960"/>
              </p14:xfrm>
            </p:contentPart>
          </mc:Choice>
          <mc:Fallback xmlns="">
            <p:pic>
              <p:nvPicPr>
                <p:cNvPr id="46" name="Ink 45">
                  <a:extLst>
                    <a:ext uri="{FF2B5EF4-FFF2-40B4-BE49-F238E27FC236}">
                      <a16:creationId xmlns:a16="http://schemas.microsoft.com/office/drawing/2014/main" id="{4E356482-0681-234A-9B58-20BAD5215211}"/>
                    </a:ext>
                  </a:extLst>
                </p:cNvPr>
                <p:cNvPicPr/>
                <p:nvPr/>
              </p:nvPicPr>
              <p:blipFill>
                <a:blip r:embed="rId79"/>
                <a:stretch>
                  <a:fillRect/>
                </a:stretch>
              </p:blipFill>
              <p:spPr>
                <a:xfrm>
                  <a:off x="4516125" y="1609233"/>
                  <a:ext cx="1306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61589000-93B3-8442-8B94-54CF74FC4EFC}"/>
                    </a:ext>
                  </a:extLst>
                </p14:cNvPr>
                <p14:cNvContentPartPr/>
                <p14:nvPr/>
              </p14:nvContentPartPr>
              <p14:xfrm>
                <a:off x="4705485" y="1599153"/>
                <a:ext cx="108720" cy="83160"/>
              </p14:xfrm>
            </p:contentPart>
          </mc:Choice>
          <mc:Fallback xmlns="">
            <p:pic>
              <p:nvPicPr>
                <p:cNvPr id="47" name="Ink 46">
                  <a:extLst>
                    <a:ext uri="{FF2B5EF4-FFF2-40B4-BE49-F238E27FC236}">
                      <a16:creationId xmlns:a16="http://schemas.microsoft.com/office/drawing/2014/main" id="{61589000-93B3-8442-8B94-54CF74FC4EFC}"/>
                    </a:ext>
                  </a:extLst>
                </p:cNvPr>
                <p:cNvPicPr/>
                <p:nvPr/>
              </p:nvPicPr>
              <p:blipFill>
                <a:blip r:embed="rId81"/>
                <a:stretch>
                  <a:fillRect/>
                </a:stretch>
              </p:blipFill>
              <p:spPr>
                <a:xfrm>
                  <a:off x="4697925" y="1591593"/>
                  <a:ext cx="1238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050BC3E7-12C3-FA45-B576-1C2C55CBFD55}"/>
                    </a:ext>
                  </a:extLst>
                </p14:cNvPr>
                <p14:cNvContentPartPr/>
                <p14:nvPr/>
              </p14:nvContentPartPr>
              <p14:xfrm>
                <a:off x="4842645" y="1616433"/>
                <a:ext cx="87120" cy="86400"/>
              </p14:xfrm>
            </p:contentPart>
          </mc:Choice>
          <mc:Fallback xmlns="">
            <p:pic>
              <p:nvPicPr>
                <p:cNvPr id="48" name="Ink 47">
                  <a:extLst>
                    <a:ext uri="{FF2B5EF4-FFF2-40B4-BE49-F238E27FC236}">
                      <a16:creationId xmlns:a16="http://schemas.microsoft.com/office/drawing/2014/main" id="{050BC3E7-12C3-FA45-B576-1C2C55CBFD55}"/>
                    </a:ext>
                  </a:extLst>
                </p:cNvPr>
                <p:cNvPicPr/>
                <p:nvPr/>
              </p:nvPicPr>
              <p:blipFill>
                <a:blip r:embed="rId83"/>
                <a:stretch>
                  <a:fillRect/>
                </a:stretch>
              </p:blipFill>
              <p:spPr>
                <a:xfrm>
                  <a:off x="4835085" y="1608873"/>
                  <a:ext cx="101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7285E609-5BF2-734D-BE43-14616F0E0B60}"/>
                    </a:ext>
                  </a:extLst>
                </p14:cNvPr>
                <p14:cNvContentPartPr/>
                <p14:nvPr/>
              </p14:nvContentPartPr>
              <p14:xfrm>
                <a:off x="4987725" y="1543713"/>
                <a:ext cx="55080" cy="126360"/>
              </p14:xfrm>
            </p:contentPart>
          </mc:Choice>
          <mc:Fallback xmlns="">
            <p:pic>
              <p:nvPicPr>
                <p:cNvPr id="49" name="Ink 48">
                  <a:extLst>
                    <a:ext uri="{FF2B5EF4-FFF2-40B4-BE49-F238E27FC236}">
                      <a16:creationId xmlns:a16="http://schemas.microsoft.com/office/drawing/2014/main" id="{7285E609-5BF2-734D-BE43-14616F0E0B60}"/>
                    </a:ext>
                  </a:extLst>
                </p:cNvPr>
                <p:cNvPicPr/>
                <p:nvPr/>
              </p:nvPicPr>
              <p:blipFill>
                <a:blip r:embed="rId85"/>
                <a:stretch>
                  <a:fillRect/>
                </a:stretch>
              </p:blipFill>
              <p:spPr>
                <a:xfrm>
                  <a:off x="4980525" y="1536153"/>
                  <a:ext cx="69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4711854E-4749-534A-BA7F-D5B5E63C31BA}"/>
                    </a:ext>
                  </a:extLst>
                </p14:cNvPr>
                <p14:cNvContentPartPr/>
                <p14:nvPr/>
              </p14:nvContentPartPr>
              <p14:xfrm>
                <a:off x="4953885" y="1605993"/>
                <a:ext cx="91080" cy="13680"/>
              </p14:xfrm>
            </p:contentPart>
          </mc:Choice>
          <mc:Fallback xmlns="">
            <p:pic>
              <p:nvPicPr>
                <p:cNvPr id="50" name="Ink 49">
                  <a:extLst>
                    <a:ext uri="{FF2B5EF4-FFF2-40B4-BE49-F238E27FC236}">
                      <a16:creationId xmlns:a16="http://schemas.microsoft.com/office/drawing/2014/main" id="{4711854E-4749-534A-BA7F-D5B5E63C31BA}"/>
                    </a:ext>
                  </a:extLst>
                </p:cNvPr>
                <p:cNvPicPr/>
                <p:nvPr/>
              </p:nvPicPr>
              <p:blipFill>
                <a:blip r:embed="rId87"/>
                <a:stretch>
                  <a:fillRect/>
                </a:stretch>
              </p:blipFill>
              <p:spPr>
                <a:xfrm>
                  <a:off x="4946325" y="1598433"/>
                  <a:ext cx="106200" cy="28800"/>
                </a:xfrm>
                <a:prstGeom prst="rect">
                  <a:avLst/>
                </a:prstGeom>
              </p:spPr>
            </p:pic>
          </mc:Fallback>
        </mc:AlternateContent>
      </p:grpSp>
      <p:grpSp>
        <p:nvGrpSpPr>
          <p:cNvPr id="53" name="Group 52">
            <a:extLst>
              <a:ext uri="{FF2B5EF4-FFF2-40B4-BE49-F238E27FC236}">
                <a16:creationId xmlns:a16="http://schemas.microsoft.com/office/drawing/2014/main" id="{437B447E-B789-7344-99ED-B2DDD5C38A0C}"/>
              </a:ext>
            </a:extLst>
          </p:cNvPr>
          <p:cNvGrpSpPr/>
          <p:nvPr/>
        </p:nvGrpSpPr>
        <p:grpSpPr>
          <a:xfrm>
            <a:off x="5246565" y="1608873"/>
            <a:ext cx="708120" cy="120960"/>
            <a:chOff x="5246565" y="1608873"/>
            <a:chExt cx="708120" cy="120960"/>
          </a:xfrm>
        </p:grpSpPr>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78B5F87C-2790-264B-A9D4-105C31D14B96}"/>
                    </a:ext>
                  </a:extLst>
                </p14:cNvPr>
                <p14:cNvContentPartPr/>
                <p14:nvPr/>
              </p14:nvContentPartPr>
              <p14:xfrm>
                <a:off x="5246565" y="1665393"/>
                <a:ext cx="699840" cy="14760"/>
              </p14:xfrm>
            </p:contentPart>
          </mc:Choice>
          <mc:Fallback xmlns="">
            <p:pic>
              <p:nvPicPr>
                <p:cNvPr id="51" name="Ink 50">
                  <a:extLst>
                    <a:ext uri="{FF2B5EF4-FFF2-40B4-BE49-F238E27FC236}">
                      <a16:creationId xmlns:a16="http://schemas.microsoft.com/office/drawing/2014/main" id="{78B5F87C-2790-264B-A9D4-105C31D14B96}"/>
                    </a:ext>
                  </a:extLst>
                </p:cNvPr>
                <p:cNvPicPr/>
                <p:nvPr/>
              </p:nvPicPr>
              <p:blipFill>
                <a:blip r:embed="rId89"/>
                <a:stretch>
                  <a:fillRect/>
                </a:stretch>
              </p:blipFill>
              <p:spPr>
                <a:xfrm>
                  <a:off x="5239005" y="1658193"/>
                  <a:ext cx="714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A530CC0C-2700-3940-B593-4380E5CEE924}"/>
                    </a:ext>
                  </a:extLst>
                </p14:cNvPr>
                <p14:cNvContentPartPr/>
                <p14:nvPr/>
              </p14:nvContentPartPr>
              <p14:xfrm>
                <a:off x="5853525" y="1608873"/>
                <a:ext cx="101160" cy="120960"/>
              </p14:xfrm>
            </p:contentPart>
          </mc:Choice>
          <mc:Fallback xmlns="">
            <p:pic>
              <p:nvPicPr>
                <p:cNvPr id="52" name="Ink 51">
                  <a:extLst>
                    <a:ext uri="{FF2B5EF4-FFF2-40B4-BE49-F238E27FC236}">
                      <a16:creationId xmlns:a16="http://schemas.microsoft.com/office/drawing/2014/main" id="{A530CC0C-2700-3940-B593-4380E5CEE924}"/>
                    </a:ext>
                  </a:extLst>
                </p:cNvPr>
                <p:cNvPicPr/>
                <p:nvPr/>
              </p:nvPicPr>
              <p:blipFill>
                <a:blip r:embed="rId91"/>
                <a:stretch>
                  <a:fillRect/>
                </a:stretch>
              </p:blipFill>
              <p:spPr>
                <a:xfrm>
                  <a:off x="5845965" y="1601313"/>
                  <a:ext cx="116280" cy="136080"/>
                </a:xfrm>
                <a:prstGeom prst="rect">
                  <a:avLst/>
                </a:prstGeom>
              </p:spPr>
            </p:pic>
          </mc:Fallback>
        </mc:AlternateContent>
      </p:grpSp>
      <p:grpSp>
        <p:nvGrpSpPr>
          <p:cNvPr id="57" name="Group 56">
            <a:extLst>
              <a:ext uri="{FF2B5EF4-FFF2-40B4-BE49-F238E27FC236}">
                <a16:creationId xmlns:a16="http://schemas.microsoft.com/office/drawing/2014/main" id="{2AB86637-327A-CB45-BFA3-F984E282FE0C}"/>
              </a:ext>
            </a:extLst>
          </p:cNvPr>
          <p:cNvGrpSpPr/>
          <p:nvPr/>
        </p:nvGrpSpPr>
        <p:grpSpPr>
          <a:xfrm>
            <a:off x="1724325" y="1626513"/>
            <a:ext cx="1180440" cy="73440"/>
            <a:chOff x="1724325" y="1626513"/>
            <a:chExt cx="1180440" cy="73440"/>
          </a:xfrm>
        </p:grpSpPr>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4DCF2CF2-2BEB-9848-B521-FC20A1B37B18}"/>
                    </a:ext>
                  </a:extLst>
                </p14:cNvPr>
                <p14:cNvContentPartPr/>
                <p14:nvPr/>
              </p14:nvContentPartPr>
              <p14:xfrm>
                <a:off x="1724325" y="1626513"/>
                <a:ext cx="94680" cy="73440"/>
              </p14:xfrm>
            </p:contentPart>
          </mc:Choice>
          <mc:Fallback xmlns="">
            <p:pic>
              <p:nvPicPr>
                <p:cNvPr id="55" name="Ink 54">
                  <a:extLst>
                    <a:ext uri="{FF2B5EF4-FFF2-40B4-BE49-F238E27FC236}">
                      <a16:creationId xmlns:a16="http://schemas.microsoft.com/office/drawing/2014/main" id="{4DCF2CF2-2BEB-9848-B521-FC20A1B37B18}"/>
                    </a:ext>
                  </a:extLst>
                </p:cNvPr>
                <p:cNvPicPr/>
                <p:nvPr/>
              </p:nvPicPr>
              <p:blipFill>
                <a:blip r:embed="rId93"/>
                <a:stretch>
                  <a:fillRect/>
                </a:stretch>
              </p:blipFill>
              <p:spPr>
                <a:xfrm>
                  <a:off x="1716765" y="1618953"/>
                  <a:ext cx="1098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3AF320FD-DC37-6E41-8A17-0D2A4F072686}"/>
                    </a:ext>
                  </a:extLst>
                </p14:cNvPr>
                <p14:cNvContentPartPr/>
                <p14:nvPr/>
              </p14:nvContentPartPr>
              <p14:xfrm>
                <a:off x="1788045" y="1653513"/>
                <a:ext cx="1116720" cy="18720"/>
              </p14:xfrm>
            </p:contentPart>
          </mc:Choice>
          <mc:Fallback xmlns="">
            <p:pic>
              <p:nvPicPr>
                <p:cNvPr id="56" name="Ink 55">
                  <a:extLst>
                    <a:ext uri="{FF2B5EF4-FFF2-40B4-BE49-F238E27FC236}">
                      <a16:creationId xmlns:a16="http://schemas.microsoft.com/office/drawing/2014/main" id="{3AF320FD-DC37-6E41-8A17-0D2A4F072686}"/>
                    </a:ext>
                  </a:extLst>
                </p:cNvPr>
                <p:cNvPicPr/>
                <p:nvPr/>
              </p:nvPicPr>
              <p:blipFill>
                <a:blip r:embed="rId95"/>
                <a:stretch>
                  <a:fillRect/>
                </a:stretch>
              </p:blipFill>
              <p:spPr>
                <a:xfrm>
                  <a:off x="1780845" y="1645953"/>
                  <a:ext cx="1131840" cy="3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1A363A8F-89FC-0D4D-897A-2939821AC96B}"/>
                  </a:ext>
                </a:extLst>
              </p14:cNvPr>
              <p14:cNvContentPartPr/>
              <p14:nvPr/>
            </p14:nvContentPartPr>
            <p14:xfrm>
              <a:off x="2699565" y="2150313"/>
              <a:ext cx="11160" cy="115200"/>
            </p14:xfrm>
          </p:contentPart>
        </mc:Choice>
        <mc:Fallback xmlns="">
          <p:pic>
            <p:nvPicPr>
              <p:cNvPr id="58" name="Ink 57">
                <a:extLst>
                  <a:ext uri="{FF2B5EF4-FFF2-40B4-BE49-F238E27FC236}">
                    <a16:creationId xmlns:a16="http://schemas.microsoft.com/office/drawing/2014/main" id="{1A363A8F-89FC-0D4D-897A-2939821AC96B}"/>
                  </a:ext>
                </a:extLst>
              </p:cNvPr>
              <p:cNvPicPr/>
              <p:nvPr/>
            </p:nvPicPr>
            <p:blipFill>
              <a:blip r:embed="rId97"/>
              <a:stretch>
                <a:fillRect/>
              </a:stretch>
            </p:blipFill>
            <p:spPr>
              <a:xfrm>
                <a:off x="2692365" y="2142753"/>
                <a:ext cx="259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D40E8C2F-2800-9C4B-87DF-B83B87F863F1}"/>
                  </a:ext>
                </a:extLst>
              </p14:cNvPr>
              <p14:cNvContentPartPr/>
              <p14:nvPr/>
            </p14:nvContentPartPr>
            <p14:xfrm>
              <a:off x="4135965" y="2145993"/>
              <a:ext cx="127080" cy="135720"/>
            </p14:xfrm>
          </p:contentPart>
        </mc:Choice>
        <mc:Fallback xmlns="">
          <p:pic>
            <p:nvPicPr>
              <p:cNvPr id="59" name="Ink 58">
                <a:extLst>
                  <a:ext uri="{FF2B5EF4-FFF2-40B4-BE49-F238E27FC236}">
                    <a16:creationId xmlns:a16="http://schemas.microsoft.com/office/drawing/2014/main" id="{D40E8C2F-2800-9C4B-87DF-B83B87F863F1}"/>
                  </a:ext>
                </a:extLst>
              </p:cNvPr>
              <p:cNvPicPr/>
              <p:nvPr/>
            </p:nvPicPr>
            <p:blipFill>
              <a:blip r:embed="rId99"/>
              <a:stretch>
                <a:fillRect/>
              </a:stretch>
            </p:blipFill>
            <p:spPr>
              <a:xfrm>
                <a:off x="4128405" y="2138433"/>
                <a:ext cx="142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2D385C6C-94D7-4540-A63C-7BC8C63F85A0}"/>
                  </a:ext>
                </a:extLst>
              </p14:cNvPr>
              <p14:cNvContentPartPr/>
              <p14:nvPr/>
            </p14:nvContentPartPr>
            <p14:xfrm>
              <a:off x="5583165" y="2131953"/>
              <a:ext cx="147960" cy="172440"/>
            </p14:xfrm>
          </p:contentPart>
        </mc:Choice>
        <mc:Fallback xmlns="">
          <p:pic>
            <p:nvPicPr>
              <p:cNvPr id="60" name="Ink 59">
                <a:extLst>
                  <a:ext uri="{FF2B5EF4-FFF2-40B4-BE49-F238E27FC236}">
                    <a16:creationId xmlns:a16="http://schemas.microsoft.com/office/drawing/2014/main" id="{2D385C6C-94D7-4540-A63C-7BC8C63F85A0}"/>
                  </a:ext>
                </a:extLst>
              </p:cNvPr>
              <p:cNvPicPr/>
              <p:nvPr/>
            </p:nvPicPr>
            <p:blipFill>
              <a:blip r:embed="rId101"/>
              <a:stretch>
                <a:fillRect/>
              </a:stretch>
            </p:blipFill>
            <p:spPr>
              <a:xfrm>
                <a:off x="5575965" y="2124393"/>
                <a:ext cx="1627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2906405C-AF30-9B48-89D8-650AFC971279}"/>
                  </a:ext>
                </a:extLst>
              </p14:cNvPr>
              <p14:cNvContentPartPr/>
              <p14:nvPr/>
            </p14:nvContentPartPr>
            <p14:xfrm>
              <a:off x="7661445" y="2336073"/>
              <a:ext cx="86040" cy="255600"/>
            </p14:xfrm>
          </p:contentPart>
        </mc:Choice>
        <mc:Fallback xmlns="">
          <p:pic>
            <p:nvPicPr>
              <p:cNvPr id="61" name="Ink 60">
                <a:extLst>
                  <a:ext uri="{FF2B5EF4-FFF2-40B4-BE49-F238E27FC236}">
                    <a16:creationId xmlns:a16="http://schemas.microsoft.com/office/drawing/2014/main" id="{2906405C-AF30-9B48-89D8-650AFC971279}"/>
                  </a:ext>
                </a:extLst>
              </p:cNvPr>
              <p:cNvPicPr/>
              <p:nvPr/>
            </p:nvPicPr>
            <p:blipFill>
              <a:blip r:embed="rId103"/>
              <a:stretch>
                <a:fillRect/>
              </a:stretch>
            </p:blipFill>
            <p:spPr>
              <a:xfrm>
                <a:off x="7654245" y="2328513"/>
                <a:ext cx="101160" cy="270720"/>
              </a:xfrm>
              <a:prstGeom prst="rect">
                <a:avLst/>
              </a:prstGeom>
            </p:spPr>
          </p:pic>
        </mc:Fallback>
      </mc:AlternateContent>
      <p:grpSp>
        <p:nvGrpSpPr>
          <p:cNvPr id="78" name="Group 77">
            <a:extLst>
              <a:ext uri="{FF2B5EF4-FFF2-40B4-BE49-F238E27FC236}">
                <a16:creationId xmlns:a16="http://schemas.microsoft.com/office/drawing/2014/main" id="{8D35D1D7-D2A4-5043-9065-6E7FE82A3B5F}"/>
              </a:ext>
            </a:extLst>
          </p:cNvPr>
          <p:cNvGrpSpPr/>
          <p:nvPr/>
        </p:nvGrpSpPr>
        <p:grpSpPr>
          <a:xfrm>
            <a:off x="7940085" y="2147433"/>
            <a:ext cx="1162800" cy="310680"/>
            <a:chOff x="7940085" y="2147433"/>
            <a:chExt cx="1162800" cy="310680"/>
          </a:xfrm>
        </p:grpSpPr>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D1BAC6CC-D3EF-C141-A309-AC0BA77663D0}"/>
                    </a:ext>
                  </a:extLst>
                </p14:cNvPr>
                <p14:cNvContentPartPr/>
                <p14:nvPr/>
              </p14:nvContentPartPr>
              <p14:xfrm>
                <a:off x="7940085" y="2241753"/>
                <a:ext cx="85680" cy="94320"/>
              </p14:xfrm>
            </p:contentPart>
          </mc:Choice>
          <mc:Fallback xmlns="">
            <p:pic>
              <p:nvPicPr>
                <p:cNvPr id="68" name="Ink 67">
                  <a:extLst>
                    <a:ext uri="{FF2B5EF4-FFF2-40B4-BE49-F238E27FC236}">
                      <a16:creationId xmlns:a16="http://schemas.microsoft.com/office/drawing/2014/main" id="{D1BAC6CC-D3EF-C141-A309-AC0BA77663D0}"/>
                    </a:ext>
                  </a:extLst>
                </p:cNvPr>
                <p:cNvPicPr/>
                <p:nvPr/>
              </p:nvPicPr>
              <p:blipFill>
                <a:blip r:embed="rId105"/>
                <a:stretch>
                  <a:fillRect/>
                </a:stretch>
              </p:blipFill>
              <p:spPr>
                <a:xfrm>
                  <a:off x="7932525" y="2234193"/>
                  <a:ext cx="1008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1348C80B-CC18-3942-B724-4F12E1FA75C6}"/>
                    </a:ext>
                  </a:extLst>
                </p14:cNvPr>
                <p14:cNvContentPartPr/>
                <p14:nvPr/>
              </p14:nvContentPartPr>
              <p14:xfrm>
                <a:off x="8092005" y="2215473"/>
                <a:ext cx="69840" cy="110880"/>
              </p14:xfrm>
            </p:contentPart>
          </mc:Choice>
          <mc:Fallback xmlns="">
            <p:pic>
              <p:nvPicPr>
                <p:cNvPr id="69" name="Ink 68">
                  <a:extLst>
                    <a:ext uri="{FF2B5EF4-FFF2-40B4-BE49-F238E27FC236}">
                      <a16:creationId xmlns:a16="http://schemas.microsoft.com/office/drawing/2014/main" id="{1348C80B-CC18-3942-B724-4F12E1FA75C6}"/>
                    </a:ext>
                  </a:extLst>
                </p:cNvPr>
                <p:cNvPicPr/>
                <p:nvPr/>
              </p:nvPicPr>
              <p:blipFill>
                <a:blip r:embed="rId107"/>
                <a:stretch>
                  <a:fillRect/>
                </a:stretch>
              </p:blipFill>
              <p:spPr>
                <a:xfrm>
                  <a:off x="8084445" y="2208273"/>
                  <a:ext cx="849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A0F2F83F-3704-B940-9CA8-EB25251D371B}"/>
                    </a:ext>
                  </a:extLst>
                </p14:cNvPr>
                <p14:cNvContentPartPr/>
                <p14:nvPr/>
              </p14:nvContentPartPr>
              <p14:xfrm>
                <a:off x="8209005" y="2219073"/>
                <a:ext cx="81000" cy="118080"/>
              </p14:xfrm>
            </p:contentPart>
          </mc:Choice>
          <mc:Fallback xmlns="">
            <p:pic>
              <p:nvPicPr>
                <p:cNvPr id="70" name="Ink 69">
                  <a:extLst>
                    <a:ext uri="{FF2B5EF4-FFF2-40B4-BE49-F238E27FC236}">
                      <a16:creationId xmlns:a16="http://schemas.microsoft.com/office/drawing/2014/main" id="{A0F2F83F-3704-B940-9CA8-EB25251D371B}"/>
                    </a:ext>
                  </a:extLst>
                </p:cNvPr>
                <p:cNvPicPr/>
                <p:nvPr/>
              </p:nvPicPr>
              <p:blipFill>
                <a:blip r:embed="rId109"/>
                <a:stretch>
                  <a:fillRect/>
                </a:stretch>
              </p:blipFill>
              <p:spPr>
                <a:xfrm>
                  <a:off x="8201445" y="2211513"/>
                  <a:ext cx="96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F8A66B65-EF96-7B48-8818-3231996BD497}"/>
                    </a:ext>
                  </a:extLst>
                </p14:cNvPr>
                <p14:cNvContentPartPr/>
                <p14:nvPr/>
              </p14:nvContentPartPr>
              <p14:xfrm>
                <a:off x="8335725" y="2230233"/>
                <a:ext cx="68400" cy="78840"/>
              </p14:xfrm>
            </p:contentPart>
          </mc:Choice>
          <mc:Fallback xmlns="">
            <p:pic>
              <p:nvPicPr>
                <p:cNvPr id="71" name="Ink 70">
                  <a:extLst>
                    <a:ext uri="{FF2B5EF4-FFF2-40B4-BE49-F238E27FC236}">
                      <a16:creationId xmlns:a16="http://schemas.microsoft.com/office/drawing/2014/main" id="{F8A66B65-EF96-7B48-8818-3231996BD497}"/>
                    </a:ext>
                  </a:extLst>
                </p:cNvPr>
                <p:cNvPicPr/>
                <p:nvPr/>
              </p:nvPicPr>
              <p:blipFill>
                <a:blip r:embed="rId111"/>
                <a:stretch>
                  <a:fillRect/>
                </a:stretch>
              </p:blipFill>
              <p:spPr>
                <a:xfrm>
                  <a:off x="8328165" y="2222673"/>
                  <a:ext cx="83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38E86910-7D7C-574F-80C2-DDF0A74C88DE}"/>
                    </a:ext>
                  </a:extLst>
                </p14:cNvPr>
                <p14:cNvContentPartPr/>
                <p14:nvPr/>
              </p14:nvContentPartPr>
              <p14:xfrm>
                <a:off x="8427165" y="2147433"/>
                <a:ext cx="120960" cy="310680"/>
              </p14:xfrm>
            </p:contentPart>
          </mc:Choice>
          <mc:Fallback xmlns="">
            <p:pic>
              <p:nvPicPr>
                <p:cNvPr id="72" name="Ink 71">
                  <a:extLst>
                    <a:ext uri="{FF2B5EF4-FFF2-40B4-BE49-F238E27FC236}">
                      <a16:creationId xmlns:a16="http://schemas.microsoft.com/office/drawing/2014/main" id="{38E86910-7D7C-574F-80C2-DDF0A74C88DE}"/>
                    </a:ext>
                  </a:extLst>
                </p:cNvPr>
                <p:cNvPicPr/>
                <p:nvPr/>
              </p:nvPicPr>
              <p:blipFill>
                <a:blip r:embed="rId113"/>
                <a:stretch>
                  <a:fillRect/>
                </a:stretch>
              </p:blipFill>
              <p:spPr>
                <a:xfrm>
                  <a:off x="8419605" y="2140233"/>
                  <a:ext cx="1360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B0C8FCED-2271-3B4F-A055-1476F7E212F0}"/>
                    </a:ext>
                  </a:extLst>
                </p14:cNvPr>
                <p14:cNvContentPartPr/>
                <p14:nvPr/>
              </p14:nvContentPartPr>
              <p14:xfrm>
                <a:off x="8604285" y="2199993"/>
                <a:ext cx="90720" cy="109440"/>
              </p14:xfrm>
            </p:contentPart>
          </mc:Choice>
          <mc:Fallback xmlns="">
            <p:pic>
              <p:nvPicPr>
                <p:cNvPr id="74" name="Ink 73">
                  <a:extLst>
                    <a:ext uri="{FF2B5EF4-FFF2-40B4-BE49-F238E27FC236}">
                      <a16:creationId xmlns:a16="http://schemas.microsoft.com/office/drawing/2014/main" id="{B0C8FCED-2271-3B4F-A055-1476F7E212F0}"/>
                    </a:ext>
                  </a:extLst>
                </p:cNvPr>
                <p:cNvPicPr/>
                <p:nvPr/>
              </p:nvPicPr>
              <p:blipFill>
                <a:blip r:embed="rId115"/>
                <a:stretch>
                  <a:fillRect/>
                </a:stretch>
              </p:blipFill>
              <p:spPr>
                <a:xfrm>
                  <a:off x="8596725" y="2192433"/>
                  <a:ext cx="105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A967039C-B0EE-AE40-9051-0364D75CEB06}"/>
                    </a:ext>
                  </a:extLst>
                </p14:cNvPr>
                <p14:cNvContentPartPr/>
                <p14:nvPr/>
              </p14:nvContentPartPr>
              <p14:xfrm>
                <a:off x="8752605" y="2201433"/>
                <a:ext cx="61920" cy="75600"/>
              </p14:xfrm>
            </p:contentPart>
          </mc:Choice>
          <mc:Fallback xmlns="">
            <p:pic>
              <p:nvPicPr>
                <p:cNvPr id="75" name="Ink 74">
                  <a:extLst>
                    <a:ext uri="{FF2B5EF4-FFF2-40B4-BE49-F238E27FC236}">
                      <a16:creationId xmlns:a16="http://schemas.microsoft.com/office/drawing/2014/main" id="{A967039C-B0EE-AE40-9051-0364D75CEB06}"/>
                    </a:ext>
                  </a:extLst>
                </p:cNvPr>
                <p:cNvPicPr/>
                <p:nvPr/>
              </p:nvPicPr>
              <p:blipFill>
                <a:blip r:embed="rId117"/>
                <a:stretch>
                  <a:fillRect/>
                </a:stretch>
              </p:blipFill>
              <p:spPr>
                <a:xfrm>
                  <a:off x="8745045" y="2193873"/>
                  <a:ext cx="770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372C7095-3EF6-B841-89EB-42F9E91F183B}"/>
                    </a:ext>
                  </a:extLst>
                </p14:cNvPr>
                <p14:cNvContentPartPr/>
                <p14:nvPr/>
              </p14:nvContentPartPr>
              <p14:xfrm>
                <a:off x="8874285" y="2192073"/>
                <a:ext cx="82080" cy="122400"/>
              </p14:xfrm>
            </p:contentPart>
          </mc:Choice>
          <mc:Fallback xmlns="">
            <p:pic>
              <p:nvPicPr>
                <p:cNvPr id="76" name="Ink 75">
                  <a:extLst>
                    <a:ext uri="{FF2B5EF4-FFF2-40B4-BE49-F238E27FC236}">
                      <a16:creationId xmlns:a16="http://schemas.microsoft.com/office/drawing/2014/main" id="{372C7095-3EF6-B841-89EB-42F9E91F183B}"/>
                    </a:ext>
                  </a:extLst>
                </p:cNvPr>
                <p:cNvPicPr/>
                <p:nvPr/>
              </p:nvPicPr>
              <p:blipFill>
                <a:blip r:embed="rId119"/>
                <a:stretch>
                  <a:fillRect/>
                </a:stretch>
              </p:blipFill>
              <p:spPr>
                <a:xfrm>
                  <a:off x="8866725" y="2184873"/>
                  <a:ext cx="97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71226E99-6DAF-614C-A5EE-6E229474407E}"/>
                    </a:ext>
                  </a:extLst>
                </p14:cNvPr>
                <p14:cNvContentPartPr/>
                <p14:nvPr/>
              </p14:nvContentPartPr>
              <p14:xfrm>
                <a:off x="9011085" y="2168313"/>
                <a:ext cx="91800" cy="187200"/>
              </p14:xfrm>
            </p:contentPart>
          </mc:Choice>
          <mc:Fallback xmlns="">
            <p:pic>
              <p:nvPicPr>
                <p:cNvPr id="77" name="Ink 76">
                  <a:extLst>
                    <a:ext uri="{FF2B5EF4-FFF2-40B4-BE49-F238E27FC236}">
                      <a16:creationId xmlns:a16="http://schemas.microsoft.com/office/drawing/2014/main" id="{71226E99-6DAF-614C-A5EE-6E229474407E}"/>
                    </a:ext>
                  </a:extLst>
                </p:cNvPr>
                <p:cNvPicPr/>
                <p:nvPr/>
              </p:nvPicPr>
              <p:blipFill>
                <a:blip r:embed="rId121"/>
                <a:stretch>
                  <a:fillRect/>
                </a:stretch>
              </p:blipFill>
              <p:spPr>
                <a:xfrm>
                  <a:off x="9003885" y="2160753"/>
                  <a:ext cx="106920" cy="20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79" name="Ink 78">
                <a:extLst>
                  <a:ext uri="{FF2B5EF4-FFF2-40B4-BE49-F238E27FC236}">
                    <a16:creationId xmlns:a16="http://schemas.microsoft.com/office/drawing/2014/main" id="{AE7EC88B-1B25-434E-937B-67C378F4B0CE}"/>
                  </a:ext>
                </a:extLst>
              </p14:cNvPr>
              <p14:cNvContentPartPr/>
              <p14:nvPr/>
            </p14:nvContentPartPr>
            <p14:xfrm>
              <a:off x="7847925" y="2903793"/>
              <a:ext cx="18000" cy="6120"/>
            </p14:xfrm>
          </p:contentPart>
        </mc:Choice>
        <mc:Fallback xmlns="">
          <p:pic>
            <p:nvPicPr>
              <p:cNvPr id="79" name="Ink 78">
                <a:extLst>
                  <a:ext uri="{FF2B5EF4-FFF2-40B4-BE49-F238E27FC236}">
                    <a16:creationId xmlns:a16="http://schemas.microsoft.com/office/drawing/2014/main" id="{AE7EC88B-1B25-434E-937B-67C378F4B0CE}"/>
                  </a:ext>
                </a:extLst>
              </p:cNvPr>
              <p:cNvPicPr/>
              <p:nvPr/>
            </p:nvPicPr>
            <p:blipFill>
              <a:blip r:embed="rId123"/>
              <a:stretch>
                <a:fillRect/>
              </a:stretch>
            </p:blipFill>
            <p:spPr>
              <a:xfrm>
                <a:off x="7840365" y="2896233"/>
                <a:ext cx="33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Ink 79">
                <a:extLst>
                  <a:ext uri="{FF2B5EF4-FFF2-40B4-BE49-F238E27FC236}">
                    <a16:creationId xmlns:a16="http://schemas.microsoft.com/office/drawing/2014/main" id="{B12BE25B-F030-0948-A902-AA4EE10E4589}"/>
                  </a:ext>
                </a:extLst>
              </p14:cNvPr>
              <p14:cNvContentPartPr/>
              <p14:nvPr/>
            </p14:nvContentPartPr>
            <p14:xfrm>
              <a:off x="7855845" y="3268113"/>
              <a:ext cx="9000" cy="5400"/>
            </p14:xfrm>
          </p:contentPart>
        </mc:Choice>
        <mc:Fallback xmlns="">
          <p:pic>
            <p:nvPicPr>
              <p:cNvPr id="80" name="Ink 79">
                <a:extLst>
                  <a:ext uri="{FF2B5EF4-FFF2-40B4-BE49-F238E27FC236}">
                    <a16:creationId xmlns:a16="http://schemas.microsoft.com/office/drawing/2014/main" id="{B12BE25B-F030-0948-A902-AA4EE10E4589}"/>
                  </a:ext>
                </a:extLst>
              </p:cNvPr>
              <p:cNvPicPr/>
              <p:nvPr/>
            </p:nvPicPr>
            <p:blipFill>
              <a:blip r:embed="rId125"/>
              <a:stretch>
                <a:fillRect/>
              </a:stretch>
            </p:blipFill>
            <p:spPr>
              <a:xfrm>
                <a:off x="7848285" y="3260553"/>
                <a:ext cx="241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1" name="Ink 80">
                <a:extLst>
                  <a:ext uri="{FF2B5EF4-FFF2-40B4-BE49-F238E27FC236}">
                    <a16:creationId xmlns:a16="http://schemas.microsoft.com/office/drawing/2014/main" id="{A13BECD9-2EAA-4640-9853-FA76B5C13D46}"/>
                  </a:ext>
                </a:extLst>
              </p14:cNvPr>
              <p14:cNvContentPartPr/>
              <p14:nvPr/>
            </p14:nvContentPartPr>
            <p14:xfrm>
              <a:off x="7866285" y="3621273"/>
              <a:ext cx="360" cy="3960"/>
            </p14:xfrm>
          </p:contentPart>
        </mc:Choice>
        <mc:Fallback xmlns="">
          <p:pic>
            <p:nvPicPr>
              <p:cNvPr id="81" name="Ink 80">
                <a:extLst>
                  <a:ext uri="{FF2B5EF4-FFF2-40B4-BE49-F238E27FC236}">
                    <a16:creationId xmlns:a16="http://schemas.microsoft.com/office/drawing/2014/main" id="{A13BECD9-2EAA-4640-9853-FA76B5C13D46}"/>
                  </a:ext>
                </a:extLst>
              </p:cNvPr>
              <p:cNvPicPr/>
              <p:nvPr/>
            </p:nvPicPr>
            <p:blipFill>
              <a:blip r:embed="rId127"/>
              <a:stretch>
                <a:fillRect/>
              </a:stretch>
            </p:blipFill>
            <p:spPr>
              <a:xfrm>
                <a:off x="7859085" y="3613713"/>
                <a:ext cx="15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Ink 81">
                <a:extLst>
                  <a:ext uri="{FF2B5EF4-FFF2-40B4-BE49-F238E27FC236}">
                    <a16:creationId xmlns:a16="http://schemas.microsoft.com/office/drawing/2014/main" id="{E8A7148E-20C1-C74C-B661-D1118764C552}"/>
                  </a:ext>
                </a:extLst>
              </p14:cNvPr>
              <p14:cNvContentPartPr/>
              <p14:nvPr/>
            </p14:nvContentPartPr>
            <p14:xfrm>
              <a:off x="78405" y="2478927"/>
              <a:ext cx="9000" cy="102600"/>
            </p14:xfrm>
          </p:contentPart>
        </mc:Choice>
        <mc:Fallback xmlns="">
          <p:pic>
            <p:nvPicPr>
              <p:cNvPr id="82" name="Ink 81">
                <a:extLst>
                  <a:ext uri="{FF2B5EF4-FFF2-40B4-BE49-F238E27FC236}">
                    <a16:creationId xmlns:a16="http://schemas.microsoft.com/office/drawing/2014/main" id="{E8A7148E-20C1-C74C-B661-D1118764C552}"/>
                  </a:ext>
                </a:extLst>
              </p:cNvPr>
              <p:cNvPicPr/>
              <p:nvPr/>
            </p:nvPicPr>
            <p:blipFill>
              <a:blip r:embed="rId129"/>
              <a:stretch>
                <a:fillRect/>
              </a:stretch>
            </p:blipFill>
            <p:spPr>
              <a:xfrm>
                <a:off x="70845" y="2471367"/>
                <a:ext cx="241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Ink 82">
                <a:extLst>
                  <a:ext uri="{FF2B5EF4-FFF2-40B4-BE49-F238E27FC236}">
                    <a16:creationId xmlns:a16="http://schemas.microsoft.com/office/drawing/2014/main" id="{52B45D48-368B-F040-881E-571BB748FFC4}"/>
                  </a:ext>
                </a:extLst>
              </p14:cNvPr>
              <p14:cNvContentPartPr/>
              <p14:nvPr/>
            </p14:nvContentPartPr>
            <p14:xfrm>
              <a:off x="62925" y="2867367"/>
              <a:ext cx="99720" cy="102600"/>
            </p14:xfrm>
          </p:contentPart>
        </mc:Choice>
        <mc:Fallback xmlns="">
          <p:pic>
            <p:nvPicPr>
              <p:cNvPr id="83" name="Ink 82">
                <a:extLst>
                  <a:ext uri="{FF2B5EF4-FFF2-40B4-BE49-F238E27FC236}">
                    <a16:creationId xmlns:a16="http://schemas.microsoft.com/office/drawing/2014/main" id="{52B45D48-368B-F040-881E-571BB748FFC4}"/>
                  </a:ext>
                </a:extLst>
              </p:cNvPr>
              <p:cNvPicPr/>
              <p:nvPr/>
            </p:nvPicPr>
            <p:blipFill>
              <a:blip r:embed="rId131"/>
              <a:stretch>
                <a:fillRect/>
              </a:stretch>
            </p:blipFill>
            <p:spPr>
              <a:xfrm>
                <a:off x="55365" y="2859807"/>
                <a:ext cx="114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Ink 83">
                <a:extLst>
                  <a:ext uri="{FF2B5EF4-FFF2-40B4-BE49-F238E27FC236}">
                    <a16:creationId xmlns:a16="http://schemas.microsoft.com/office/drawing/2014/main" id="{3E4A5217-E52F-3042-9765-80519971A51F}"/>
                  </a:ext>
                </a:extLst>
              </p14:cNvPr>
              <p14:cNvContentPartPr/>
              <p14:nvPr/>
            </p14:nvContentPartPr>
            <p14:xfrm>
              <a:off x="41685" y="3150327"/>
              <a:ext cx="94320" cy="131400"/>
            </p14:xfrm>
          </p:contentPart>
        </mc:Choice>
        <mc:Fallback xmlns="">
          <p:pic>
            <p:nvPicPr>
              <p:cNvPr id="84" name="Ink 83">
                <a:extLst>
                  <a:ext uri="{FF2B5EF4-FFF2-40B4-BE49-F238E27FC236}">
                    <a16:creationId xmlns:a16="http://schemas.microsoft.com/office/drawing/2014/main" id="{3E4A5217-E52F-3042-9765-80519971A51F}"/>
                  </a:ext>
                </a:extLst>
              </p:cNvPr>
              <p:cNvPicPr/>
              <p:nvPr/>
            </p:nvPicPr>
            <p:blipFill>
              <a:blip r:embed="rId133"/>
              <a:stretch>
                <a:fillRect/>
              </a:stretch>
            </p:blipFill>
            <p:spPr>
              <a:xfrm>
                <a:off x="34125" y="3142767"/>
                <a:ext cx="109080" cy="146520"/>
              </a:xfrm>
              <a:prstGeom prst="rect">
                <a:avLst/>
              </a:prstGeom>
            </p:spPr>
          </p:pic>
        </mc:Fallback>
      </mc:AlternateContent>
      <p:grpSp>
        <p:nvGrpSpPr>
          <p:cNvPr id="87" name="Group 86">
            <a:extLst>
              <a:ext uri="{FF2B5EF4-FFF2-40B4-BE49-F238E27FC236}">
                <a16:creationId xmlns:a16="http://schemas.microsoft.com/office/drawing/2014/main" id="{ADDE822B-DD96-6C49-8D3F-1AB46F178A1B}"/>
              </a:ext>
            </a:extLst>
          </p:cNvPr>
          <p:cNvGrpSpPr/>
          <p:nvPr/>
        </p:nvGrpSpPr>
        <p:grpSpPr>
          <a:xfrm>
            <a:off x="20805" y="3450207"/>
            <a:ext cx="90000" cy="144360"/>
            <a:chOff x="20805" y="3450207"/>
            <a:chExt cx="90000" cy="144360"/>
          </a:xfrm>
        </p:grpSpPr>
        <mc:AlternateContent xmlns:mc="http://schemas.openxmlformats.org/markup-compatibility/2006" xmlns:p14="http://schemas.microsoft.com/office/powerpoint/2010/main">
          <mc:Choice Requires="p14">
            <p:contentPart p14:bwMode="auto" r:id="rId134">
              <p14:nvContentPartPr>
                <p14:cNvPr id="85" name="Ink 84">
                  <a:extLst>
                    <a:ext uri="{FF2B5EF4-FFF2-40B4-BE49-F238E27FC236}">
                      <a16:creationId xmlns:a16="http://schemas.microsoft.com/office/drawing/2014/main" id="{BF513CA4-B3E1-C641-9773-FDDE77761597}"/>
                    </a:ext>
                  </a:extLst>
                </p14:cNvPr>
                <p14:cNvContentPartPr/>
                <p14:nvPr/>
              </p14:nvContentPartPr>
              <p14:xfrm>
                <a:off x="20805" y="3455607"/>
                <a:ext cx="83520" cy="66960"/>
              </p14:xfrm>
            </p:contentPart>
          </mc:Choice>
          <mc:Fallback xmlns="">
            <p:pic>
              <p:nvPicPr>
                <p:cNvPr id="85" name="Ink 84">
                  <a:extLst>
                    <a:ext uri="{FF2B5EF4-FFF2-40B4-BE49-F238E27FC236}">
                      <a16:creationId xmlns:a16="http://schemas.microsoft.com/office/drawing/2014/main" id="{BF513CA4-B3E1-C641-9773-FDDE77761597}"/>
                    </a:ext>
                  </a:extLst>
                </p:cNvPr>
                <p:cNvPicPr/>
                <p:nvPr/>
              </p:nvPicPr>
              <p:blipFill>
                <a:blip r:embed="rId135"/>
                <a:stretch>
                  <a:fillRect/>
                </a:stretch>
              </p:blipFill>
              <p:spPr>
                <a:xfrm>
                  <a:off x="13245" y="3448047"/>
                  <a:ext cx="986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Ink 85">
                  <a:extLst>
                    <a:ext uri="{FF2B5EF4-FFF2-40B4-BE49-F238E27FC236}">
                      <a16:creationId xmlns:a16="http://schemas.microsoft.com/office/drawing/2014/main" id="{E1DA7E01-16F9-4B41-A955-C283A5F0B8B3}"/>
                    </a:ext>
                  </a:extLst>
                </p14:cNvPr>
                <p14:cNvContentPartPr/>
                <p14:nvPr/>
              </p14:nvContentPartPr>
              <p14:xfrm>
                <a:off x="101085" y="3450207"/>
                <a:ext cx="9720" cy="144360"/>
              </p14:xfrm>
            </p:contentPart>
          </mc:Choice>
          <mc:Fallback xmlns="">
            <p:pic>
              <p:nvPicPr>
                <p:cNvPr id="86" name="Ink 85">
                  <a:extLst>
                    <a:ext uri="{FF2B5EF4-FFF2-40B4-BE49-F238E27FC236}">
                      <a16:creationId xmlns:a16="http://schemas.microsoft.com/office/drawing/2014/main" id="{E1DA7E01-16F9-4B41-A955-C283A5F0B8B3}"/>
                    </a:ext>
                  </a:extLst>
                </p:cNvPr>
                <p:cNvPicPr/>
                <p:nvPr/>
              </p:nvPicPr>
              <p:blipFill>
                <a:blip r:embed="rId137"/>
                <a:stretch>
                  <a:fillRect/>
                </a:stretch>
              </p:blipFill>
              <p:spPr>
                <a:xfrm>
                  <a:off x="93525" y="3442647"/>
                  <a:ext cx="24480" cy="159480"/>
                </a:xfrm>
                <a:prstGeom prst="rect">
                  <a:avLst/>
                </a:prstGeom>
              </p:spPr>
            </p:pic>
          </mc:Fallback>
        </mc:AlternateContent>
      </p:grpSp>
      <p:grpSp>
        <p:nvGrpSpPr>
          <p:cNvPr id="92" name="Group 91">
            <a:extLst>
              <a:ext uri="{FF2B5EF4-FFF2-40B4-BE49-F238E27FC236}">
                <a16:creationId xmlns:a16="http://schemas.microsoft.com/office/drawing/2014/main" id="{39E586E5-CBDC-694F-B1A2-813C026CB79D}"/>
              </a:ext>
            </a:extLst>
          </p:cNvPr>
          <p:cNvGrpSpPr/>
          <p:nvPr/>
        </p:nvGrpSpPr>
        <p:grpSpPr>
          <a:xfrm>
            <a:off x="38085" y="3835047"/>
            <a:ext cx="83520" cy="178200"/>
            <a:chOff x="38085" y="3835047"/>
            <a:chExt cx="83520" cy="178200"/>
          </a:xfrm>
        </p:grpSpPr>
        <mc:AlternateContent xmlns:mc="http://schemas.openxmlformats.org/markup-compatibility/2006" xmlns:p14="http://schemas.microsoft.com/office/powerpoint/2010/main">
          <mc:Choice Requires="p14">
            <p:contentPart p14:bwMode="auto" r:id="rId138">
              <p14:nvContentPartPr>
                <p14:cNvPr id="88" name="Ink 87">
                  <a:extLst>
                    <a:ext uri="{FF2B5EF4-FFF2-40B4-BE49-F238E27FC236}">
                      <a16:creationId xmlns:a16="http://schemas.microsoft.com/office/drawing/2014/main" id="{4B01C3DD-328F-2E42-A604-7A3BACE5EECC}"/>
                    </a:ext>
                  </a:extLst>
                </p14:cNvPr>
                <p14:cNvContentPartPr/>
                <p14:nvPr/>
              </p14:nvContentPartPr>
              <p14:xfrm>
                <a:off x="71205" y="3835047"/>
                <a:ext cx="37800" cy="18000"/>
              </p14:xfrm>
            </p:contentPart>
          </mc:Choice>
          <mc:Fallback xmlns="">
            <p:pic>
              <p:nvPicPr>
                <p:cNvPr id="88" name="Ink 87">
                  <a:extLst>
                    <a:ext uri="{FF2B5EF4-FFF2-40B4-BE49-F238E27FC236}">
                      <a16:creationId xmlns:a16="http://schemas.microsoft.com/office/drawing/2014/main" id="{4B01C3DD-328F-2E42-A604-7A3BACE5EECC}"/>
                    </a:ext>
                  </a:extLst>
                </p:cNvPr>
                <p:cNvPicPr/>
                <p:nvPr/>
              </p:nvPicPr>
              <p:blipFill>
                <a:blip r:embed="rId139"/>
                <a:stretch>
                  <a:fillRect/>
                </a:stretch>
              </p:blipFill>
              <p:spPr>
                <a:xfrm>
                  <a:off x="64005" y="3827487"/>
                  <a:ext cx="52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Ink 88">
                  <a:extLst>
                    <a:ext uri="{FF2B5EF4-FFF2-40B4-BE49-F238E27FC236}">
                      <a16:creationId xmlns:a16="http://schemas.microsoft.com/office/drawing/2014/main" id="{16AC978E-4054-674B-83D5-B10E6636A625}"/>
                    </a:ext>
                  </a:extLst>
                </p14:cNvPr>
                <p14:cNvContentPartPr/>
                <p14:nvPr/>
              </p14:nvContentPartPr>
              <p14:xfrm>
                <a:off x="38085" y="3849087"/>
                <a:ext cx="83520" cy="164160"/>
              </p14:xfrm>
            </p:contentPart>
          </mc:Choice>
          <mc:Fallback xmlns="">
            <p:pic>
              <p:nvPicPr>
                <p:cNvPr id="89" name="Ink 88">
                  <a:extLst>
                    <a:ext uri="{FF2B5EF4-FFF2-40B4-BE49-F238E27FC236}">
                      <a16:creationId xmlns:a16="http://schemas.microsoft.com/office/drawing/2014/main" id="{16AC978E-4054-674B-83D5-B10E6636A625}"/>
                    </a:ext>
                  </a:extLst>
                </p:cNvPr>
                <p:cNvPicPr/>
                <p:nvPr/>
              </p:nvPicPr>
              <p:blipFill>
                <a:blip r:embed="rId141"/>
                <a:stretch>
                  <a:fillRect/>
                </a:stretch>
              </p:blipFill>
              <p:spPr>
                <a:xfrm>
                  <a:off x="30525" y="3841527"/>
                  <a:ext cx="98640" cy="17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90" name="Ink 89">
                <a:extLst>
                  <a:ext uri="{FF2B5EF4-FFF2-40B4-BE49-F238E27FC236}">
                    <a16:creationId xmlns:a16="http://schemas.microsoft.com/office/drawing/2014/main" id="{99E4ED91-D444-114B-9857-51DA507B6029}"/>
                  </a:ext>
                </a:extLst>
              </p14:cNvPr>
              <p14:cNvContentPartPr/>
              <p14:nvPr/>
            </p14:nvContentPartPr>
            <p14:xfrm>
              <a:off x="40965" y="4195047"/>
              <a:ext cx="84240" cy="140040"/>
            </p14:xfrm>
          </p:contentPart>
        </mc:Choice>
        <mc:Fallback xmlns="">
          <p:pic>
            <p:nvPicPr>
              <p:cNvPr id="90" name="Ink 89">
                <a:extLst>
                  <a:ext uri="{FF2B5EF4-FFF2-40B4-BE49-F238E27FC236}">
                    <a16:creationId xmlns:a16="http://schemas.microsoft.com/office/drawing/2014/main" id="{99E4ED91-D444-114B-9857-51DA507B6029}"/>
                  </a:ext>
                </a:extLst>
              </p:cNvPr>
              <p:cNvPicPr/>
              <p:nvPr/>
            </p:nvPicPr>
            <p:blipFill>
              <a:blip r:embed="rId143"/>
              <a:stretch>
                <a:fillRect/>
              </a:stretch>
            </p:blipFill>
            <p:spPr>
              <a:xfrm>
                <a:off x="33405" y="4187487"/>
                <a:ext cx="99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F15809A9-8341-DA43-A6A6-B6150DFD2D00}"/>
                  </a:ext>
                </a:extLst>
              </p14:cNvPr>
              <p14:cNvContentPartPr/>
              <p14:nvPr/>
            </p14:nvContentPartPr>
            <p14:xfrm>
              <a:off x="44565" y="4567647"/>
              <a:ext cx="83160" cy="124560"/>
            </p14:xfrm>
          </p:contentPart>
        </mc:Choice>
        <mc:Fallback xmlns="">
          <p:pic>
            <p:nvPicPr>
              <p:cNvPr id="91" name="Ink 90">
                <a:extLst>
                  <a:ext uri="{FF2B5EF4-FFF2-40B4-BE49-F238E27FC236}">
                    <a16:creationId xmlns:a16="http://schemas.microsoft.com/office/drawing/2014/main" id="{F15809A9-8341-DA43-A6A6-B6150DFD2D00}"/>
                  </a:ext>
                </a:extLst>
              </p:cNvPr>
              <p:cNvPicPr/>
              <p:nvPr/>
            </p:nvPicPr>
            <p:blipFill>
              <a:blip r:embed="rId145"/>
              <a:stretch>
                <a:fillRect/>
              </a:stretch>
            </p:blipFill>
            <p:spPr>
              <a:xfrm>
                <a:off x="37005" y="4560087"/>
                <a:ext cx="98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Ink 92">
                <a:extLst>
                  <a:ext uri="{FF2B5EF4-FFF2-40B4-BE49-F238E27FC236}">
                    <a16:creationId xmlns:a16="http://schemas.microsoft.com/office/drawing/2014/main" id="{4EC65189-AA98-8946-9ED0-D7A7BA67F304}"/>
                  </a:ext>
                </a:extLst>
              </p14:cNvPr>
              <p14:cNvContentPartPr/>
              <p14:nvPr/>
            </p14:nvContentPartPr>
            <p14:xfrm>
              <a:off x="24045" y="4887687"/>
              <a:ext cx="96120" cy="147240"/>
            </p14:xfrm>
          </p:contentPart>
        </mc:Choice>
        <mc:Fallback xmlns="">
          <p:pic>
            <p:nvPicPr>
              <p:cNvPr id="93" name="Ink 92">
                <a:extLst>
                  <a:ext uri="{FF2B5EF4-FFF2-40B4-BE49-F238E27FC236}">
                    <a16:creationId xmlns:a16="http://schemas.microsoft.com/office/drawing/2014/main" id="{4EC65189-AA98-8946-9ED0-D7A7BA67F304}"/>
                  </a:ext>
                </a:extLst>
              </p:cNvPr>
              <p:cNvPicPr/>
              <p:nvPr/>
            </p:nvPicPr>
            <p:blipFill>
              <a:blip r:embed="rId147"/>
              <a:stretch>
                <a:fillRect/>
              </a:stretch>
            </p:blipFill>
            <p:spPr>
              <a:xfrm>
                <a:off x="16485" y="4880127"/>
                <a:ext cx="1112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4" name="Ink 93">
                <a:extLst>
                  <a:ext uri="{FF2B5EF4-FFF2-40B4-BE49-F238E27FC236}">
                    <a16:creationId xmlns:a16="http://schemas.microsoft.com/office/drawing/2014/main" id="{E3C0D9E5-758F-2B48-B148-F58EB32D8448}"/>
                  </a:ext>
                </a:extLst>
              </p14:cNvPr>
              <p14:cNvContentPartPr/>
              <p14:nvPr/>
            </p14:nvContentPartPr>
            <p14:xfrm>
              <a:off x="42405" y="5210967"/>
              <a:ext cx="78480" cy="144360"/>
            </p14:xfrm>
          </p:contentPart>
        </mc:Choice>
        <mc:Fallback xmlns="">
          <p:pic>
            <p:nvPicPr>
              <p:cNvPr id="94" name="Ink 93">
                <a:extLst>
                  <a:ext uri="{FF2B5EF4-FFF2-40B4-BE49-F238E27FC236}">
                    <a16:creationId xmlns:a16="http://schemas.microsoft.com/office/drawing/2014/main" id="{E3C0D9E5-758F-2B48-B148-F58EB32D8448}"/>
                  </a:ext>
                </a:extLst>
              </p:cNvPr>
              <p:cNvPicPr/>
              <p:nvPr/>
            </p:nvPicPr>
            <p:blipFill>
              <a:blip r:embed="rId149"/>
              <a:stretch>
                <a:fillRect/>
              </a:stretch>
            </p:blipFill>
            <p:spPr>
              <a:xfrm>
                <a:off x="34845" y="5203407"/>
                <a:ext cx="93240" cy="159480"/>
              </a:xfrm>
              <a:prstGeom prst="rect">
                <a:avLst/>
              </a:prstGeom>
            </p:spPr>
          </p:pic>
        </mc:Fallback>
      </mc:AlternateContent>
      <p:grpSp>
        <p:nvGrpSpPr>
          <p:cNvPr id="97" name="Group 96">
            <a:extLst>
              <a:ext uri="{FF2B5EF4-FFF2-40B4-BE49-F238E27FC236}">
                <a16:creationId xmlns:a16="http://schemas.microsoft.com/office/drawing/2014/main" id="{650E982C-C62A-184B-BC73-248117CA4180}"/>
              </a:ext>
            </a:extLst>
          </p:cNvPr>
          <p:cNvGrpSpPr/>
          <p:nvPr/>
        </p:nvGrpSpPr>
        <p:grpSpPr>
          <a:xfrm>
            <a:off x="-3675" y="5568087"/>
            <a:ext cx="134640" cy="139320"/>
            <a:chOff x="-3675" y="5568087"/>
            <a:chExt cx="134640" cy="139320"/>
          </a:xfrm>
        </p:grpSpPr>
        <mc:AlternateContent xmlns:mc="http://schemas.openxmlformats.org/markup-compatibility/2006" xmlns:p14="http://schemas.microsoft.com/office/powerpoint/2010/main">
          <mc:Choice Requires="p14">
            <p:contentPart p14:bwMode="auto" r:id="rId150">
              <p14:nvContentPartPr>
                <p14:cNvPr id="95" name="Ink 94">
                  <a:extLst>
                    <a:ext uri="{FF2B5EF4-FFF2-40B4-BE49-F238E27FC236}">
                      <a16:creationId xmlns:a16="http://schemas.microsoft.com/office/drawing/2014/main" id="{4445914E-3558-424A-8011-9BE03BC2E93D}"/>
                    </a:ext>
                  </a:extLst>
                </p14:cNvPr>
                <p14:cNvContentPartPr/>
                <p14:nvPr/>
              </p14:nvContentPartPr>
              <p14:xfrm>
                <a:off x="-3675" y="5568087"/>
                <a:ext cx="33840" cy="139320"/>
              </p14:xfrm>
            </p:contentPart>
          </mc:Choice>
          <mc:Fallback xmlns="">
            <p:pic>
              <p:nvPicPr>
                <p:cNvPr id="95" name="Ink 94">
                  <a:extLst>
                    <a:ext uri="{FF2B5EF4-FFF2-40B4-BE49-F238E27FC236}">
                      <a16:creationId xmlns:a16="http://schemas.microsoft.com/office/drawing/2014/main" id="{4445914E-3558-424A-8011-9BE03BC2E93D}"/>
                    </a:ext>
                  </a:extLst>
                </p:cNvPr>
                <p:cNvPicPr/>
                <p:nvPr/>
              </p:nvPicPr>
              <p:blipFill>
                <a:blip r:embed="rId151"/>
                <a:stretch>
                  <a:fillRect/>
                </a:stretch>
              </p:blipFill>
              <p:spPr>
                <a:xfrm>
                  <a:off x="-11235" y="5560527"/>
                  <a:ext cx="48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Ink 95">
                  <a:extLst>
                    <a:ext uri="{FF2B5EF4-FFF2-40B4-BE49-F238E27FC236}">
                      <a16:creationId xmlns:a16="http://schemas.microsoft.com/office/drawing/2014/main" id="{029FEEE2-D2AE-F442-8DDB-A4489B68E2B8}"/>
                    </a:ext>
                  </a:extLst>
                </p14:cNvPr>
                <p14:cNvContentPartPr/>
                <p14:nvPr/>
              </p14:nvContentPartPr>
              <p14:xfrm>
                <a:off x="61845" y="5593287"/>
                <a:ext cx="69120" cy="95760"/>
              </p14:xfrm>
            </p:contentPart>
          </mc:Choice>
          <mc:Fallback xmlns="">
            <p:pic>
              <p:nvPicPr>
                <p:cNvPr id="96" name="Ink 95">
                  <a:extLst>
                    <a:ext uri="{FF2B5EF4-FFF2-40B4-BE49-F238E27FC236}">
                      <a16:creationId xmlns:a16="http://schemas.microsoft.com/office/drawing/2014/main" id="{029FEEE2-D2AE-F442-8DDB-A4489B68E2B8}"/>
                    </a:ext>
                  </a:extLst>
                </p:cNvPr>
                <p:cNvPicPr/>
                <p:nvPr/>
              </p:nvPicPr>
              <p:blipFill>
                <a:blip r:embed="rId153"/>
                <a:stretch>
                  <a:fillRect/>
                </a:stretch>
              </p:blipFill>
              <p:spPr>
                <a:xfrm>
                  <a:off x="54285" y="5585727"/>
                  <a:ext cx="84240" cy="110880"/>
                </a:xfrm>
                <a:prstGeom prst="rect">
                  <a:avLst/>
                </a:prstGeom>
              </p:spPr>
            </p:pic>
          </mc:Fallback>
        </mc:AlternateContent>
      </p:grpSp>
      <p:grpSp>
        <p:nvGrpSpPr>
          <p:cNvPr id="103" name="Group 102">
            <a:extLst>
              <a:ext uri="{FF2B5EF4-FFF2-40B4-BE49-F238E27FC236}">
                <a16:creationId xmlns:a16="http://schemas.microsoft.com/office/drawing/2014/main" id="{C6B33EA7-4A9D-5643-97A5-D013D570A058}"/>
              </a:ext>
            </a:extLst>
          </p:cNvPr>
          <p:cNvGrpSpPr/>
          <p:nvPr/>
        </p:nvGrpSpPr>
        <p:grpSpPr>
          <a:xfrm>
            <a:off x="20805" y="5881287"/>
            <a:ext cx="86400" cy="133200"/>
            <a:chOff x="20805" y="5881287"/>
            <a:chExt cx="86400" cy="133200"/>
          </a:xfrm>
        </p:grpSpPr>
        <mc:AlternateContent xmlns:mc="http://schemas.openxmlformats.org/markup-compatibility/2006" xmlns:p14="http://schemas.microsoft.com/office/powerpoint/2010/main">
          <mc:Choice Requires="p14">
            <p:contentPart p14:bwMode="auto" r:id="rId154">
              <p14:nvContentPartPr>
                <p14:cNvPr id="98" name="Ink 97">
                  <a:extLst>
                    <a:ext uri="{FF2B5EF4-FFF2-40B4-BE49-F238E27FC236}">
                      <a16:creationId xmlns:a16="http://schemas.microsoft.com/office/drawing/2014/main" id="{CF971211-C37A-F243-B5A8-B641423D033F}"/>
                    </a:ext>
                  </a:extLst>
                </p14:cNvPr>
                <p14:cNvContentPartPr/>
                <p14:nvPr/>
              </p14:nvContentPartPr>
              <p14:xfrm>
                <a:off x="20805" y="5881287"/>
                <a:ext cx="3600" cy="132480"/>
              </p14:xfrm>
            </p:contentPart>
          </mc:Choice>
          <mc:Fallback xmlns="">
            <p:pic>
              <p:nvPicPr>
                <p:cNvPr id="98" name="Ink 97">
                  <a:extLst>
                    <a:ext uri="{FF2B5EF4-FFF2-40B4-BE49-F238E27FC236}">
                      <a16:creationId xmlns:a16="http://schemas.microsoft.com/office/drawing/2014/main" id="{CF971211-C37A-F243-B5A8-B641423D033F}"/>
                    </a:ext>
                  </a:extLst>
                </p:cNvPr>
                <p:cNvPicPr/>
                <p:nvPr/>
              </p:nvPicPr>
              <p:blipFill>
                <a:blip r:embed="rId155"/>
                <a:stretch>
                  <a:fillRect/>
                </a:stretch>
              </p:blipFill>
              <p:spPr>
                <a:xfrm>
                  <a:off x="13245" y="5873727"/>
                  <a:ext cx="18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9" name="Ink 98">
                  <a:extLst>
                    <a:ext uri="{FF2B5EF4-FFF2-40B4-BE49-F238E27FC236}">
                      <a16:creationId xmlns:a16="http://schemas.microsoft.com/office/drawing/2014/main" id="{4BAD7F8B-E387-DA43-B4C1-7D40D67FEAE0}"/>
                    </a:ext>
                  </a:extLst>
                </p14:cNvPr>
                <p14:cNvContentPartPr/>
                <p14:nvPr/>
              </p14:nvContentPartPr>
              <p14:xfrm>
                <a:off x="92085" y="5889207"/>
                <a:ext cx="15120" cy="125280"/>
              </p14:xfrm>
            </p:contentPart>
          </mc:Choice>
          <mc:Fallback xmlns="">
            <p:pic>
              <p:nvPicPr>
                <p:cNvPr id="99" name="Ink 98">
                  <a:extLst>
                    <a:ext uri="{FF2B5EF4-FFF2-40B4-BE49-F238E27FC236}">
                      <a16:creationId xmlns:a16="http://schemas.microsoft.com/office/drawing/2014/main" id="{4BAD7F8B-E387-DA43-B4C1-7D40D67FEAE0}"/>
                    </a:ext>
                  </a:extLst>
                </p:cNvPr>
                <p:cNvPicPr/>
                <p:nvPr/>
              </p:nvPicPr>
              <p:blipFill>
                <a:blip r:embed="rId157"/>
                <a:stretch>
                  <a:fillRect/>
                </a:stretch>
              </p:blipFill>
              <p:spPr>
                <a:xfrm>
                  <a:off x="84525" y="5881647"/>
                  <a:ext cx="30240" cy="140040"/>
                </a:xfrm>
                <a:prstGeom prst="rect">
                  <a:avLst/>
                </a:prstGeom>
              </p:spPr>
            </p:pic>
          </mc:Fallback>
        </mc:AlternateContent>
      </p:grpSp>
      <p:grpSp>
        <p:nvGrpSpPr>
          <p:cNvPr id="102" name="Group 101">
            <a:extLst>
              <a:ext uri="{FF2B5EF4-FFF2-40B4-BE49-F238E27FC236}">
                <a16:creationId xmlns:a16="http://schemas.microsoft.com/office/drawing/2014/main" id="{ADDD38BE-BEAF-1C42-AEBA-5DA415F56CC1}"/>
              </a:ext>
            </a:extLst>
          </p:cNvPr>
          <p:cNvGrpSpPr/>
          <p:nvPr/>
        </p:nvGrpSpPr>
        <p:grpSpPr>
          <a:xfrm>
            <a:off x="21885" y="6270447"/>
            <a:ext cx="137520" cy="125280"/>
            <a:chOff x="21885" y="6270447"/>
            <a:chExt cx="137520" cy="125280"/>
          </a:xfrm>
        </p:grpSpPr>
        <mc:AlternateContent xmlns:mc="http://schemas.openxmlformats.org/markup-compatibility/2006" xmlns:p14="http://schemas.microsoft.com/office/powerpoint/2010/main">
          <mc:Choice Requires="p14">
            <p:contentPart p14:bwMode="auto" r:id="rId158">
              <p14:nvContentPartPr>
                <p14:cNvPr id="100" name="Ink 99">
                  <a:extLst>
                    <a:ext uri="{FF2B5EF4-FFF2-40B4-BE49-F238E27FC236}">
                      <a16:creationId xmlns:a16="http://schemas.microsoft.com/office/drawing/2014/main" id="{BF94C839-12B7-B048-B1CF-DE81ADFF8FD7}"/>
                    </a:ext>
                  </a:extLst>
                </p14:cNvPr>
                <p14:cNvContentPartPr/>
                <p14:nvPr/>
              </p14:nvContentPartPr>
              <p14:xfrm>
                <a:off x="21885" y="6270447"/>
                <a:ext cx="20160" cy="125280"/>
              </p14:xfrm>
            </p:contentPart>
          </mc:Choice>
          <mc:Fallback xmlns="">
            <p:pic>
              <p:nvPicPr>
                <p:cNvPr id="100" name="Ink 99">
                  <a:extLst>
                    <a:ext uri="{FF2B5EF4-FFF2-40B4-BE49-F238E27FC236}">
                      <a16:creationId xmlns:a16="http://schemas.microsoft.com/office/drawing/2014/main" id="{BF94C839-12B7-B048-B1CF-DE81ADFF8FD7}"/>
                    </a:ext>
                  </a:extLst>
                </p:cNvPr>
                <p:cNvPicPr/>
                <p:nvPr/>
              </p:nvPicPr>
              <p:blipFill>
                <a:blip r:embed="rId159"/>
                <a:stretch>
                  <a:fillRect/>
                </a:stretch>
              </p:blipFill>
              <p:spPr>
                <a:xfrm>
                  <a:off x="14325" y="6262887"/>
                  <a:ext cx="35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1" name="Ink 100">
                  <a:extLst>
                    <a:ext uri="{FF2B5EF4-FFF2-40B4-BE49-F238E27FC236}">
                      <a16:creationId xmlns:a16="http://schemas.microsoft.com/office/drawing/2014/main" id="{B320B499-4D34-9443-9024-31113EE8B142}"/>
                    </a:ext>
                  </a:extLst>
                </p14:cNvPr>
                <p14:cNvContentPartPr/>
                <p14:nvPr/>
              </p14:nvContentPartPr>
              <p14:xfrm>
                <a:off x="75525" y="6277647"/>
                <a:ext cx="83880" cy="115920"/>
              </p14:xfrm>
            </p:contentPart>
          </mc:Choice>
          <mc:Fallback xmlns="">
            <p:pic>
              <p:nvPicPr>
                <p:cNvPr id="101" name="Ink 100">
                  <a:extLst>
                    <a:ext uri="{FF2B5EF4-FFF2-40B4-BE49-F238E27FC236}">
                      <a16:creationId xmlns:a16="http://schemas.microsoft.com/office/drawing/2014/main" id="{B320B499-4D34-9443-9024-31113EE8B142}"/>
                    </a:ext>
                  </a:extLst>
                </p:cNvPr>
                <p:cNvPicPr/>
                <p:nvPr/>
              </p:nvPicPr>
              <p:blipFill>
                <a:blip r:embed="rId161"/>
                <a:stretch>
                  <a:fillRect/>
                </a:stretch>
              </p:blipFill>
              <p:spPr>
                <a:xfrm>
                  <a:off x="67965" y="6270087"/>
                  <a:ext cx="99000" cy="131040"/>
                </a:xfrm>
                <a:prstGeom prst="rect">
                  <a:avLst/>
                </a:prstGeom>
              </p:spPr>
            </p:pic>
          </mc:Fallback>
        </mc:AlternateContent>
      </p:grpSp>
      <p:grpSp>
        <p:nvGrpSpPr>
          <p:cNvPr id="108" name="Group 107">
            <a:extLst>
              <a:ext uri="{FF2B5EF4-FFF2-40B4-BE49-F238E27FC236}">
                <a16:creationId xmlns:a16="http://schemas.microsoft.com/office/drawing/2014/main" id="{089EF111-F1ED-AF43-8F9A-B4980616B5CB}"/>
              </a:ext>
            </a:extLst>
          </p:cNvPr>
          <p:cNvGrpSpPr/>
          <p:nvPr/>
        </p:nvGrpSpPr>
        <p:grpSpPr>
          <a:xfrm>
            <a:off x="4283205" y="6537022"/>
            <a:ext cx="287640" cy="285120"/>
            <a:chOff x="4283205" y="6537022"/>
            <a:chExt cx="287640" cy="285120"/>
          </a:xfrm>
        </p:grpSpPr>
        <mc:AlternateContent xmlns:mc="http://schemas.openxmlformats.org/markup-compatibility/2006" xmlns:p14="http://schemas.microsoft.com/office/powerpoint/2010/main">
          <mc:Choice Requires="p14">
            <p:contentPart p14:bwMode="auto" r:id="rId162">
              <p14:nvContentPartPr>
                <p14:cNvPr id="104" name="Ink 103">
                  <a:extLst>
                    <a:ext uri="{FF2B5EF4-FFF2-40B4-BE49-F238E27FC236}">
                      <a16:creationId xmlns:a16="http://schemas.microsoft.com/office/drawing/2014/main" id="{613D836C-7188-B143-A341-8F188920685A}"/>
                    </a:ext>
                  </a:extLst>
                </p14:cNvPr>
                <p14:cNvContentPartPr/>
                <p14:nvPr/>
              </p14:nvContentPartPr>
              <p14:xfrm>
                <a:off x="4283205" y="6733222"/>
                <a:ext cx="105120" cy="88920"/>
              </p14:xfrm>
            </p:contentPart>
          </mc:Choice>
          <mc:Fallback xmlns="">
            <p:pic>
              <p:nvPicPr>
                <p:cNvPr id="104" name="Ink 103">
                  <a:extLst>
                    <a:ext uri="{FF2B5EF4-FFF2-40B4-BE49-F238E27FC236}">
                      <a16:creationId xmlns:a16="http://schemas.microsoft.com/office/drawing/2014/main" id="{613D836C-7188-B143-A341-8F188920685A}"/>
                    </a:ext>
                  </a:extLst>
                </p:cNvPr>
                <p:cNvPicPr/>
                <p:nvPr/>
              </p:nvPicPr>
              <p:blipFill>
                <a:blip r:embed="rId163"/>
                <a:stretch>
                  <a:fillRect/>
                </a:stretch>
              </p:blipFill>
              <p:spPr>
                <a:xfrm>
                  <a:off x="4275645" y="6725662"/>
                  <a:ext cx="1202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Ink 104">
                  <a:extLst>
                    <a:ext uri="{FF2B5EF4-FFF2-40B4-BE49-F238E27FC236}">
                      <a16:creationId xmlns:a16="http://schemas.microsoft.com/office/drawing/2014/main" id="{9E68B2ED-68CF-0943-9B96-D301BB3341A7}"/>
                    </a:ext>
                  </a:extLst>
                </p14:cNvPr>
                <p14:cNvContentPartPr/>
                <p14:nvPr/>
              </p14:nvContentPartPr>
              <p14:xfrm>
                <a:off x="4342965" y="6611902"/>
                <a:ext cx="13680" cy="120240"/>
              </p14:xfrm>
            </p:contentPart>
          </mc:Choice>
          <mc:Fallback xmlns="">
            <p:pic>
              <p:nvPicPr>
                <p:cNvPr id="105" name="Ink 104">
                  <a:extLst>
                    <a:ext uri="{FF2B5EF4-FFF2-40B4-BE49-F238E27FC236}">
                      <a16:creationId xmlns:a16="http://schemas.microsoft.com/office/drawing/2014/main" id="{9E68B2ED-68CF-0943-9B96-D301BB3341A7}"/>
                    </a:ext>
                  </a:extLst>
                </p:cNvPr>
                <p:cNvPicPr/>
                <p:nvPr/>
              </p:nvPicPr>
              <p:blipFill>
                <a:blip r:embed="rId165"/>
                <a:stretch>
                  <a:fillRect/>
                </a:stretch>
              </p:blipFill>
              <p:spPr>
                <a:xfrm>
                  <a:off x="4335405" y="6604342"/>
                  <a:ext cx="28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6" name="Ink 105">
                  <a:extLst>
                    <a:ext uri="{FF2B5EF4-FFF2-40B4-BE49-F238E27FC236}">
                      <a16:creationId xmlns:a16="http://schemas.microsoft.com/office/drawing/2014/main" id="{71F97E3F-DB2C-6148-BD31-8367ADDE39A7}"/>
                    </a:ext>
                  </a:extLst>
                </p14:cNvPr>
                <p14:cNvContentPartPr/>
                <p14:nvPr/>
              </p14:nvContentPartPr>
              <p14:xfrm>
                <a:off x="4386525" y="6613342"/>
                <a:ext cx="63360" cy="112320"/>
              </p14:xfrm>
            </p:contentPart>
          </mc:Choice>
          <mc:Fallback xmlns="">
            <p:pic>
              <p:nvPicPr>
                <p:cNvPr id="106" name="Ink 105">
                  <a:extLst>
                    <a:ext uri="{FF2B5EF4-FFF2-40B4-BE49-F238E27FC236}">
                      <a16:creationId xmlns:a16="http://schemas.microsoft.com/office/drawing/2014/main" id="{71F97E3F-DB2C-6148-BD31-8367ADDE39A7}"/>
                    </a:ext>
                  </a:extLst>
                </p:cNvPr>
                <p:cNvPicPr/>
                <p:nvPr/>
              </p:nvPicPr>
              <p:blipFill>
                <a:blip r:embed="rId167"/>
                <a:stretch>
                  <a:fillRect/>
                </a:stretch>
              </p:blipFill>
              <p:spPr>
                <a:xfrm>
                  <a:off x="4378965" y="6605782"/>
                  <a:ext cx="784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Ink 106">
                  <a:extLst>
                    <a:ext uri="{FF2B5EF4-FFF2-40B4-BE49-F238E27FC236}">
                      <a16:creationId xmlns:a16="http://schemas.microsoft.com/office/drawing/2014/main" id="{379E9464-B711-594E-A7A4-F0312B4BBB72}"/>
                    </a:ext>
                  </a:extLst>
                </p14:cNvPr>
                <p14:cNvContentPartPr/>
                <p14:nvPr/>
              </p14:nvContentPartPr>
              <p14:xfrm>
                <a:off x="4427205" y="6537022"/>
                <a:ext cx="143640" cy="278640"/>
              </p14:xfrm>
            </p:contentPart>
          </mc:Choice>
          <mc:Fallback xmlns="">
            <p:pic>
              <p:nvPicPr>
                <p:cNvPr id="107" name="Ink 106">
                  <a:extLst>
                    <a:ext uri="{FF2B5EF4-FFF2-40B4-BE49-F238E27FC236}">
                      <a16:creationId xmlns:a16="http://schemas.microsoft.com/office/drawing/2014/main" id="{379E9464-B711-594E-A7A4-F0312B4BBB72}"/>
                    </a:ext>
                  </a:extLst>
                </p:cNvPr>
                <p:cNvPicPr/>
                <p:nvPr/>
              </p:nvPicPr>
              <p:blipFill>
                <a:blip r:embed="rId169"/>
                <a:stretch>
                  <a:fillRect/>
                </a:stretch>
              </p:blipFill>
              <p:spPr>
                <a:xfrm>
                  <a:off x="4419645" y="6529462"/>
                  <a:ext cx="158760" cy="293400"/>
                </a:xfrm>
                <a:prstGeom prst="rect">
                  <a:avLst/>
                </a:prstGeom>
              </p:spPr>
            </p:pic>
          </mc:Fallback>
        </mc:AlternateContent>
      </p:grpSp>
      <p:grpSp>
        <p:nvGrpSpPr>
          <p:cNvPr id="126" name="Group 125">
            <a:extLst>
              <a:ext uri="{FF2B5EF4-FFF2-40B4-BE49-F238E27FC236}">
                <a16:creationId xmlns:a16="http://schemas.microsoft.com/office/drawing/2014/main" id="{A771C8A7-5389-3F46-BE53-73B842FBEF61}"/>
              </a:ext>
            </a:extLst>
          </p:cNvPr>
          <p:cNvGrpSpPr/>
          <p:nvPr/>
        </p:nvGrpSpPr>
        <p:grpSpPr>
          <a:xfrm>
            <a:off x="6121365" y="6699742"/>
            <a:ext cx="84240" cy="8280"/>
            <a:chOff x="6121365" y="6699742"/>
            <a:chExt cx="84240" cy="8280"/>
          </a:xfrm>
        </p:grpSpPr>
        <mc:AlternateContent xmlns:mc="http://schemas.openxmlformats.org/markup-compatibility/2006" xmlns:p14="http://schemas.microsoft.com/office/powerpoint/2010/main">
          <mc:Choice Requires="p14">
            <p:contentPart p14:bwMode="auto" r:id="rId170">
              <p14:nvContentPartPr>
                <p14:cNvPr id="123" name="Ink 122">
                  <a:extLst>
                    <a:ext uri="{FF2B5EF4-FFF2-40B4-BE49-F238E27FC236}">
                      <a16:creationId xmlns:a16="http://schemas.microsoft.com/office/drawing/2014/main" id="{78AEECF9-5060-4443-8BC0-DA98F909FDF8}"/>
                    </a:ext>
                  </a:extLst>
                </p14:cNvPr>
                <p14:cNvContentPartPr/>
                <p14:nvPr/>
              </p14:nvContentPartPr>
              <p14:xfrm>
                <a:off x="6121365" y="6704062"/>
                <a:ext cx="11160" cy="3960"/>
              </p14:xfrm>
            </p:contentPart>
          </mc:Choice>
          <mc:Fallback xmlns="">
            <p:pic>
              <p:nvPicPr>
                <p:cNvPr id="123" name="Ink 122">
                  <a:extLst>
                    <a:ext uri="{FF2B5EF4-FFF2-40B4-BE49-F238E27FC236}">
                      <a16:creationId xmlns:a16="http://schemas.microsoft.com/office/drawing/2014/main" id="{78AEECF9-5060-4443-8BC0-DA98F909FDF8}"/>
                    </a:ext>
                  </a:extLst>
                </p:cNvPr>
                <p:cNvPicPr/>
                <p:nvPr/>
              </p:nvPicPr>
              <p:blipFill>
                <a:blip r:embed="rId171"/>
                <a:stretch>
                  <a:fillRect/>
                </a:stretch>
              </p:blipFill>
              <p:spPr>
                <a:xfrm>
                  <a:off x="6113805" y="6696502"/>
                  <a:ext cx="25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4" name="Ink 123">
                  <a:extLst>
                    <a:ext uri="{FF2B5EF4-FFF2-40B4-BE49-F238E27FC236}">
                      <a16:creationId xmlns:a16="http://schemas.microsoft.com/office/drawing/2014/main" id="{C1A1F170-5DD6-4346-9276-B092164C822F}"/>
                    </a:ext>
                  </a:extLst>
                </p14:cNvPr>
                <p14:cNvContentPartPr/>
                <p14:nvPr/>
              </p14:nvContentPartPr>
              <p14:xfrm>
                <a:off x="6198765" y="6699742"/>
                <a:ext cx="6840" cy="3960"/>
              </p14:xfrm>
            </p:contentPart>
          </mc:Choice>
          <mc:Fallback xmlns="">
            <p:pic>
              <p:nvPicPr>
                <p:cNvPr id="124" name="Ink 123">
                  <a:extLst>
                    <a:ext uri="{FF2B5EF4-FFF2-40B4-BE49-F238E27FC236}">
                      <a16:creationId xmlns:a16="http://schemas.microsoft.com/office/drawing/2014/main" id="{C1A1F170-5DD6-4346-9276-B092164C822F}"/>
                    </a:ext>
                  </a:extLst>
                </p:cNvPr>
                <p:cNvPicPr/>
                <p:nvPr/>
              </p:nvPicPr>
              <p:blipFill>
                <a:blip r:embed="rId173"/>
                <a:stretch>
                  <a:fillRect/>
                </a:stretch>
              </p:blipFill>
              <p:spPr>
                <a:xfrm>
                  <a:off x="6191205" y="6692182"/>
                  <a:ext cx="21960" cy="1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125" name="Ink 124">
                <a:extLst>
                  <a:ext uri="{FF2B5EF4-FFF2-40B4-BE49-F238E27FC236}">
                    <a16:creationId xmlns:a16="http://schemas.microsoft.com/office/drawing/2014/main" id="{14FA64F7-6574-BA4A-AF09-73039D61391B}"/>
                  </a:ext>
                </a:extLst>
              </p14:cNvPr>
              <p14:cNvContentPartPr/>
              <p14:nvPr/>
            </p14:nvContentPartPr>
            <p14:xfrm>
              <a:off x="6307845" y="6705502"/>
              <a:ext cx="4680" cy="1800"/>
            </p14:xfrm>
          </p:contentPart>
        </mc:Choice>
        <mc:Fallback xmlns="">
          <p:pic>
            <p:nvPicPr>
              <p:cNvPr id="125" name="Ink 124">
                <a:extLst>
                  <a:ext uri="{FF2B5EF4-FFF2-40B4-BE49-F238E27FC236}">
                    <a16:creationId xmlns:a16="http://schemas.microsoft.com/office/drawing/2014/main" id="{14FA64F7-6574-BA4A-AF09-73039D61391B}"/>
                  </a:ext>
                </a:extLst>
              </p:cNvPr>
              <p:cNvPicPr/>
              <p:nvPr/>
            </p:nvPicPr>
            <p:blipFill>
              <a:blip r:embed="rId175"/>
              <a:stretch>
                <a:fillRect/>
              </a:stretch>
            </p:blipFill>
            <p:spPr>
              <a:xfrm>
                <a:off x="6300285" y="6697942"/>
                <a:ext cx="198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9" name="Ink 128">
                <a:extLst>
                  <a:ext uri="{FF2B5EF4-FFF2-40B4-BE49-F238E27FC236}">
                    <a16:creationId xmlns:a16="http://schemas.microsoft.com/office/drawing/2014/main" id="{B65B0652-F848-8440-9BD6-D0E9B3EFC020}"/>
                  </a:ext>
                </a:extLst>
              </p14:cNvPr>
              <p14:cNvContentPartPr/>
              <p14:nvPr/>
            </p14:nvContentPartPr>
            <p14:xfrm>
              <a:off x="6717525" y="6587782"/>
              <a:ext cx="32040" cy="226440"/>
            </p14:xfrm>
          </p:contentPart>
        </mc:Choice>
        <mc:Fallback xmlns="">
          <p:pic>
            <p:nvPicPr>
              <p:cNvPr id="129" name="Ink 128">
                <a:extLst>
                  <a:ext uri="{FF2B5EF4-FFF2-40B4-BE49-F238E27FC236}">
                    <a16:creationId xmlns:a16="http://schemas.microsoft.com/office/drawing/2014/main" id="{B65B0652-F848-8440-9BD6-D0E9B3EFC020}"/>
                  </a:ext>
                </a:extLst>
              </p:cNvPr>
              <p:cNvPicPr/>
              <p:nvPr/>
            </p:nvPicPr>
            <p:blipFill>
              <a:blip r:embed="rId177"/>
              <a:stretch>
                <a:fillRect/>
              </a:stretch>
            </p:blipFill>
            <p:spPr>
              <a:xfrm>
                <a:off x="6709965" y="6580222"/>
                <a:ext cx="47160" cy="241560"/>
              </a:xfrm>
              <a:prstGeom prst="rect">
                <a:avLst/>
              </a:prstGeom>
            </p:spPr>
          </p:pic>
        </mc:Fallback>
      </mc:AlternateContent>
      <p:grpSp>
        <p:nvGrpSpPr>
          <p:cNvPr id="135" name="Group 134">
            <a:extLst>
              <a:ext uri="{FF2B5EF4-FFF2-40B4-BE49-F238E27FC236}">
                <a16:creationId xmlns:a16="http://schemas.microsoft.com/office/drawing/2014/main" id="{293D59BE-DBB5-F546-B3C8-F00D1B4CE111}"/>
              </a:ext>
            </a:extLst>
          </p:cNvPr>
          <p:cNvGrpSpPr/>
          <p:nvPr/>
        </p:nvGrpSpPr>
        <p:grpSpPr>
          <a:xfrm>
            <a:off x="6839205" y="6551062"/>
            <a:ext cx="555480" cy="271800"/>
            <a:chOff x="6839205" y="6551062"/>
            <a:chExt cx="555480" cy="271800"/>
          </a:xfrm>
        </p:grpSpPr>
        <mc:AlternateContent xmlns:mc="http://schemas.openxmlformats.org/markup-compatibility/2006" xmlns:p14="http://schemas.microsoft.com/office/powerpoint/2010/main">
          <mc:Choice Requires="p14">
            <p:contentPart p14:bwMode="auto" r:id="rId178">
              <p14:nvContentPartPr>
                <p14:cNvPr id="130" name="Ink 129">
                  <a:extLst>
                    <a:ext uri="{FF2B5EF4-FFF2-40B4-BE49-F238E27FC236}">
                      <a16:creationId xmlns:a16="http://schemas.microsoft.com/office/drawing/2014/main" id="{557E5DCE-4AC4-0847-BE62-BDAD74DFCA4D}"/>
                    </a:ext>
                  </a:extLst>
                </p14:cNvPr>
                <p14:cNvContentPartPr/>
                <p14:nvPr/>
              </p14:nvContentPartPr>
              <p14:xfrm>
                <a:off x="6839205" y="6628102"/>
                <a:ext cx="109080" cy="132840"/>
              </p14:xfrm>
            </p:contentPart>
          </mc:Choice>
          <mc:Fallback xmlns="">
            <p:pic>
              <p:nvPicPr>
                <p:cNvPr id="130" name="Ink 129">
                  <a:extLst>
                    <a:ext uri="{FF2B5EF4-FFF2-40B4-BE49-F238E27FC236}">
                      <a16:creationId xmlns:a16="http://schemas.microsoft.com/office/drawing/2014/main" id="{557E5DCE-4AC4-0847-BE62-BDAD74DFCA4D}"/>
                    </a:ext>
                  </a:extLst>
                </p:cNvPr>
                <p:cNvPicPr/>
                <p:nvPr/>
              </p:nvPicPr>
              <p:blipFill>
                <a:blip r:embed="rId179"/>
                <a:stretch>
                  <a:fillRect/>
                </a:stretch>
              </p:blipFill>
              <p:spPr>
                <a:xfrm>
                  <a:off x="6832005" y="6620542"/>
                  <a:ext cx="123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1" name="Ink 130">
                  <a:extLst>
                    <a:ext uri="{FF2B5EF4-FFF2-40B4-BE49-F238E27FC236}">
                      <a16:creationId xmlns:a16="http://schemas.microsoft.com/office/drawing/2014/main" id="{B137060B-9458-4246-BA47-E115FFC9FDB6}"/>
                    </a:ext>
                  </a:extLst>
                </p14:cNvPr>
                <p14:cNvContentPartPr/>
                <p14:nvPr/>
              </p14:nvContentPartPr>
              <p14:xfrm>
                <a:off x="6994725" y="6707662"/>
                <a:ext cx="1080" cy="1080"/>
              </p14:xfrm>
            </p:contentPart>
          </mc:Choice>
          <mc:Fallback xmlns="">
            <p:pic>
              <p:nvPicPr>
                <p:cNvPr id="131" name="Ink 130">
                  <a:extLst>
                    <a:ext uri="{FF2B5EF4-FFF2-40B4-BE49-F238E27FC236}">
                      <a16:creationId xmlns:a16="http://schemas.microsoft.com/office/drawing/2014/main" id="{B137060B-9458-4246-BA47-E115FFC9FDB6}"/>
                    </a:ext>
                  </a:extLst>
                </p:cNvPr>
                <p:cNvPicPr/>
                <p:nvPr/>
              </p:nvPicPr>
              <p:blipFill>
                <a:blip r:embed="rId181"/>
                <a:stretch>
                  <a:fillRect/>
                </a:stretch>
              </p:blipFill>
              <p:spPr>
                <a:xfrm>
                  <a:off x="6987165" y="6700102"/>
                  <a:ext cx="16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2" name="Ink 131">
                  <a:extLst>
                    <a:ext uri="{FF2B5EF4-FFF2-40B4-BE49-F238E27FC236}">
                      <a16:creationId xmlns:a16="http://schemas.microsoft.com/office/drawing/2014/main" id="{270F6807-DE60-F74C-9A05-FECEA2CB6E65}"/>
                    </a:ext>
                  </a:extLst>
                </p14:cNvPr>
                <p14:cNvContentPartPr/>
                <p14:nvPr/>
              </p14:nvContentPartPr>
              <p14:xfrm>
                <a:off x="7059885" y="6632062"/>
                <a:ext cx="75240" cy="155160"/>
              </p14:xfrm>
            </p:contentPart>
          </mc:Choice>
          <mc:Fallback xmlns="">
            <p:pic>
              <p:nvPicPr>
                <p:cNvPr id="132" name="Ink 131">
                  <a:extLst>
                    <a:ext uri="{FF2B5EF4-FFF2-40B4-BE49-F238E27FC236}">
                      <a16:creationId xmlns:a16="http://schemas.microsoft.com/office/drawing/2014/main" id="{270F6807-DE60-F74C-9A05-FECEA2CB6E65}"/>
                    </a:ext>
                  </a:extLst>
                </p:cNvPr>
                <p:cNvPicPr/>
                <p:nvPr/>
              </p:nvPicPr>
              <p:blipFill>
                <a:blip r:embed="rId183"/>
                <a:stretch>
                  <a:fillRect/>
                </a:stretch>
              </p:blipFill>
              <p:spPr>
                <a:xfrm>
                  <a:off x="7052325" y="6624862"/>
                  <a:ext cx="903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3" name="Ink 132">
                  <a:extLst>
                    <a:ext uri="{FF2B5EF4-FFF2-40B4-BE49-F238E27FC236}">
                      <a16:creationId xmlns:a16="http://schemas.microsoft.com/office/drawing/2014/main" id="{2AD91BFF-8974-FF4C-8542-06B02FBC22B2}"/>
                    </a:ext>
                  </a:extLst>
                </p14:cNvPr>
                <p14:cNvContentPartPr/>
                <p14:nvPr/>
              </p14:nvContentPartPr>
              <p14:xfrm>
                <a:off x="7189485" y="6626662"/>
                <a:ext cx="123840" cy="127440"/>
              </p14:xfrm>
            </p:contentPart>
          </mc:Choice>
          <mc:Fallback xmlns="">
            <p:pic>
              <p:nvPicPr>
                <p:cNvPr id="133" name="Ink 132">
                  <a:extLst>
                    <a:ext uri="{FF2B5EF4-FFF2-40B4-BE49-F238E27FC236}">
                      <a16:creationId xmlns:a16="http://schemas.microsoft.com/office/drawing/2014/main" id="{2AD91BFF-8974-FF4C-8542-06B02FBC22B2}"/>
                    </a:ext>
                  </a:extLst>
                </p:cNvPr>
                <p:cNvPicPr/>
                <p:nvPr/>
              </p:nvPicPr>
              <p:blipFill>
                <a:blip r:embed="rId185"/>
                <a:stretch>
                  <a:fillRect/>
                </a:stretch>
              </p:blipFill>
              <p:spPr>
                <a:xfrm>
                  <a:off x="7181925" y="6619102"/>
                  <a:ext cx="138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4" name="Ink 133">
                  <a:extLst>
                    <a:ext uri="{FF2B5EF4-FFF2-40B4-BE49-F238E27FC236}">
                      <a16:creationId xmlns:a16="http://schemas.microsoft.com/office/drawing/2014/main" id="{BE7E1F2A-A6B3-C940-A4CC-4A34AC0E6D98}"/>
                    </a:ext>
                  </a:extLst>
                </p14:cNvPr>
                <p14:cNvContentPartPr/>
                <p14:nvPr/>
              </p14:nvContentPartPr>
              <p14:xfrm>
                <a:off x="7306485" y="6551062"/>
                <a:ext cx="88200" cy="271800"/>
              </p14:xfrm>
            </p:contentPart>
          </mc:Choice>
          <mc:Fallback xmlns="">
            <p:pic>
              <p:nvPicPr>
                <p:cNvPr id="134" name="Ink 133">
                  <a:extLst>
                    <a:ext uri="{FF2B5EF4-FFF2-40B4-BE49-F238E27FC236}">
                      <a16:creationId xmlns:a16="http://schemas.microsoft.com/office/drawing/2014/main" id="{BE7E1F2A-A6B3-C940-A4CC-4A34AC0E6D98}"/>
                    </a:ext>
                  </a:extLst>
                </p:cNvPr>
                <p:cNvPicPr/>
                <p:nvPr/>
              </p:nvPicPr>
              <p:blipFill>
                <a:blip r:embed="rId187"/>
                <a:stretch>
                  <a:fillRect/>
                </a:stretch>
              </p:blipFill>
              <p:spPr>
                <a:xfrm>
                  <a:off x="7298925" y="6543502"/>
                  <a:ext cx="103320" cy="286920"/>
                </a:xfrm>
                <a:prstGeom prst="rect">
                  <a:avLst/>
                </a:prstGeom>
              </p:spPr>
            </p:pic>
          </mc:Fallback>
        </mc:AlternateContent>
      </p:grpSp>
      <p:grpSp>
        <p:nvGrpSpPr>
          <p:cNvPr id="137" name="Group 136">
            <a:extLst>
              <a:ext uri="{FF2B5EF4-FFF2-40B4-BE49-F238E27FC236}">
                <a16:creationId xmlns:a16="http://schemas.microsoft.com/office/drawing/2014/main" id="{2D859056-C02C-CB40-8FBC-20B1F28CAF36}"/>
              </a:ext>
            </a:extLst>
          </p:cNvPr>
          <p:cNvGrpSpPr/>
          <p:nvPr/>
        </p:nvGrpSpPr>
        <p:grpSpPr>
          <a:xfrm>
            <a:off x="4573365" y="6528382"/>
            <a:ext cx="1401840" cy="263880"/>
            <a:chOff x="4573365" y="6528382"/>
            <a:chExt cx="1401840" cy="263880"/>
          </a:xfrm>
        </p:grpSpPr>
        <mc:AlternateContent xmlns:mc="http://schemas.openxmlformats.org/markup-compatibility/2006" xmlns:p14="http://schemas.microsoft.com/office/powerpoint/2010/main">
          <mc:Choice Requires="p14">
            <p:contentPart p14:bwMode="auto" r:id="rId188">
              <p14:nvContentPartPr>
                <p14:cNvPr id="109" name="Ink 108">
                  <a:extLst>
                    <a:ext uri="{FF2B5EF4-FFF2-40B4-BE49-F238E27FC236}">
                      <a16:creationId xmlns:a16="http://schemas.microsoft.com/office/drawing/2014/main" id="{88D60A99-2413-744E-99F1-8475BAB5F0B9}"/>
                    </a:ext>
                  </a:extLst>
                </p14:cNvPr>
                <p14:cNvContentPartPr/>
                <p14:nvPr/>
              </p14:nvContentPartPr>
              <p14:xfrm>
                <a:off x="4590285" y="6578422"/>
                <a:ext cx="64080" cy="208080"/>
              </p14:xfrm>
            </p:contentPart>
          </mc:Choice>
          <mc:Fallback xmlns="">
            <p:pic>
              <p:nvPicPr>
                <p:cNvPr id="109" name="Ink 108">
                  <a:extLst>
                    <a:ext uri="{FF2B5EF4-FFF2-40B4-BE49-F238E27FC236}">
                      <a16:creationId xmlns:a16="http://schemas.microsoft.com/office/drawing/2014/main" id="{88D60A99-2413-744E-99F1-8475BAB5F0B9}"/>
                    </a:ext>
                  </a:extLst>
                </p:cNvPr>
                <p:cNvPicPr/>
                <p:nvPr/>
              </p:nvPicPr>
              <p:blipFill>
                <a:blip r:embed="rId189"/>
                <a:stretch>
                  <a:fillRect/>
                </a:stretch>
              </p:blipFill>
              <p:spPr>
                <a:xfrm>
                  <a:off x="4582725" y="6570862"/>
                  <a:ext cx="79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Ink 109">
                  <a:extLst>
                    <a:ext uri="{FF2B5EF4-FFF2-40B4-BE49-F238E27FC236}">
                      <a16:creationId xmlns:a16="http://schemas.microsoft.com/office/drawing/2014/main" id="{177CB32F-56D3-024E-8841-B1D21862B21E}"/>
                    </a:ext>
                  </a:extLst>
                </p14:cNvPr>
                <p14:cNvContentPartPr/>
                <p14:nvPr/>
              </p14:nvContentPartPr>
              <p14:xfrm>
                <a:off x="4682445" y="6612622"/>
                <a:ext cx="80280" cy="149040"/>
              </p14:xfrm>
            </p:contentPart>
          </mc:Choice>
          <mc:Fallback xmlns="">
            <p:pic>
              <p:nvPicPr>
                <p:cNvPr id="110" name="Ink 109">
                  <a:extLst>
                    <a:ext uri="{FF2B5EF4-FFF2-40B4-BE49-F238E27FC236}">
                      <a16:creationId xmlns:a16="http://schemas.microsoft.com/office/drawing/2014/main" id="{177CB32F-56D3-024E-8841-B1D21862B21E}"/>
                    </a:ext>
                  </a:extLst>
                </p:cNvPr>
                <p:cNvPicPr/>
                <p:nvPr/>
              </p:nvPicPr>
              <p:blipFill>
                <a:blip r:embed="rId191"/>
                <a:stretch>
                  <a:fillRect/>
                </a:stretch>
              </p:blipFill>
              <p:spPr>
                <a:xfrm>
                  <a:off x="4674885" y="6605062"/>
                  <a:ext cx="95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1" name="Ink 110">
                  <a:extLst>
                    <a:ext uri="{FF2B5EF4-FFF2-40B4-BE49-F238E27FC236}">
                      <a16:creationId xmlns:a16="http://schemas.microsoft.com/office/drawing/2014/main" id="{8004D386-DE52-6444-BA85-C17E513695BD}"/>
                    </a:ext>
                  </a:extLst>
                </p14:cNvPr>
                <p14:cNvContentPartPr/>
                <p14:nvPr/>
              </p14:nvContentPartPr>
              <p14:xfrm>
                <a:off x="4838325" y="6686782"/>
                <a:ext cx="360" cy="3240"/>
              </p14:xfrm>
            </p:contentPart>
          </mc:Choice>
          <mc:Fallback xmlns="">
            <p:pic>
              <p:nvPicPr>
                <p:cNvPr id="111" name="Ink 110">
                  <a:extLst>
                    <a:ext uri="{FF2B5EF4-FFF2-40B4-BE49-F238E27FC236}">
                      <a16:creationId xmlns:a16="http://schemas.microsoft.com/office/drawing/2014/main" id="{8004D386-DE52-6444-BA85-C17E513695BD}"/>
                    </a:ext>
                  </a:extLst>
                </p:cNvPr>
                <p:cNvPicPr/>
                <p:nvPr/>
              </p:nvPicPr>
              <p:blipFill>
                <a:blip r:embed="rId193"/>
                <a:stretch>
                  <a:fillRect/>
                </a:stretch>
              </p:blipFill>
              <p:spPr>
                <a:xfrm>
                  <a:off x="4830765" y="6679582"/>
                  <a:ext cx="15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2" name="Ink 111">
                  <a:extLst>
                    <a:ext uri="{FF2B5EF4-FFF2-40B4-BE49-F238E27FC236}">
                      <a16:creationId xmlns:a16="http://schemas.microsoft.com/office/drawing/2014/main" id="{E5D37D60-1E2B-134D-848D-96F6694EED38}"/>
                    </a:ext>
                  </a:extLst>
                </p14:cNvPr>
                <p14:cNvContentPartPr/>
                <p14:nvPr/>
              </p14:nvContentPartPr>
              <p14:xfrm>
                <a:off x="4878645" y="6653662"/>
                <a:ext cx="13680" cy="112320"/>
              </p14:xfrm>
            </p:contentPart>
          </mc:Choice>
          <mc:Fallback xmlns="">
            <p:pic>
              <p:nvPicPr>
                <p:cNvPr id="112" name="Ink 111">
                  <a:extLst>
                    <a:ext uri="{FF2B5EF4-FFF2-40B4-BE49-F238E27FC236}">
                      <a16:creationId xmlns:a16="http://schemas.microsoft.com/office/drawing/2014/main" id="{E5D37D60-1E2B-134D-848D-96F6694EED38}"/>
                    </a:ext>
                  </a:extLst>
                </p:cNvPr>
                <p:cNvPicPr/>
                <p:nvPr/>
              </p:nvPicPr>
              <p:blipFill>
                <a:blip r:embed="rId195"/>
                <a:stretch>
                  <a:fillRect/>
                </a:stretch>
              </p:blipFill>
              <p:spPr>
                <a:xfrm>
                  <a:off x="4871085" y="6646102"/>
                  <a:ext cx="288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3" name="Ink 112">
                  <a:extLst>
                    <a:ext uri="{FF2B5EF4-FFF2-40B4-BE49-F238E27FC236}">
                      <a16:creationId xmlns:a16="http://schemas.microsoft.com/office/drawing/2014/main" id="{1AABF782-CCB7-D145-9508-25E567363EC1}"/>
                    </a:ext>
                  </a:extLst>
                </p14:cNvPr>
                <p14:cNvContentPartPr/>
                <p14:nvPr/>
              </p14:nvContentPartPr>
              <p14:xfrm>
                <a:off x="4939845" y="6639622"/>
                <a:ext cx="86760" cy="125280"/>
              </p14:xfrm>
            </p:contentPart>
          </mc:Choice>
          <mc:Fallback xmlns="">
            <p:pic>
              <p:nvPicPr>
                <p:cNvPr id="113" name="Ink 112">
                  <a:extLst>
                    <a:ext uri="{FF2B5EF4-FFF2-40B4-BE49-F238E27FC236}">
                      <a16:creationId xmlns:a16="http://schemas.microsoft.com/office/drawing/2014/main" id="{1AABF782-CCB7-D145-9508-25E567363EC1}"/>
                    </a:ext>
                  </a:extLst>
                </p:cNvPr>
                <p:cNvPicPr/>
                <p:nvPr/>
              </p:nvPicPr>
              <p:blipFill>
                <a:blip r:embed="rId197"/>
                <a:stretch>
                  <a:fillRect/>
                </a:stretch>
              </p:blipFill>
              <p:spPr>
                <a:xfrm>
                  <a:off x="4932285" y="6632062"/>
                  <a:ext cx="1018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4" name="Ink 113">
                  <a:extLst>
                    <a:ext uri="{FF2B5EF4-FFF2-40B4-BE49-F238E27FC236}">
                      <a16:creationId xmlns:a16="http://schemas.microsoft.com/office/drawing/2014/main" id="{9245F2E6-4ED2-804F-94D1-ABAB87520003}"/>
                    </a:ext>
                  </a:extLst>
                </p14:cNvPr>
                <p14:cNvContentPartPr/>
                <p14:nvPr/>
              </p14:nvContentPartPr>
              <p14:xfrm>
                <a:off x="5046045" y="6568702"/>
                <a:ext cx="77400" cy="209160"/>
              </p14:xfrm>
            </p:contentPart>
          </mc:Choice>
          <mc:Fallback xmlns="">
            <p:pic>
              <p:nvPicPr>
                <p:cNvPr id="114" name="Ink 113">
                  <a:extLst>
                    <a:ext uri="{FF2B5EF4-FFF2-40B4-BE49-F238E27FC236}">
                      <a16:creationId xmlns:a16="http://schemas.microsoft.com/office/drawing/2014/main" id="{9245F2E6-4ED2-804F-94D1-ABAB87520003}"/>
                    </a:ext>
                  </a:extLst>
                </p:cNvPr>
                <p:cNvPicPr/>
                <p:nvPr/>
              </p:nvPicPr>
              <p:blipFill>
                <a:blip r:embed="rId199"/>
                <a:stretch>
                  <a:fillRect/>
                </a:stretch>
              </p:blipFill>
              <p:spPr>
                <a:xfrm>
                  <a:off x="5038485" y="6561142"/>
                  <a:ext cx="92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5" name="Ink 114">
                  <a:extLst>
                    <a:ext uri="{FF2B5EF4-FFF2-40B4-BE49-F238E27FC236}">
                      <a16:creationId xmlns:a16="http://schemas.microsoft.com/office/drawing/2014/main" id="{ABA73F04-D577-E745-8EC0-18AD7D659D48}"/>
                    </a:ext>
                  </a:extLst>
                </p14:cNvPr>
                <p14:cNvContentPartPr/>
                <p14:nvPr/>
              </p14:nvContentPartPr>
              <p14:xfrm>
                <a:off x="5187885" y="6670582"/>
                <a:ext cx="23040" cy="25920"/>
              </p14:xfrm>
            </p:contentPart>
          </mc:Choice>
          <mc:Fallback xmlns="">
            <p:pic>
              <p:nvPicPr>
                <p:cNvPr id="115" name="Ink 114">
                  <a:extLst>
                    <a:ext uri="{FF2B5EF4-FFF2-40B4-BE49-F238E27FC236}">
                      <a16:creationId xmlns:a16="http://schemas.microsoft.com/office/drawing/2014/main" id="{ABA73F04-D577-E745-8EC0-18AD7D659D48}"/>
                    </a:ext>
                  </a:extLst>
                </p:cNvPr>
                <p:cNvPicPr/>
                <p:nvPr/>
              </p:nvPicPr>
              <p:blipFill>
                <a:blip r:embed="rId201"/>
                <a:stretch>
                  <a:fillRect/>
                </a:stretch>
              </p:blipFill>
              <p:spPr>
                <a:xfrm>
                  <a:off x="5180325" y="6663022"/>
                  <a:ext cx="381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6" name="Ink 115">
                  <a:extLst>
                    <a:ext uri="{FF2B5EF4-FFF2-40B4-BE49-F238E27FC236}">
                      <a16:creationId xmlns:a16="http://schemas.microsoft.com/office/drawing/2014/main" id="{6D5061AA-D47A-0D47-9187-0C88493AE90A}"/>
                    </a:ext>
                  </a:extLst>
                </p14:cNvPr>
                <p14:cNvContentPartPr/>
                <p14:nvPr/>
              </p14:nvContentPartPr>
              <p14:xfrm>
                <a:off x="5244045" y="6566902"/>
                <a:ext cx="54720" cy="205560"/>
              </p14:xfrm>
            </p:contentPart>
          </mc:Choice>
          <mc:Fallback xmlns="">
            <p:pic>
              <p:nvPicPr>
                <p:cNvPr id="116" name="Ink 115">
                  <a:extLst>
                    <a:ext uri="{FF2B5EF4-FFF2-40B4-BE49-F238E27FC236}">
                      <a16:creationId xmlns:a16="http://schemas.microsoft.com/office/drawing/2014/main" id="{6D5061AA-D47A-0D47-9187-0C88493AE90A}"/>
                    </a:ext>
                  </a:extLst>
                </p:cNvPr>
                <p:cNvPicPr/>
                <p:nvPr/>
              </p:nvPicPr>
              <p:blipFill>
                <a:blip r:embed="rId203"/>
                <a:stretch>
                  <a:fillRect/>
                </a:stretch>
              </p:blipFill>
              <p:spPr>
                <a:xfrm>
                  <a:off x="5236485" y="6559342"/>
                  <a:ext cx="698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7" name="Ink 116">
                  <a:extLst>
                    <a:ext uri="{FF2B5EF4-FFF2-40B4-BE49-F238E27FC236}">
                      <a16:creationId xmlns:a16="http://schemas.microsoft.com/office/drawing/2014/main" id="{263A3D14-6DBB-3C4B-9C4F-B61603F6806D}"/>
                    </a:ext>
                  </a:extLst>
                </p14:cNvPr>
                <p14:cNvContentPartPr/>
                <p14:nvPr/>
              </p14:nvContentPartPr>
              <p14:xfrm>
                <a:off x="5374365" y="6622702"/>
                <a:ext cx="74160" cy="123480"/>
              </p14:xfrm>
            </p:contentPart>
          </mc:Choice>
          <mc:Fallback xmlns="">
            <p:pic>
              <p:nvPicPr>
                <p:cNvPr id="117" name="Ink 116">
                  <a:extLst>
                    <a:ext uri="{FF2B5EF4-FFF2-40B4-BE49-F238E27FC236}">
                      <a16:creationId xmlns:a16="http://schemas.microsoft.com/office/drawing/2014/main" id="{263A3D14-6DBB-3C4B-9C4F-B61603F6806D}"/>
                    </a:ext>
                  </a:extLst>
                </p:cNvPr>
                <p:cNvPicPr/>
                <p:nvPr/>
              </p:nvPicPr>
              <p:blipFill>
                <a:blip r:embed="rId205"/>
                <a:stretch>
                  <a:fillRect/>
                </a:stretch>
              </p:blipFill>
              <p:spPr>
                <a:xfrm>
                  <a:off x="5366805" y="6615142"/>
                  <a:ext cx="89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8" name="Ink 117">
                  <a:extLst>
                    <a:ext uri="{FF2B5EF4-FFF2-40B4-BE49-F238E27FC236}">
                      <a16:creationId xmlns:a16="http://schemas.microsoft.com/office/drawing/2014/main" id="{5813BCEE-F3DD-AA44-AF28-104B011C7298}"/>
                    </a:ext>
                  </a:extLst>
                </p14:cNvPr>
                <p14:cNvContentPartPr/>
                <p14:nvPr/>
              </p14:nvContentPartPr>
              <p14:xfrm>
                <a:off x="5497485" y="6720262"/>
                <a:ext cx="21600" cy="11520"/>
              </p14:xfrm>
            </p:contentPart>
          </mc:Choice>
          <mc:Fallback xmlns="">
            <p:pic>
              <p:nvPicPr>
                <p:cNvPr id="118" name="Ink 117">
                  <a:extLst>
                    <a:ext uri="{FF2B5EF4-FFF2-40B4-BE49-F238E27FC236}">
                      <a16:creationId xmlns:a16="http://schemas.microsoft.com/office/drawing/2014/main" id="{5813BCEE-F3DD-AA44-AF28-104B011C7298}"/>
                    </a:ext>
                  </a:extLst>
                </p:cNvPr>
                <p:cNvPicPr/>
                <p:nvPr/>
              </p:nvPicPr>
              <p:blipFill>
                <a:blip r:embed="rId207"/>
                <a:stretch>
                  <a:fillRect/>
                </a:stretch>
              </p:blipFill>
              <p:spPr>
                <a:xfrm>
                  <a:off x="5489925" y="6712702"/>
                  <a:ext cx="36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9" name="Ink 118">
                  <a:extLst>
                    <a:ext uri="{FF2B5EF4-FFF2-40B4-BE49-F238E27FC236}">
                      <a16:creationId xmlns:a16="http://schemas.microsoft.com/office/drawing/2014/main" id="{79AF092A-8090-1049-B766-D1E0E7E882A7}"/>
                    </a:ext>
                  </a:extLst>
                </p14:cNvPr>
                <p14:cNvContentPartPr/>
                <p14:nvPr/>
              </p14:nvContentPartPr>
              <p14:xfrm>
                <a:off x="5550765" y="6619462"/>
                <a:ext cx="84600" cy="123840"/>
              </p14:xfrm>
            </p:contentPart>
          </mc:Choice>
          <mc:Fallback xmlns="">
            <p:pic>
              <p:nvPicPr>
                <p:cNvPr id="119" name="Ink 118">
                  <a:extLst>
                    <a:ext uri="{FF2B5EF4-FFF2-40B4-BE49-F238E27FC236}">
                      <a16:creationId xmlns:a16="http://schemas.microsoft.com/office/drawing/2014/main" id="{79AF092A-8090-1049-B766-D1E0E7E882A7}"/>
                    </a:ext>
                  </a:extLst>
                </p:cNvPr>
                <p:cNvPicPr/>
                <p:nvPr/>
              </p:nvPicPr>
              <p:blipFill>
                <a:blip r:embed="rId209"/>
                <a:stretch>
                  <a:fillRect/>
                </a:stretch>
              </p:blipFill>
              <p:spPr>
                <a:xfrm>
                  <a:off x="5543205" y="6611902"/>
                  <a:ext cx="99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0" name="Ink 119">
                  <a:extLst>
                    <a:ext uri="{FF2B5EF4-FFF2-40B4-BE49-F238E27FC236}">
                      <a16:creationId xmlns:a16="http://schemas.microsoft.com/office/drawing/2014/main" id="{DD3130DB-0314-D645-918B-3AC7D2F9A97D}"/>
                    </a:ext>
                  </a:extLst>
                </p14:cNvPr>
                <p14:cNvContentPartPr/>
                <p14:nvPr/>
              </p14:nvContentPartPr>
              <p14:xfrm>
                <a:off x="5720325" y="6605422"/>
                <a:ext cx="67320" cy="140400"/>
              </p14:xfrm>
            </p:contentPart>
          </mc:Choice>
          <mc:Fallback xmlns="">
            <p:pic>
              <p:nvPicPr>
                <p:cNvPr id="120" name="Ink 119">
                  <a:extLst>
                    <a:ext uri="{FF2B5EF4-FFF2-40B4-BE49-F238E27FC236}">
                      <a16:creationId xmlns:a16="http://schemas.microsoft.com/office/drawing/2014/main" id="{DD3130DB-0314-D645-918B-3AC7D2F9A97D}"/>
                    </a:ext>
                  </a:extLst>
                </p:cNvPr>
                <p:cNvPicPr/>
                <p:nvPr/>
              </p:nvPicPr>
              <p:blipFill>
                <a:blip r:embed="rId211"/>
                <a:stretch>
                  <a:fillRect/>
                </a:stretch>
              </p:blipFill>
              <p:spPr>
                <a:xfrm>
                  <a:off x="5712765" y="6597862"/>
                  <a:ext cx="82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1" name="Ink 120">
                  <a:extLst>
                    <a:ext uri="{FF2B5EF4-FFF2-40B4-BE49-F238E27FC236}">
                      <a16:creationId xmlns:a16="http://schemas.microsoft.com/office/drawing/2014/main" id="{D4BFD1DA-BE15-EB4C-8BB0-55ACAC0C5F6A}"/>
                    </a:ext>
                  </a:extLst>
                </p14:cNvPr>
                <p14:cNvContentPartPr/>
                <p14:nvPr/>
              </p14:nvContentPartPr>
              <p14:xfrm>
                <a:off x="5830125" y="6528382"/>
                <a:ext cx="65520" cy="263880"/>
              </p14:xfrm>
            </p:contentPart>
          </mc:Choice>
          <mc:Fallback xmlns="">
            <p:pic>
              <p:nvPicPr>
                <p:cNvPr id="121" name="Ink 120">
                  <a:extLst>
                    <a:ext uri="{FF2B5EF4-FFF2-40B4-BE49-F238E27FC236}">
                      <a16:creationId xmlns:a16="http://schemas.microsoft.com/office/drawing/2014/main" id="{D4BFD1DA-BE15-EB4C-8BB0-55ACAC0C5F6A}"/>
                    </a:ext>
                  </a:extLst>
                </p:cNvPr>
                <p:cNvPicPr/>
                <p:nvPr/>
              </p:nvPicPr>
              <p:blipFill>
                <a:blip r:embed="rId213"/>
                <a:stretch>
                  <a:fillRect/>
                </a:stretch>
              </p:blipFill>
              <p:spPr>
                <a:xfrm>
                  <a:off x="5822565" y="6520822"/>
                  <a:ext cx="806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2" name="Ink 121">
                  <a:extLst>
                    <a:ext uri="{FF2B5EF4-FFF2-40B4-BE49-F238E27FC236}">
                      <a16:creationId xmlns:a16="http://schemas.microsoft.com/office/drawing/2014/main" id="{A5574CE9-0345-A346-81AC-A5211473382D}"/>
                    </a:ext>
                  </a:extLst>
                </p14:cNvPr>
                <p14:cNvContentPartPr/>
                <p14:nvPr/>
              </p14:nvContentPartPr>
              <p14:xfrm>
                <a:off x="5969085" y="6709822"/>
                <a:ext cx="6120" cy="9000"/>
              </p14:xfrm>
            </p:contentPart>
          </mc:Choice>
          <mc:Fallback xmlns="">
            <p:pic>
              <p:nvPicPr>
                <p:cNvPr id="122" name="Ink 121">
                  <a:extLst>
                    <a:ext uri="{FF2B5EF4-FFF2-40B4-BE49-F238E27FC236}">
                      <a16:creationId xmlns:a16="http://schemas.microsoft.com/office/drawing/2014/main" id="{A5574CE9-0345-A346-81AC-A5211473382D}"/>
                    </a:ext>
                  </a:extLst>
                </p:cNvPr>
                <p:cNvPicPr/>
                <p:nvPr/>
              </p:nvPicPr>
              <p:blipFill>
                <a:blip r:embed="rId215"/>
                <a:stretch>
                  <a:fillRect/>
                </a:stretch>
              </p:blipFill>
              <p:spPr>
                <a:xfrm>
                  <a:off x="5961525" y="6702262"/>
                  <a:ext cx="21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6" name="Ink 135">
                  <a:extLst>
                    <a:ext uri="{FF2B5EF4-FFF2-40B4-BE49-F238E27FC236}">
                      <a16:creationId xmlns:a16="http://schemas.microsoft.com/office/drawing/2014/main" id="{A515006A-0104-8443-B62B-D61F51BEDF57}"/>
                    </a:ext>
                  </a:extLst>
                </p14:cNvPr>
                <p14:cNvContentPartPr/>
                <p14:nvPr/>
              </p14:nvContentPartPr>
              <p14:xfrm>
                <a:off x="4573365" y="6533062"/>
                <a:ext cx="191880" cy="25200"/>
              </p14:xfrm>
            </p:contentPart>
          </mc:Choice>
          <mc:Fallback xmlns="">
            <p:pic>
              <p:nvPicPr>
                <p:cNvPr id="136" name="Ink 135">
                  <a:extLst>
                    <a:ext uri="{FF2B5EF4-FFF2-40B4-BE49-F238E27FC236}">
                      <a16:creationId xmlns:a16="http://schemas.microsoft.com/office/drawing/2014/main" id="{A515006A-0104-8443-B62B-D61F51BEDF57}"/>
                    </a:ext>
                  </a:extLst>
                </p:cNvPr>
                <p:cNvPicPr/>
                <p:nvPr/>
              </p:nvPicPr>
              <p:blipFill>
                <a:blip r:embed="rId217"/>
                <a:stretch>
                  <a:fillRect/>
                </a:stretch>
              </p:blipFill>
              <p:spPr>
                <a:xfrm>
                  <a:off x="4565805" y="6525502"/>
                  <a:ext cx="20664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138" name="Ink 137">
                <a:extLst>
                  <a:ext uri="{FF2B5EF4-FFF2-40B4-BE49-F238E27FC236}">
                    <a16:creationId xmlns:a16="http://schemas.microsoft.com/office/drawing/2014/main" id="{834A2290-E728-F64A-A7A3-75360C81B484}"/>
                  </a:ext>
                </a:extLst>
              </p14:cNvPr>
              <p14:cNvContentPartPr/>
              <p14:nvPr/>
            </p14:nvContentPartPr>
            <p14:xfrm>
              <a:off x="7067805" y="6503902"/>
              <a:ext cx="311400" cy="18720"/>
            </p14:xfrm>
          </p:contentPart>
        </mc:Choice>
        <mc:Fallback xmlns="">
          <p:pic>
            <p:nvPicPr>
              <p:cNvPr id="138" name="Ink 137">
                <a:extLst>
                  <a:ext uri="{FF2B5EF4-FFF2-40B4-BE49-F238E27FC236}">
                    <a16:creationId xmlns:a16="http://schemas.microsoft.com/office/drawing/2014/main" id="{834A2290-E728-F64A-A7A3-75360C81B484}"/>
                  </a:ext>
                </a:extLst>
              </p:cNvPr>
              <p:cNvPicPr/>
              <p:nvPr/>
            </p:nvPicPr>
            <p:blipFill>
              <a:blip r:embed="rId219"/>
              <a:stretch>
                <a:fillRect/>
              </a:stretch>
            </p:blipFill>
            <p:spPr>
              <a:xfrm>
                <a:off x="7060245" y="6496702"/>
                <a:ext cx="326520" cy="33840"/>
              </a:xfrm>
              <a:prstGeom prst="rect">
                <a:avLst/>
              </a:prstGeom>
            </p:spPr>
          </p:pic>
        </mc:Fallback>
      </mc:AlternateContent>
      <p:grpSp>
        <p:nvGrpSpPr>
          <p:cNvPr id="141" name="Group 140">
            <a:extLst>
              <a:ext uri="{FF2B5EF4-FFF2-40B4-BE49-F238E27FC236}">
                <a16:creationId xmlns:a16="http://schemas.microsoft.com/office/drawing/2014/main" id="{9F20912A-D183-954A-AD7C-D10945E1A602}"/>
              </a:ext>
            </a:extLst>
          </p:cNvPr>
          <p:cNvGrpSpPr/>
          <p:nvPr/>
        </p:nvGrpSpPr>
        <p:grpSpPr>
          <a:xfrm>
            <a:off x="7615005" y="6665542"/>
            <a:ext cx="110160" cy="73440"/>
            <a:chOff x="7615005" y="6665542"/>
            <a:chExt cx="110160" cy="73440"/>
          </a:xfrm>
        </p:grpSpPr>
        <mc:AlternateContent xmlns:mc="http://schemas.openxmlformats.org/markup-compatibility/2006" xmlns:p14="http://schemas.microsoft.com/office/powerpoint/2010/main">
          <mc:Choice Requires="p14">
            <p:contentPart p14:bwMode="auto" r:id="rId220">
              <p14:nvContentPartPr>
                <p14:cNvPr id="139" name="Ink 138">
                  <a:extLst>
                    <a:ext uri="{FF2B5EF4-FFF2-40B4-BE49-F238E27FC236}">
                      <a16:creationId xmlns:a16="http://schemas.microsoft.com/office/drawing/2014/main" id="{CA4DC197-03C8-534D-B380-AC208887E864}"/>
                    </a:ext>
                  </a:extLst>
                </p14:cNvPr>
                <p14:cNvContentPartPr/>
                <p14:nvPr/>
              </p14:nvContentPartPr>
              <p14:xfrm>
                <a:off x="7615005" y="6665542"/>
                <a:ext cx="83160" cy="3240"/>
              </p14:xfrm>
            </p:contentPart>
          </mc:Choice>
          <mc:Fallback xmlns="">
            <p:pic>
              <p:nvPicPr>
                <p:cNvPr id="139" name="Ink 138">
                  <a:extLst>
                    <a:ext uri="{FF2B5EF4-FFF2-40B4-BE49-F238E27FC236}">
                      <a16:creationId xmlns:a16="http://schemas.microsoft.com/office/drawing/2014/main" id="{CA4DC197-03C8-534D-B380-AC208887E864}"/>
                    </a:ext>
                  </a:extLst>
                </p:cNvPr>
                <p:cNvPicPr/>
                <p:nvPr/>
              </p:nvPicPr>
              <p:blipFill>
                <a:blip r:embed="rId221"/>
                <a:stretch>
                  <a:fillRect/>
                </a:stretch>
              </p:blipFill>
              <p:spPr>
                <a:xfrm>
                  <a:off x="7607445" y="6657982"/>
                  <a:ext cx="982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0" name="Ink 139">
                  <a:extLst>
                    <a:ext uri="{FF2B5EF4-FFF2-40B4-BE49-F238E27FC236}">
                      <a16:creationId xmlns:a16="http://schemas.microsoft.com/office/drawing/2014/main" id="{7C4F6D94-8169-1141-A8EA-79CA6E847E31}"/>
                    </a:ext>
                  </a:extLst>
                </p14:cNvPr>
                <p14:cNvContentPartPr/>
                <p14:nvPr/>
              </p14:nvContentPartPr>
              <p14:xfrm>
                <a:off x="7631205" y="6737182"/>
                <a:ext cx="93960" cy="1800"/>
              </p14:xfrm>
            </p:contentPart>
          </mc:Choice>
          <mc:Fallback xmlns="">
            <p:pic>
              <p:nvPicPr>
                <p:cNvPr id="140" name="Ink 139">
                  <a:extLst>
                    <a:ext uri="{FF2B5EF4-FFF2-40B4-BE49-F238E27FC236}">
                      <a16:creationId xmlns:a16="http://schemas.microsoft.com/office/drawing/2014/main" id="{7C4F6D94-8169-1141-A8EA-79CA6E847E31}"/>
                    </a:ext>
                  </a:extLst>
                </p:cNvPr>
                <p:cNvPicPr/>
                <p:nvPr/>
              </p:nvPicPr>
              <p:blipFill>
                <a:blip r:embed="rId223"/>
                <a:stretch>
                  <a:fillRect/>
                </a:stretch>
              </p:blipFill>
              <p:spPr>
                <a:xfrm>
                  <a:off x="7623645" y="6729622"/>
                  <a:ext cx="109080" cy="1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42" name="Ink 141">
                <a:extLst>
                  <a:ext uri="{FF2B5EF4-FFF2-40B4-BE49-F238E27FC236}">
                    <a16:creationId xmlns:a16="http://schemas.microsoft.com/office/drawing/2014/main" id="{387DD7EE-65AF-C04A-BAC6-6C03B73AFF4D}"/>
                  </a:ext>
                </a:extLst>
              </p14:cNvPr>
              <p14:cNvContentPartPr/>
              <p14:nvPr/>
            </p14:nvContentPartPr>
            <p14:xfrm>
              <a:off x="7945125" y="6607942"/>
              <a:ext cx="88560" cy="177840"/>
            </p14:xfrm>
          </p:contentPart>
        </mc:Choice>
        <mc:Fallback xmlns="">
          <p:pic>
            <p:nvPicPr>
              <p:cNvPr id="142" name="Ink 141">
                <a:extLst>
                  <a:ext uri="{FF2B5EF4-FFF2-40B4-BE49-F238E27FC236}">
                    <a16:creationId xmlns:a16="http://schemas.microsoft.com/office/drawing/2014/main" id="{387DD7EE-65AF-C04A-BAC6-6C03B73AFF4D}"/>
                  </a:ext>
                </a:extLst>
              </p:cNvPr>
              <p:cNvPicPr/>
              <p:nvPr/>
            </p:nvPicPr>
            <p:blipFill>
              <a:blip r:embed="rId225"/>
              <a:stretch>
                <a:fillRect/>
              </a:stretch>
            </p:blipFill>
            <p:spPr>
              <a:xfrm>
                <a:off x="7937565" y="6600382"/>
                <a:ext cx="103680" cy="192960"/>
              </a:xfrm>
              <a:prstGeom prst="rect">
                <a:avLst/>
              </a:prstGeom>
            </p:spPr>
          </p:pic>
        </mc:Fallback>
      </mc:AlternateContent>
      <p:grpSp>
        <p:nvGrpSpPr>
          <p:cNvPr id="146" name="Group 145">
            <a:extLst>
              <a:ext uri="{FF2B5EF4-FFF2-40B4-BE49-F238E27FC236}">
                <a16:creationId xmlns:a16="http://schemas.microsoft.com/office/drawing/2014/main" id="{F5BA22F4-B1B7-A141-AAB3-131ACD34C3B2}"/>
              </a:ext>
            </a:extLst>
          </p:cNvPr>
          <p:cNvGrpSpPr/>
          <p:nvPr/>
        </p:nvGrpSpPr>
        <p:grpSpPr>
          <a:xfrm>
            <a:off x="8133765" y="6625942"/>
            <a:ext cx="321840" cy="174600"/>
            <a:chOff x="8133765" y="6625942"/>
            <a:chExt cx="321840" cy="174600"/>
          </a:xfrm>
        </p:grpSpPr>
        <mc:AlternateContent xmlns:mc="http://schemas.openxmlformats.org/markup-compatibility/2006" xmlns:p14="http://schemas.microsoft.com/office/powerpoint/2010/main">
          <mc:Choice Requires="p14">
            <p:contentPart p14:bwMode="auto" r:id="rId226">
              <p14:nvContentPartPr>
                <p14:cNvPr id="143" name="Ink 142">
                  <a:extLst>
                    <a:ext uri="{FF2B5EF4-FFF2-40B4-BE49-F238E27FC236}">
                      <a16:creationId xmlns:a16="http://schemas.microsoft.com/office/drawing/2014/main" id="{D6965D9B-C00A-DB45-B8E8-C74465A8D01A}"/>
                    </a:ext>
                  </a:extLst>
                </p14:cNvPr>
                <p14:cNvContentPartPr/>
                <p14:nvPr/>
              </p14:nvContentPartPr>
              <p14:xfrm>
                <a:off x="8133765" y="6699742"/>
                <a:ext cx="4680" cy="20880"/>
              </p14:xfrm>
            </p:contentPart>
          </mc:Choice>
          <mc:Fallback xmlns="">
            <p:pic>
              <p:nvPicPr>
                <p:cNvPr id="143" name="Ink 142">
                  <a:extLst>
                    <a:ext uri="{FF2B5EF4-FFF2-40B4-BE49-F238E27FC236}">
                      <a16:creationId xmlns:a16="http://schemas.microsoft.com/office/drawing/2014/main" id="{D6965D9B-C00A-DB45-B8E8-C74465A8D01A}"/>
                    </a:ext>
                  </a:extLst>
                </p:cNvPr>
                <p:cNvPicPr/>
                <p:nvPr/>
              </p:nvPicPr>
              <p:blipFill>
                <a:blip r:embed="rId227"/>
                <a:stretch>
                  <a:fillRect/>
                </a:stretch>
              </p:blipFill>
              <p:spPr>
                <a:xfrm>
                  <a:off x="8126205" y="6692182"/>
                  <a:ext cx="19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4" name="Ink 143">
                  <a:extLst>
                    <a:ext uri="{FF2B5EF4-FFF2-40B4-BE49-F238E27FC236}">
                      <a16:creationId xmlns:a16="http://schemas.microsoft.com/office/drawing/2014/main" id="{CBA11BCC-6DFD-2F4E-AA5A-FE4AD95A12FC}"/>
                    </a:ext>
                  </a:extLst>
                </p14:cNvPr>
                <p14:cNvContentPartPr/>
                <p14:nvPr/>
              </p14:nvContentPartPr>
              <p14:xfrm>
                <a:off x="8196765" y="6625942"/>
                <a:ext cx="25920" cy="174600"/>
              </p14:xfrm>
            </p:contentPart>
          </mc:Choice>
          <mc:Fallback xmlns="">
            <p:pic>
              <p:nvPicPr>
                <p:cNvPr id="144" name="Ink 143">
                  <a:extLst>
                    <a:ext uri="{FF2B5EF4-FFF2-40B4-BE49-F238E27FC236}">
                      <a16:creationId xmlns:a16="http://schemas.microsoft.com/office/drawing/2014/main" id="{CBA11BCC-6DFD-2F4E-AA5A-FE4AD95A12FC}"/>
                    </a:ext>
                  </a:extLst>
                </p:cNvPr>
                <p:cNvPicPr/>
                <p:nvPr/>
              </p:nvPicPr>
              <p:blipFill>
                <a:blip r:embed="rId229"/>
                <a:stretch>
                  <a:fillRect/>
                </a:stretch>
              </p:blipFill>
              <p:spPr>
                <a:xfrm>
                  <a:off x="8189205" y="6618382"/>
                  <a:ext cx="41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5" name="Ink 144">
                  <a:extLst>
                    <a:ext uri="{FF2B5EF4-FFF2-40B4-BE49-F238E27FC236}">
                      <a16:creationId xmlns:a16="http://schemas.microsoft.com/office/drawing/2014/main" id="{78C77142-71B3-2548-90B8-DD8CA705D48A}"/>
                    </a:ext>
                  </a:extLst>
                </p14:cNvPr>
                <p14:cNvContentPartPr/>
                <p14:nvPr/>
              </p14:nvContentPartPr>
              <p14:xfrm>
                <a:off x="8288925" y="6631702"/>
                <a:ext cx="166680" cy="139680"/>
              </p14:xfrm>
            </p:contentPart>
          </mc:Choice>
          <mc:Fallback xmlns="">
            <p:pic>
              <p:nvPicPr>
                <p:cNvPr id="145" name="Ink 144">
                  <a:extLst>
                    <a:ext uri="{FF2B5EF4-FFF2-40B4-BE49-F238E27FC236}">
                      <a16:creationId xmlns:a16="http://schemas.microsoft.com/office/drawing/2014/main" id="{78C77142-71B3-2548-90B8-DD8CA705D48A}"/>
                    </a:ext>
                  </a:extLst>
                </p:cNvPr>
                <p:cNvPicPr/>
                <p:nvPr/>
              </p:nvPicPr>
              <p:blipFill>
                <a:blip r:embed="rId231"/>
                <a:stretch>
                  <a:fillRect/>
                </a:stretch>
              </p:blipFill>
              <p:spPr>
                <a:xfrm>
                  <a:off x="8281365" y="6624142"/>
                  <a:ext cx="181800" cy="154800"/>
                </a:xfrm>
                <a:prstGeom prst="rect">
                  <a:avLst/>
                </a:prstGeom>
              </p:spPr>
            </p:pic>
          </mc:Fallback>
        </mc:AlternateContent>
      </p:grpSp>
      <p:grpSp>
        <p:nvGrpSpPr>
          <p:cNvPr id="151" name="Group 150">
            <a:extLst>
              <a:ext uri="{FF2B5EF4-FFF2-40B4-BE49-F238E27FC236}">
                <a16:creationId xmlns:a16="http://schemas.microsoft.com/office/drawing/2014/main" id="{615FCD55-3880-5047-B335-448F9E09459D}"/>
              </a:ext>
            </a:extLst>
          </p:cNvPr>
          <p:cNvGrpSpPr/>
          <p:nvPr/>
        </p:nvGrpSpPr>
        <p:grpSpPr>
          <a:xfrm>
            <a:off x="341925" y="216494"/>
            <a:ext cx="356400" cy="176400"/>
            <a:chOff x="341925" y="216494"/>
            <a:chExt cx="356400" cy="176400"/>
          </a:xfrm>
        </p:grpSpPr>
        <mc:AlternateContent xmlns:mc="http://schemas.openxmlformats.org/markup-compatibility/2006" xmlns:p14="http://schemas.microsoft.com/office/powerpoint/2010/main">
          <mc:Choice Requires="p14">
            <p:contentPart p14:bwMode="auto" r:id="rId232">
              <p14:nvContentPartPr>
                <p14:cNvPr id="147" name="Ink 146">
                  <a:extLst>
                    <a:ext uri="{FF2B5EF4-FFF2-40B4-BE49-F238E27FC236}">
                      <a16:creationId xmlns:a16="http://schemas.microsoft.com/office/drawing/2014/main" id="{F0E3EB9F-DA11-2344-A4FC-A434C05D08E7}"/>
                    </a:ext>
                  </a:extLst>
                </p14:cNvPr>
                <p14:cNvContentPartPr/>
                <p14:nvPr/>
              </p14:nvContentPartPr>
              <p14:xfrm>
                <a:off x="341925" y="216494"/>
                <a:ext cx="66240" cy="74520"/>
              </p14:xfrm>
            </p:contentPart>
          </mc:Choice>
          <mc:Fallback xmlns="">
            <p:pic>
              <p:nvPicPr>
                <p:cNvPr id="147" name="Ink 146">
                  <a:extLst>
                    <a:ext uri="{FF2B5EF4-FFF2-40B4-BE49-F238E27FC236}">
                      <a16:creationId xmlns:a16="http://schemas.microsoft.com/office/drawing/2014/main" id="{F0E3EB9F-DA11-2344-A4FC-A434C05D08E7}"/>
                    </a:ext>
                  </a:extLst>
                </p:cNvPr>
                <p:cNvPicPr/>
                <p:nvPr/>
              </p:nvPicPr>
              <p:blipFill>
                <a:blip r:embed="rId233"/>
                <a:stretch>
                  <a:fillRect/>
                </a:stretch>
              </p:blipFill>
              <p:spPr>
                <a:xfrm>
                  <a:off x="334725" y="208934"/>
                  <a:ext cx="81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Ink 147">
                  <a:extLst>
                    <a:ext uri="{FF2B5EF4-FFF2-40B4-BE49-F238E27FC236}">
                      <a16:creationId xmlns:a16="http://schemas.microsoft.com/office/drawing/2014/main" id="{56CB1C05-CCC7-4E46-9975-ADB4372A7F43}"/>
                    </a:ext>
                  </a:extLst>
                </p14:cNvPr>
                <p14:cNvContentPartPr/>
                <p14:nvPr/>
              </p14:nvContentPartPr>
              <p14:xfrm>
                <a:off x="489525" y="264014"/>
                <a:ext cx="5400" cy="9000"/>
              </p14:xfrm>
            </p:contentPart>
          </mc:Choice>
          <mc:Fallback xmlns="">
            <p:pic>
              <p:nvPicPr>
                <p:cNvPr id="148" name="Ink 147">
                  <a:extLst>
                    <a:ext uri="{FF2B5EF4-FFF2-40B4-BE49-F238E27FC236}">
                      <a16:creationId xmlns:a16="http://schemas.microsoft.com/office/drawing/2014/main" id="{56CB1C05-CCC7-4E46-9975-ADB4372A7F43}"/>
                    </a:ext>
                  </a:extLst>
                </p:cNvPr>
                <p:cNvPicPr/>
                <p:nvPr/>
              </p:nvPicPr>
              <p:blipFill>
                <a:blip r:embed="rId235"/>
                <a:stretch>
                  <a:fillRect/>
                </a:stretch>
              </p:blipFill>
              <p:spPr>
                <a:xfrm>
                  <a:off x="481965" y="256814"/>
                  <a:ext cx="20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Ink 148">
                  <a:extLst>
                    <a:ext uri="{FF2B5EF4-FFF2-40B4-BE49-F238E27FC236}">
                      <a16:creationId xmlns:a16="http://schemas.microsoft.com/office/drawing/2014/main" id="{5C2CF6BE-08E1-704F-AC85-8BB8FE79FB5C}"/>
                    </a:ext>
                  </a:extLst>
                </p14:cNvPr>
                <p14:cNvContentPartPr/>
                <p14:nvPr/>
              </p14:nvContentPartPr>
              <p14:xfrm>
                <a:off x="527325" y="217574"/>
                <a:ext cx="105840" cy="175320"/>
              </p14:xfrm>
            </p:contentPart>
          </mc:Choice>
          <mc:Fallback xmlns="">
            <p:pic>
              <p:nvPicPr>
                <p:cNvPr id="149" name="Ink 148">
                  <a:extLst>
                    <a:ext uri="{FF2B5EF4-FFF2-40B4-BE49-F238E27FC236}">
                      <a16:creationId xmlns:a16="http://schemas.microsoft.com/office/drawing/2014/main" id="{5C2CF6BE-08E1-704F-AC85-8BB8FE79FB5C}"/>
                    </a:ext>
                  </a:extLst>
                </p:cNvPr>
                <p:cNvPicPr/>
                <p:nvPr/>
              </p:nvPicPr>
              <p:blipFill>
                <a:blip r:embed="rId237"/>
                <a:stretch>
                  <a:fillRect/>
                </a:stretch>
              </p:blipFill>
              <p:spPr>
                <a:xfrm>
                  <a:off x="519765" y="210014"/>
                  <a:ext cx="120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Ink 149">
                  <a:extLst>
                    <a:ext uri="{FF2B5EF4-FFF2-40B4-BE49-F238E27FC236}">
                      <a16:creationId xmlns:a16="http://schemas.microsoft.com/office/drawing/2014/main" id="{01CD5516-7CC6-124C-B6F7-86788C8557F7}"/>
                    </a:ext>
                  </a:extLst>
                </p14:cNvPr>
                <p14:cNvContentPartPr/>
                <p14:nvPr/>
              </p14:nvContentPartPr>
              <p14:xfrm>
                <a:off x="695805" y="259334"/>
                <a:ext cx="2520" cy="5400"/>
              </p14:xfrm>
            </p:contentPart>
          </mc:Choice>
          <mc:Fallback xmlns="">
            <p:pic>
              <p:nvPicPr>
                <p:cNvPr id="150" name="Ink 149">
                  <a:extLst>
                    <a:ext uri="{FF2B5EF4-FFF2-40B4-BE49-F238E27FC236}">
                      <a16:creationId xmlns:a16="http://schemas.microsoft.com/office/drawing/2014/main" id="{01CD5516-7CC6-124C-B6F7-86788C8557F7}"/>
                    </a:ext>
                  </a:extLst>
                </p:cNvPr>
                <p:cNvPicPr/>
                <p:nvPr/>
              </p:nvPicPr>
              <p:blipFill>
                <a:blip r:embed="rId239"/>
                <a:stretch>
                  <a:fillRect/>
                </a:stretch>
              </p:blipFill>
              <p:spPr>
                <a:xfrm>
                  <a:off x="688245" y="251774"/>
                  <a:ext cx="17640" cy="20520"/>
                </a:xfrm>
                <a:prstGeom prst="rect">
                  <a:avLst/>
                </a:prstGeom>
              </p:spPr>
            </p:pic>
          </mc:Fallback>
        </mc:AlternateContent>
      </p:grpSp>
      <p:grpSp>
        <p:nvGrpSpPr>
          <p:cNvPr id="156" name="Group 155">
            <a:extLst>
              <a:ext uri="{FF2B5EF4-FFF2-40B4-BE49-F238E27FC236}">
                <a16:creationId xmlns:a16="http://schemas.microsoft.com/office/drawing/2014/main" id="{039ACE42-EB76-E04C-94E5-205E0C1951D6}"/>
              </a:ext>
            </a:extLst>
          </p:cNvPr>
          <p:cNvGrpSpPr/>
          <p:nvPr/>
        </p:nvGrpSpPr>
        <p:grpSpPr>
          <a:xfrm>
            <a:off x="955365" y="151334"/>
            <a:ext cx="439920" cy="144360"/>
            <a:chOff x="955365" y="151334"/>
            <a:chExt cx="439920" cy="144360"/>
          </a:xfrm>
        </p:grpSpPr>
        <mc:AlternateContent xmlns:mc="http://schemas.openxmlformats.org/markup-compatibility/2006" xmlns:p14="http://schemas.microsoft.com/office/powerpoint/2010/main">
          <mc:Choice Requires="p14">
            <p:contentPart p14:bwMode="auto" r:id="rId240">
              <p14:nvContentPartPr>
                <p14:cNvPr id="152" name="Ink 151">
                  <a:extLst>
                    <a:ext uri="{FF2B5EF4-FFF2-40B4-BE49-F238E27FC236}">
                      <a16:creationId xmlns:a16="http://schemas.microsoft.com/office/drawing/2014/main" id="{9A0C332C-A941-6F40-AB84-500CB41D2A91}"/>
                    </a:ext>
                  </a:extLst>
                </p14:cNvPr>
                <p14:cNvContentPartPr/>
                <p14:nvPr/>
              </p14:nvContentPartPr>
              <p14:xfrm>
                <a:off x="955365" y="151334"/>
                <a:ext cx="122760" cy="139320"/>
              </p14:xfrm>
            </p:contentPart>
          </mc:Choice>
          <mc:Fallback xmlns="">
            <p:pic>
              <p:nvPicPr>
                <p:cNvPr id="152" name="Ink 151">
                  <a:extLst>
                    <a:ext uri="{FF2B5EF4-FFF2-40B4-BE49-F238E27FC236}">
                      <a16:creationId xmlns:a16="http://schemas.microsoft.com/office/drawing/2014/main" id="{9A0C332C-A941-6F40-AB84-500CB41D2A91}"/>
                    </a:ext>
                  </a:extLst>
                </p:cNvPr>
                <p:cNvPicPr/>
                <p:nvPr/>
              </p:nvPicPr>
              <p:blipFill>
                <a:blip r:embed="rId241"/>
                <a:stretch>
                  <a:fillRect/>
                </a:stretch>
              </p:blipFill>
              <p:spPr>
                <a:xfrm>
                  <a:off x="947805" y="143774"/>
                  <a:ext cx="137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3" name="Ink 152">
                  <a:extLst>
                    <a:ext uri="{FF2B5EF4-FFF2-40B4-BE49-F238E27FC236}">
                      <a16:creationId xmlns:a16="http://schemas.microsoft.com/office/drawing/2014/main" id="{7DC20CE2-80AB-D647-8A9A-F0C5D571F9F2}"/>
                    </a:ext>
                  </a:extLst>
                </p14:cNvPr>
                <p14:cNvContentPartPr/>
                <p14:nvPr/>
              </p14:nvContentPartPr>
              <p14:xfrm>
                <a:off x="1149405" y="210374"/>
                <a:ext cx="8280" cy="40680"/>
              </p14:xfrm>
            </p:contentPart>
          </mc:Choice>
          <mc:Fallback xmlns="">
            <p:pic>
              <p:nvPicPr>
                <p:cNvPr id="153" name="Ink 152">
                  <a:extLst>
                    <a:ext uri="{FF2B5EF4-FFF2-40B4-BE49-F238E27FC236}">
                      <a16:creationId xmlns:a16="http://schemas.microsoft.com/office/drawing/2014/main" id="{7DC20CE2-80AB-D647-8A9A-F0C5D571F9F2}"/>
                    </a:ext>
                  </a:extLst>
                </p:cNvPr>
                <p:cNvPicPr/>
                <p:nvPr/>
              </p:nvPicPr>
              <p:blipFill>
                <a:blip r:embed="rId243"/>
                <a:stretch>
                  <a:fillRect/>
                </a:stretch>
              </p:blipFill>
              <p:spPr>
                <a:xfrm>
                  <a:off x="1141845" y="202814"/>
                  <a:ext cx="23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4" name="Ink 153">
                  <a:extLst>
                    <a:ext uri="{FF2B5EF4-FFF2-40B4-BE49-F238E27FC236}">
                      <a16:creationId xmlns:a16="http://schemas.microsoft.com/office/drawing/2014/main" id="{099760AD-DEEC-6143-96EC-D43791EF5C6B}"/>
                    </a:ext>
                  </a:extLst>
                </p14:cNvPr>
                <p14:cNvContentPartPr/>
                <p14:nvPr/>
              </p14:nvContentPartPr>
              <p14:xfrm>
                <a:off x="1236165" y="165734"/>
                <a:ext cx="6120" cy="129960"/>
              </p14:xfrm>
            </p:contentPart>
          </mc:Choice>
          <mc:Fallback xmlns="">
            <p:pic>
              <p:nvPicPr>
                <p:cNvPr id="154" name="Ink 153">
                  <a:extLst>
                    <a:ext uri="{FF2B5EF4-FFF2-40B4-BE49-F238E27FC236}">
                      <a16:creationId xmlns:a16="http://schemas.microsoft.com/office/drawing/2014/main" id="{099760AD-DEEC-6143-96EC-D43791EF5C6B}"/>
                    </a:ext>
                  </a:extLst>
                </p:cNvPr>
                <p:cNvPicPr/>
                <p:nvPr/>
              </p:nvPicPr>
              <p:blipFill>
                <a:blip r:embed="rId245"/>
                <a:stretch>
                  <a:fillRect/>
                </a:stretch>
              </p:blipFill>
              <p:spPr>
                <a:xfrm>
                  <a:off x="1228605" y="158174"/>
                  <a:ext cx="21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5" name="Ink 154">
                  <a:extLst>
                    <a:ext uri="{FF2B5EF4-FFF2-40B4-BE49-F238E27FC236}">
                      <a16:creationId xmlns:a16="http://schemas.microsoft.com/office/drawing/2014/main" id="{68CF3C09-F8AA-014C-8357-608AC542F14B}"/>
                    </a:ext>
                  </a:extLst>
                </p14:cNvPr>
                <p14:cNvContentPartPr/>
                <p14:nvPr/>
              </p14:nvContentPartPr>
              <p14:xfrm>
                <a:off x="1276485" y="175454"/>
                <a:ext cx="118800" cy="100440"/>
              </p14:xfrm>
            </p:contentPart>
          </mc:Choice>
          <mc:Fallback xmlns="">
            <p:pic>
              <p:nvPicPr>
                <p:cNvPr id="155" name="Ink 154">
                  <a:extLst>
                    <a:ext uri="{FF2B5EF4-FFF2-40B4-BE49-F238E27FC236}">
                      <a16:creationId xmlns:a16="http://schemas.microsoft.com/office/drawing/2014/main" id="{68CF3C09-F8AA-014C-8357-608AC542F14B}"/>
                    </a:ext>
                  </a:extLst>
                </p:cNvPr>
                <p:cNvPicPr/>
                <p:nvPr/>
              </p:nvPicPr>
              <p:blipFill>
                <a:blip r:embed="rId247"/>
                <a:stretch>
                  <a:fillRect/>
                </a:stretch>
              </p:blipFill>
              <p:spPr>
                <a:xfrm>
                  <a:off x="1268925" y="167894"/>
                  <a:ext cx="133920" cy="115200"/>
                </a:xfrm>
                <a:prstGeom prst="rect">
                  <a:avLst/>
                </a:prstGeom>
              </p:spPr>
            </p:pic>
          </mc:Fallback>
        </mc:AlternateContent>
      </p:grpSp>
      <p:grpSp>
        <p:nvGrpSpPr>
          <p:cNvPr id="173" name="Group 172">
            <a:extLst>
              <a:ext uri="{FF2B5EF4-FFF2-40B4-BE49-F238E27FC236}">
                <a16:creationId xmlns:a16="http://schemas.microsoft.com/office/drawing/2014/main" id="{FF991B5D-8CD6-BE42-AC79-66A446CC3205}"/>
              </a:ext>
            </a:extLst>
          </p:cNvPr>
          <p:cNvGrpSpPr/>
          <p:nvPr/>
        </p:nvGrpSpPr>
        <p:grpSpPr>
          <a:xfrm>
            <a:off x="1663485" y="119294"/>
            <a:ext cx="568080" cy="207720"/>
            <a:chOff x="1663485" y="119294"/>
            <a:chExt cx="568080" cy="207720"/>
          </a:xfrm>
        </p:grpSpPr>
        <mc:AlternateContent xmlns:mc="http://schemas.openxmlformats.org/markup-compatibility/2006" xmlns:p14="http://schemas.microsoft.com/office/powerpoint/2010/main">
          <mc:Choice Requires="p14">
            <p:contentPart p14:bwMode="auto" r:id="rId248">
              <p14:nvContentPartPr>
                <p14:cNvPr id="157" name="Ink 156">
                  <a:extLst>
                    <a:ext uri="{FF2B5EF4-FFF2-40B4-BE49-F238E27FC236}">
                      <a16:creationId xmlns:a16="http://schemas.microsoft.com/office/drawing/2014/main" id="{EA1B3EE9-11F3-CA4F-A39F-5E648C0AA430}"/>
                    </a:ext>
                  </a:extLst>
                </p14:cNvPr>
                <p14:cNvContentPartPr/>
                <p14:nvPr/>
              </p14:nvContentPartPr>
              <p14:xfrm>
                <a:off x="1663485" y="152054"/>
                <a:ext cx="100080" cy="100440"/>
              </p14:xfrm>
            </p:contentPart>
          </mc:Choice>
          <mc:Fallback xmlns="">
            <p:pic>
              <p:nvPicPr>
                <p:cNvPr id="157" name="Ink 156">
                  <a:extLst>
                    <a:ext uri="{FF2B5EF4-FFF2-40B4-BE49-F238E27FC236}">
                      <a16:creationId xmlns:a16="http://schemas.microsoft.com/office/drawing/2014/main" id="{EA1B3EE9-11F3-CA4F-A39F-5E648C0AA430}"/>
                    </a:ext>
                  </a:extLst>
                </p:cNvPr>
                <p:cNvPicPr/>
                <p:nvPr/>
              </p:nvPicPr>
              <p:blipFill>
                <a:blip r:embed="rId249"/>
                <a:stretch>
                  <a:fillRect/>
                </a:stretch>
              </p:blipFill>
              <p:spPr>
                <a:xfrm>
                  <a:off x="1655925" y="144494"/>
                  <a:ext cx="1152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8" name="Ink 157">
                  <a:extLst>
                    <a:ext uri="{FF2B5EF4-FFF2-40B4-BE49-F238E27FC236}">
                      <a16:creationId xmlns:a16="http://schemas.microsoft.com/office/drawing/2014/main" id="{D5E85CFB-EA0E-4140-81F5-984A7567D99B}"/>
                    </a:ext>
                  </a:extLst>
                </p14:cNvPr>
                <p14:cNvContentPartPr/>
                <p14:nvPr/>
              </p14:nvContentPartPr>
              <p14:xfrm>
                <a:off x="1817205" y="216134"/>
                <a:ext cx="13680" cy="110880"/>
              </p14:xfrm>
            </p:contentPart>
          </mc:Choice>
          <mc:Fallback xmlns="">
            <p:pic>
              <p:nvPicPr>
                <p:cNvPr id="158" name="Ink 157">
                  <a:extLst>
                    <a:ext uri="{FF2B5EF4-FFF2-40B4-BE49-F238E27FC236}">
                      <a16:creationId xmlns:a16="http://schemas.microsoft.com/office/drawing/2014/main" id="{D5E85CFB-EA0E-4140-81F5-984A7567D99B}"/>
                    </a:ext>
                  </a:extLst>
                </p:cNvPr>
                <p:cNvPicPr/>
                <p:nvPr/>
              </p:nvPicPr>
              <p:blipFill>
                <a:blip r:embed="rId251"/>
                <a:stretch>
                  <a:fillRect/>
                </a:stretch>
              </p:blipFill>
              <p:spPr>
                <a:xfrm>
                  <a:off x="1809645" y="208574"/>
                  <a:ext cx="28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9" name="Ink 158">
                  <a:extLst>
                    <a:ext uri="{FF2B5EF4-FFF2-40B4-BE49-F238E27FC236}">
                      <a16:creationId xmlns:a16="http://schemas.microsoft.com/office/drawing/2014/main" id="{0C712C31-F962-BF48-931C-64DB6DB0E07F}"/>
                    </a:ext>
                  </a:extLst>
                </p14:cNvPr>
                <p14:cNvContentPartPr/>
                <p14:nvPr/>
              </p14:nvContentPartPr>
              <p14:xfrm>
                <a:off x="1809645" y="195974"/>
                <a:ext cx="72000" cy="60840"/>
              </p14:xfrm>
            </p:contentPart>
          </mc:Choice>
          <mc:Fallback xmlns="">
            <p:pic>
              <p:nvPicPr>
                <p:cNvPr id="159" name="Ink 158">
                  <a:extLst>
                    <a:ext uri="{FF2B5EF4-FFF2-40B4-BE49-F238E27FC236}">
                      <a16:creationId xmlns:a16="http://schemas.microsoft.com/office/drawing/2014/main" id="{0C712C31-F962-BF48-931C-64DB6DB0E07F}"/>
                    </a:ext>
                  </a:extLst>
                </p:cNvPr>
                <p:cNvPicPr/>
                <p:nvPr/>
              </p:nvPicPr>
              <p:blipFill>
                <a:blip r:embed="rId253"/>
                <a:stretch>
                  <a:fillRect/>
                </a:stretch>
              </p:blipFill>
              <p:spPr>
                <a:xfrm>
                  <a:off x="1802085" y="188414"/>
                  <a:ext cx="871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0" name="Ink 159">
                  <a:extLst>
                    <a:ext uri="{FF2B5EF4-FFF2-40B4-BE49-F238E27FC236}">
                      <a16:creationId xmlns:a16="http://schemas.microsoft.com/office/drawing/2014/main" id="{B3F68FA1-8A2F-194E-BE7F-D902CA9F9537}"/>
                    </a:ext>
                  </a:extLst>
                </p14:cNvPr>
                <p14:cNvContentPartPr/>
                <p14:nvPr/>
              </p14:nvContentPartPr>
              <p14:xfrm>
                <a:off x="1898925" y="198494"/>
                <a:ext cx="67680" cy="58320"/>
              </p14:xfrm>
            </p:contentPart>
          </mc:Choice>
          <mc:Fallback xmlns="">
            <p:pic>
              <p:nvPicPr>
                <p:cNvPr id="160" name="Ink 159">
                  <a:extLst>
                    <a:ext uri="{FF2B5EF4-FFF2-40B4-BE49-F238E27FC236}">
                      <a16:creationId xmlns:a16="http://schemas.microsoft.com/office/drawing/2014/main" id="{B3F68FA1-8A2F-194E-BE7F-D902CA9F9537}"/>
                    </a:ext>
                  </a:extLst>
                </p:cNvPr>
                <p:cNvPicPr/>
                <p:nvPr/>
              </p:nvPicPr>
              <p:blipFill>
                <a:blip r:embed="rId255"/>
                <a:stretch>
                  <a:fillRect/>
                </a:stretch>
              </p:blipFill>
              <p:spPr>
                <a:xfrm>
                  <a:off x="1891365" y="190934"/>
                  <a:ext cx="828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1" name="Ink 160">
                  <a:extLst>
                    <a:ext uri="{FF2B5EF4-FFF2-40B4-BE49-F238E27FC236}">
                      <a16:creationId xmlns:a16="http://schemas.microsoft.com/office/drawing/2014/main" id="{2FAED2E6-1609-9B4B-B560-EF817304AEE9}"/>
                    </a:ext>
                  </a:extLst>
                </p14:cNvPr>
                <p14:cNvContentPartPr/>
                <p14:nvPr/>
              </p14:nvContentPartPr>
              <p14:xfrm>
                <a:off x="2015565" y="199574"/>
                <a:ext cx="81720" cy="27360"/>
              </p14:xfrm>
            </p:contentPart>
          </mc:Choice>
          <mc:Fallback xmlns="">
            <p:pic>
              <p:nvPicPr>
                <p:cNvPr id="161" name="Ink 160">
                  <a:extLst>
                    <a:ext uri="{FF2B5EF4-FFF2-40B4-BE49-F238E27FC236}">
                      <a16:creationId xmlns:a16="http://schemas.microsoft.com/office/drawing/2014/main" id="{2FAED2E6-1609-9B4B-B560-EF817304AEE9}"/>
                    </a:ext>
                  </a:extLst>
                </p:cNvPr>
                <p:cNvPicPr/>
                <p:nvPr/>
              </p:nvPicPr>
              <p:blipFill>
                <a:blip r:embed="rId257"/>
                <a:stretch>
                  <a:fillRect/>
                </a:stretch>
              </p:blipFill>
              <p:spPr>
                <a:xfrm>
                  <a:off x="2008365" y="192014"/>
                  <a:ext cx="968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2" name="Ink 161">
                  <a:extLst>
                    <a:ext uri="{FF2B5EF4-FFF2-40B4-BE49-F238E27FC236}">
                      <a16:creationId xmlns:a16="http://schemas.microsoft.com/office/drawing/2014/main" id="{E1C5C649-7928-604E-9137-85623B622F7B}"/>
                    </a:ext>
                  </a:extLst>
                </p14:cNvPr>
                <p14:cNvContentPartPr/>
                <p14:nvPr/>
              </p14:nvContentPartPr>
              <p14:xfrm>
                <a:off x="2036085" y="183014"/>
                <a:ext cx="68400" cy="56880"/>
              </p14:xfrm>
            </p:contentPart>
          </mc:Choice>
          <mc:Fallback xmlns="">
            <p:pic>
              <p:nvPicPr>
                <p:cNvPr id="162" name="Ink 161">
                  <a:extLst>
                    <a:ext uri="{FF2B5EF4-FFF2-40B4-BE49-F238E27FC236}">
                      <a16:creationId xmlns:a16="http://schemas.microsoft.com/office/drawing/2014/main" id="{E1C5C649-7928-604E-9137-85623B622F7B}"/>
                    </a:ext>
                  </a:extLst>
                </p:cNvPr>
                <p:cNvPicPr/>
                <p:nvPr/>
              </p:nvPicPr>
              <p:blipFill>
                <a:blip r:embed="rId259"/>
                <a:stretch>
                  <a:fillRect/>
                </a:stretch>
              </p:blipFill>
              <p:spPr>
                <a:xfrm>
                  <a:off x="2028525" y="175454"/>
                  <a:ext cx="83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3" name="Ink 162">
                  <a:extLst>
                    <a:ext uri="{FF2B5EF4-FFF2-40B4-BE49-F238E27FC236}">
                      <a16:creationId xmlns:a16="http://schemas.microsoft.com/office/drawing/2014/main" id="{00AE5362-5823-BA45-935D-E5E528FE4802}"/>
                    </a:ext>
                  </a:extLst>
                </p14:cNvPr>
                <p14:cNvContentPartPr/>
                <p14:nvPr/>
              </p14:nvContentPartPr>
              <p14:xfrm>
                <a:off x="2145885" y="119294"/>
                <a:ext cx="85680" cy="114480"/>
              </p14:xfrm>
            </p:contentPart>
          </mc:Choice>
          <mc:Fallback xmlns="">
            <p:pic>
              <p:nvPicPr>
                <p:cNvPr id="163" name="Ink 162">
                  <a:extLst>
                    <a:ext uri="{FF2B5EF4-FFF2-40B4-BE49-F238E27FC236}">
                      <a16:creationId xmlns:a16="http://schemas.microsoft.com/office/drawing/2014/main" id="{00AE5362-5823-BA45-935D-E5E528FE4802}"/>
                    </a:ext>
                  </a:extLst>
                </p:cNvPr>
                <p:cNvPicPr/>
                <p:nvPr/>
              </p:nvPicPr>
              <p:blipFill>
                <a:blip r:embed="rId261"/>
                <a:stretch>
                  <a:fillRect/>
                </a:stretch>
              </p:blipFill>
              <p:spPr>
                <a:xfrm>
                  <a:off x="2138325" y="111734"/>
                  <a:ext cx="100800" cy="129600"/>
                </a:xfrm>
                <a:prstGeom prst="rect">
                  <a:avLst/>
                </a:prstGeom>
              </p:spPr>
            </p:pic>
          </mc:Fallback>
        </mc:AlternateContent>
      </p:grpSp>
      <p:grpSp>
        <p:nvGrpSpPr>
          <p:cNvPr id="172" name="Group 171">
            <a:extLst>
              <a:ext uri="{FF2B5EF4-FFF2-40B4-BE49-F238E27FC236}">
                <a16:creationId xmlns:a16="http://schemas.microsoft.com/office/drawing/2014/main" id="{C10EB62C-2F0F-8242-A765-A777186EC326}"/>
              </a:ext>
            </a:extLst>
          </p:cNvPr>
          <p:cNvGrpSpPr/>
          <p:nvPr/>
        </p:nvGrpSpPr>
        <p:grpSpPr>
          <a:xfrm>
            <a:off x="2416965" y="115334"/>
            <a:ext cx="737280" cy="137880"/>
            <a:chOff x="2416965" y="115334"/>
            <a:chExt cx="737280" cy="137880"/>
          </a:xfrm>
        </p:grpSpPr>
        <mc:AlternateContent xmlns:mc="http://schemas.openxmlformats.org/markup-compatibility/2006" xmlns:p14="http://schemas.microsoft.com/office/powerpoint/2010/main">
          <mc:Choice Requires="p14">
            <p:contentPart p14:bwMode="auto" r:id="rId262">
              <p14:nvContentPartPr>
                <p14:cNvPr id="164" name="Ink 163">
                  <a:extLst>
                    <a:ext uri="{FF2B5EF4-FFF2-40B4-BE49-F238E27FC236}">
                      <a16:creationId xmlns:a16="http://schemas.microsoft.com/office/drawing/2014/main" id="{284E2B9B-DCDA-7442-A86D-96633A56FAAE}"/>
                    </a:ext>
                  </a:extLst>
                </p14:cNvPr>
                <p14:cNvContentPartPr/>
                <p14:nvPr/>
              </p14:nvContentPartPr>
              <p14:xfrm>
                <a:off x="2416965" y="182654"/>
                <a:ext cx="134280" cy="66600"/>
              </p14:xfrm>
            </p:contentPart>
          </mc:Choice>
          <mc:Fallback xmlns="">
            <p:pic>
              <p:nvPicPr>
                <p:cNvPr id="164" name="Ink 163">
                  <a:extLst>
                    <a:ext uri="{FF2B5EF4-FFF2-40B4-BE49-F238E27FC236}">
                      <a16:creationId xmlns:a16="http://schemas.microsoft.com/office/drawing/2014/main" id="{284E2B9B-DCDA-7442-A86D-96633A56FAAE}"/>
                    </a:ext>
                  </a:extLst>
                </p:cNvPr>
                <p:cNvPicPr/>
                <p:nvPr/>
              </p:nvPicPr>
              <p:blipFill>
                <a:blip r:embed="rId263"/>
                <a:stretch>
                  <a:fillRect/>
                </a:stretch>
              </p:blipFill>
              <p:spPr>
                <a:xfrm>
                  <a:off x="2409405" y="175094"/>
                  <a:ext cx="1494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5" name="Ink 164">
                  <a:extLst>
                    <a:ext uri="{FF2B5EF4-FFF2-40B4-BE49-F238E27FC236}">
                      <a16:creationId xmlns:a16="http://schemas.microsoft.com/office/drawing/2014/main" id="{1174FA62-393B-EB4C-AB5C-6D185A73137C}"/>
                    </a:ext>
                  </a:extLst>
                </p14:cNvPr>
                <p14:cNvContentPartPr/>
                <p14:nvPr/>
              </p14:nvContentPartPr>
              <p14:xfrm>
                <a:off x="2608485" y="171134"/>
                <a:ext cx="72720" cy="79200"/>
              </p14:xfrm>
            </p:contentPart>
          </mc:Choice>
          <mc:Fallback xmlns="">
            <p:pic>
              <p:nvPicPr>
                <p:cNvPr id="165" name="Ink 164">
                  <a:extLst>
                    <a:ext uri="{FF2B5EF4-FFF2-40B4-BE49-F238E27FC236}">
                      <a16:creationId xmlns:a16="http://schemas.microsoft.com/office/drawing/2014/main" id="{1174FA62-393B-EB4C-AB5C-6D185A73137C}"/>
                    </a:ext>
                  </a:extLst>
                </p:cNvPr>
                <p:cNvPicPr/>
                <p:nvPr/>
              </p:nvPicPr>
              <p:blipFill>
                <a:blip r:embed="rId265"/>
                <a:stretch>
                  <a:fillRect/>
                </a:stretch>
              </p:blipFill>
              <p:spPr>
                <a:xfrm>
                  <a:off x="2600925" y="16357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6" name="Ink 165">
                  <a:extLst>
                    <a:ext uri="{FF2B5EF4-FFF2-40B4-BE49-F238E27FC236}">
                      <a16:creationId xmlns:a16="http://schemas.microsoft.com/office/drawing/2014/main" id="{0E73F67E-A871-6446-BA83-EFC21E89120D}"/>
                    </a:ext>
                  </a:extLst>
                </p14:cNvPr>
                <p14:cNvContentPartPr/>
                <p14:nvPr/>
              </p14:nvContentPartPr>
              <p14:xfrm>
                <a:off x="2752125" y="115334"/>
                <a:ext cx="30240" cy="137880"/>
              </p14:xfrm>
            </p:contentPart>
          </mc:Choice>
          <mc:Fallback xmlns="">
            <p:pic>
              <p:nvPicPr>
                <p:cNvPr id="166" name="Ink 165">
                  <a:extLst>
                    <a:ext uri="{FF2B5EF4-FFF2-40B4-BE49-F238E27FC236}">
                      <a16:creationId xmlns:a16="http://schemas.microsoft.com/office/drawing/2014/main" id="{0E73F67E-A871-6446-BA83-EFC21E89120D}"/>
                    </a:ext>
                  </a:extLst>
                </p:cNvPr>
                <p:cNvPicPr/>
                <p:nvPr/>
              </p:nvPicPr>
              <p:blipFill>
                <a:blip r:embed="rId267"/>
                <a:stretch>
                  <a:fillRect/>
                </a:stretch>
              </p:blipFill>
              <p:spPr>
                <a:xfrm>
                  <a:off x="2744565" y="107774"/>
                  <a:ext cx="45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7" name="Ink 166">
                  <a:extLst>
                    <a:ext uri="{FF2B5EF4-FFF2-40B4-BE49-F238E27FC236}">
                      <a16:creationId xmlns:a16="http://schemas.microsoft.com/office/drawing/2014/main" id="{B2BD00D5-276F-B543-BEC1-11866F820265}"/>
                    </a:ext>
                  </a:extLst>
                </p14:cNvPr>
                <p14:cNvContentPartPr/>
                <p14:nvPr/>
              </p14:nvContentPartPr>
              <p14:xfrm>
                <a:off x="2725845" y="163574"/>
                <a:ext cx="96120" cy="29520"/>
              </p14:xfrm>
            </p:contentPart>
          </mc:Choice>
          <mc:Fallback xmlns="">
            <p:pic>
              <p:nvPicPr>
                <p:cNvPr id="167" name="Ink 166">
                  <a:extLst>
                    <a:ext uri="{FF2B5EF4-FFF2-40B4-BE49-F238E27FC236}">
                      <a16:creationId xmlns:a16="http://schemas.microsoft.com/office/drawing/2014/main" id="{B2BD00D5-276F-B543-BEC1-11866F820265}"/>
                    </a:ext>
                  </a:extLst>
                </p:cNvPr>
                <p:cNvPicPr/>
                <p:nvPr/>
              </p:nvPicPr>
              <p:blipFill>
                <a:blip r:embed="rId269"/>
                <a:stretch>
                  <a:fillRect/>
                </a:stretch>
              </p:blipFill>
              <p:spPr>
                <a:xfrm>
                  <a:off x="2718285" y="156014"/>
                  <a:ext cx="111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8245AE3E-129E-ED42-AFBA-295D0DEB5F1E}"/>
                    </a:ext>
                  </a:extLst>
                </p14:cNvPr>
                <p14:cNvContentPartPr/>
                <p14:nvPr/>
              </p14:nvContentPartPr>
              <p14:xfrm>
                <a:off x="2852205" y="181934"/>
                <a:ext cx="64800" cy="67680"/>
              </p14:xfrm>
            </p:contentPart>
          </mc:Choice>
          <mc:Fallback xmlns="">
            <p:pic>
              <p:nvPicPr>
                <p:cNvPr id="168" name="Ink 167">
                  <a:extLst>
                    <a:ext uri="{FF2B5EF4-FFF2-40B4-BE49-F238E27FC236}">
                      <a16:creationId xmlns:a16="http://schemas.microsoft.com/office/drawing/2014/main" id="{8245AE3E-129E-ED42-AFBA-295D0DEB5F1E}"/>
                    </a:ext>
                  </a:extLst>
                </p:cNvPr>
                <p:cNvPicPr/>
                <p:nvPr/>
              </p:nvPicPr>
              <p:blipFill>
                <a:blip r:embed="rId271"/>
                <a:stretch>
                  <a:fillRect/>
                </a:stretch>
              </p:blipFill>
              <p:spPr>
                <a:xfrm>
                  <a:off x="2844645" y="174374"/>
                  <a:ext cx="799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48BC7477-BAA3-BC49-B240-CB8AB156E823}"/>
                    </a:ext>
                  </a:extLst>
                </p14:cNvPr>
                <p14:cNvContentPartPr/>
                <p14:nvPr/>
              </p14:nvContentPartPr>
              <p14:xfrm>
                <a:off x="2974245" y="180494"/>
                <a:ext cx="1800" cy="69840"/>
              </p14:xfrm>
            </p:contentPart>
          </mc:Choice>
          <mc:Fallback xmlns="">
            <p:pic>
              <p:nvPicPr>
                <p:cNvPr id="169" name="Ink 168">
                  <a:extLst>
                    <a:ext uri="{FF2B5EF4-FFF2-40B4-BE49-F238E27FC236}">
                      <a16:creationId xmlns:a16="http://schemas.microsoft.com/office/drawing/2014/main" id="{48BC7477-BAA3-BC49-B240-CB8AB156E823}"/>
                    </a:ext>
                  </a:extLst>
                </p:cNvPr>
                <p:cNvPicPr/>
                <p:nvPr/>
              </p:nvPicPr>
              <p:blipFill>
                <a:blip r:embed="rId273"/>
                <a:stretch>
                  <a:fillRect/>
                </a:stretch>
              </p:blipFill>
              <p:spPr>
                <a:xfrm>
                  <a:off x="2966685" y="172934"/>
                  <a:ext cx="169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F8FD4713-8A47-1441-BA10-6F426872F2DB}"/>
                    </a:ext>
                  </a:extLst>
                </p14:cNvPr>
                <p14:cNvContentPartPr/>
                <p14:nvPr/>
              </p14:nvContentPartPr>
              <p14:xfrm>
                <a:off x="2983245" y="143054"/>
                <a:ext cx="1080" cy="5400"/>
              </p14:xfrm>
            </p:contentPart>
          </mc:Choice>
          <mc:Fallback xmlns="">
            <p:pic>
              <p:nvPicPr>
                <p:cNvPr id="170" name="Ink 169">
                  <a:extLst>
                    <a:ext uri="{FF2B5EF4-FFF2-40B4-BE49-F238E27FC236}">
                      <a16:creationId xmlns:a16="http://schemas.microsoft.com/office/drawing/2014/main" id="{F8FD4713-8A47-1441-BA10-6F426872F2DB}"/>
                    </a:ext>
                  </a:extLst>
                </p:cNvPr>
                <p:cNvPicPr/>
                <p:nvPr/>
              </p:nvPicPr>
              <p:blipFill>
                <a:blip r:embed="rId275"/>
                <a:stretch>
                  <a:fillRect/>
                </a:stretch>
              </p:blipFill>
              <p:spPr>
                <a:xfrm>
                  <a:off x="2975685" y="135494"/>
                  <a:ext cx="16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0D329019-C678-1B48-9C15-335CE5DDD7BB}"/>
                    </a:ext>
                  </a:extLst>
                </p14:cNvPr>
                <p14:cNvContentPartPr/>
                <p14:nvPr/>
              </p14:nvContentPartPr>
              <p14:xfrm>
                <a:off x="3049125" y="167174"/>
                <a:ext cx="105120" cy="77400"/>
              </p14:xfrm>
            </p:contentPart>
          </mc:Choice>
          <mc:Fallback xmlns="">
            <p:pic>
              <p:nvPicPr>
                <p:cNvPr id="171" name="Ink 170">
                  <a:extLst>
                    <a:ext uri="{FF2B5EF4-FFF2-40B4-BE49-F238E27FC236}">
                      <a16:creationId xmlns:a16="http://schemas.microsoft.com/office/drawing/2014/main" id="{0D329019-C678-1B48-9C15-335CE5DDD7BB}"/>
                    </a:ext>
                  </a:extLst>
                </p:cNvPr>
                <p:cNvPicPr/>
                <p:nvPr/>
              </p:nvPicPr>
              <p:blipFill>
                <a:blip r:embed="rId277"/>
                <a:stretch>
                  <a:fillRect/>
                </a:stretch>
              </p:blipFill>
              <p:spPr>
                <a:xfrm>
                  <a:off x="3041565" y="159614"/>
                  <a:ext cx="120240" cy="92520"/>
                </a:xfrm>
                <a:prstGeom prst="rect">
                  <a:avLst/>
                </a:prstGeom>
              </p:spPr>
            </p:pic>
          </mc:Fallback>
        </mc:AlternateContent>
      </p:grpSp>
      <p:grpSp>
        <p:nvGrpSpPr>
          <p:cNvPr id="178" name="Group 177">
            <a:extLst>
              <a:ext uri="{FF2B5EF4-FFF2-40B4-BE49-F238E27FC236}">
                <a16:creationId xmlns:a16="http://schemas.microsoft.com/office/drawing/2014/main" id="{371B5973-C404-9E4E-87B6-AFCF7B3E67BA}"/>
              </a:ext>
            </a:extLst>
          </p:cNvPr>
          <p:cNvGrpSpPr/>
          <p:nvPr/>
        </p:nvGrpSpPr>
        <p:grpSpPr>
          <a:xfrm>
            <a:off x="1002165" y="416294"/>
            <a:ext cx="464400" cy="143640"/>
            <a:chOff x="1002165" y="416294"/>
            <a:chExt cx="464400" cy="143640"/>
          </a:xfrm>
        </p:grpSpPr>
        <mc:AlternateContent xmlns:mc="http://schemas.openxmlformats.org/markup-compatibility/2006" xmlns:p14="http://schemas.microsoft.com/office/powerpoint/2010/main">
          <mc:Choice Requires="p14">
            <p:contentPart p14:bwMode="auto" r:id="rId278">
              <p14:nvContentPartPr>
                <p14:cNvPr id="174" name="Ink 173">
                  <a:extLst>
                    <a:ext uri="{FF2B5EF4-FFF2-40B4-BE49-F238E27FC236}">
                      <a16:creationId xmlns:a16="http://schemas.microsoft.com/office/drawing/2014/main" id="{7B855671-C441-9F41-958D-553506E12EF0}"/>
                    </a:ext>
                  </a:extLst>
                </p14:cNvPr>
                <p14:cNvContentPartPr/>
                <p14:nvPr/>
              </p14:nvContentPartPr>
              <p14:xfrm>
                <a:off x="1002165" y="416294"/>
                <a:ext cx="91080" cy="143640"/>
              </p14:xfrm>
            </p:contentPart>
          </mc:Choice>
          <mc:Fallback xmlns="">
            <p:pic>
              <p:nvPicPr>
                <p:cNvPr id="174" name="Ink 173">
                  <a:extLst>
                    <a:ext uri="{FF2B5EF4-FFF2-40B4-BE49-F238E27FC236}">
                      <a16:creationId xmlns:a16="http://schemas.microsoft.com/office/drawing/2014/main" id="{7B855671-C441-9F41-958D-553506E12EF0}"/>
                    </a:ext>
                  </a:extLst>
                </p:cNvPr>
                <p:cNvPicPr/>
                <p:nvPr/>
              </p:nvPicPr>
              <p:blipFill>
                <a:blip r:embed="rId279"/>
                <a:stretch>
                  <a:fillRect/>
                </a:stretch>
              </p:blipFill>
              <p:spPr>
                <a:xfrm>
                  <a:off x="994605" y="408734"/>
                  <a:ext cx="106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5" name="Ink 174">
                  <a:extLst>
                    <a:ext uri="{FF2B5EF4-FFF2-40B4-BE49-F238E27FC236}">
                      <a16:creationId xmlns:a16="http://schemas.microsoft.com/office/drawing/2014/main" id="{51CD75C8-E867-D64C-9C85-10F5E2B58A76}"/>
                    </a:ext>
                  </a:extLst>
                </p14:cNvPr>
                <p14:cNvContentPartPr/>
                <p14:nvPr/>
              </p14:nvContentPartPr>
              <p14:xfrm>
                <a:off x="1177125" y="514574"/>
                <a:ext cx="9000" cy="20880"/>
              </p14:xfrm>
            </p:contentPart>
          </mc:Choice>
          <mc:Fallback xmlns="">
            <p:pic>
              <p:nvPicPr>
                <p:cNvPr id="175" name="Ink 174">
                  <a:extLst>
                    <a:ext uri="{FF2B5EF4-FFF2-40B4-BE49-F238E27FC236}">
                      <a16:creationId xmlns:a16="http://schemas.microsoft.com/office/drawing/2014/main" id="{51CD75C8-E867-D64C-9C85-10F5E2B58A76}"/>
                    </a:ext>
                  </a:extLst>
                </p:cNvPr>
                <p:cNvPicPr/>
                <p:nvPr/>
              </p:nvPicPr>
              <p:blipFill>
                <a:blip r:embed="rId281"/>
                <a:stretch>
                  <a:fillRect/>
                </a:stretch>
              </p:blipFill>
              <p:spPr>
                <a:xfrm>
                  <a:off x="1169565" y="507014"/>
                  <a:ext cx="24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6" name="Ink 175">
                  <a:extLst>
                    <a:ext uri="{FF2B5EF4-FFF2-40B4-BE49-F238E27FC236}">
                      <a16:creationId xmlns:a16="http://schemas.microsoft.com/office/drawing/2014/main" id="{5F8526C4-9C1D-D442-A041-7296861A886C}"/>
                    </a:ext>
                  </a:extLst>
                </p14:cNvPr>
                <p14:cNvContentPartPr/>
                <p14:nvPr/>
              </p14:nvContentPartPr>
              <p14:xfrm>
                <a:off x="1254525" y="475334"/>
                <a:ext cx="61560" cy="76320"/>
              </p14:xfrm>
            </p:contentPart>
          </mc:Choice>
          <mc:Fallback xmlns="">
            <p:pic>
              <p:nvPicPr>
                <p:cNvPr id="176" name="Ink 175">
                  <a:extLst>
                    <a:ext uri="{FF2B5EF4-FFF2-40B4-BE49-F238E27FC236}">
                      <a16:creationId xmlns:a16="http://schemas.microsoft.com/office/drawing/2014/main" id="{5F8526C4-9C1D-D442-A041-7296861A886C}"/>
                    </a:ext>
                  </a:extLst>
                </p:cNvPr>
                <p:cNvPicPr/>
                <p:nvPr/>
              </p:nvPicPr>
              <p:blipFill>
                <a:blip r:embed="rId283"/>
                <a:stretch>
                  <a:fillRect/>
                </a:stretch>
              </p:blipFill>
              <p:spPr>
                <a:xfrm>
                  <a:off x="1246965" y="467774"/>
                  <a:ext cx="766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7" name="Ink 176">
                  <a:extLst>
                    <a:ext uri="{FF2B5EF4-FFF2-40B4-BE49-F238E27FC236}">
                      <a16:creationId xmlns:a16="http://schemas.microsoft.com/office/drawing/2014/main" id="{D55A1ADF-36F3-9947-AC08-EEED5D2F8A11}"/>
                    </a:ext>
                  </a:extLst>
                </p14:cNvPr>
                <p14:cNvContentPartPr/>
                <p14:nvPr/>
              </p14:nvContentPartPr>
              <p14:xfrm>
                <a:off x="1368645" y="468134"/>
                <a:ext cx="97920" cy="80640"/>
              </p14:xfrm>
            </p:contentPart>
          </mc:Choice>
          <mc:Fallback xmlns="">
            <p:pic>
              <p:nvPicPr>
                <p:cNvPr id="177" name="Ink 176">
                  <a:extLst>
                    <a:ext uri="{FF2B5EF4-FFF2-40B4-BE49-F238E27FC236}">
                      <a16:creationId xmlns:a16="http://schemas.microsoft.com/office/drawing/2014/main" id="{D55A1ADF-36F3-9947-AC08-EEED5D2F8A11}"/>
                    </a:ext>
                  </a:extLst>
                </p:cNvPr>
                <p:cNvPicPr/>
                <p:nvPr/>
              </p:nvPicPr>
              <p:blipFill>
                <a:blip r:embed="rId285"/>
                <a:stretch>
                  <a:fillRect/>
                </a:stretch>
              </p:blipFill>
              <p:spPr>
                <a:xfrm>
                  <a:off x="1361085" y="460574"/>
                  <a:ext cx="113040" cy="95760"/>
                </a:xfrm>
                <a:prstGeom prst="rect">
                  <a:avLst/>
                </a:prstGeom>
              </p:spPr>
            </p:pic>
          </mc:Fallback>
        </mc:AlternateContent>
      </p:grpSp>
      <p:grpSp>
        <p:nvGrpSpPr>
          <p:cNvPr id="184" name="Group 183">
            <a:extLst>
              <a:ext uri="{FF2B5EF4-FFF2-40B4-BE49-F238E27FC236}">
                <a16:creationId xmlns:a16="http://schemas.microsoft.com/office/drawing/2014/main" id="{819D11E5-2458-374E-845F-A045B54FAFC0}"/>
              </a:ext>
            </a:extLst>
          </p:cNvPr>
          <p:cNvGrpSpPr/>
          <p:nvPr/>
        </p:nvGrpSpPr>
        <p:grpSpPr>
          <a:xfrm>
            <a:off x="1813605" y="431414"/>
            <a:ext cx="95400" cy="50760"/>
            <a:chOff x="1813605" y="431414"/>
            <a:chExt cx="95400" cy="50760"/>
          </a:xfrm>
        </p:grpSpPr>
        <mc:AlternateContent xmlns:mc="http://schemas.openxmlformats.org/markup-compatibility/2006" xmlns:p14="http://schemas.microsoft.com/office/powerpoint/2010/main">
          <mc:Choice Requires="p14">
            <p:contentPart p14:bwMode="auto" r:id="rId286">
              <p14:nvContentPartPr>
                <p14:cNvPr id="179" name="Ink 178">
                  <a:extLst>
                    <a:ext uri="{FF2B5EF4-FFF2-40B4-BE49-F238E27FC236}">
                      <a16:creationId xmlns:a16="http://schemas.microsoft.com/office/drawing/2014/main" id="{444B8CD9-45B6-B84B-9865-4C2556CAA217}"/>
                    </a:ext>
                  </a:extLst>
                </p14:cNvPr>
                <p14:cNvContentPartPr/>
                <p14:nvPr/>
              </p14:nvContentPartPr>
              <p14:xfrm>
                <a:off x="1813605" y="431414"/>
                <a:ext cx="15120" cy="47880"/>
              </p14:xfrm>
            </p:contentPart>
          </mc:Choice>
          <mc:Fallback xmlns="">
            <p:pic>
              <p:nvPicPr>
                <p:cNvPr id="179" name="Ink 178">
                  <a:extLst>
                    <a:ext uri="{FF2B5EF4-FFF2-40B4-BE49-F238E27FC236}">
                      <a16:creationId xmlns:a16="http://schemas.microsoft.com/office/drawing/2014/main" id="{444B8CD9-45B6-B84B-9865-4C2556CAA217}"/>
                    </a:ext>
                  </a:extLst>
                </p:cNvPr>
                <p:cNvPicPr/>
                <p:nvPr/>
              </p:nvPicPr>
              <p:blipFill>
                <a:blip r:embed="rId287"/>
                <a:stretch>
                  <a:fillRect/>
                </a:stretch>
              </p:blipFill>
              <p:spPr>
                <a:xfrm>
                  <a:off x="1806045" y="423854"/>
                  <a:ext cx="30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0" name="Ink 179">
                  <a:extLst>
                    <a:ext uri="{FF2B5EF4-FFF2-40B4-BE49-F238E27FC236}">
                      <a16:creationId xmlns:a16="http://schemas.microsoft.com/office/drawing/2014/main" id="{79ED9E2E-1A42-F14A-BED6-8CE24F130ADE}"/>
                    </a:ext>
                  </a:extLst>
                </p14:cNvPr>
                <p14:cNvContentPartPr/>
                <p14:nvPr/>
              </p14:nvContentPartPr>
              <p14:xfrm>
                <a:off x="1896765" y="440054"/>
                <a:ext cx="12240" cy="42120"/>
              </p14:xfrm>
            </p:contentPart>
          </mc:Choice>
          <mc:Fallback xmlns="">
            <p:pic>
              <p:nvPicPr>
                <p:cNvPr id="180" name="Ink 179">
                  <a:extLst>
                    <a:ext uri="{FF2B5EF4-FFF2-40B4-BE49-F238E27FC236}">
                      <a16:creationId xmlns:a16="http://schemas.microsoft.com/office/drawing/2014/main" id="{79ED9E2E-1A42-F14A-BED6-8CE24F130ADE}"/>
                    </a:ext>
                  </a:extLst>
                </p:cNvPr>
                <p:cNvPicPr/>
                <p:nvPr/>
              </p:nvPicPr>
              <p:blipFill>
                <a:blip r:embed="rId289"/>
                <a:stretch>
                  <a:fillRect/>
                </a:stretch>
              </p:blipFill>
              <p:spPr>
                <a:xfrm>
                  <a:off x="1889205" y="432494"/>
                  <a:ext cx="27360" cy="57240"/>
                </a:xfrm>
                <a:prstGeom prst="rect">
                  <a:avLst/>
                </a:prstGeom>
              </p:spPr>
            </p:pic>
          </mc:Fallback>
        </mc:AlternateContent>
      </p:grpSp>
      <p:grpSp>
        <p:nvGrpSpPr>
          <p:cNvPr id="183" name="Group 182">
            <a:extLst>
              <a:ext uri="{FF2B5EF4-FFF2-40B4-BE49-F238E27FC236}">
                <a16:creationId xmlns:a16="http://schemas.microsoft.com/office/drawing/2014/main" id="{A3DC94B0-5A14-AF4D-A4D7-0BD841D88735}"/>
              </a:ext>
            </a:extLst>
          </p:cNvPr>
          <p:cNvGrpSpPr/>
          <p:nvPr/>
        </p:nvGrpSpPr>
        <p:grpSpPr>
          <a:xfrm>
            <a:off x="2592645" y="405854"/>
            <a:ext cx="72720" cy="46440"/>
            <a:chOff x="2592645" y="405854"/>
            <a:chExt cx="72720" cy="46440"/>
          </a:xfrm>
        </p:grpSpPr>
        <mc:AlternateContent xmlns:mc="http://schemas.openxmlformats.org/markup-compatibility/2006" xmlns:p14="http://schemas.microsoft.com/office/powerpoint/2010/main">
          <mc:Choice Requires="p14">
            <p:contentPart p14:bwMode="auto" r:id="rId290">
              <p14:nvContentPartPr>
                <p14:cNvPr id="181" name="Ink 180">
                  <a:extLst>
                    <a:ext uri="{FF2B5EF4-FFF2-40B4-BE49-F238E27FC236}">
                      <a16:creationId xmlns:a16="http://schemas.microsoft.com/office/drawing/2014/main" id="{D7CBBA2F-0CB0-914D-98CE-EA054AEB4CAF}"/>
                    </a:ext>
                  </a:extLst>
                </p14:cNvPr>
                <p14:cNvContentPartPr/>
                <p14:nvPr/>
              </p14:nvContentPartPr>
              <p14:xfrm>
                <a:off x="2592645" y="405854"/>
                <a:ext cx="18000" cy="36360"/>
              </p14:xfrm>
            </p:contentPart>
          </mc:Choice>
          <mc:Fallback xmlns="">
            <p:pic>
              <p:nvPicPr>
                <p:cNvPr id="181" name="Ink 180">
                  <a:extLst>
                    <a:ext uri="{FF2B5EF4-FFF2-40B4-BE49-F238E27FC236}">
                      <a16:creationId xmlns:a16="http://schemas.microsoft.com/office/drawing/2014/main" id="{D7CBBA2F-0CB0-914D-98CE-EA054AEB4CAF}"/>
                    </a:ext>
                  </a:extLst>
                </p:cNvPr>
                <p:cNvPicPr/>
                <p:nvPr/>
              </p:nvPicPr>
              <p:blipFill>
                <a:blip r:embed="rId291"/>
                <a:stretch>
                  <a:fillRect/>
                </a:stretch>
              </p:blipFill>
              <p:spPr>
                <a:xfrm>
                  <a:off x="2585085" y="398294"/>
                  <a:ext cx="331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2" name="Ink 181">
                  <a:extLst>
                    <a:ext uri="{FF2B5EF4-FFF2-40B4-BE49-F238E27FC236}">
                      <a16:creationId xmlns:a16="http://schemas.microsoft.com/office/drawing/2014/main" id="{E2253CB3-8CFE-B74F-84E6-0EF84950BA80}"/>
                    </a:ext>
                  </a:extLst>
                </p14:cNvPr>
                <p14:cNvContentPartPr/>
                <p14:nvPr/>
              </p14:nvContentPartPr>
              <p14:xfrm>
                <a:off x="2660685" y="410894"/>
                <a:ext cx="4680" cy="41400"/>
              </p14:xfrm>
            </p:contentPart>
          </mc:Choice>
          <mc:Fallback xmlns="">
            <p:pic>
              <p:nvPicPr>
                <p:cNvPr id="182" name="Ink 181">
                  <a:extLst>
                    <a:ext uri="{FF2B5EF4-FFF2-40B4-BE49-F238E27FC236}">
                      <a16:creationId xmlns:a16="http://schemas.microsoft.com/office/drawing/2014/main" id="{E2253CB3-8CFE-B74F-84E6-0EF84950BA80}"/>
                    </a:ext>
                  </a:extLst>
                </p:cNvPr>
                <p:cNvPicPr/>
                <p:nvPr/>
              </p:nvPicPr>
              <p:blipFill>
                <a:blip r:embed="rId293"/>
                <a:stretch>
                  <a:fillRect/>
                </a:stretch>
              </p:blipFill>
              <p:spPr>
                <a:xfrm>
                  <a:off x="2653125" y="403334"/>
                  <a:ext cx="19800" cy="56520"/>
                </a:xfrm>
                <a:prstGeom prst="rect">
                  <a:avLst/>
                </a:prstGeom>
              </p:spPr>
            </p:pic>
          </mc:Fallback>
        </mc:AlternateContent>
      </p:grpSp>
      <p:grpSp>
        <p:nvGrpSpPr>
          <p:cNvPr id="199" name="Group 198">
            <a:extLst>
              <a:ext uri="{FF2B5EF4-FFF2-40B4-BE49-F238E27FC236}">
                <a16:creationId xmlns:a16="http://schemas.microsoft.com/office/drawing/2014/main" id="{B7C08F53-0418-FA41-8740-9FB33691C2A7}"/>
              </a:ext>
            </a:extLst>
          </p:cNvPr>
          <p:cNvGrpSpPr/>
          <p:nvPr/>
        </p:nvGrpSpPr>
        <p:grpSpPr>
          <a:xfrm>
            <a:off x="3329925" y="75014"/>
            <a:ext cx="727200" cy="453960"/>
            <a:chOff x="3329925" y="75014"/>
            <a:chExt cx="727200" cy="453960"/>
          </a:xfrm>
        </p:grpSpPr>
        <mc:AlternateContent xmlns:mc="http://schemas.openxmlformats.org/markup-compatibility/2006" xmlns:p14="http://schemas.microsoft.com/office/powerpoint/2010/main">
          <mc:Choice Requires="p14">
            <p:contentPart p14:bwMode="auto" r:id="rId294">
              <p14:nvContentPartPr>
                <p14:cNvPr id="185" name="Ink 184">
                  <a:extLst>
                    <a:ext uri="{FF2B5EF4-FFF2-40B4-BE49-F238E27FC236}">
                      <a16:creationId xmlns:a16="http://schemas.microsoft.com/office/drawing/2014/main" id="{9347E4D0-0CE9-A548-A8C6-DB57A4DCFD23}"/>
                    </a:ext>
                  </a:extLst>
                </p14:cNvPr>
                <p14:cNvContentPartPr/>
                <p14:nvPr/>
              </p14:nvContentPartPr>
              <p14:xfrm>
                <a:off x="3376005" y="364094"/>
                <a:ext cx="71640" cy="164880"/>
              </p14:xfrm>
            </p:contentPart>
          </mc:Choice>
          <mc:Fallback xmlns="">
            <p:pic>
              <p:nvPicPr>
                <p:cNvPr id="185" name="Ink 184">
                  <a:extLst>
                    <a:ext uri="{FF2B5EF4-FFF2-40B4-BE49-F238E27FC236}">
                      <a16:creationId xmlns:a16="http://schemas.microsoft.com/office/drawing/2014/main" id="{9347E4D0-0CE9-A548-A8C6-DB57A4DCFD23}"/>
                    </a:ext>
                  </a:extLst>
                </p:cNvPr>
                <p:cNvPicPr/>
                <p:nvPr/>
              </p:nvPicPr>
              <p:blipFill>
                <a:blip r:embed="rId295"/>
                <a:stretch>
                  <a:fillRect/>
                </a:stretch>
              </p:blipFill>
              <p:spPr>
                <a:xfrm>
                  <a:off x="3368445" y="356534"/>
                  <a:ext cx="867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6" name="Ink 185">
                  <a:extLst>
                    <a:ext uri="{FF2B5EF4-FFF2-40B4-BE49-F238E27FC236}">
                      <a16:creationId xmlns:a16="http://schemas.microsoft.com/office/drawing/2014/main" id="{8A952DD4-120F-AE49-96E7-43C6CC16A62C}"/>
                    </a:ext>
                  </a:extLst>
                </p14:cNvPr>
                <p14:cNvContentPartPr/>
                <p14:nvPr/>
              </p14:nvContentPartPr>
              <p14:xfrm>
                <a:off x="3504165" y="386774"/>
                <a:ext cx="9720" cy="92520"/>
              </p14:xfrm>
            </p:contentPart>
          </mc:Choice>
          <mc:Fallback xmlns="">
            <p:pic>
              <p:nvPicPr>
                <p:cNvPr id="186" name="Ink 185">
                  <a:extLst>
                    <a:ext uri="{FF2B5EF4-FFF2-40B4-BE49-F238E27FC236}">
                      <a16:creationId xmlns:a16="http://schemas.microsoft.com/office/drawing/2014/main" id="{8A952DD4-120F-AE49-96E7-43C6CC16A62C}"/>
                    </a:ext>
                  </a:extLst>
                </p:cNvPr>
                <p:cNvPicPr/>
                <p:nvPr/>
              </p:nvPicPr>
              <p:blipFill>
                <a:blip r:embed="rId297"/>
                <a:stretch>
                  <a:fillRect/>
                </a:stretch>
              </p:blipFill>
              <p:spPr>
                <a:xfrm>
                  <a:off x="3496605" y="379214"/>
                  <a:ext cx="244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7" name="Ink 186">
                  <a:extLst>
                    <a:ext uri="{FF2B5EF4-FFF2-40B4-BE49-F238E27FC236}">
                      <a16:creationId xmlns:a16="http://schemas.microsoft.com/office/drawing/2014/main" id="{3887F12E-9B1E-6C4C-A7E9-59EDF1D077C9}"/>
                    </a:ext>
                  </a:extLst>
                </p14:cNvPr>
                <p14:cNvContentPartPr/>
                <p14:nvPr/>
              </p14:nvContentPartPr>
              <p14:xfrm>
                <a:off x="3517845" y="383174"/>
                <a:ext cx="99000" cy="90360"/>
              </p14:xfrm>
            </p:contentPart>
          </mc:Choice>
          <mc:Fallback xmlns="">
            <p:pic>
              <p:nvPicPr>
                <p:cNvPr id="187" name="Ink 186">
                  <a:extLst>
                    <a:ext uri="{FF2B5EF4-FFF2-40B4-BE49-F238E27FC236}">
                      <a16:creationId xmlns:a16="http://schemas.microsoft.com/office/drawing/2014/main" id="{3887F12E-9B1E-6C4C-A7E9-59EDF1D077C9}"/>
                    </a:ext>
                  </a:extLst>
                </p:cNvPr>
                <p:cNvPicPr/>
                <p:nvPr/>
              </p:nvPicPr>
              <p:blipFill>
                <a:blip r:embed="rId299"/>
                <a:stretch>
                  <a:fillRect/>
                </a:stretch>
              </p:blipFill>
              <p:spPr>
                <a:xfrm>
                  <a:off x="3510285" y="375614"/>
                  <a:ext cx="114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8" name="Ink 187">
                  <a:extLst>
                    <a:ext uri="{FF2B5EF4-FFF2-40B4-BE49-F238E27FC236}">
                      <a16:creationId xmlns:a16="http://schemas.microsoft.com/office/drawing/2014/main" id="{DA45A76E-FE0E-5744-9B5D-DC9ECA7DAC4E}"/>
                    </a:ext>
                  </a:extLst>
                </p14:cNvPr>
                <p14:cNvContentPartPr/>
                <p14:nvPr/>
              </p14:nvContentPartPr>
              <p14:xfrm>
                <a:off x="3683085" y="384614"/>
                <a:ext cx="11160" cy="85320"/>
              </p14:xfrm>
            </p:contentPart>
          </mc:Choice>
          <mc:Fallback xmlns="">
            <p:pic>
              <p:nvPicPr>
                <p:cNvPr id="188" name="Ink 187">
                  <a:extLst>
                    <a:ext uri="{FF2B5EF4-FFF2-40B4-BE49-F238E27FC236}">
                      <a16:creationId xmlns:a16="http://schemas.microsoft.com/office/drawing/2014/main" id="{DA45A76E-FE0E-5744-9B5D-DC9ECA7DAC4E}"/>
                    </a:ext>
                  </a:extLst>
                </p:cNvPr>
                <p:cNvPicPr/>
                <p:nvPr/>
              </p:nvPicPr>
              <p:blipFill>
                <a:blip r:embed="rId301"/>
                <a:stretch>
                  <a:fillRect/>
                </a:stretch>
              </p:blipFill>
              <p:spPr>
                <a:xfrm>
                  <a:off x="3675525" y="377054"/>
                  <a:ext cx="259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9" name="Ink 188">
                  <a:extLst>
                    <a:ext uri="{FF2B5EF4-FFF2-40B4-BE49-F238E27FC236}">
                      <a16:creationId xmlns:a16="http://schemas.microsoft.com/office/drawing/2014/main" id="{A2F2186F-6491-A641-9407-8EFE8FD67575}"/>
                    </a:ext>
                  </a:extLst>
                </p14:cNvPr>
                <p14:cNvContentPartPr/>
                <p14:nvPr/>
              </p14:nvContentPartPr>
              <p14:xfrm>
                <a:off x="3669765" y="353294"/>
                <a:ext cx="84960" cy="69480"/>
              </p14:xfrm>
            </p:contentPart>
          </mc:Choice>
          <mc:Fallback xmlns="">
            <p:pic>
              <p:nvPicPr>
                <p:cNvPr id="189" name="Ink 188">
                  <a:extLst>
                    <a:ext uri="{FF2B5EF4-FFF2-40B4-BE49-F238E27FC236}">
                      <a16:creationId xmlns:a16="http://schemas.microsoft.com/office/drawing/2014/main" id="{A2F2186F-6491-A641-9407-8EFE8FD67575}"/>
                    </a:ext>
                  </a:extLst>
                </p:cNvPr>
                <p:cNvPicPr/>
                <p:nvPr/>
              </p:nvPicPr>
              <p:blipFill>
                <a:blip r:embed="rId303"/>
                <a:stretch>
                  <a:fillRect/>
                </a:stretch>
              </p:blipFill>
              <p:spPr>
                <a:xfrm>
                  <a:off x="3662205" y="345734"/>
                  <a:ext cx="1000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0" name="Ink 189">
                  <a:extLst>
                    <a:ext uri="{FF2B5EF4-FFF2-40B4-BE49-F238E27FC236}">
                      <a16:creationId xmlns:a16="http://schemas.microsoft.com/office/drawing/2014/main" id="{D2C32B05-260B-EA41-A744-D83B6F72F110}"/>
                    </a:ext>
                  </a:extLst>
                </p14:cNvPr>
                <p14:cNvContentPartPr/>
                <p14:nvPr/>
              </p14:nvContentPartPr>
              <p14:xfrm>
                <a:off x="3777045" y="307574"/>
                <a:ext cx="78480" cy="189000"/>
              </p14:xfrm>
            </p:contentPart>
          </mc:Choice>
          <mc:Fallback xmlns="">
            <p:pic>
              <p:nvPicPr>
                <p:cNvPr id="190" name="Ink 189">
                  <a:extLst>
                    <a:ext uri="{FF2B5EF4-FFF2-40B4-BE49-F238E27FC236}">
                      <a16:creationId xmlns:a16="http://schemas.microsoft.com/office/drawing/2014/main" id="{D2C32B05-260B-EA41-A744-D83B6F72F110}"/>
                    </a:ext>
                  </a:extLst>
                </p:cNvPr>
                <p:cNvPicPr/>
                <p:nvPr/>
              </p:nvPicPr>
              <p:blipFill>
                <a:blip r:embed="rId305"/>
                <a:stretch>
                  <a:fillRect/>
                </a:stretch>
              </p:blipFill>
              <p:spPr>
                <a:xfrm>
                  <a:off x="3769485" y="300014"/>
                  <a:ext cx="93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1" name="Ink 190">
                  <a:extLst>
                    <a:ext uri="{FF2B5EF4-FFF2-40B4-BE49-F238E27FC236}">
                      <a16:creationId xmlns:a16="http://schemas.microsoft.com/office/drawing/2014/main" id="{BA80430D-6C24-A440-91D8-C732EE371FD8}"/>
                    </a:ext>
                  </a:extLst>
                </p14:cNvPr>
                <p14:cNvContentPartPr/>
                <p14:nvPr/>
              </p14:nvContentPartPr>
              <p14:xfrm>
                <a:off x="3329925" y="75014"/>
                <a:ext cx="52200" cy="176040"/>
              </p14:xfrm>
            </p:contentPart>
          </mc:Choice>
          <mc:Fallback xmlns="">
            <p:pic>
              <p:nvPicPr>
                <p:cNvPr id="191" name="Ink 190">
                  <a:extLst>
                    <a:ext uri="{FF2B5EF4-FFF2-40B4-BE49-F238E27FC236}">
                      <a16:creationId xmlns:a16="http://schemas.microsoft.com/office/drawing/2014/main" id="{BA80430D-6C24-A440-91D8-C732EE371FD8}"/>
                    </a:ext>
                  </a:extLst>
                </p:cNvPr>
                <p:cNvPicPr/>
                <p:nvPr/>
              </p:nvPicPr>
              <p:blipFill>
                <a:blip r:embed="rId307"/>
                <a:stretch>
                  <a:fillRect/>
                </a:stretch>
              </p:blipFill>
              <p:spPr>
                <a:xfrm>
                  <a:off x="3322365" y="67454"/>
                  <a:ext cx="673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2" name="Ink 191">
                  <a:extLst>
                    <a:ext uri="{FF2B5EF4-FFF2-40B4-BE49-F238E27FC236}">
                      <a16:creationId xmlns:a16="http://schemas.microsoft.com/office/drawing/2014/main" id="{49D7076E-C8A0-B743-9732-545BE8E6BA8C}"/>
                    </a:ext>
                  </a:extLst>
                </p14:cNvPr>
                <p14:cNvContentPartPr/>
                <p14:nvPr/>
              </p14:nvContentPartPr>
              <p14:xfrm>
                <a:off x="3519285" y="137294"/>
                <a:ext cx="9360" cy="82440"/>
              </p14:xfrm>
            </p:contentPart>
          </mc:Choice>
          <mc:Fallback xmlns="">
            <p:pic>
              <p:nvPicPr>
                <p:cNvPr id="192" name="Ink 191">
                  <a:extLst>
                    <a:ext uri="{FF2B5EF4-FFF2-40B4-BE49-F238E27FC236}">
                      <a16:creationId xmlns:a16="http://schemas.microsoft.com/office/drawing/2014/main" id="{49D7076E-C8A0-B743-9732-545BE8E6BA8C}"/>
                    </a:ext>
                  </a:extLst>
                </p:cNvPr>
                <p:cNvPicPr/>
                <p:nvPr/>
              </p:nvPicPr>
              <p:blipFill>
                <a:blip r:embed="rId309"/>
                <a:stretch>
                  <a:fillRect/>
                </a:stretch>
              </p:blipFill>
              <p:spPr>
                <a:xfrm>
                  <a:off x="3511725" y="129734"/>
                  <a:ext cx="244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3" name="Ink 192">
                  <a:extLst>
                    <a:ext uri="{FF2B5EF4-FFF2-40B4-BE49-F238E27FC236}">
                      <a16:creationId xmlns:a16="http://schemas.microsoft.com/office/drawing/2014/main" id="{BF50EBB1-1074-8F46-8EA3-90EA3BDFF70F}"/>
                    </a:ext>
                  </a:extLst>
                </p14:cNvPr>
                <p14:cNvContentPartPr/>
                <p14:nvPr/>
              </p14:nvContentPartPr>
              <p14:xfrm>
                <a:off x="3468885" y="226574"/>
                <a:ext cx="110880" cy="15840"/>
              </p14:xfrm>
            </p:contentPart>
          </mc:Choice>
          <mc:Fallback xmlns="">
            <p:pic>
              <p:nvPicPr>
                <p:cNvPr id="193" name="Ink 192">
                  <a:extLst>
                    <a:ext uri="{FF2B5EF4-FFF2-40B4-BE49-F238E27FC236}">
                      <a16:creationId xmlns:a16="http://schemas.microsoft.com/office/drawing/2014/main" id="{BF50EBB1-1074-8F46-8EA3-90EA3BDFF70F}"/>
                    </a:ext>
                  </a:extLst>
                </p:cNvPr>
                <p:cNvPicPr/>
                <p:nvPr/>
              </p:nvPicPr>
              <p:blipFill>
                <a:blip r:embed="rId311"/>
                <a:stretch>
                  <a:fillRect/>
                </a:stretch>
              </p:blipFill>
              <p:spPr>
                <a:xfrm>
                  <a:off x="3461325" y="21901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4" name="Ink 193">
                  <a:extLst>
                    <a:ext uri="{FF2B5EF4-FFF2-40B4-BE49-F238E27FC236}">
                      <a16:creationId xmlns:a16="http://schemas.microsoft.com/office/drawing/2014/main" id="{0C9804DE-C053-D643-BBB7-663D24A2C1D5}"/>
                    </a:ext>
                  </a:extLst>
                </p14:cNvPr>
                <p14:cNvContentPartPr/>
                <p14:nvPr/>
              </p14:nvContentPartPr>
              <p14:xfrm>
                <a:off x="3391485" y="125414"/>
                <a:ext cx="163440" cy="6840"/>
              </p14:xfrm>
            </p:contentPart>
          </mc:Choice>
          <mc:Fallback xmlns="">
            <p:pic>
              <p:nvPicPr>
                <p:cNvPr id="194" name="Ink 193">
                  <a:extLst>
                    <a:ext uri="{FF2B5EF4-FFF2-40B4-BE49-F238E27FC236}">
                      <a16:creationId xmlns:a16="http://schemas.microsoft.com/office/drawing/2014/main" id="{0C9804DE-C053-D643-BBB7-663D24A2C1D5}"/>
                    </a:ext>
                  </a:extLst>
                </p:cNvPr>
                <p:cNvPicPr/>
                <p:nvPr/>
              </p:nvPicPr>
              <p:blipFill>
                <a:blip r:embed="rId313"/>
                <a:stretch>
                  <a:fillRect/>
                </a:stretch>
              </p:blipFill>
              <p:spPr>
                <a:xfrm>
                  <a:off x="3383925" y="117854"/>
                  <a:ext cx="178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5" name="Ink 194">
                  <a:extLst>
                    <a:ext uri="{FF2B5EF4-FFF2-40B4-BE49-F238E27FC236}">
                      <a16:creationId xmlns:a16="http://schemas.microsoft.com/office/drawing/2014/main" id="{66EE01DD-7F41-9D41-8997-1EAB166F328F}"/>
                    </a:ext>
                  </a:extLst>
                </p14:cNvPr>
                <p14:cNvContentPartPr/>
                <p14:nvPr/>
              </p14:nvContentPartPr>
              <p14:xfrm>
                <a:off x="3624765" y="115334"/>
                <a:ext cx="12600" cy="98280"/>
              </p14:xfrm>
            </p:contentPart>
          </mc:Choice>
          <mc:Fallback xmlns="">
            <p:pic>
              <p:nvPicPr>
                <p:cNvPr id="195" name="Ink 194">
                  <a:extLst>
                    <a:ext uri="{FF2B5EF4-FFF2-40B4-BE49-F238E27FC236}">
                      <a16:creationId xmlns:a16="http://schemas.microsoft.com/office/drawing/2014/main" id="{66EE01DD-7F41-9D41-8997-1EAB166F328F}"/>
                    </a:ext>
                  </a:extLst>
                </p:cNvPr>
                <p:cNvPicPr/>
                <p:nvPr/>
              </p:nvPicPr>
              <p:blipFill>
                <a:blip r:embed="rId315"/>
                <a:stretch>
                  <a:fillRect/>
                </a:stretch>
              </p:blipFill>
              <p:spPr>
                <a:xfrm>
                  <a:off x="3617205" y="107774"/>
                  <a:ext cx="273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6" name="Ink 195">
                  <a:extLst>
                    <a:ext uri="{FF2B5EF4-FFF2-40B4-BE49-F238E27FC236}">
                      <a16:creationId xmlns:a16="http://schemas.microsoft.com/office/drawing/2014/main" id="{51204E2D-4BFA-1B48-AB84-0754641AB32B}"/>
                    </a:ext>
                  </a:extLst>
                </p14:cNvPr>
                <p14:cNvContentPartPr/>
                <p14:nvPr/>
              </p14:nvContentPartPr>
              <p14:xfrm>
                <a:off x="3599205" y="117494"/>
                <a:ext cx="116640" cy="113760"/>
              </p14:xfrm>
            </p:contentPart>
          </mc:Choice>
          <mc:Fallback xmlns="">
            <p:pic>
              <p:nvPicPr>
                <p:cNvPr id="196" name="Ink 195">
                  <a:extLst>
                    <a:ext uri="{FF2B5EF4-FFF2-40B4-BE49-F238E27FC236}">
                      <a16:creationId xmlns:a16="http://schemas.microsoft.com/office/drawing/2014/main" id="{51204E2D-4BFA-1B48-AB84-0754641AB32B}"/>
                    </a:ext>
                  </a:extLst>
                </p:cNvPr>
                <p:cNvPicPr/>
                <p:nvPr/>
              </p:nvPicPr>
              <p:blipFill>
                <a:blip r:embed="rId317"/>
                <a:stretch>
                  <a:fillRect/>
                </a:stretch>
              </p:blipFill>
              <p:spPr>
                <a:xfrm>
                  <a:off x="3591645" y="109934"/>
                  <a:ext cx="131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7" name="Ink 196">
                  <a:extLst>
                    <a:ext uri="{FF2B5EF4-FFF2-40B4-BE49-F238E27FC236}">
                      <a16:creationId xmlns:a16="http://schemas.microsoft.com/office/drawing/2014/main" id="{3C967BC4-9721-C846-A009-EE34BDAED433}"/>
                    </a:ext>
                  </a:extLst>
                </p14:cNvPr>
                <p14:cNvContentPartPr/>
                <p14:nvPr/>
              </p14:nvContentPartPr>
              <p14:xfrm>
                <a:off x="3776325" y="152054"/>
                <a:ext cx="151920" cy="100440"/>
              </p14:xfrm>
            </p:contentPart>
          </mc:Choice>
          <mc:Fallback xmlns="">
            <p:pic>
              <p:nvPicPr>
                <p:cNvPr id="197" name="Ink 196">
                  <a:extLst>
                    <a:ext uri="{FF2B5EF4-FFF2-40B4-BE49-F238E27FC236}">
                      <a16:creationId xmlns:a16="http://schemas.microsoft.com/office/drawing/2014/main" id="{3C967BC4-9721-C846-A009-EE34BDAED433}"/>
                    </a:ext>
                  </a:extLst>
                </p:cNvPr>
                <p:cNvPicPr/>
                <p:nvPr/>
              </p:nvPicPr>
              <p:blipFill>
                <a:blip r:embed="rId319"/>
                <a:stretch>
                  <a:fillRect/>
                </a:stretch>
              </p:blipFill>
              <p:spPr>
                <a:xfrm>
                  <a:off x="3769125" y="144494"/>
                  <a:ext cx="1670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8" name="Ink 197">
                  <a:extLst>
                    <a:ext uri="{FF2B5EF4-FFF2-40B4-BE49-F238E27FC236}">
                      <a16:creationId xmlns:a16="http://schemas.microsoft.com/office/drawing/2014/main" id="{8CE3CFC0-6BD2-2146-A8C4-B287367BFA8A}"/>
                    </a:ext>
                  </a:extLst>
                </p14:cNvPr>
                <p14:cNvContentPartPr/>
                <p14:nvPr/>
              </p14:nvContentPartPr>
              <p14:xfrm>
                <a:off x="3919605" y="80054"/>
                <a:ext cx="137520" cy="203040"/>
              </p14:xfrm>
            </p:contentPart>
          </mc:Choice>
          <mc:Fallback xmlns="">
            <p:pic>
              <p:nvPicPr>
                <p:cNvPr id="198" name="Ink 197">
                  <a:extLst>
                    <a:ext uri="{FF2B5EF4-FFF2-40B4-BE49-F238E27FC236}">
                      <a16:creationId xmlns:a16="http://schemas.microsoft.com/office/drawing/2014/main" id="{8CE3CFC0-6BD2-2146-A8C4-B287367BFA8A}"/>
                    </a:ext>
                  </a:extLst>
                </p:cNvPr>
                <p:cNvPicPr/>
                <p:nvPr/>
              </p:nvPicPr>
              <p:blipFill>
                <a:blip r:embed="rId321"/>
                <a:stretch>
                  <a:fillRect/>
                </a:stretch>
              </p:blipFill>
              <p:spPr>
                <a:xfrm>
                  <a:off x="3912045" y="72494"/>
                  <a:ext cx="15264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200" name="Ink 199">
                <a:extLst>
                  <a:ext uri="{FF2B5EF4-FFF2-40B4-BE49-F238E27FC236}">
                    <a16:creationId xmlns:a16="http://schemas.microsoft.com/office/drawing/2014/main" id="{88C748C3-F2EB-EC49-880A-1BA3E302DC53}"/>
                  </a:ext>
                </a:extLst>
              </p14:cNvPr>
              <p14:cNvContentPartPr/>
              <p14:nvPr/>
            </p14:nvContentPartPr>
            <p14:xfrm>
              <a:off x="664125" y="428534"/>
              <a:ext cx="279000" cy="201960"/>
            </p14:xfrm>
          </p:contentPart>
        </mc:Choice>
        <mc:Fallback xmlns="">
          <p:pic>
            <p:nvPicPr>
              <p:cNvPr id="200" name="Ink 199">
                <a:extLst>
                  <a:ext uri="{FF2B5EF4-FFF2-40B4-BE49-F238E27FC236}">
                    <a16:creationId xmlns:a16="http://schemas.microsoft.com/office/drawing/2014/main" id="{88C748C3-F2EB-EC49-880A-1BA3E302DC53}"/>
                  </a:ext>
                </a:extLst>
              </p:cNvPr>
              <p:cNvPicPr/>
              <p:nvPr/>
            </p:nvPicPr>
            <p:blipFill>
              <a:blip r:embed="rId323"/>
              <a:stretch>
                <a:fillRect/>
              </a:stretch>
            </p:blipFill>
            <p:spPr>
              <a:xfrm>
                <a:off x="656565" y="420974"/>
                <a:ext cx="294120" cy="217080"/>
              </a:xfrm>
              <a:prstGeom prst="rect">
                <a:avLst/>
              </a:prstGeom>
            </p:spPr>
          </p:pic>
        </mc:Fallback>
      </mc:AlternateContent>
    </p:spTree>
    <p:extLst>
      <p:ext uri="{BB962C8B-B14F-4D97-AF65-F5344CB8AC3E}">
        <p14:creationId xmlns:p14="http://schemas.microsoft.com/office/powerpoint/2010/main" val="2240025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1520" y="980728"/>
            <a:ext cx="8771416" cy="5616624"/>
          </a:xfrm>
          <a:prstGeom prst="rect">
            <a:avLst/>
          </a:prstGeom>
        </p:spPr>
      </p:pic>
      <p:sp>
        <p:nvSpPr>
          <p:cNvPr id="5" name="TextBox 4"/>
          <p:cNvSpPr txBox="1"/>
          <p:nvPr/>
        </p:nvSpPr>
        <p:spPr>
          <a:xfrm>
            <a:off x="2157810" y="797899"/>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936290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a:t>Summary</a:t>
            </a:r>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dirty="0"/>
              <a:t>Designing for performance</a:t>
            </a:r>
          </a:p>
          <a:p>
            <a:pPr lvl="1"/>
            <a:r>
              <a:rPr lang="en-US" dirty="0"/>
              <a:t>Microprocessor speed</a:t>
            </a:r>
          </a:p>
          <a:p>
            <a:pPr lvl="1"/>
            <a:r>
              <a:rPr lang="en-US" dirty="0"/>
              <a:t>Performance balance</a:t>
            </a:r>
          </a:p>
          <a:p>
            <a:pPr lvl="1"/>
            <a:r>
              <a:rPr lang="en-US" dirty="0"/>
              <a:t>Improvements in chip organization and architecture</a:t>
            </a:r>
          </a:p>
          <a:p>
            <a:pPr>
              <a:spcBef>
                <a:spcPts val="600"/>
              </a:spcBef>
            </a:pPr>
            <a:r>
              <a:rPr lang="en-US" dirty="0"/>
              <a:t>Multicore</a:t>
            </a:r>
          </a:p>
          <a:p>
            <a:pPr>
              <a:spcBef>
                <a:spcPts val="600"/>
              </a:spcBef>
            </a:pPr>
            <a:r>
              <a:rPr lang="en-US" dirty="0"/>
              <a:t>MICs</a:t>
            </a:r>
          </a:p>
          <a:p>
            <a:pPr>
              <a:spcBef>
                <a:spcPts val="600"/>
              </a:spcBef>
            </a:pPr>
            <a:r>
              <a:rPr lang="en-US" dirty="0"/>
              <a:t>GPGPUs</a:t>
            </a:r>
          </a:p>
          <a:p>
            <a:pPr>
              <a:spcBef>
                <a:spcPts val="600"/>
              </a:spcBef>
            </a:pPr>
            <a:r>
              <a:rPr lang="en-US" dirty="0"/>
              <a:t>Amdahl’s Law</a:t>
            </a:r>
          </a:p>
          <a:p>
            <a:pPr>
              <a:spcBef>
                <a:spcPts val="600"/>
              </a:spcBef>
            </a:pPr>
            <a:r>
              <a:rPr lang="en-US" dirty="0"/>
              <a:t>Little’s Law</a:t>
            </a:r>
          </a:p>
        </p:txBody>
      </p:sp>
      <p:sp>
        <p:nvSpPr>
          <p:cNvPr id="32" name="Content Placeholder 31"/>
          <p:cNvSpPr>
            <a:spLocks noGrp="1"/>
          </p:cNvSpPr>
          <p:nvPr>
            <p:ph sz="quarter" idx="4"/>
          </p:nvPr>
        </p:nvSpPr>
        <p:spPr>
          <a:xfrm>
            <a:off x="4495800" y="2492896"/>
            <a:ext cx="3810000" cy="4365104"/>
          </a:xfrm>
        </p:spPr>
        <p:txBody>
          <a:bodyPr>
            <a:normAutofit/>
          </a:bodyPr>
          <a:lstStyle/>
          <a:p>
            <a:pPr marL="228600" lvl="1">
              <a:spcBef>
                <a:spcPts val="1800"/>
              </a:spcBef>
              <a:buClr>
                <a:schemeClr val="accent1"/>
              </a:buClr>
            </a:pPr>
            <a:r>
              <a:rPr lang="en-US" dirty="0"/>
              <a:t>Basic measures of computer performance</a:t>
            </a:r>
          </a:p>
          <a:p>
            <a:pPr lvl="1"/>
            <a:r>
              <a:rPr lang="en-US" dirty="0"/>
              <a:t>Clock speed</a:t>
            </a:r>
          </a:p>
          <a:p>
            <a:pPr lvl="1"/>
            <a:r>
              <a:rPr lang="en-US" dirty="0"/>
              <a:t>Instruction execution rate</a:t>
            </a:r>
          </a:p>
          <a:p>
            <a:pPr marL="228600" lvl="1">
              <a:spcBef>
                <a:spcPts val="1800"/>
              </a:spcBef>
              <a:buClr>
                <a:schemeClr val="accent1"/>
              </a:buClr>
            </a:pPr>
            <a:r>
              <a:rPr lang="en-US" dirty="0"/>
              <a:t>Calculating the mean</a:t>
            </a:r>
          </a:p>
          <a:p>
            <a:pPr lvl="1"/>
            <a:r>
              <a:rPr lang="en-US" dirty="0"/>
              <a:t>Arithmetic mean</a:t>
            </a:r>
          </a:p>
          <a:p>
            <a:pPr lvl="1"/>
            <a:r>
              <a:rPr lang="en-US" dirty="0"/>
              <a:t>Harmonic mean</a:t>
            </a:r>
          </a:p>
          <a:p>
            <a:pPr lvl="1"/>
            <a:r>
              <a:rPr lang="en-US" dirty="0"/>
              <a:t>Geometric mean</a:t>
            </a:r>
          </a:p>
          <a:p>
            <a:pPr marL="228600" lvl="1">
              <a:spcBef>
                <a:spcPts val="1800"/>
              </a:spcBef>
              <a:buClr>
                <a:schemeClr val="accent1"/>
              </a:buClr>
            </a:pPr>
            <a:r>
              <a:rPr lang="en-US" dirty="0"/>
              <a:t>Benchmark principles</a:t>
            </a:r>
          </a:p>
          <a:p>
            <a:pPr marL="228600" lvl="1">
              <a:spcBef>
                <a:spcPts val="1800"/>
              </a:spcBef>
              <a:buClr>
                <a:schemeClr val="accent1"/>
              </a:buClr>
            </a:pPr>
            <a:r>
              <a:rPr lang="en-US" dirty="0"/>
              <a:t>SPEC benchmarks</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a:p>
          <a:p>
            <a:endParaRPr lang="en-US" sz="800" dirty="0"/>
          </a:p>
          <a:p>
            <a:r>
              <a:rPr lang="en-US" sz="3200" dirty="0"/>
              <a:t>Chapter 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Performance</a:t>
            </a:r>
            <a:r>
              <a:rPr lang="en-US" sz="2800" dirty="0">
                <a:solidFill>
                  <a:schemeClr val="tx2"/>
                </a:solidFill>
              </a:rPr>
              <a:t>  </a:t>
            </a:r>
          </a:p>
          <a:p>
            <a:r>
              <a:rPr lang="en-US" sz="2800" dirty="0">
                <a:solidFill>
                  <a:schemeClr val="tx2"/>
                </a:solidFill>
              </a:rPr>
              <a:t>Issues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98475" y="484094"/>
            <a:ext cx="4759325" cy="1344706"/>
          </a:xfrm>
        </p:spPr>
        <p:txBody>
          <a:bodyPr/>
          <a:lstStyle/>
          <a:p>
            <a:r>
              <a:rPr lang="en-US" dirty="0">
                <a:effectLst>
                  <a:outerShdw blurRad="38100" dist="38100" dir="2700000" algn="tl">
                    <a:srgbClr val="000000">
                      <a:alpha val="43137"/>
                    </a:srgbClr>
                  </a:outerShdw>
                </a:effectLst>
              </a:rPr>
              <a:t>Performance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Balance</a:t>
            </a:r>
          </a:p>
        </p:txBody>
      </p:sp>
      <p:graphicFrame>
        <p:nvGraphicFramePr>
          <p:cNvPr id="51" name="Content Placeholder 50"/>
          <p:cNvGraphicFramePr>
            <a:graphicFrameLocks noGrp="1"/>
          </p:cNvGraphicFramePr>
          <p:nvPr>
            <p:ph idx="1"/>
            <p:extLst>
              <p:ext uri="{D42A27DB-BD31-4B8C-83A1-F6EECF244321}">
                <p14:modId xmlns:p14="http://schemas.microsoft.com/office/powerpoint/2010/main" val="4106161414"/>
              </p:ext>
            </p:extLst>
          </p:nvPr>
        </p:nvGraphicFramePr>
        <p:xfrm>
          <a:off x="1115616" y="0"/>
          <a:ext cx="9323783" cy="6453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0" y="1828800"/>
            <a:ext cx="4419600" cy="2754600"/>
          </a:xfrm>
          <a:prstGeom prst="rect">
            <a:avLst/>
          </a:prstGeom>
          <a:noFill/>
        </p:spPr>
        <p:txBody>
          <a:bodyPr wrap="square" rtlCol="0">
            <a:spAutoFit/>
          </a:bodyPr>
          <a:lstStyle/>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Adjust the organization and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architecture to compensate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for the mismatch among the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capabilities of the various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components</a:t>
            </a:r>
          </a:p>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Architectural examples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include:</a:t>
            </a:r>
          </a:p>
          <a:p>
            <a:pPr lvl="1" indent="-228600" eaLnBrk="1" hangingPunct="1">
              <a:spcBef>
                <a:spcPts val="600"/>
              </a:spcBef>
              <a:buClr>
                <a:schemeClr val="accent1">
                  <a:lumMod val="60000"/>
                  <a:lumOff val="40000"/>
                </a:schemeClr>
              </a:buClr>
              <a:buSzPct val="75000"/>
              <a:buFont typeface="Wingdings" pitchFamily="2" charset="2"/>
              <a:buChar char="n"/>
            </a:pPr>
            <a:endParaRPr lang="en-US" sz="1800" dirty="0">
              <a:solidFill>
                <a:schemeClr val="tx1">
                  <a:lumMod val="65000"/>
                  <a:lumOff val="35000"/>
                </a:schemeClr>
              </a:solidFill>
              <a:latin typeface="+mn-lt"/>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50" name="Group 49">
            <a:extLst>
              <a:ext uri="{FF2B5EF4-FFF2-40B4-BE49-F238E27FC236}">
                <a16:creationId xmlns:a16="http://schemas.microsoft.com/office/drawing/2014/main" id="{91F27754-8FF4-F34E-B3CD-F0672398BC1A}"/>
              </a:ext>
            </a:extLst>
          </p:cNvPr>
          <p:cNvGrpSpPr/>
          <p:nvPr/>
        </p:nvGrpSpPr>
        <p:grpSpPr>
          <a:xfrm>
            <a:off x="186206" y="4269943"/>
            <a:ext cx="295920" cy="301680"/>
            <a:chOff x="186206" y="4269943"/>
            <a:chExt cx="295920" cy="301680"/>
          </a:xfrm>
        </p:grpSpPr>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38118D00-3211-0C43-BE6D-22AC1D5ECBBA}"/>
                    </a:ext>
                  </a:extLst>
                </p14:cNvPr>
                <p14:cNvContentPartPr/>
                <p14:nvPr/>
              </p14:nvContentPartPr>
              <p14:xfrm>
                <a:off x="186206" y="4297303"/>
                <a:ext cx="103320" cy="190440"/>
              </p14:xfrm>
            </p:contentPart>
          </mc:Choice>
          <mc:Fallback xmlns="">
            <p:pic>
              <p:nvPicPr>
                <p:cNvPr id="45" name="Ink 44">
                  <a:extLst>
                    <a:ext uri="{FF2B5EF4-FFF2-40B4-BE49-F238E27FC236}">
                      <a16:creationId xmlns:a16="http://schemas.microsoft.com/office/drawing/2014/main" id="{38118D00-3211-0C43-BE6D-22AC1D5ECBBA}"/>
                    </a:ext>
                  </a:extLst>
                </p:cNvPr>
                <p:cNvPicPr/>
                <p:nvPr/>
              </p:nvPicPr>
              <p:blipFill>
                <a:blip r:embed="rId9"/>
                <a:stretch>
                  <a:fillRect/>
                </a:stretch>
              </p:blipFill>
              <p:spPr>
                <a:xfrm>
                  <a:off x="178646" y="4290103"/>
                  <a:ext cx="1184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5">
                  <a:extLst>
                    <a:ext uri="{FF2B5EF4-FFF2-40B4-BE49-F238E27FC236}">
                      <a16:creationId xmlns:a16="http://schemas.microsoft.com/office/drawing/2014/main" id="{9CB7F270-F7B9-C849-BD57-F262FD703990}"/>
                    </a:ext>
                  </a:extLst>
                </p14:cNvPr>
                <p14:cNvContentPartPr/>
                <p14:nvPr/>
              </p14:nvContentPartPr>
              <p14:xfrm>
                <a:off x="297446" y="4353103"/>
                <a:ext cx="69840" cy="98640"/>
              </p14:xfrm>
            </p:contentPart>
          </mc:Choice>
          <mc:Fallback xmlns="">
            <p:pic>
              <p:nvPicPr>
                <p:cNvPr id="46" name="Ink 45">
                  <a:extLst>
                    <a:ext uri="{FF2B5EF4-FFF2-40B4-BE49-F238E27FC236}">
                      <a16:creationId xmlns:a16="http://schemas.microsoft.com/office/drawing/2014/main" id="{9CB7F270-F7B9-C849-BD57-F262FD703990}"/>
                    </a:ext>
                  </a:extLst>
                </p:cNvPr>
                <p:cNvPicPr/>
                <p:nvPr/>
              </p:nvPicPr>
              <p:blipFill>
                <a:blip r:embed="rId11"/>
                <a:stretch>
                  <a:fillRect/>
                </a:stretch>
              </p:blipFill>
              <p:spPr>
                <a:xfrm>
                  <a:off x="289886" y="4345543"/>
                  <a:ext cx="849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A6F9FD07-9561-F244-B136-C21F2A7BFEA0}"/>
                    </a:ext>
                  </a:extLst>
                </p14:cNvPr>
                <p14:cNvContentPartPr/>
                <p14:nvPr/>
              </p14:nvContentPartPr>
              <p14:xfrm>
                <a:off x="400406" y="4323223"/>
                <a:ext cx="1800" cy="4320"/>
              </p14:xfrm>
            </p:contentPart>
          </mc:Choice>
          <mc:Fallback xmlns="">
            <p:pic>
              <p:nvPicPr>
                <p:cNvPr id="47" name="Ink 46">
                  <a:extLst>
                    <a:ext uri="{FF2B5EF4-FFF2-40B4-BE49-F238E27FC236}">
                      <a16:creationId xmlns:a16="http://schemas.microsoft.com/office/drawing/2014/main" id="{A6F9FD07-9561-F244-B136-C21F2A7BFEA0}"/>
                    </a:ext>
                  </a:extLst>
                </p:cNvPr>
                <p:cNvPicPr/>
                <p:nvPr/>
              </p:nvPicPr>
              <p:blipFill>
                <a:blip r:embed="rId13"/>
                <a:stretch>
                  <a:fillRect/>
                </a:stretch>
              </p:blipFill>
              <p:spPr>
                <a:xfrm>
                  <a:off x="392846" y="4315663"/>
                  <a:ext cx="169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71716D65-D039-BA4A-BC24-F77DC740B068}"/>
                    </a:ext>
                  </a:extLst>
                </p14:cNvPr>
                <p14:cNvContentPartPr/>
                <p14:nvPr/>
              </p14:nvContentPartPr>
              <p14:xfrm>
                <a:off x="398966" y="4269943"/>
                <a:ext cx="72360" cy="301680"/>
              </p14:xfrm>
            </p:contentPart>
          </mc:Choice>
          <mc:Fallback xmlns="">
            <p:pic>
              <p:nvPicPr>
                <p:cNvPr id="48" name="Ink 47">
                  <a:extLst>
                    <a:ext uri="{FF2B5EF4-FFF2-40B4-BE49-F238E27FC236}">
                      <a16:creationId xmlns:a16="http://schemas.microsoft.com/office/drawing/2014/main" id="{71716D65-D039-BA4A-BC24-F77DC740B068}"/>
                    </a:ext>
                  </a:extLst>
                </p:cNvPr>
                <p:cNvPicPr/>
                <p:nvPr/>
              </p:nvPicPr>
              <p:blipFill>
                <a:blip r:embed="rId15"/>
                <a:stretch>
                  <a:fillRect/>
                </a:stretch>
              </p:blipFill>
              <p:spPr>
                <a:xfrm>
                  <a:off x="391406" y="4262383"/>
                  <a:ext cx="871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04C82986-80CD-7140-8DCF-B1588C955345}"/>
                    </a:ext>
                  </a:extLst>
                </p14:cNvPr>
                <p14:cNvContentPartPr/>
                <p14:nvPr/>
              </p14:nvContentPartPr>
              <p14:xfrm>
                <a:off x="478886" y="4454263"/>
                <a:ext cx="3240" cy="5400"/>
              </p14:xfrm>
            </p:contentPart>
          </mc:Choice>
          <mc:Fallback xmlns="">
            <p:pic>
              <p:nvPicPr>
                <p:cNvPr id="49" name="Ink 48">
                  <a:extLst>
                    <a:ext uri="{FF2B5EF4-FFF2-40B4-BE49-F238E27FC236}">
                      <a16:creationId xmlns:a16="http://schemas.microsoft.com/office/drawing/2014/main" id="{04C82986-80CD-7140-8DCF-B1588C955345}"/>
                    </a:ext>
                  </a:extLst>
                </p:cNvPr>
                <p:cNvPicPr/>
                <p:nvPr/>
              </p:nvPicPr>
              <p:blipFill>
                <a:blip r:embed="rId17"/>
                <a:stretch>
                  <a:fillRect/>
                </a:stretch>
              </p:blipFill>
              <p:spPr>
                <a:xfrm>
                  <a:off x="471326" y="4446703"/>
                  <a:ext cx="18360" cy="20520"/>
                </a:xfrm>
                <a:prstGeom prst="rect">
                  <a:avLst/>
                </a:prstGeom>
              </p:spPr>
            </p:pic>
          </mc:Fallback>
        </mc:AlternateContent>
      </p:grpSp>
      <p:grpSp>
        <p:nvGrpSpPr>
          <p:cNvPr id="53" name="Group 52">
            <a:extLst>
              <a:ext uri="{FF2B5EF4-FFF2-40B4-BE49-F238E27FC236}">
                <a16:creationId xmlns:a16="http://schemas.microsoft.com/office/drawing/2014/main" id="{17086CB2-13A2-9746-A977-F7E12FED2B45}"/>
              </a:ext>
            </a:extLst>
          </p:cNvPr>
          <p:cNvGrpSpPr/>
          <p:nvPr/>
        </p:nvGrpSpPr>
        <p:grpSpPr>
          <a:xfrm>
            <a:off x="646286" y="4256983"/>
            <a:ext cx="2036160" cy="1024920"/>
            <a:chOff x="646286" y="4256983"/>
            <a:chExt cx="2036160" cy="1024920"/>
          </a:xfrm>
        </p:grpSpPr>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51ABB2C3-DAE0-4C40-9FB9-8428402003C8}"/>
                    </a:ext>
                  </a:extLst>
                </p14:cNvPr>
                <p14:cNvContentPartPr/>
                <p14:nvPr/>
              </p14:nvContentPartPr>
              <p14:xfrm>
                <a:off x="646286" y="4465783"/>
                <a:ext cx="99000" cy="9000"/>
              </p14:xfrm>
            </p:contentPart>
          </mc:Choice>
          <mc:Fallback xmlns="">
            <p:pic>
              <p:nvPicPr>
                <p:cNvPr id="8" name="Ink 7">
                  <a:extLst>
                    <a:ext uri="{FF2B5EF4-FFF2-40B4-BE49-F238E27FC236}">
                      <a16:creationId xmlns:a16="http://schemas.microsoft.com/office/drawing/2014/main" id="{51ABB2C3-DAE0-4C40-9FB9-8428402003C8}"/>
                    </a:ext>
                  </a:extLst>
                </p:cNvPr>
                <p:cNvPicPr/>
                <p:nvPr/>
              </p:nvPicPr>
              <p:blipFill>
                <a:blip r:embed="rId19"/>
                <a:stretch>
                  <a:fillRect/>
                </a:stretch>
              </p:blipFill>
              <p:spPr>
                <a:xfrm>
                  <a:off x="638726" y="4458223"/>
                  <a:ext cx="11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F8C5A6E7-83DF-724B-9BEB-2C0D2DC5ADFD}"/>
                    </a:ext>
                  </a:extLst>
                </p14:cNvPr>
                <p14:cNvContentPartPr/>
                <p14:nvPr/>
              </p14:nvContentPartPr>
              <p14:xfrm>
                <a:off x="664646" y="4735063"/>
                <a:ext cx="106920" cy="22680"/>
              </p14:xfrm>
            </p:contentPart>
          </mc:Choice>
          <mc:Fallback xmlns="">
            <p:pic>
              <p:nvPicPr>
                <p:cNvPr id="9" name="Ink 8">
                  <a:extLst>
                    <a:ext uri="{FF2B5EF4-FFF2-40B4-BE49-F238E27FC236}">
                      <a16:creationId xmlns:a16="http://schemas.microsoft.com/office/drawing/2014/main" id="{F8C5A6E7-83DF-724B-9BEB-2C0D2DC5ADFD}"/>
                    </a:ext>
                  </a:extLst>
                </p:cNvPr>
                <p:cNvPicPr/>
                <p:nvPr/>
              </p:nvPicPr>
              <p:blipFill>
                <a:blip r:embed="rId21"/>
                <a:stretch>
                  <a:fillRect/>
                </a:stretch>
              </p:blipFill>
              <p:spPr>
                <a:xfrm>
                  <a:off x="657086" y="4727503"/>
                  <a:ext cx="122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7EEBC626-6DAE-C447-A72B-C5BE7187F9A0}"/>
                    </a:ext>
                  </a:extLst>
                </p14:cNvPr>
                <p14:cNvContentPartPr/>
                <p14:nvPr/>
              </p14:nvContentPartPr>
              <p14:xfrm>
                <a:off x="656726" y="5101543"/>
                <a:ext cx="132480" cy="11160"/>
              </p14:xfrm>
            </p:contentPart>
          </mc:Choice>
          <mc:Fallback xmlns="">
            <p:pic>
              <p:nvPicPr>
                <p:cNvPr id="29" name="Ink 28">
                  <a:extLst>
                    <a:ext uri="{FF2B5EF4-FFF2-40B4-BE49-F238E27FC236}">
                      <a16:creationId xmlns:a16="http://schemas.microsoft.com/office/drawing/2014/main" id="{7EEBC626-6DAE-C447-A72B-C5BE7187F9A0}"/>
                    </a:ext>
                  </a:extLst>
                </p:cNvPr>
                <p:cNvPicPr/>
                <p:nvPr/>
              </p:nvPicPr>
              <p:blipFill>
                <a:blip r:embed="rId23"/>
                <a:stretch>
                  <a:fillRect/>
                </a:stretch>
              </p:blipFill>
              <p:spPr>
                <a:xfrm>
                  <a:off x="649166" y="5093983"/>
                  <a:ext cx="147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id="{AB4F3A66-D2B9-6741-BBF0-BF6CABC1BF06}"/>
                    </a:ext>
                  </a:extLst>
                </p14:cNvPr>
                <p14:cNvContentPartPr/>
                <p14:nvPr/>
              </p14:nvContentPartPr>
              <p14:xfrm>
                <a:off x="941126" y="4368943"/>
                <a:ext cx="103320" cy="218160"/>
              </p14:xfrm>
            </p:contentPart>
          </mc:Choice>
          <mc:Fallback xmlns="">
            <p:pic>
              <p:nvPicPr>
                <p:cNvPr id="3" name="Ink 2">
                  <a:extLst>
                    <a:ext uri="{FF2B5EF4-FFF2-40B4-BE49-F238E27FC236}">
                      <a16:creationId xmlns:a16="http://schemas.microsoft.com/office/drawing/2014/main" id="{AB4F3A66-D2B9-6741-BBF0-BF6CABC1BF06}"/>
                    </a:ext>
                  </a:extLst>
                </p:cNvPr>
                <p:cNvPicPr/>
                <p:nvPr/>
              </p:nvPicPr>
              <p:blipFill>
                <a:blip r:embed="rId25"/>
                <a:stretch>
                  <a:fillRect/>
                </a:stretch>
              </p:blipFill>
              <p:spPr>
                <a:xfrm>
                  <a:off x="933566" y="4361383"/>
                  <a:ext cx="1184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 name="Ink 3">
                  <a:extLst>
                    <a:ext uri="{FF2B5EF4-FFF2-40B4-BE49-F238E27FC236}">
                      <a16:creationId xmlns:a16="http://schemas.microsoft.com/office/drawing/2014/main" id="{5CD0D657-E2CC-F848-9BE0-F06C9FC1F2DC}"/>
                    </a:ext>
                  </a:extLst>
                </p14:cNvPr>
                <p14:cNvContentPartPr/>
                <p14:nvPr/>
              </p14:nvContentPartPr>
              <p14:xfrm>
                <a:off x="1114646" y="4405303"/>
                <a:ext cx="87120" cy="154080"/>
              </p14:xfrm>
            </p:contentPart>
          </mc:Choice>
          <mc:Fallback xmlns="">
            <p:pic>
              <p:nvPicPr>
                <p:cNvPr id="4" name="Ink 3">
                  <a:extLst>
                    <a:ext uri="{FF2B5EF4-FFF2-40B4-BE49-F238E27FC236}">
                      <a16:creationId xmlns:a16="http://schemas.microsoft.com/office/drawing/2014/main" id="{5CD0D657-E2CC-F848-9BE0-F06C9FC1F2DC}"/>
                    </a:ext>
                  </a:extLst>
                </p:cNvPr>
                <p:cNvPicPr/>
                <p:nvPr/>
              </p:nvPicPr>
              <p:blipFill>
                <a:blip r:embed="rId27"/>
                <a:stretch>
                  <a:fillRect/>
                </a:stretch>
              </p:blipFill>
              <p:spPr>
                <a:xfrm>
                  <a:off x="1107086" y="4397743"/>
                  <a:ext cx="102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a:extLst>
                    <a:ext uri="{FF2B5EF4-FFF2-40B4-BE49-F238E27FC236}">
                      <a16:creationId xmlns:a16="http://schemas.microsoft.com/office/drawing/2014/main" id="{3DF8D002-73BD-304D-A010-6E65EBB5AF7A}"/>
                    </a:ext>
                  </a:extLst>
                </p14:cNvPr>
                <p14:cNvContentPartPr/>
                <p14:nvPr/>
              </p14:nvContentPartPr>
              <p14:xfrm>
                <a:off x="1279526" y="4381543"/>
                <a:ext cx="137880" cy="151560"/>
              </p14:xfrm>
            </p:contentPart>
          </mc:Choice>
          <mc:Fallback xmlns="">
            <p:pic>
              <p:nvPicPr>
                <p:cNvPr id="5" name="Ink 4">
                  <a:extLst>
                    <a:ext uri="{FF2B5EF4-FFF2-40B4-BE49-F238E27FC236}">
                      <a16:creationId xmlns:a16="http://schemas.microsoft.com/office/drawing/2014/main" id="{3DF8D002-73BD-304D-A010-6E65EBB5AF7A}"/>
                    </a:ext>
                  </a:extLst>
                </p:cNvPr>
                <p:cNvPicPr/>
                <p:nvPr/>
              </p:nvPicPr>
              <p:blipFill>
                <a:blip r:embed="rId29"/>
                <a:stretch>
                  <a:fillRect/>
                </a:stretch>
              </p:blipFill>
              <p:spPr>
                <a:xfrm>
                  <a:off x="1271966" y="4373983"/>
                  <a:ext cx="1530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 name="Ink 5">
                  <a:extLst>
                    <a:ext uri="{FF2B5EF4-FFF2-40B4-BE49-F238E27FC236}">
                      <a16:creationId xmlns:a16="http://schemas.microsoft.com/office/drawing/2014/main" id="{1C180B68-5EBC-8948-80C2-8C708F132EA3}"/>
                    </a:ext>
                  </a:extLst>
                </p14:cNvPr>
                <p14:cNvContentPartPr/>
                <p14:nvPr/>
              </p14:nvContentPartPr>
              <p14:xfrm>
                <a:off x="1480406" y="4420783"/>
                <a:ext cx="19080" cy="148320"/>
              </p14:xfrm>
            </p:contentPart>
          </mc:Choice>
          <mc:Fallback xmlns="">
            <p:pic>
              <p:nvPicPr>
                <p:cNvPr id="6" name="Ink 5">
                  <a:extLst>
                    <a:ext uri="{FF2B5EF4-FFF2-40B4-BE49-F238E27FC236}">
                      <a16:creationId xmlns:a16="http://schemas.microsoft.com/office/drawing/2014/main" id="{1C180B68-5EBC-8948-80C2-8C708F132EA3}"/>
                    </a:ext>
                  </a:extLst>
                </p:cNvPr>
                <p:cNvPicPr/>
                <p:nvPr/>
              </p:nvPicPr>
              <p:blipFill>
                <a:blip r:embed="rId31"/>
                <a:stretch>
                  <a:fillRect/>
                </a:stretch>
              </p:blipFill>
              <p:spPr>
                <a:xfrm>
                  <a:off x="1472846" y="4413223"/>
                  <a:ext cx="34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3975D0B3-A6A3-B143-A3CD-001241695479}"/>
                    </a:ext>
                  </a:extLst>
                </p14:cNvPr>
                <p14:cNvContentPartPr/>
                <p14:nvPr/>
              </p14:nvContentPartPr>
              <p14:xfrm>
                <a:off x="1502726" y="4256983"/>
                <a:ext cx="7560" cy="51840"/>
              </p14:xfrm>
            </p:contentPart>
          </mc:Choice>
          <mc:Fallback xmlns="">
            <p:pic>
              <p:nvPicPr>
                <p:cNvPr id="7" name="Ink 6">
                  <a:extLst>
                    <a:ext uri="{FF2B5EF4-FFF2-40B4-BE49-F238E27FC236}">
                      <a16:creationId xmlns:a16="http://schemas.microsoft.com/office/drawing/2014/main" id="{3975D0B3-A6A3-B143-A3CD-001241695479}"/>
                    </a:ext>
                  </a:extLst>
                </p:cNvPr>
                <p:cNvPicPr/>
                <p:nvPr/>
              </p:nvPicPr>
              <p:blipFill>
                <a:blip r:embed="rId33"/>
                <a:stretch>
                  <a:fillRect/>
                </a:stretch>
              </p:blipFill>
              <p:spPr>
                <a:xfrm>
                  <a:off x="1495166" y="4249423"/>
                  <a:ext cx="226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 name="Ink 10">
                  <a:extLst>
                    <a:ext uri="{FF2B5EF4-FFF2-40B4-BE49-F238E27FC236}">
                      <a16:creationId xmlns:a16="http://schemas.microsoft.com/office/drawing/2014/main" id="{0FE785BE-D528-2C4F-A930-F764BEB9B0CB}"/>
                    </a:ext>
                  </a:extLst>
                </p14:cNvPr>
                <p14:cNvContentPartPr/>
                <p14:nvPr/>
              </p14:nvContentPartPr>
              <p14:xfrm>
                <a:off x="1003406" y="4697983"/>
                <a:ext cx="61920" cy="193320"/>
              </p14:xfrm>
            </p:contentPart>
          </mc:Choice>
          <mc:Fallback xmlns="">
            <p:pic>
              <p:nvPicPr>
                <p:cNvPr id="11" name="Ink 10">
                  <a:extLst>
                    <a:ext uri="{FF2B5EF4-FFF2-40B4-BE49-F238E27FC236}">
                      <a16:creationId xmlns:a16="http://schemas.microsoft.com/office/drawing/2014/main" id="{0FE785BE-D528-2C4F-A930-F764BEB9B0CB}"/>
                    </a:ext>
                  </a:extLst>
                </p:cNvPr>
                <p:cNvPicPr/>
                <p:nvPr/>
              </p:nvPicPr>
              <p:blipFill>
                <a:blip r:embed="rId35"/>
                <a:stretch>
                  <a:fillRect/>
                </a:stretch>
              </p:blipFill>
              <p:spPr>
                <a:xfrm>
                  <a:off x="995846" y="4690423"/>
                  <a:ext cx="77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 name="Ink 11">
                  <a:extLst>
                    <a:ext uri="{FF2B5EF4-FFF2-40B4-BE49-F238E27FC236}">
                      <a16:creationId xmlns:a16="http://schemas.microsoft.com/office/drawing/2014/main" id="{302F3D60-C44E-6748-AC51-74B4D977D983}"/>
                    </a:ext>
                  </a:extLst>
                </p14:cNvPr>
                <p14:cNvContentPartPr/>
                <p14:nvPr/>
              </p14:nvContentPartPr>
              <p14:xfrm>
                <a:off x="1071086" y="4667743"/>
                <a:ext cx="67680" cy="196200"/>
              </p14:xfrm>
            </p:contentPart>
          </mc:Choice>
          <mc:Fallback xmlns="">
            <p:pic>
              <p:nvPicPr>
                <p:cNvPr id="12" name="Ink 11">
                  <a:extLst>
                    <a:ext uri="{FF2B5EF4-FFF2-40B4-BE49-F238E27FC236}">
                      <a16:creationId xmlns:a16="http://schemas.microsoft.com/office/drawing/2014/main" id="{302F3D60-C44E-6748-AC51-74B4D977D983}"/>
                    </a:ext>
                  </a:extLst>
                </p:cNvPr>
                <p:cNvPicPr/>
                <p:nvPr/>
              </p:nvPicPr>
              <p:blipFill>
                <a:blip r:embed="rId37"/>
                <a:stretch>
                  <a:fillRect/>
                </a:stretch>
              </p:blipFill>
              <p:spPr>
                <a:xfrm>
                  <a:off x="1063526" y="4660183"/>
                  <a:ext cx="82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 name="Ink 12">
                  <a:extLst>
                    <a:ext uri="{FF2B5EF4-FFF2-40B4-BE49-F238E27FC236}">
                      <a16:creationId xmlns:a16="http://schemas.microsoft.com/office/drawing/2014/main" id="{A504144C-E758-964B-9066-FC2DA77F84CE}"/>
                    </a:ext>
                  </a:extLst>
                </p14:cNvPr>
                <p14:cNvContentPartPr/>
                <p14:nvPr/>
              </p14:nvContentPartPr>
              <p14:xfrm>
                <a:off x="1014926" y="4793023"/>
                <a:ext cx="127440" cy="13320"/>
              </p14:xfrm>
            </p:contentPart>
          </mc:Choice>
          <mc:Fallback xmlns="">
            <p:pic>
              <p:nvPicPr>
                <p:cNvPr id="13" name="Ink 12">
                  <a:extLst>
                    <a:ext uri="{FF2B5EF4-FFF2-40B4-BE49-F238E27FC236}">
                      <a16:creationId xmlns:a16="http://schemas.microsoft.com/office/drawing/2014/main" id="{A504144C-E758-964B-9066-FC2DA77F84CE}"/>
                    </a:ext>
                  </a:extLst>
                </p:cNvPr>
                <p:cNvPicPr/>
                <p:nvPr/>
              </p:nvPicPr>
              <p:blipFill>
                <a:blip r:embed="rId39"/>
                <a:stretch>
                  <a:fillRect/>
                </a:stretch>
              </p:blipFill>
              <p:spPr>
                <a:xfrm>
                  <a:off x="1007726" y="4785463"/>
                  <a:ext cx="142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Ink 13">
                  <a:extLst>
                    <a:ext uri="{FF2B5EF4-FFF2-40B4-BE49-F238E27FC236}">
                      <a16:creationId xmlns:a16="http://schemas.microsoft.com/office/drawing/2014/main" id="{57A284EE-553F-C84E-BF2C-9037236BB439}"/>
                    </a:ext>
                  </a:extLst>
                </p14:cNvPr>
                <p14:cNvContentPartPr/>
                <p14:nvPr/>
              </p14:nvContentPartPr>
              <p14:xfrm>
                <a:off x="1216886" y="4771423"/>
                <a:ext cx="78120" cy="77760"/>
              </p14:xfrm>
            </p:contentPart>
          </mc:Choice>
          <mc:Fallback xmlns="">
            <p:pic>
              <p:nvPicPr>
                <p:cNvPr id="14" name="Ink 13">
                  <a:extLst>
                    <a:ext uri="{FF2B5EF4-FFF2-40B4-BE49-F238E27FC236}">
                      <a16:creationId xmlns:a16="http://schemas.microsoft.com/office/drawing/2014/main" id="{57A284EE-553F-C84E-BF2C-9037236BB439}"/>
                    </a:ext>
                  </a:extLst>
                </p:cNvPr>
                <p:cNvPicPr/>
                <p:nvPr/>
              </p:nvPicPr>
              <p:blipFill>
                <a:blip r:embed="rId41"/>
                <a:stretch>
                  <a:fillRect/>
                </a:stretch>
              </p:blipFill>
              <p:spPr>
                <a:xfrm>
                  <a:off x="1209326" y="4763863"/>
                  <a:ext cx="932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 name="Ink 14">
                  <a:extLst>
                    <a:ext uri="{FF2B5EF4-FFF2-40B4-BE49-F238E27FC236}">
                      <a16:creationId xmlns:a16="http://schemas.microsoft.com/office/drawing/2014/main" id="{66678277-C455-5E48-81D1-19C1C9EA7F0E}"/>
                    </a:ext>
                  </a:extLst>
                </p14:cNvPr>
                <p14:cNvContentPartPr/>
                <p14:nvPr/>
              </p14:nvContentPartPr>
              <p14:xfrm>
                <a:off x="1359086" y="4755223"/>
                <a:ext cx="93240" cy="105480"/>
              </p14:xfrm>
            </p:contentPart>
          </mc:Choice>
          <mc:Fallback xmlns="">
            <p:pic>
              <p:nvPicPr>
                <p:cNvPr id="15" name="Ink 14">
                  <a:extLst>
                    <a:ext uri="{FF2B5EF4-FFF2-40B4-BE49-F238E27FC236}">
                      <a16:creationId xmlns:a16="http://schemas.microsoft.com/office/drawing/2014/main" id="{66678277-C455-5E48-81D1-19C1C9EA7F0E}"/>
                    </a:ext>
                  </a:extLst>
                </p:cNvPr>
                <p:cNvPicPr/>
                <p:nvPr/>
              </p:nvPicPr>
              <p:blipFill>
                <a:blip r:embed="rId43"/>
                <a:stretch>
                  <a:fillRect/>
                </a:stretch>
              </p:blipFill>
              <p:spPr>
                <a:xfrm>
                  <a:off x="1351526" y="4748023"/>
                  <a:ext cx="108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 name="Ink 15">
                  <a:extLst>
                    <a:ext uri="{FF2B5EF4-FFF2-40B4-BE49-F238E27FC236}">
                      <a16:creationId xmlns:a16="http://schemas.microsoft.com/office/drawing/2014/main" id="{BA13CC34-4D0B-6145-AF79-94AB27735BB8}"/>
                    </a:ext>
                  </a:extLst>
                </p14:cNvPr>
                <p14:cNvContentPartPr/>
                <p14:nvPr/>
              </p14:nvContentPartPr>
              <p14:xfrm>
                <a:off x="1488326" y="4671343"/>
                <a:ext cx="99000" cy="176760"/>
              </p14:xfrm>
            </p:contentPart>
          </mc:Choice>
          <mc:Fallback xmlns="">
            <p:pic>
              <p:nvPicPr>
                <p:cNvPr id="16" name="Ink 15">
                  <a:extLst>
                    <a:ext uri="{FF2B5EF4-FFF2-40B4-BE49-F238E27FC236}">
                      <a16:creationId xmlns:a16="http://schemas.microsoft.com/office/drawing/2014/main" id="{BA13CC34-4D0B-6145-AF79-94AB27735BB8}"/>
                    </a:ext>
                  </a:extLst>
                </p:cNvPr>
                <p:cNvPicPr/>
                <p:nvPr/>
              </p:nvPicPr>
              <p:blipFill>
                <a:blip r:embed="rId45"/>
                <a:stretch>
                  <a:fillRect/>
                </a:stretch>
              </p:blipFill>
              <p:spPr>
                <a:xfrm>
                  <a:off x="1480766" y="4663783"/>
                  <a:ext cx="1141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 name="Ink 16">
                  <a:extLst>
                    <a:ext uri="{FF2B5EF4-FFF2-40B4-BE49-F238E27FC236}">
                      <a16:creationId xmlns:a16="http://schemas.microsoft.com/office/drawing/2014/main" id="{8B5C8049-8EB0-3746-9903-85C98B6A9D54}"/>
                    </a:ext>
                  </a:extLst>
                </p14:cNvPr>
                <p14:cNvContentPartPr/>
                <p14:nvPr/>
              </p14:nvContentPartPr>
              <p14:xfrm>
                <a:off x="1648886" y="4750183"/>
                <a:ext cx="10080" cy="96120"/>
              </p14:xfrm>
            </p:contentPart>
          </mc:Choice>
          <mc:Fallback xmlns="">
            <p:pic>
              <p:nvPicPr>
                <p:cNvPr id="17" name="Ink 16">
                  <a:extLst>
                    <a:ext uri="{FF2B5EF4-FFF2-40B4-BE49-F238E27FC236}">
                      <a16:creationId xmlns:a16="http://schemas.microsoft.com/office/drawing/2014/main" id="{8B5C8049-8EB0-3746-9903-85C98B6A9D54}"/>
                    </a:ext>
                  </a:extLst>
                </p:cNvPr>
                <p:cNvPicPr/>
                <p:nvPr/>
              </p:nvPicPr>
              <p:blipFill>
                <a:blip r:embed="rId47"/>
                <a:stretch>
                  <a:fillRect/>
                </a:stretch>
              </p:blipFill>
              <p:spPr>
                <a:xfrm>
                  <a:off x="1641326" y="4742623"/>
                  <a:ext cx="25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 name="Ink 17">
                  <a:extLst>
                    <a:ext uri="{FF2B5EF4-FFF2-40B4-BE49-F238E27FC236}">
                      <a16:creationId xmlns:a16="http://schemas.microsoft.com/office/drawing/2014/main" id="{4C320006-94D6-C44E-A51C-F837DB4BE41A}"/>
                    </a:ext>
                  </a:extLst>
                </p14:cNvPr>
                <p14:cNvContentPartPr/>
                <p14:nvPr/>
              </p14:nvContentPartPr>
              <p14:xfrm>
                <a:off x="1616126" y="4666303"/>
                <a:ext cx="1440" cy="1440"/>
              </p14:xfrm>
            </p:contentPart>
          </mc:Choice>
          <mc:Fallback xmlns="">
            <p:pic>
              <p:nvPicPr>
                <p:cNvPr id="18" name="Ink 17">
                  <a:extLst>
                    <a:ext uri="{FF2B5EF4-FFF2-40B4-BE49-F238E27FC236}">
                      <a16:creationId xmlns:a16="http://schemas.microsoft.com/office/drawing/2014/main" id="{4C320006-94D6-C44E-A51C-F837DB4BE41A}"/>
                    </a:ext>
                  </a:extLst>
                </p:cNvPr>
                <p:cNvPicPr/>
                <p:nvPr/>
              </p:nvPicPr>
              <p:blipFill>
                <a:blip r:embed="rId49"/>
                <a:stretch>
                  <a:fillRect/>
                </a:stretch>
              </p:blipFill>
              <p:spPr>
                <a:xfrm>
                  <a:off x="1608926" y="4658743"/>
                  <a:ext cx="165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 name="Ink 18">
                  <a:extLst>
                    <a:ext uri="{FF2B5EF4-FFF2-40B4-BE49-F238E27FC236}">
                      <a16:creationId xmlns:a16="http://schemas.microsoft.com/office/drawing/2014/main" id="{E9652495-D975-AC44-8633-670C4976DD89}"/>
                    </a:ext>
                  </a:extLst>
                </p14:cNvPr>
                <p14:cNvContentPartPr/>
                <p14:nvPr/>
              </p14:nvContentPartPr>
              <p14:xfrm>
                <a:off x="1738886" y="4628503"/>
                <a:ext cx="29880" cy="185400"/>
              </p14:xfrm>
            </p:contentPart>
          </mc:Choice>
          <mc:Fallback xmlns="">
            <p:pic>
              <p:nvPicPr>
                <p:cNvPr id="19" name="Ink 18">
                  <a:extLst>
                    <a:ext uri="{FF2B5EF4-FFF2-40B4-BE49-F238E27FC236}">
                      <a16:creationId xmlns:a16="http://schemas.microsoft.com/office/drawing/2014/main" id="{E9652495-D975-AC44-8633-670C4976DD89}"/>
                    </a:ext>
                  </a:extLst>
                </p:cNvPr>
                <p:cNvPicPr/>
                <p:nvPr/>
              </p:nvPicPr>
              <p:blipFill>
                <a:blip r:embed="rId51"/>
                <a:stretch>
                  <a:fillRect/>
                </a:stretch>
              </p:blipFill>
              <p:spPr>
                <a:xfrm>
                  <a:off x="1731326" y="4620943"/>
                  <a:ext cx="45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 name="Ink 19">
                  <a:extLst>
                    <a:ext uri="{FF2B5EF4-FFF2-40B4-BE49-F238E27FC236}">
                      <a16:creationId xmlns:a16="http://schemas.microsoft.com/office/drawing/2014/main" id="{73C58124-0B6B-D84C-B7FA-186547D85CB0}"/>
                    </a:ext>
                  </a:extLst>
                </p14:cNvPr>
                <p14:cNvContentPartPr/>
                <p14:nvPr/>
              </p14:nvContentPartPr>
              <p14:xfrm>
                <a:off x="1666886" y="4717783"/>
                <a:ext cx="148320" cy="16200"/>
              </p14:xfrm>
            </p:contentPart>
          </mc:Choice>
          <mc:Fallback xmlns="">
            <p:pic>
              <p:nvPicPr>
                <p:cNvPr id="20" name="Ink 19">
                  <a:extLst>
                    <a:ext uri="{FF2B5EF4-FFF2-40B4-BE49-F238E27FC236}">
                      <a16:creationId xmlns:a16="http://schemas.microsoft.com/office/drawing/2014/main" id="{73C58124-0B6B-D84C-B7FA-186547D85CB0}"/>
                    </a:ext>
                  </a:extLst>
                </p:cNvPr>
                <p:cNvPicPr/>
                <p:nvPr/>
              </p:nvPicPr>
              <p:blipFill>
                <a:blip r:embed="rId53"/>
                <a:stretch>
                  <a:fillRect/>
                </a:stretch>
              </p:blipFill>
              <p:spPr>
                <a:xfrm>
                  <a:off x="1659326" y="4710223"/>
                  <a:ext cx="163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 name="Ink 20">
                  <a:extLst>
                    <a:ext uri="{FF2B5EF4-FFF2-40B4-BE49-F238E27FC236}">
                      <a16:creationId xmlns:a16="http://schemas.microsoft.com/office/drawing/2014/main" id="{2F18CA56-1BEF-0148-961D-217458D28255}"/>
                    </a:ext>
                  </a:extLst>
                </p14:cNvPr>
                <p14:cNvContentPartPr/>
                <p14:nvPr/>
              </p14:nvContentPartPr>
              <p14:xfrm>
                <a:off x="1819526" y="4712743"/>
                <a:ext cx="83880" cy="104760"/>
              </p14:xfrm>
            </p:contentPart>
          </mc:Choice>
          <mc:Fallback xmlns="">
            <p:pic>
              <p:nvPicPr>
                <p:cNvPr id="21" name="Ink 20">
                  <a:extLst>
                    <a:ext uri="{FF2B5EF4-FFF2-40B4-BE49-F238E27FC236}">
                      <a16:creationId xmlns:a16="http://schemas.microsoft.com/office/drawing/2014/main" id="{2F18CA56-1BEF-0148-961D-217458D28255}"/>
                    </a:ext>
                  </a:extLst>
                </p:cNvPr>
                <p:cNvPicPr/>
                <p:nvPr/>
              </p:nvPicPr>
              <p:blipFill>
                <a:blip r:embed="rId55"/>
                <a:stretch>
                  <a:fillRect/>
                </a:stretch>
              </p:blipFill>
              <p:spPr>
                <a:xfrm>
                  <a:off x="1811966" y="4705183"/>
                  <a:ext cx="99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 name="Ink 21">
                  <a:extLst>
                    <a:ext uri="{FF2B5EF4-FFF2-40B4-BE49-F238E27FC236}">
                      <a16:creationId xmlns:a16="http://schemas.microsoft.com/office/drawing/2014/main" id="{450B4116-6FBE-274E-AC5A-778A4C7E15C6}"/>
                    </a:ext>
                  </a:extLst>
                </p14:cNvPr>
                <p14:cNvContentPartPr/>
                <p14:nvPr/>
              </p14:nvContentPartPr>
              <p14:xfrm>
                <a:off x="1970366" y="4731103"/>
                <a:ext cx="79920" cy="87120"/>
              </p14:xfrm>
            </p:contentPart>
          </mc:Choice>
          <mc:Fallback xmlns="">
            <p:pic>
              <p:nvPicPr>
                <p:cNvPr id="22" name="Ink 21">
                  <a:extLst>
                    <a:ext uri="{FF2B5EF4-FFF2-40B4-BE49-F238E27FC236}">
                      <a16:creationId xmlns:a16="http://schemas.microsoft.com/office/drawing/2014/main" id="{450B4116-6FBE-274E-AC5A-778A4C7E15C6}"/>
                    </a:ext>
                  </a:extLst>
                </p:cNvPr>
                <p:cNvPicPr/>
                <p:nvPr/>
              </p:nvPicPr>
              <p:blipFill>
                <a:blip r:embed="rId57"/>
                <a:stretch>
                  <a:fillRect/>
                </a:stretch>
              </p:blipFill>
              <p:spPr>
                <a:xfrm>
                  <a:off x="1962806" y="4723543"/>
                  <a:ext cx="95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3" name="Ink 22">
                  <a:extLst>
                    <a:ext uri="{FF2B5EF4-FFF2-40B4-BE49-F238E27FC236}">
                      <a16:creationId xmlns:a16="http://schemas.microsoft.com/office/drawing/2014/main" id="{348BD287-8C3B-4A48-8BD8-13E26AA45D1C}"/>
                    </a:ext>
                  </a:extLst>
                </p14:cNvPr>
                <p14:cNvContentPartPr/>
                <p14:nvPr/>
              </p14:nvContentPartPr>
              <p14:xfrm>
                <a:off x="2153606" y="4593583"/>
                <a:ext cx="36720" cy="203400"/>
              </p14:xfrm>
            </p:contentPart>
          </mc:Choice>
          <mc:Fallback xmlns="">
            <p:pic>
              <p:nvPicPr>
                <p:cNvPr id="23" name="Ink 22">
                  <a:extLst>
                    <a:ext uri="{FF2B5EF4-FFF2-40B4-BE49-F238E27FC236}">
                      <a16:creationId xmlns:a16="http://schemas.microsoft.com/office/drawing/2014/main" id="{348BD287-8C3B-4A48-8BD8-13E26AA45D1C}"/>
                    </a:ext>
                  </a:extLst>
                </p:cNvPr>
                <p:cNvPicPr/>
                <p:nvPr/>
              </p:nvPicPr>
              <p:blipFill>
                <a:blip r:embed="rId59"/>
                <a:stretch>
                  <a:fillRect/>
                </a:stretch>
              </p:blipFill>
              <p:spPr>
                <a:xfrm>
                  <a:off x="2146046" y="4586023"/>
                  <a:ext cx="51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 name="Ink 23">
                  <a:extLst>
                    <a:ext uri="{FF2B5EF4-FFF2-40B4-BE49-F238E27FC236}">
                      <a16:creationId xmlns:a16="http://schemas.microsoft.com/office/drawing/2014/main" id="{706D5F6C-040C-0E48-A699-5182572FE4E6}"/>
                    </a:ext>
                  </a:extLst>
                </p14:cNvPr>
                <p14:cNvContentPartPr/>
                <p14:nvPr/>
              </p14:nvContentPartPr>
              <p14:xfrm>
                <a:off x="2097806" y="4712023"/>
                <a:ext cx="239040" cy="73080"/>
              </p14:xfrm>
            </p:contentPart>
          </mc:Choice>
          <mc:Fallback xmlns="">
            <p:pic>
              <p:nvPicPr>
                <p:cNvPr id="24" name="Ink 23">
                  <a:extLst>
                    <a:ext uri="{FF2B5EF4-FFF2-40B4-BE49-F238E27FC236}">
                      <a16:creationId xmlns:a16="http://schemas.microsoft.com/office/drawing/2014/main" id="{706D5F6C-040C-0E48-A699-5182572FE4E6}"/>
                    </a:ext>
                  </a:extLst>
                </p:cNvPr>
                <p:cNvPicPr/>
                <p:nvPr/>
              </p:nvPicPr>
              <p:blipFill>
                <a:blip r:embed="rId61"/>
                <a:stretch>
                  <a:fillRect/>
                </a:stretch>
              </p:blipFill>
              <p:spPr>
                <a:xfrm>
                  <a:off x="2090246" y="4704463"/>
                  <a:ext cx="254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 name="Ink 24">
                  <a:extLst>
                    <a:ext uri="{FF2B5EF4-FFF2-40B4-BE49-F238E27FC236}">
                      <a16:creationId xmlns:a16="http://schemas.microsoft.com/office/drawing/2014/main" id="{650B98A6-54D3-884D-B8DF-4FE89AD2CF33}"/>
                    </a:ext>
                  </a:extLst>
                </p14:cNvPr>
                <p14:cNvContentPartPr/>
                <p14:nvPr/>
              </p14:nvContentPartPr>
              <p14:xfrm>
                <a:off x="2382206" y="4708063"/>
                <a:ext cx="96120" cy="107640"/>
              </p14:xfrm>
            </p:contentPart>
          </mc:Choice>
          <mc:Fallback xmlns="">
            <p:pic>
              <p:nvPicPr>
                <p:cNvPr id="25" name="Ink 24">
                  <a:extLst>
                    <a:ext uri="{FF2B5EF4-FFF2-40B4-BE49-F238E27FC236}">
                      <a16:creationId xmlns:a16="http://schemas.microsoft.com/office/drawing/2014/main" id="{650B98A6-54D3-884D-B8DF-4FE89AD2CF33}"/>
                    </a:ext>
                  </a:extLst>
                </p:cNvPr>
                <p:cNvPicPr/>
                <p:nvPr/>
              </p:nvPicPr>
              <p:blipFill>
                <a:blip r:embed="rId63"/>
                <a:stretch>
                  <a:fillRect/>
                </a:stretch>
              </p:blipFill>
              <p:spPr>
                <a:xfrm>
                  <a:off x="2374646" y="4700863"/>
                  <a:ext cx="111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 name="Ink 25">
                  <a:extLst>
                    <a:ext uri="{FF2B5EF4-FFF2-40B4-BE49-F238E27FC236}">
                      <a16:creationId xmlns:a16="http://schemas.microsoft.com/office/drawing/2014/main" id="{A08DB4C3-2784-954C-8E1B-989A38E49F30}"/>
                    </a:ext>
                  </a:extLst>
                </p14:cNvPr>
                <p14:cNvContentPartPr/>
                <p14:nvPr/>
              </p14:nvContentPartPr>
              <p14:xfrm>
                <a:off x="2463206" y="4715623"/>
                <a:ext cx="138960" cy="94680"/>
              </p14:xfrm>
            </p:contentPart>
          </mc:Choice>
          <mc:Fallback xmlns="">
            <p:pic>
              <p:nvPicPr>
                <p:cNvPr id="26" name="Ink 25">
                  <a:extLst>
                    <a:ext uri="{FF2B5EF4-FFF2-40B4-BE49-F238E27FC236}">
                      <a16:creationId xmlns:a16="http://schemas.microsoft.com/office/drawing/2014/main" id="{A08DB4C3-2784-954C-8E1B-989A38E49F30}"/>
                    </a:ext>
                  </a:extLst>
                </p:cNvPr>
                <p:cNvPicPr/>
                <p:nvPr/>
              </p:nvPicPr>
              <p:blipFill>
                <a:blip r:embed="rId65"/>
                <a:stretch>
                  <a:fillRect/>
                </a:stretch>
              </p:blipFill>
              <p:spPr>
                <a:xfrm>
                  <a:off x="2455646" y="4708063"/>
                  <a:ext cx="153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Ink 26">
                  <a:extLst>
                    <a:ext uri="{FF2B5EF4-FFF2-40B4-BE49-F238E27FC236}">
                      <a16:creationId xmlns:a16="http://schemas.microsoft.com/office/drawing/2014/main" id="{49B1D4A7-62E7-DF42-9FF2-69AC5C84155D}"/>
                    </a:ext>
                  </a:extLst>
                </p14:cNvPr>
                <p14:cNvContentPartPr/>
                <p14:nvPr/>
              </p14:nvContentPartPr>
              <p14:xfrm>
                <a:off x="2670566" y="4541383"/>
                <a:ext cx="11880" cy="239040"/>
              </p14:xfrm>
            </p:contentPart>
          </mc:Choice>
          <mc:Fallback xmlns="">
            <p:pic>
              <p:nvPicPr>
                <p:cNvPr id="27" name="Ink 26">
                  <a:extLst>
                    <a:ext uri="{FF2B5EF4-FFF2-40B4-BE49-F238E27FC236}">
                      <a16:creationId xmlns:a16="http://schemas.microsoft.com/office/drawing/2014/main" id="{49B1D4A7-62E7-DF42-9FF2-69AC5C84155D}"/>
                    </a:ext>
                  </a:extLst>
                </p:cNvPr>
                <p:cNvPicPr/>
                <p:nvPr/>
              </p:nvPicPr>
              <p:blipFill>
                <a:blip r:embed="rId67"/>
                <a:stretch>
                  <a:fillRect/>
                </a:stretch>
              </p:blipFill>
              <p:spPr>
                <a:xfrm>
                  <a:off x="2663006" y="4533823"/>
                  <a:ext cx="27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7A4D9C42-20A4-AB4F-8C46-7B752B9FD7D8}"/>
                    </a:ext>
                  </a:extLst>
                </p14:cNvPr>
                <p14:cNvContentPartPr/>
                <p14:nvPr/>
              </p14:nvContentPartPr>
              <p14:xfrm>
                <a:off x="1048046" y="5033503"/>
                <a:ext cx="102240" cy="190440"/>
              </p14:xfrm>
            </p:contentPart>
          </mc:Choice>
          <mc:Fallback xmlns="">
            <p:pic>
              <p:nvPicPr>
                <p:cNvPr id="30" name="Ink 29">
                  <a:extLst>
                    <a:ext uri="{FF2B5EF4-FFF2-40B4-BE49-F238E27FC236}">
                      <a16:creationId xmlns:a16="http://schemas.microsoft.com/office/drawing/2014/main" id="{7A4D9C42-20A4-AB4F-8C46-7B752B9FD7D8}"/>
                    </a:ext>
                  </a:extLst>
                </p:cNvPr>
                <p:cNvPicPr/>
                <p:nvPr/>
              </p:nvPicPr>
              <p:blipFill>
                <a:blip r:embed="rId69"/>
                <a:stretch>
                  <a:fillRect/>
                </a:stretch>
              </p:blipFill>
              <p:spPr>
                <a:xfrm>
                  <a:off x="1040486" y="5025943"/>
                  <a:ext cx="1173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Ink 30">
                  <a:extLst>
                    <a:ext uri="{FF2B5EF4-FFF2-40B4-BE49-F238E27FC236}">
                      <a16:creationId xmlns:a16="http://schemas.microsoft.com/office/drawing/2014/main" id="{409C7985-386D-2D4F-9EF3-69FC53CB5700}"/>
                    </a:ext>
                  </a:extLst>
                </p14:cNvPr>
                <p14:cNvContentPartPr/>
                <p14:nvPr/>
              </p14:nvContentPartPr>
              <p14:xfrm>
                <a:off x="1186286" y="5115223"/>
                <a:ext cx="101880" cy="102600"/>
              </p14:xfrm>
            </p:contentPart>
          </mc:Choice>
          <mc:Fallback xmlns="">
            <p:pic>
              <p:nvPicPr>
                <p:cNvPr id="31" name="Ink 30">
                  <a:extLst>
                    <a:ext uri="{FF2B5EF4-FFF2-40B4-BE49-F238E27FC236}">
                      <a16:creationId xmlns:a16="http://schemas.microsoft.com/office/drawing/2014/main" id="{409C7985-386D-2D4F-9EF3-69FC53CB5700}"/>
                    </a:ext>
                  </a:extLst>
                </p:cNvPr>
                <p:cNvPicPr/>
                <p:nvPr/>
              </p:nvPicPr>
              <p:blipFill>
                <a:blip r:embed="rId71"/>
                <a:stretch>
                  <a:fillRect/>
                </a:stretch>
              </p:blipFill>
              <p:spPr>
                <a:xfrm>
                  <a:off x="1178726" y="5107663"/>
                  <a:ext cx="116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2" name="Ink 31">
                  <a:extLst>
                    <a:ext uri="{FF2B5EF4-FFF2-40B4-BE49-F238E27FC236}">
                      <a16:creationId xmlns:a16="http://schemas.microsoft.com/office/drawing/2014/main" id="{68281462-399E-804F-9174-8D41CD8A6513}"/>
                    </a:ext>
                  </a:extLst>
                </p14:cNvPr>
                <p14:cNvContentPartPr/>
                <p14:nvPr/>
              </p14:nvContentPartPr>
              <p14:xfrm>
                <a:off x="1328486" y="5122063"/>
                <a:ext cx="156240" cy="98280"/>
              </p14:xfrm>
            </p:contentPart>
          </mc:Choice>
          <mc:Fallback xmlns="">
            <p:pic>
              <p:nvPicPr>
                <p:cNvPr id="32" name="Ink 31">
                  <a:extLst>
                    <a:ext uri="{FF2B5EF4-FFF2-40B4-BE49-F238E27FC236}">
                      <a16:creationId xmlns:a16="http://schemas.microsoft.com/office/drawing/2014/main" id="{68281462-399E-804F-9174-8D41CD8A6513}"/>
                    </a:ext>
                  </a:extLst>
                </p:cNvPr>
                <p:cNvPicPr/>
                <p:nvPr/>
              </p:nvPicPr>
              <p:blipFill>
                <a:blip r:embed="rId73"/>
                <a:stretch>
                  <a:fillRect/>
                </a:stretch>
              </p:blipFill>
              <p:spPr>
                <a:xfrm>
                  <a:off x="1320926" y="5114503"/>
                  <a:ext cx="1713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 name="Ink 32">
                  <a:extLst>
                    <a:ext uri="{FF2B5EF4-FFF2-40B4-BE49-F238E27FC236}">
                      <a16:creationId xmlns:a16="http://schemas.microsoft.com/office/drawing/2014/main" id="{90849A2A-B815-484B-A4CC-1C55825A36BA}"/>
                    </a:ext>
                  </a:extLst>
                </p14:cNvPr>
                <p14:cNvContentPartPr/>
                <p14:nvPr/>
              </p14:nvContentPartPr>
              <p14:xfrm>
                <a:off x="1559246" y="5141503"/>
                <a:ext cx="23400" cy="140400"/>
              </p14:xfrm>
            </p:contentPart>
          </mc:Choice>
          <mc:Fallback xmlns="">
            <p:pic>
              <p:nvPicPr>
                <p:cNvPr id="33" name="Ink 32">
                  <a:extLst>
                    <a:ext uri="{FF2B5EF4-FFF2-40B4-BE49-F238E27FC236}">
                      <a16:creationId xmlns:a16="http://schemas.microsoft.com/office/drawing/2014/main" id="{90849A2A-B815-484B-A4CC-1C55825A36BA}"/>
                    </a:ext>
                  </a:extLst>
                </p:cNvPr>
                <p:cNvPicPr/>
                <p:nvPr/>
              </p:nvPicPr>
              <p:blipFill>
                <a:blip r:embed="rId75"/>
                <a:stretch>
                  <a:fillRect/>
                </a:stretch>
              </p:blipFill>
              <p:spPr>
                <a:xfrm>
                  <a:off x="1551686" y="5133943"/>
                  <a:ext cx="38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4" name="Ink 33">
                  <a:extLst>
                    <a:ext uri="{FF2B5EF4-FFF2-40B4-BE49-F238E27FC236}">
                      <a16:creationId xmlns:a16="http://schemas.microsoft.com/office/drawing/2014/main" id="{AB623EA8-65D8-3744-B4F8-CD8AB4338A97}"/>
                    </a:ext>
                  </a:extLst>
                </p14:cNvPr>
                <p14:cNvContentPartPr/>
                <p14:nvPr/>
              </p14:nvContentPartPr>
              <p14:xfrm>
                <a:off x="1561406" y="5122783"/>
                <a:ext cx="74880" cy="81720"/>
              </p14:xfrm>
            </p:contentPart>
          </mc:Choice>
          <mc:Fallback xmlns="">
            <p:pic>
              <p:nvPicPr>
                <p:cNvPr id="34" name="Ink 33">
                  <a:extLst>
                    <a:ext uri="{FF2B5EF4-FFF2-40B4-BE49-F238E27FC236}">
                      <a16:creationId xmlns:a16="http://schemas.microsoft.com/office/drawing/2014/main" id="{AB623EA8-65D8-3744-B4F8-CD8AB4338A97}"/>
                    </a:ext>
                  </a:extLst>
                </p:cNvPr>
                <p:cNvPicPr/>
                <p:nvPr/>
              </p:nvPicPr>
              <p:blipFill>
                <a:blip r:embed="rId77"/>
                <a:stretch>
                  <a:fillRect/>
                </a:stretch>
              </p:blipFill>
              <p:spPr>
                <a:xfrm>
                  <a:off x="1553846" y="5115223"/>
                  <a:ext cx="90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Ink 34">
                  <a:extLst>
                    <a:ext uri="{FF2B5EF4-FFF2-40B4-BE49-F238E27FC236}">
                      <a16:creationId xmlns:a16="http://schemas.microsoft.com/office/drawing/2014/main" id="{01BA303D-0BFB-564E-AE80-36EAA7A12271}"/>
                    </a:ext>
                  </a:extLst>
                </p14:cNvPr>
                <p14:cNvContentPartPr/>
                <p14:nvPr/>
              </p14:nvContentPartPr>
              <p14:xfrm>
                <a:off x="1684886" y="5137903"/>
                <a:ext cx="5400" cy="86040"/>
              </p14:xfrm>
            </p:contentPart>
          </mc:Choice>
          <mc:Fallback xmlns="">
            <p:pic>
              <p:nvPicPr>
                <p:cNvPr id="35" name="Ink 34">
                  <a:extLst>
                    <a:ext uri="{FF2B5EF4-FFF2-40B4-BE49-F238E27FC236}">
                      <a16:creationId xmlns:a16="http://schemas.microsoft.com/office/drawing/2014/main" id="{01BA303D-0BFB-564E-AE80-36EAA7A12271}"/>
                    </a:ext>
                  </a:extLst>
                </p:cNvPr>
                <p:cNvPicPr/>
                <p:nvPr/>
              </p:nvPicPr>
              <p:blipFill>
                <a:blip r:embed="rId79"/>
                <a:stretch>
                  <a:fillRect/>
                </a:stretch>
              </p:blipFill>
              <p:spPr>
                <a:xfrm>
                  <a:off x="1677326" y="5130343"/>
                  <a:ext cx="20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6" name="Ink 35">
                  <a:extLst>
                    <a:ext uri="{FF2B5EF4-FFF2-40B4-BE49-F238E27FC236}">
                      <a16:creationId xmlns:a16="http://schemas.microsoft.com/office/drawing/2014/main" id="{1A4B2000-CBE9-C840-B559-88B7DEA32B42}"/>
                    </a:ext>
                  </a:extLst>
                </p14:cNvPr>
                <p14:cNvContentPartPr/>
                <p14:nvPr/>
              </p14:nvContentPartPr>
              <p14:xfrm>
                <a:off x="1684166" y="5053663"/>
                <a:ext cx="7560" cy="2520"/>
              </p14:xfrm>
            </p:contentPart>
          </mc:Choice>
          <mc:Fallback xmlns="">
            <p:pic>
              <p:nvPicPr>
                <p:cNvPr id="36" name="Ink 35">
                  <a:extLst>
                    <a:ext uri="{FF2B5EF4-FFF2-40B4-BE49-F238E27FC236}">
                      <a16:creationId xmlns:a16="http://schemas.microsoft.com/office/drawing/2014/main" id="{1A4B2000-CBE9-C840-B559-88B7DEA32B42}"/>
                    </a:ext>
                  </a:extLst>
                </p:cNvPr>
                <p:cNvPicPr/>
                <p:nvPr/>
              </p:nvPicPr>
              <p:blipFill>
                <a:blip r:embed="rId81"/>
                <a:stretch>
                  <a:fillRect/>
                </a:stretch>
              </p:blipFill>
              <p:spPr>
                <a:xfrm>
                  <a:off x="1676606" y="5046103"/>
                  <a:ext cx="226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7" name="Ink 36">
                  <a:extLst>
                    <a:ext uri="{FF2B5EF4-FFF2-40B4-BE49-F238E27FC236}">
                      <a16:creationId xmlns:a16="http://schemas.microsoft.com/office/drawing/2014/main" id="{CA2679F2-311A-BA45-937F-4BDC43A5FA96}"/>
                    </a:ext>
                  </a:extLst>
                </p14:cNvPr>
                <p14:cNvContentPartPr/>
                <p14:nvPr/>
              </p14:nvContentPartPr>
              <p14:xfrm>
                <a:off x="1764086" y="5030623"/>
                <a:ext cx="16920" cy="152640"/>
              </p14:xfrm>
            </p:contentPart>
          </mc:Choice>
          <mc:Fallback xmlns="">
            <p:pic>
              <p:nvPicPr>
                <p:cNvPr id="37" name="Ink 36">
                  <a:extLst>
                    <a:ext uri="{FF2B5EF4-FFF2-40B4-BE49-F238E27FC236}">
                      <a16:creationId xmlns:a16="http://schemas.microsoft.com/office/drawing/2014/main" id="{CA2679F2-311A-BA45-937F-4BDC43A5FA96}"/>
                    </a:ext>
                  </a:extLst>
                </p:cNvPr>
                <p:cNvPicPr/>
                <p:nvPr/>
              </p:nvPicPr>
              <p:blipFill>
                <a:blip r:embed="rId83"/>
                <a:stretch>
                  <a:fillRect/>
                </a:stretch>
              </p:blipFill>
              <p:spPr>
                <a:xfrm>
                  <a:off x="1756526" y="5023063"/>
                  <a:ext cx="32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8" name="Ink 37">
                  <a:extLst>
                    <a:ext uri="{FF2B5EF4-FFF2-40B4-BE49-F238E27FC236}">
                      <a16:creationId xmlns:a16="http://schemas.microsoft.com/office/drawing/2014/main" id="{95688357-869A-3845-9B7D-7209135449C2}"/>
                    </a:ext>
                  </a:extLst>
                </p14:cNvPr>
                <p14:cNvContentPartPr/>
                <p14:nvPr/>
              </p14:nvContentPartPr>
              <p14:xfrm>
                <a:off x="1796126" y="5094703"/>
                <a:ext cx="109080" cy="96120"/>
              </p14:xfrm>
            </p:contentPart>
          </mc:Choice>
          <mc:Fallback xmlns="">
            <p:pic>
              <p:nvPicPr>
                <p:cNvPr id="38" name="Ink 37">
                  <a:extLst>
                    <a:ext uri="{FF2B5EF4-FFF2-40B4-BE49-F238E27FC236}">
                      <a16:creationId xmlns:a16="http://schemas.microsoft.com/office/drawing/2014/main" id="{95688357-869A-3845-9B7D-7209135449C2}"/>
                    </a:ext>
                  </a:extLst>
                </p:cNvPr>
                <p:cNvPicPr/>
                <p:nvPr/>
              </p:nvPicPr>
              <p:blipFill>
                <a:blip r:embed="rId85"/>
                <a:stretch>
                  <a:fillRect/>
                </a:stretch>
              </p:blipFill>
              <p:spPr>
                <a:xfrm>
                  <a:off x="1788566" y="5087143"/>
                  <a:ext cx="124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9" name="Ink 38">
                  <a:extLst>
                    <a:ext uri="{FF2B5EF4-FFF2-40B4-BE49-F238E27FC236}">
                      <a16:creationId xmlns:a16="http://schemas.microsoft.com/office/drawing/2014/main" id="{44056D30-BFF8-A248-A4FB-4632E18A8777}"/>
                    </a:ext>
                  </a:extLst>
                </p14:cNvPr>
                <p14:cNvContentPartPr/>
                <p14:nvPr/>
              </p14:nvContentPartPr>
              <p14:xfrm>
                <a:off x="1927166" y="5092183"/>
                <a:ext cx="86040" cy="87120"/>
              </p14:xfrm>
            </p:contentPart>
          </mc:Choice>
          <mc:Fallback xmlns="">
            <p:pic>
              <p:nvPicPr>
                <p:cNvPr id="39" name="Ink 38">
                  <a:extLst>
                    <a:ext uri="{FF2B5EF4-FFF2-40B4-BE49-F238E27FC236}">
                      <a16:creationId xmlns:a16="http://schemas.microsoft.com/office/drawing/2014/main" id="{44056D30-BFF8-A248-A4FB-4632E18A8777}"/>
                    </a:ext>
                  </a:extLst>
                </p:cNvPr>
                <p:cNvPicPr/>
                <p:nvPr/>
              </p:nvPicPr>
              <p:blipFill>
                <a:blip r:embed="rId87"/>
                <a:stretch>
                  <a:fillRect/>
                </a:stretch>
              </p:blipFill>
              <p:spPr>
                <a:xfrm>
                  <a:off x="1919606" y="5084623"/>
                  <a:ext cx="101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0" name="Ink 39">
                  <a:extLst>
                    <a:ext uri="{FF2B5EF4-FFF2-40B4-BE49-F238E27FC236}">
                      <a16:creationId xmlns:a16="http://schemas.microsoft.com/office/drawing/2014/main" id="{12D5FB11-6A4A-8B44-BC9D-15256E19C547}"/>
                    </a:ext>
                  </a:extLst>
                </p14:cNvPr>
                <p14:cNvContentPartPr/>
                <p14:nvPr/>
              </p14:nvContentPartPr>
              <p14:xfrm>
                <a:off x="1990526" y="5084983"/>
                <a:ext cx="89640" cy="105480"/>
              </p14:xfrm>
            </p:contentPart>
          </mc:Choice>
          <mc:Fallback xmlns="">
            <p:pic>
              <p:nvPicPr>
                <p:cNvPr id="40" name="Ink 39">
                  <a:extLst>
                    <a:ext uri="{FF2B5EF4-FFF2-40B4-BE49-F238E27FC236}">
                      <a16:creationId xmlns:a16="http://schemas.microsoft.com/office/drawing/2014/main" id="{12D5FB11-6A4A-8B44-BC9D-15256E19C547}"/>
                    </a:ext>
                  </a:extLst>
                </p:cNvPr>
                <p:cNvPicPr/>
                <p:nvPr/>
              </p:nvPicPr>
              <p:blipFill>
                <a:blip r:embed="rId89"/>
                <a:stretch>
                  <a:fillRect/>
                </a:stretch>
              </p:blipFill>
              <p:spPr>
                <a:xfrm>
                  <a:off x="1982966" y="5077423"/>
                  <a:ext cx="104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1" name="Ink 40">
                  <a:extLst>
                    <a:ext uri="{FF2B5EF4-FFF2-40B4-BE49-F238E27FC236}">
                      <a16:creationId xmlns:a16="http://schemas.microsoft.com/office/drawing/2014/main" id="{72B138F5-69E3-484F-865A-5C242A8EC8B6}"/>
                    </a:ext>
                  </a:extLst>
                </p14:cNvPr>
                <p14:cNvContentPartPr/>
                <p14:nvPr/>
              </p14:nvContentPartPr>
              <p14:xfrm>
                <a:off x="2170166" y="4937023"/>
                <a:ext cx="82440" cy="326160"/>
              </p14:xfrm>
            </p:contentPart>
          </mc:Choice>
          <mc:Fallback xmlns="">
            <p:pic>
              <p:nvPicPr>
                <p:cNvPr id="41" name="Ink 40">
                  <a:extLst>
                    <a:ext uri="{FF2B5EF4-FFF2-40B4-BE49-F238E27FC236}">
                      <a16:creationId xmlns:a16="http://schemas.microsoft.com/office/drawing/2014/main" id="{72B138F5-69E3-484F-865A-5C242A8EC8B6}"/>
                    </a:ext>
                  </a:extLst>
                </p:cNvPr>
                <p:cNvPicPr/>
                <p:nvPr/>
              </p:nvPicPr>
              <p:blipFill>
                <a:blip r:embed="rId91"/>
                <a:stretch>
                  <a:fillRect/>
                </a:stretch>
              </p:blipFill>
              <p:spPr>
                <a:xfrm>
                  <a:off x="2162966" y="4929463"/>
                  <a:ext cx="975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906DD4E9-3870-6F47-9166-15887413DB9F}"/>
                    </a:ext>
                  </a:extLst>
                </p14:cNvPr>
                <p14:cNvContentPartPr/>
                <p14:nvPr/>
              </p14:nvContentPartPr>
              <p14:xfrm>
                <a:off x="2273846" y="5048623"/>
                <a:ext cx="116640" cy="124560"/>
              </p14:xfrm>
            </p:contentPart>
          </mc:Choice>
          <mc:Fallback xmlns="">
            <p:pic>
              <p:nvPicPr>
                <p:cNvPr id="42" name="Ink 41">
                  <a:extLst>
                    <a:ext uri="{FF2B5EF4-FFF2-40B4-BE49-F238E27FC236}">
                      <a16:creationId xmlns:a16="http://schemas.microsoft.com/office/drawing/2014/main" id="{906DD4E9-3870-6F47-9166-15887413DB9F}"/>
                    </a:ext>
                  </a:extLst>
                </p:cNvPr>
                <p:cNvPicPr/>
                <p:nvPr/>
              </p:nvPicPr>
              <p:blipFill>
                <a:blip r:embed="rId93"/>
                <a:stretch>
                  <a:fillRect/>
                </a:stretch>
              </p:blipFill>
              <p:spPr>
                <a:xfrm>
                  <a:off x="2266286" y="5041063"/>
                  <a:ext cx="1317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2758737B-FB85-B843-8447-D6864D466161}"/>
                    </a:ext>
                  </a:extLst>
                </p14:cNvPr>
                <p14:cNvContentPartPr/>
                <p14:nvPr/>
              </p14:nvContentPartPr>
              <p14:xfrm>
                <a:off x="2452046" y="5012263"/>
                <a:ext cx="117000" cy="170280"/>
              </p14:xfrm>
            </p:contentPart>
          </mc:Choice>
          <mc:Fallback xmlns="">
            <p:pic>
              <p:nvPicPr>
                <p:cNvPr id="43" name="Ink 42">
                  <a:extLst>
                    <a:ext uri="{FF2B5EF4-FFF2-40B4-BE49-F238E27FC236}">
                      <a16:creationId xmlns:a16="http://schemas.microsoft.com/office/drawing/2014/main" id="{2758737B-FB85-B843-8447-D6864D466161}"/>
                    </a:ext>
                  </a:extLst>
                </p:cNvPr>
                <p:cNvPicPr/>
                <p:nvPr/>
              </p:nvPicPr>
              <p:blipFill>
                <a:blip r:embed="rId95"/>
                <a:stretch>
                  <a:fillRect/>
                </a:stretch>
              </p:blipFill>
              <p:spPr>
                <a:xfrm>
                  <a:off x="2444486" y="5004703"/>
                  <a:ext cx="1321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Ink 51">
                  <a:extLst>
                    <a:ext uri="{FF2B5EF4-FFF2-40B4-BE49-F238E27FC236}">
                      <a16:creationId xmlns:a16="http://schemas.microsoft.com/office/drawing/2014/main" id="{0F297475-8A05-9F46-B61F-A6A5D714372E}"/>
                    </a:ext>
                  </a:extLst>
                </p14:cNvPr>
                <p14:cNvContentPartPr/>
                <p14:nvPr/>
              </p14:nvContentPartPr>
              <p14:xfrm>
                <a:off x="790646" y="4317823"/>
                <a:ext cx="206640" cy="671760"/>
              </p14:xfrm>
            </p:contentPart>
          </mc:Choice>
          <mc:Fallback xmlns="">
            <p:pic>
              <p:nvPicPr>
                <p:cNvPr id="52" name="Ink 51">
                  <a:extLst>
                    <a:ext uri="{FF2B5EF4-FFF2-40B4-BE49-F238E27FC236}">
                      <a16:creationId xmlns:a16="http://schemas.microsoft.com/office/drawing/2014/main" id="{0F297475-8A05-9F46-B61F-A6A5D714372E}"/>
                    </a:ext>
                  </a:extLst>
                </p:cNvPr>
                <p:cNvPicPr/>
                <p:nvPr/>
              </p:nvPicPr>
              <p:blipFill>
                <a:blip r:embed="rId97"/>
                <a:stretch>
                  <a:fillRect/>
                </a:stretch>
              </p:blipFill>
              <p:spPr>
                <a:xfrm>
                  <a:off x="783446" y="4310263"/>
                  <a:ext cx="221400" cy="68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54" name="Ink 53">
                <a:extLst>
                  <a:ext uri="{FF2B5EF4-FFF2-40B4-BE49-F238E27FC236}">
                    <a16:creationId xmlns:a16="http://schemas.microsoft.com/office/drawing/2014/main" id="{33CBACDD-09BB-6D4B-8C4C-0CBA29709419}"/>
                  </a:ext>
                </a:extLst>
              </p14:cNvPr>
              <p14:cNvContentPartPr/>
              <p14:nvPr/>
            </p14:nvContentPartPr>
            <p14:xfrm>
              <a:off x="1687046" y="4378663"/>
              <a:ext cx="11880" cy="17640"/>
            </p14:xfrm>
          </p:contentPart>
        </mc:Choice>
        <mc:Fallback xmlns="">
          <p:pic>
            <p:nvPicPr>
              <p:cNvPr id="54" name="Ink 53">
                <a:extLst>
                  <a:ext uri="{FF2B5EF4-FFF2-40B4-BE49-F238E27FC236}">
                    <a16:creationId xmlns:a16="http://schemas.microsoft.com/office/drawing/2014/main" id="{33CBACDD-09BB-6D4B-8C4C-0CBA29709419}"/>
                  </a:ext>
                </a:extLst>
              </p:cNvPr>
              <p:cNvPicPr/>
              <p:nvPr/>
            </p:nvPicPr>
            <p:blipFill>
              <a:blip r:embed="rId99"/>
              <a:stretch>
                <a:fillRect/>
              </a:stretch>
            </p:blipFill>
            <p:spPr>
              <a:xfrm>
                <a:off x="1679486" y="4371103"/>
                <a:ext cx="27000" cy="32760"/>
              </a:xfrm>
              <a:prstGeom prst="rect">
                <a:avLst/>
              </a:prstGeom>
            </p:spPr>
          </p:pic>
        </mc:Fallback>
      </mc:AlternateContent>
      <p:grpSp>
        <p:nvGrpSpPr>
          <p:cNvPr id="57" name="Group 56">
            <a:extLst>
              <a:ext uri="{FF2B5EF4-FFF2-40B4-BE49-F238E27FC236}">
                <a16:creationId xmlns:a16="http://schemas.microsoft.com/office/drawing/2014/main" id="{09CD7A79-DF73-A043-B927-1CF140FFC156}"/>
              </a:ext>
            </a:extLst>
          </p:cNvPr>
          <p:cNvGrpSpPr/>
          <p:nvPr/>
        </p:nvGrpSpPr>
        <p:grpSpPr>
          <a:xfrm>
            <a:off x="3945686" y="4433743"/>
            <a:ext cx="275040" cy="366840"/>
            <a:chOff x="3945686" y="4433743"/>
            <a:chExt cx="275040" cy="366840"/>
          </a:xfrm>
        </p:grpSpPr>
        <mc:AlternateContent xmlns:mc="http://schemas.openxmlformats.org/markup-compatibility/2006" xmlns:p14="http://schemas.microsoft.com/office/powerpoint/2010/main">
          <mc:Choice Requires="p14">
            <p:contentPart p14:bwMode="auto" r:id="rId100">
              <p14:nvContentPartPr>
                <p14:cNvPr id="55" name="Ink 54">
                  <a:extLst>
                    <a:ext uri="{FF2B5EF4-FFF2-40B4-BE49-F238E27FC236}">
                      <a16:creationId xmlns:a16="http://schemas.microsoft.com/office/drawing/2014/main" id="{185F4CA7-71E5-3A47-AC38-FC5710BDED1B}"/>
                    </a:ext>
                  </a:extLst>
                </p14:cNvPr>
                <p14:cNvContentPartPr/>
                <p14:nvPr/>
              </p14:nvContentPartPr>
              <p14:xfrm>
                <a:off x="4068806" y="4593583"/>
                <a:ext cx="4680" cy="111960"/>
              </p14:xfrm>
            </p:contentPart>
          </mc:Choice>
          <mc:Fallback xmlns="">
            <p:pic>
              <p:nvPicPr>
                <p:cNvPr id="55" name="Ink 54">
                  <a:extLst>
                    <a:ext uri="{FF2B5EF4-FFF2-40B4-BE49-F238E27FC236}">
                      <a16:creationId xmlns:a16="http://schemas.microsoft.com/office/drawing/2014/main" id="{185F4CA7-71E5-3A47-AC38-FC5710BDED1B}"/>
                    </a:ext>
                  </a:extLst>
                </p:cNvPr>
                <p:cNvPicPr/>
                <p:nvPr/>
              </p:nvPicPr>
              <p:blipFill>
                <a:blip r:embed="rId101"/>
                <a:stretch>
                  <a:fillRect/>
                </a:stretch>
              </p:blipFill>
              <p:spPr>
                <a:xfrm>
                  <a:off x="4061246" y="4586023"/>
                  <a:ext cx="19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Ink 55">
                  <a:extLst>
                    <a:ext uri="{FF2B5EF4-FFF2-40B4-BE49-F238E27FC236}">
                      <a16:creationId xmlns:a16="http://schemas.microsoft.com/office/drawing/2014/main" id="{1AA5869C-0900-A34E-BFD2-07E188E40A8B}"/>
                    </a:ext>
                  </a:extLst>
                </p14:cNvPr>
                <p14:cNvContentPartPr/>
                <p14:nvPr/>
              </p14:nvContentPartPr>
              <p14:xfrm>
                <a:off x="3945686" y="4433743"/>
                <a:ext cx="275040" cy="366840"/>
              </p14:xfrm>
            </p:contentPart>
          </mc:Choice>
          <mc:Fallback xmlns="">
            <p:pic>
              <p:nvPicPr>
                <p:cNvPr id="56" name="Ink 55">
                  <a:extLst>
                    <a:ext uri="{FF2B5EF4-FFF2-40B4-BE49-F238E27FC236}">
                      <a16:creationId xmlns:a16="http://schemas.microsoft.com/office/drawing/2014/main" id="{1AA5869C-0900-A34E-BFD2-07E188E40A8B}"/>
                    </a:ext>
                  </a:extLst>
                </p:cNvPr>
                <p:cNvPicPr/>
                <p:nvPr/>
              </p:nvPicPr>
              <p:blipFill>
                <a:blip r:embed="rId103"/>
                <a:stretch>
                  <a:fillRect/>
                </a:stretch>
              </p:blipFill>
              <p:spPr>
                <a:xfrm>
                  <a:off x="3938126" y="4426543"/>
                  <a:ext cx="290160" cy="38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58" name="Ink 57">
                <a:extLst>
                  <a:ext uri="{FF2B5EF4-FFF2-40B4-BE49-F238E27FC236}">
                    <a16:creationId xmlns:a16="http://schemas.microsoft.com/office/drawing/2014/main" id="{25D4B183-53FF-D248-81B6-A8A4CE55D1C7}"/>
                  </a:ext>
                </a:extLst>
              </p14:cNvPr>
              <p14:cNvContentPartPr/>
              <p14:nvPr/>
            </p14:nvContentPartPr>
            <p14:xfrm>
              <a:off x="4288046" y="5650183"/>
              <a:ext cx="285840" cy="6120"/>
            </p14:xfrm>
          </p:contentPart>
        </mc:Choice>
        <mc:Fallback xmlns="">
          <p:pic>
            <p:nvPicPr>
              <p:cNvPr id="58" name="Ink 57">
                <a:extLst>
                  <a:ext uri="{FF2B5EF4-FFF2-40B4-BE49-F238E27FC236}">
                    <a16:creationId xmlns:a16="http://schemas.microsoft.com/office/drawing/2014/main" id="{25D4B183-53FF-D248-81B6-A8A4CE55D1C7}"/>
                  </a:ext>
                </a:extLst>
              </p:cNvPr>
              <p:cNvPicPr/>
              <p:nvPr/>
            </p:nvPicPr>
            <p:blipFill>
              <a:blip r:embed="rId105"/>
              <a:stretch>
                <a:fillRect/>
              </a:stretch>
            </p:blipFill>
            <p:spPr>
              <a:xfrm>
                <a:off x="4280486" y="5642623"/>
                <a:ext cx="300600" cy="21240"/>
              </a:xfrm>
              <a:prstGeom prst="rect">
                <a:avLst/>
              </a:prstGeom>
            </p:spPr>
          </p:pic>
        </mc:Fallback>
      </mc:AlternateContent>
      <p:grpSp>
        <p:nvGrpSpPr>
          <p:cNvPr id="53277" name="Group 53276">
            <a:extLst>
              <a:ext uri="{FF2B5EF4-FFF2-40B4-BE49-F238E27FC236}">
                <a16:creationId xmlns:a16="http://schemas.microsoft.com/office/drawing/2014/main" id="{410BAE64-ED4C-994E-92A7-3CD8DF6C3992}"/>
              </a:ext>
            </a:extLst>
          </p:cNvPr>
          <p:cNvGrpSpPr/>
          <p:nvPr/>
        </p:nvGrpSpPr>
        <p:grpSpPr>
          <a:xfrm>
            <a:off x="1796846" y="6252463"/>
            <a:ext cx="332640" cy="113400"/>
            <a:chOff x="1796846" y="6252463"/>
            <a:chExt cx="332640" cy="113400"/>
          </a:xfrm>
        </p:grpSpPr>
        <mc:AlternateContent xmlns:mc="http://schemas.openxmlformats.org/markup-compatibility/2006" xmlns:p14="http://schemas.microsoft.com/office/powerpoint/2010/main">
          <mc:Choice Requires="p14">
            <p:contentPart p14:bwMode="auto" r:id="rId106">
              <p14:nvContentPartPr>
                <p14:cNvPr id="53272" name="Ink 53271">
                  <a:extLst>
                    <a:ext uri="{FF2B5EF4-FFF2-40B4-BE49-F238E27FC236}">
                      <a16:creationId xmlns:a16="http://schemas.microsoft.com/office/drawing/2014/main" id="{DBB4BBC0-FC24-5547-8212-C2B00835E725}"/>
                    </a:ext>
                  </a:extLst>
                </p14:cNvPr>
                <p14:cNvContentPartPr/>
                <p14:nvPr/>
              </p14:nvContentPartPr>
              <p14:xfrm>
                <a:off x="1844726" y="6296023"/>
                <a:ext cx="284760" cy="35280"/>
              </p14:xfrm>
            </p:contentPart>
          </mc:Choice>
          <mc:Fallback xmlns="">
            <p:pic>
              <p:nvPicPr>
                <p:cNvPr id="53272" name="Ink 53271">
                  <a:extLst>
                    <a:ext uri="{FF2B5EF4-FFF2-40B4-BE49-F238E27FC236}">
                      <a16:creationId xmlns:a16="http://schemas.microsoft.com/office/drawing/2014/main" id="{DBB4BBC0-FC24-5547-8212-C2B00835E725}"/>
                    </a:ext>
                  </a:extLst>
                </p:cNvPr>
                <p:cNvPicPr/>
                <p:nvPr/>
              </p:nvPicPr>
              <p:blipFill>
                <a:blip r:embed="rId107"/>
                <a:stretch>
                  <a:fillRect/>
                </a:stretch>
              </p:blipFill>
              <p:spPr>
                <a:xfrm>
                  <a:off x="1837166" y="6288463"/>
                  <a:ext cx="299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3273" name="Ink 53272">
                  <a:extLst>
                    <a:ext uri="{FF2B5EF4-FFF2-40B4-BE49-F238E27FC236}">
                      <a16:creationId xmlns:a16="http://schemas.microsoft.com/office/drawing/2014/main" id="{F8F8235D-4A71-A94E-B54F-B7F98F05FB9D}"/>
                    </a:ext>
                  </a:extLst>
                </p14:cNvPr>
                <p14:cNvContentPartPr/>
                <p14:nvPr/>
              </p14:nvContentPartPr>
              <p14:xfrm>
                <a:off x="1796846" y="6252463"/>
                <a:ext cx="116280" cy="113400"/>
              </p14:xfrm>
            </p:contentPart>
          </mc:Choice>
          <mc:Fallback xmlns="">
            <p:pic>
              <p:nvPicPr>
                <p:cNvPr id="53273" name="Ink 53272">
                  <a:extLst>
                    <a:ext uri="{FF2B5EF4-FFF2-40B4-BE49-F238E27FC236}">
                      <a16:creationId xmlns:a16="http://schemas.microsoft.com/office/drawing/2014/main" id="{F8F8235D-4A71-A94E-B54F-B7F98F05FB9D}"/>
                    </a:ext>
                  </a:extLst>
                </p:cNvPr>
                <p:cNvPicPr/>
                <p:nvPr/>
              </p:nvPicPr>
              <p:blipFill>
                <a:blip r:embed="rId109"/>
                <a:stretch>
                  <a:fillRect/>
                </a:stretch>
              </p:blipFill>
              <p:spPr>
                <a:xfrm>
                  <a:off x="1789286" y="6244903"/>
                  <a:ext cx="131400" cy="128520"/>
                </a:xfrm>
                <a:prstGeom prst="rect">
                  <a:avLst/>
                </a:prstGeom>
              </p:spPr>
            </p:pic>
          </mc:Fallback>
        </mc:AlternateContent>
      </p:grpSp>
      <p:grpSp>
        <p:nvGrpSpPr>
          <p:cNvPr id="53276" name="Group 53275">
            <a:extLst>
              <a:ext uri="{FF2B5EF4-FFF2-40B4-BE49-F238E27FC236}">
                <a16:creationId xmlns:a16="http://schemas.microsoft.com/office/drawing/2014/main" id="{72440CB4-7294-9A46-B66D-D43E4B0C3402}"/>
              </a:ext>
            </a:extLst>
          </p:cNvPr>
          <p:cNvGrpSpPr/>
          <p:nvPr/>
        </p:nvGrpSpPr>
        <p:grpSpPr>
          <a:xfrm>
            <a:off x="1478966" y="6288103"/>
            <a:ext cx="114480" cy="117360"/>
            <a:chOff x="1478966" y="6288103"/>
            <a:chExt cx="114480" cy="117360"/>
          </a:xfrm>
        </p:grpSpPr>
        <mc:AlternateContent xmlns:mc="http://schemas.openxmlformats.org/markup-compatibility/2006" xmlns:p14="http://schemas.microsoft.com/office/powerpoint/2010/main">
          <mc:Choice Requires="p14">
            <p:contentPart p14:bwMode="auto" r:id="rId110">
              <p14:nvContentPartPr>
                <p14:cNvPr id="53274" name="Ink 53273">
                  <a:extLst>
                    <a:ext uri="{FF2B5EF4-FFF2-40B4-BE49-F238E27FC236}">
                      <a16:creationId xmlns:a16="http://schemas.microsoft.com/office/drawing/2014/main" id="{C4266172-7F1B-1E43-A6E0-6658390A7A31}"/>
                    </a:ext>
                  </a:extLst>
                </p14:cNvPr>
                <p14:cNvContentPartPr/>
                <p14:nvPr/>
              </p14:nvContentPartPr>
              <p14:xfrm>
                <a:off x="1478966" y="6330223"/>
                <a:ext cx="114480" cy="16200"/>
              </p14:xfrm>
            </p:contentPart>
          </mc:Choice>
          <mc:Fallback xmlns="">
            <p:pic>
              <p:nvPicPr>
                <p:cNvPr id="53274" name="Ink 53273">
                  <a:extLst>
                    <a:ext uri="{FF2B5EF4-FFF2-40B4-BE49-F238E27FC236}">
                      <a16:creationId xmlns:a16="http://schemas.microsoft.com/office/drawing/2014/main" id="{C4266172-7F1B-1E43-A6E0-6658390A7A31}"/>
                    </a:ext>
                  </a:extLst>
                </p:cNvPr>
                <p:cNvPicPr/>
                <p:nvPr/>
              </p:nvPicPr>
              <p:blipFill>
                <a:blip r:embed="rId111"/>
                <a:stretch>
                  <a:fillRect/>
                </a:stretch>
              </p:blipFill>
              <p:spPr>
                <a:xfrm>
                  <a:off x="1471406" y="6322663"/>
                  <a:ext cx="129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3275" name="Ink 53274">
                  <a:extLst>
                    <a:ext uri="{FF2B5EF4-FFF2-40B4-BE49-F238E27FC236}">
                      <a16:creationId xmlns:a16="http://schemas.microsoft.com/office/drawing/2014/main" id="{067ABD17-13AF-A146-9320-F3A46976BE89}"/>
                    </a:ext>
                  </a:extLst>
                </p14:cNvPr>
                <p14:cNvContentPartPr/>
                <p14:nvPr/>
              </p14:nvContentPartPr>
              <p14:xfrm>
                <a:off x="1529726" y="6288103"/>
                <a:ext cx="9000" cy="117360"/>
              </p14:xfrm>
            </p:contentPart>
          </mc:Choice>
          <mc:Fallback xmlns="">
            <p:pic>
              <p:nvPicPr>
                <p:cNvPr id="53275" name="Ink 53274">
                  <a:extLst>
                    <a:ext uri="{FF2B5EF4-FFF2-40B4-BE49-F238E27FC236}">
                      <a16:creationId xmlns:a16="http://schemas.microsoft.com/office/drawing/2014/main" id="{067ABD17-13AF-A146-9320-F3A46976BE89}"/>
                    </a:ext>
                  </a:extLst>
                </p:cNvPr>
                <p:cNvPicPr/>
                <p:nvPr/>
              </p:nvPicPr>
              <p:blipFill>
                <a:blip r:embed="rId113"/>
                <a:stretch>
                  <a:fillRect/>
                </a:stretch>
              </p:blipFill>
              <p:spPr>
                <a:xfrm>
                  <a:off x="1522166" y="6280543"/>
                  <a:ext cx="24120" cy="13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53278" name="Ink 53277">
                <a:extLst>
                  <a:ext uri="{FF2B5EF4-FFF2-40B4-BE49-F238E27FC236}">
                    <a16:creationId xmlns:a16="http://schemas.microsoft.com/office/drawing/2014/main" id="{FA2C45AD-BC01-4846-AB9F-F92654E9A19E}"/>
                  </a:ext>
                </a:extLst>
              </p14:cNvPr>
              <p14:cNvContentPartPr/>
              <p14:nvPr/>
            </p14:nvContentPartPr>
            <p14:xfrm>
              <a:off x="2429366" y="5406463"/>
              <a:ext cx="64800" cy="97560"/>
            </p14:xfrm>
          </p:contentPart>
        </mc:Choice>
        <mc:Fallback xmlns="">
          <p:pic>
            <p:nvPicPr>
              <p:cNvPr id="53278" name="Ink 53277">
                <a:extLst>
                  <a:ext uri="{FF2B5EF4-FFF2-40B4-BE49-F238E27FC236}">
                    <a16:creationId xmlns:a16="http://schemas.microsoft.com/office/drawing/2014/main" id="{FA2C45AD-BC01-4846-AB9F-F92654E9A19E}"/>
                  </a:ext>
                </a:extLst>
              </p:cNvPr>
              <p:cNvPicPr/>
              <p:nvPr/>
            </p:nvPicPr>
            <p:blipFill>
              <a:blip r:embed="rId115"/>
              <a:stretch>
                <a:fillRect/>
              </a:stretch>
            </p:blipFill>
            <p:spPr>
              <a:xfrm>
                <a:off x="2421806" y="5398903"/>
                <a:ext cx="799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3279" name="Ink 53278">
                <a:extLst>
                  <a:ext uri="{FF2B5EF4-FFF2-40B4-BE49-F238E27FC236}">
                    <a16:creationId xmlns:a16="http://schemas.microsoft.com/office/drawing/2014/main" id="{9F86920E-5841-854C-936B-9E36364A82C1}"/>
                  </a:ext>
                </a:extLst>
              </p14:cNvPr>
              <p14:cNvContentPartPr/>
              <p14:nvPr/>
            </p14:nvContentPartPr>
            <p14:xfrm>
              <a:off x="2577686" y="5325463"/>
              <a:ext cx="79920" cy="108720"/>
            </p14:xfrm>
          </p:contentPart>
        </mc:Choice>
        <mc:Fallback xmlns="">
          <p:pic>
            <p:nvPicPr>
              <p:cNvPr id="53279" name="Ink 53278">
                <a:extLst>
                  <a:ext uri="{FF2B5EF4-FFF2-40B4-BE49-F238E27FC236}">
                    <a16:creationId xmlns:a16="http://schemas.microsoft.com/office/drawing/2014/main" id="{9F86920E-5841-854C-936B-9E36364A82C1}"/>
                  </a:ext>
                </a:extLst>
              </p:cNvPr>
              <p:cNvPicPr/>
              <p:nvPr/>
            </p:nvPicPr>
            <p:blipFill>
              <a:blip r:embed="rId117"/>
              <a:stretch>
                <a:fillRect/>
              </a:stretch>
            </p:blipFill>
            <p:spPr>
              <a:xfrm>
                <a:off x="2570126" y="5317903"/>
                <a:ext cx="95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3280" name="Ink 53279">
                <a:extLst>
                  <a:ext uri="{FF2B5EF4-FFF2-40B4-BE49-F238E27FC236}">
                    <a16:creationId xmlns:a16="http://schemas.microsoft.com/office/drawing/2014/main" id="{6CDA29BF-D04D-B644-8B55-F8FCB513EE4A}"/>
                  </a:ext>
                </a:extLst>
              </p14:cNvPr>
              <p14:cNvContentPartPr/>
              <p14:nvPr/>
            </p14:nvContentPartPr>
            <p14:xfrm>
              <a:off x="2672726" y="5122783"/>
              <a:ext cx="32400" cy="292680"/>
            </p14:xfrm>
          </p:contentPart>
        </mc:Choice>
        <mc:Fallback xmlns="">
          <p:pic>
            <p:nvPicPr>
              <p:cNvPr id="53280" name="Ink 53279">
                <a:extLst>
                  <a:ext uri="{FF2B5EF4-FFF2-40B4-BE49-F238E27FC236}">
                    <a16:creationId xmlns:a16="http://schemas.microsoft.com/office/drawing/2014/main" id="{6CDA29BF-D04D-B644-8B55-F8FCB513EE4A}"/>
                  </a:ext>
                </a:extLst>
              </p:cNvPr>
              <p:cNvPicPr/>
              <p:nvPr/>
            </p:nvPicPr>
            <p:blipFill>
              <a:blip r:embed="rId119"/>
              <a:stretch>
                <a:fillRect/>
              </a:stretch>
            </p:blipFill>
            <p:spPr>
              <a:xfrm>
                <a:off x="2665166" y="5115223"/>
                <a:ext cx="475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3281" name="Ink 53280">
                <a:extLst>
                  <a:ext uri="{FF2B5EF4-FFF2-40B4-BE49-F238E27FC236}">
                    <a16:creationId xmlns:a16="http://schemas.microsoft.com/office/drawing/2014/main" id="{8B8A766F-8DDF-A14E-B611-F3FC596DDC94}"/>
                  </a:ext>
                </a:extLst>
              </p14:cNvPr>
              <p14:cNvContentPartPr/>
              <p14:nvPr/>
            </p14:nvContentPartPr>
            <p14:xfrm>
              <a:off x="2733926" y="5291983"/>
              <a:ext cx="42480" cy="93240"/>
            </p14:xfrm>
          </p:contentPart>
        </mc:Choice>
        <mc:Fallback xmlns="">
          <p:pic>
            <p:nvPicPr>
              <p:cNvPr id="53281" name="Ink 53280">
                <a:extLst>
                  <a:ext uri="{FF2B5EF4-FFF2-40B4-BE49-F238E27FC236}">
                    <a16:creationId xmlns:a16="http://schemas.microsoft.com/office/drawing/2014/main" id="{8B8A766F-8DDF-A14E-B611-F3FC596DDC94}"/>
                  </a:ext>
                </a:extLst>
              </p:cNvPr>
              <p:cNvPicPr/>
              <p:nvPr/>
            </p:nvPicPr>
            <p:blipFill>
              <a:blip r:embed="rId121"/>
              <a:stretch>
                <a:fillRect/>
              </a:stretch>
            </p:blipFill>
            <p:spPr>
              <a:xfrm>
                <a:off x="2726366" y="5284423"/>
                <a:ext cx="576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3282" name="Ink 53281">
                <a:extLst>
                  <a:ext uri="{FF2B5EF4-FFF2-40B4-BE49-F238E27FC236}">
                    <a16:creationId xmlns:a16="http://schemas.microsoft.com/office/drawing/2014/main" id="{101801D6-6FF3-8148-8E80-DBC2FC68E7A8}"/>
                  </a:ext>
                </a:extLst>
              </p14:cNvPr>
              <p14:cNvContentPartPr/>
              <p14:nvPr/>
            </p14:nvContentPartPr>
            <p14:xfrm>
              <a:off x="2792246" y="5199463"/>
              <a:ext cx="100440" cy="124920"/>
            </p14:xfrm>
          </p:contentPart>
        </mc:Choice>
        <mc:Fallback xmlns="">
          <p:pic>
            <p:nvPicPr>
              <p:cNvPr id="53282" name="Ink 53281">
                <a:extLst>
                  <a:ext uri="{FF2B5EF4-FFF2-40B4-BE49-F238E27FC236}">
                    <a16:creationId xmlns:a16="http://schemas.microsoft.com/office/drawing/2014/main" id="{101801D6-6FF3-8148-8E80-DBC2FC68E7A8}"/>
                  </a:ext>
                </a:extLst>
              </p:cNvPr>
              <p:cNvPicPr/>
              <p:nvPr/>
            </p:nvPicPr>
            <p:blipFill>
              <a:blip r:embed="rId123"/>
              <a:stretch>
                <a:fillRect/>
              </a:stretch>
            </p:blipFill>
            <p:spPr>
              <a:xfrm>
                <a:off x="2784686" y="5191903"/>
                <a:ext cx="115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9" name="Ink 58">
                <a:extLst>
                  <a:ext uri="{FF2B5EF4-FFF2-40B4-BE49-F238E27FC236}">
                    <a16:creationId xmlns:a16="http://schemas.microsoft.com/office/drawing/2014/main" id="{4A098DB4-C800-C64F-905C-2AE41457C4BF}"/>
                  </a:ext>
                </a:extLst>
              </p14:cNvPr>
              <p14:cNvContentPartPr/>
              <p14:nvPr/>
            </p14:nvContentPartPr>
            <p14:xfrm>
              <a:off x="260366" y="6092263"/>
              <a:ext cx="2093400" cy="86760"/>
            </p14:xfrm>
          </p:contentPart>
        </mc:Choice>
        <mc:Fallback xmlns="">
          <p:pic>
            <p:nvPicPr>
              <p:cNvPr id="59" name="Ink 58">
                <a:extLst>
                  <a:ext uri="{FF2B5EF4-FFF2-40B4-BE49-F238E27FC236}">
                    <a16:creationId xmlns:a16="http://schemas.microsoft.com/office/drawing/2014/main" id="{4A098DB4-C800-C64F-905C-2AE41457C4BF}"/>
                  </a:ext>
                </a:extLst>
              </p:cNvPr>
              <p:cNvPicPr/>
              <p:nvPr/>
            </p:nvPicPr>
            <p:blipFill>
              <a:blip r:embed="rId125"/>
              <a:stretch>
                <a:fillRect/>
              </a:stretch>
            </p:blipFill>
            <p:spPr>
              <a:xfrm>
                <a:off x="252806" y="6084703"/>
                <a:ext cx="21085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0" name="Ink 59">
                <a:extLst>
                  <a:ext uri="{FF2B5EF4-FFF2-40B4-BE49-F238E27FC236}">
                    <a16:creationId xmlns:a16="http://schemas.microsoft.com/office/drawing/2014/main" id="{06395633-25D3-724C-9E86-403173FED653}"/>
                  </a:ext>
                </a:extLst>
              </p14:cNvPr>
              <p14:cNvContentPartPr/>
              <p14:nvPr/>
            </p14:nvContentPartPr>
            <p14:xfrm>
              <a:off x="358286" y="5912263"/>
              <a:ext cx="18360" cy="228960"/>
            </p14:xfrm>
          </p:contentPart>
        </mc:Choice>
        <mc:Fallback xmlns="">
          <p:pic>
            <p:nvPicPr>
              <p:cNvPr id="60" name="Ink 59">
                <a:extLst>
                  <a:ext uri="{FF2B5EF4-FFF2-40B4-BE49-F238E27FC236}">
                    <a16:creationId xmlns:a16="http://schemas.microsoft.com/office/drawing/2014/main" id="{06395633-25D3-724C-9E86-403173FED653}"/>
                  </a:ext>
                </a:extLst>
              </p:cNvPr>
              <p:cNvPicPr/>
              <p:nvPr/>
            </p:nvPicPr>
            <p:blipFill>
              <a:blip r:embed="rId127"/>
              <a:stretch>
                <a:fillRect/>
              </a:stretch>
            </p:blipFill>
            <p:spPr>
              <a:xfrm>
                <a:off x="350726" y="5904703"/>
                <a:ext cx="334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2" name="Ink 61">
                <a:extLst>
                  <a:ext uri="{FF2B5EF4-FFF2-40B4-BE49-F238E27FC236}">
                    <a16:creationId xmlns:a16="http://schemas.microsoft.com/office/drawing/2014/main" id="{F75C2DBE-8C65-FA46-8CB3-3006C9574AD3}"/>
                  </a:ext>
                </a:extLst>
              </p14:cNvPr>
              <p14:cNvContentPartPr/>
              <p14:nvPr/>
            </p14:nvContentPartPr>
            <p14:xfrm>
              <a:off x="159566" y="5562343"/>
              <a:ext cx="360360" cy="335160"/>
            </p14:xfrm>
          </p:contentPart>
        </mc:Choice>
        <mc:Fallback xmlns="">
          <p:pic>
            <p:nvPicPr>
              <p:cNvPr id="62" name="Ink 61">
                <a:extLst>
                  <a:ext uri="{FF2B5EF4-FFF2-40B4-BE49-F238E27FC236}">
                    <a16:creationId xmlns:a16="http://schemas.microsoft.com/office/drawing/2014/main" id="{F75C2DBE-8C65-FA46-8CB3-3006C9574AD3}"/>
                  </a:ext>
                </a:extLst>
              </p:cNvPr>
              <p:cNvPicPr/>
              <p:nvPr/>
            </p:nvPicPr>
            <p:blipFill>
              <a:blip r:embed="rId129"/>
              <a:stretch>
                <a:fillRect/>
              </a:stretch>
            </p:blipFill>
            <p:spPr>
              <a:xfrm>
                <a:off x="152006" y="5554783"/>
                <a:ext cx="375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3" name="Ink 62">
                <a:extLst>
                  <a:ext uri="{FF2B5EF4-FFF2-40B4-BE49-F238E27FC236}">
                    <a16:creationId xmlns:a16="http://schemas.microsoft.com/office/drawing/2014/main" id="{B6307194-C4BB-3A4E-B4F4-9A1F2A64C186}"/>
                  </a:ext>
                </a:extLst>
              </p14:cNvPr>
              <p14:cNvContentPartPr/>
              <p14:nvPr/>
            </p14:nvContentPartPr>
            <p14:xfrm>
              <a:off x="298166" y="5687263"/>
              <a:ext cx="9720" cy="104040"/>
            </p14:xfrm>
          </p:contentPart>
        </mc:Choice>
        <mc:Fallback xmlns="">
          <p:pic>
            <p:nvPicPr>
              <p:cNvPr id="63" name="Ink 62">
                <a:extLst>
                  <a:ext uri="{FF2B5EF4-FFF2-40B4-BE49-F238E27FC236}">
                    <a16:creationId xmlns:a16="http://schemas.microsoft.com/office/drawing/2014/main" id="{B6307194-C4BB-3A4E-B4F4-9A1F2A64C186}"/>
                  </a:ext>
                </a:extLst>
              </p:cNvPr>
              <p:cNvPicPr/>
              <p:nvPr/>
            </p:nvPicPr>
            <p:blipFill>
              <a:blip r:embed="rId131"/>
              <a:stretch>
                <a:fillRect/>
              </a:stretch>
            </p:blipFill>
            <p:spPr>
              <a:xfrm>
                <a:off x="290606" y="5679703"/>
                <a:ext cx="24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3248" name="Ink 53247">
                <a:extLst>
                  <a:ext uri="{FF2B5EF4-FFF2-40B4-BE49-F238E27FC236}">
                    <a16:creationId xmlns:a16="http://schemas.microsoft.com/office/drawing/2014/main" id="{3B5DD63F-0912-0348-BCBB-1C6A75A89DD0}"/>
                  </a:ext>
                </a:extLst>
              </p14:cNvPr>
              <p14:cNvContentPartPr/>
              <p14:nvPr/>
            </p14:nvContentPartPr>
            <p14:xfrm>
              <a:off x="269726" y="5623183"/>
              <a:ext cx="92520" cy="78840"/>
            </p14:xfrm>
          </p:contentPart>
        </mc:Choice>
        <mc:Fallback xmlns="">
          <p:pic>
            <p:nvPicPr>
              <p:cNvPr id="53248" name="Ink 53247">
                <a:extLst>
                  <a:ext uri="{FF2B5EF4-FFF2-40B4-BE49-F238E27FC236}">
                    <a16:creationId xmlns:a16="http://schemas.microsoft.com/office/drawing/2014/main" id="{3B5DD63F-0912-0348-BCBB-1C6A75A89DD0}"/>
                  </a:ext>
                </a:extLst>
              </p:cNvPr>
              <p:cNvPicPr/>
              <p:nvPr/>
            </p:nvPicPr>
            <p:blipFill>
              <a:blip r:embed="rId133"/>
              <a:stretch>
                <a:fillRect/>
              </a:stretch>
            </p:blipFill>
            <p:spPr>
              <a:xfrm>
                <a:off x="262166" y="5615983"/>
                <a:ext cx="1076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3251" name="Ink 53250">
                <a:extLst>
                  <a:ext uri="{FF2B5EF4-FFF2-40B4-BE49-F238E27FC236}">
                    <a16:creationId xmlns:a16="http://schemas.microsoft.com/office/drawing/2014/main" id="{D0DECA92-38AB-5440-B582-3ED04FCD959A}"/>
                  </a:ext>
                </a:extLst>
              </p14:cNvPr>
              <p14:cNvContentPartPr/>
              <p14:nvPr/>
            </p14:nvContentPartPr>
            <p14:xfrm>
              <a:off x="701006" y="5976343"/>
              <a:ext cx="24480" cy="176400"/>
            </p14:xfrm>
          </p:contentPart>
        </mc:Choice>
        <mc:Fallback xmlns="">
          <p:pic>
            <p:nvPicPr>
              <p:cNvPr id="53251" name="Ink 53250">
                <a:extLst>
                  <a:ext uri="{FF2B5EF4-FFF2-40B4-BE49-F238E27FC236}">
                    <a16:creationId xmlns:a16="http://schemas.microsoft.com/office/drawing/2014/main" id="{D0DECA92-38AB-5440-B582-3ED04FCD959A}"/>
                  </a:ext>
                </a:extLst>
              </p:cNvPr>
              <p:cNvPicPr/>
              <p:nvPr/>
            </p:nvPicPr>
            <p:blipFill>
              <a:blip r:embed="rId135"/>
              <a:stretch>
                <a:fillRect/>
              </a:stretch>
            </p:blipFill>
            <p:spPr>
              <a:xfrm>
                <a:off x="693446" y="5968783"/>
                <a:ext cx="39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3252" name="Ink 53251">
                <a:extLst>
                  <a:ext uri="{FF2B5EF4-FFF2-40B4-BE49-F238E27FC236}">
                    <a16:creationId xmlns:a16="http://schemas.microsoft.com/office/drawing/2014/main" id="{263FFCB0-AD9F-4F43-998A-1C71ABE0D054}"/>
                  </a:ext>
                </a:extLst>
              </p14:cNvPr>
              <p14:cNvContentPartPr/>
              <p14:nvPr/>
            </p14:nvContentPartPr>
            <p14:xfrm>
              <a:off x="623966" y="5699503"/>
              <a:ext cx="337680" cy="258120"/>
            </p14:xfrm>
          </p:contentPart>
        </mc:Choice>
        <mc:Fallback xmlns="">
          <p:pic>
            <p:nvPicPr>
              <p:cNvPr id="53252" name="Ink 53251">
                <a:extLst>
                  <a:ext uri="{FF2B5EF4-FFF2-40B4-BE49-F238E27FC236}">
                    <a16:creationId xmlns:a16="http://schemas.microsoft.com/office/drawing/2014/main" id="{263FFCB0-AD9F-4F43-998A-1C71ABE0D054}"/>
                  </a:ext>
                </a:extLst>
              </p:cNvPr>
              <p:cNvPicPr/>
              <p:nvPr/>
            </p:nvPicPr>
            <p:blipFill>
              <a:blip r:embed="rId137"/>
              <a:stretch>
                <a:fillRect/>
              </a:stretch>
            </p:blipFill>
            <p:spPr>
              <a:xfrm>
                <a:off x="616406" y="5691943"/>
                <a:ext cx="352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3253" name="Ink 53252">
                <a:extLst>
                  <a:ext uri="{FF2B5EF4-FFF2-40B4-BE49-F238E27FC236}">
                    <a16:creationId xmlns:a16="http://schemas.microsoft.com/office/drawing/2014/main" id="{FC272C98-4CA9-C242-9E41-69BBD3D3ABDA}"/>
                  </a:ext>
                </a:extLst>
              </p14:cNvPr>
              <p14:cNvContentPartPr/>
              <p14:nvPr/>
            </p14:nvContentPartPr>
            <p14:xfrm>
              <a:off x="719006" y="5823703"/>
              <a:ext cx="89640" cy="68760"/>
            </p14:xfrm>
          </p:contentPart>
        </mc:Choice>
        <mc:Fallback xmlns="">
          <p:pic>
            <p:nvPicPr>
              <p:cNvPr id="53253" name="Ink 53252">
                <a:extLst>
                  <a:ext uri="{FF2B5EF4-FFF2-40B4-BE49-F238E27FC236}">
                    <a16:creationId xmlns:a16="http://schemas.microsoft.com/office/drawing/2014/main" id="{FC272C98-4CA9-C242-9E41-69BBD3D3ABDA}"/>
                  </a:ext>
                </a:extLst>
              </p:cNvPr>
              <p:cNvPicPr/>
              <p:nvPr/>
            </p:nvPicPr>
            <p:blipFill>
              <a:blip r:embed="rId139"/>
              <a:stretch>
                <a:fillRect/>
              </a:stretch>
            </p:blipFill>
            <p:spPr>
              <a:xfrm>
                <a:off x="711446" y="5816143"/>
                <a:ext cx="1047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3254" name="Ink 53253">
                <a:extLst>
                  <a:ext uri="{FF2B5EF4-FFF2-40B4-BE49-F238E27FC236}">
                    <a16:creationId xmlns:a16="http://schemas.microsoft.com/office/drawing/2014/main" id="{8D9423F9-6C92-E741-8C5E-652D287A7750}"/>
                  </a:ext>
                </a:extLst>
              </p14:cNvPr>
              <p14:cNvContentPartPr/>
              <p14:nvPr/>
            </p14:nvContentPartPr>
            <p14:xfrm>
              <a:off x="833486" y="5777983"/>
              <a:ext cx="12600" cy="105480"/>
            </p14:xfrm>
          </p:contentPart>
        </mc:Choice>
        <mc:Fallback xmlns="">
          <p:pic>
            <p:nvPicPr>
              <p:cNvPr id="53254" name="Ink 53253">
                <a:extLst>
                  <a:ext uri="{FF2B5EF4-FFF2-40B4-BE49-F238E27FC236}">
                    <a16:creationId xmlns:a16="http://schemas.microsoft.com/office/drawing/2014/main" id="{8D9423F9-6C92-E741-8C5E-652D287A7750}"/>
                  </a:ext>
                </a:extLst>
              </p:cNvPr>
              <p:cNvPicPr/>
              <p:nvPr/>
            </p:nvPicPr>
            <p:blipFill>
              <a:blip r:embed="rId141"/>
              <a:stretch>
                <a:fillRect/>
              </a:stretch>
            </p:blipFill>
            <p:spPr>
              <a:xfrm>
                <a:off x="826286" y="5770423"/>
                <a:ext cx="277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3256" name="Ink 53255">
                <a:extLst>
                  <a:ext uri="{FF2B5EF4-FFF2-40B4-BE49-F238E27FC236}">
                    <a16:creationId xmlns:a16="http://schemas.microsoft.com/office/drawing/2014/main" id="{C1BE5C24-EA99-344A-9656-3C92513BF6B8}"/>
                  </a:ext>
                </a:extLst>
              </p14:cNvPr>
              <p14:cNvContentPartPr/>
              <p14:nvPr/>
            </p14:nvContentPartPr>
            <p14:xfrm>
              <a:off x="1067486" y="5655943"/>
              <a:ext cx="284760" cy="265320"/>
            </p14:xfrm>
          </p:contentPart>
        </mc:Choice>
        <mc:Fallback xmlns="">
          <p:pic>
            <p:nvPicPr>
              <p:cNvPr id="53256" name="Ink 53255">
                <a:extLst>
                  <a:ext uri="{FF2B5EF4-FFF2-40B4-BE49-F238E27FC236}">
                    <a16:creationId xmlns:a16="http://schemas.microsoft.com/office/drawing/2014/main" id="{C1BE5C24-EA99-344A-9656-3C92513BF6B8}"/>
                  </a:ext>
                </a:extLst>
              </p:cNvPr>
              <p:cNvPicPr/>
              <p:nvPr/>
            </p:nvPicPr>
            <p:blipFill>
              <a:blip r:embed="rId143"/>
              <a:stretch>
                <a:fillRect/>
              </a:stretch>
            </p:blipFill>
            <p:spPr>
              <a:xfrm>
                <a:off x="1059926" y="5648383"/>
                <a:ext cx="2998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3257" name="Ink 53256">
                <a:extLst>
                  <a:ext uri="{FF2B5EF4-FFF2-40B4-BE49-F238E27FC236}">
                    <a16:creationId xmlns:a16="http://schemas.microsoft.com/office/drawing/2014/main" id="{9040FE3B-D88E-5F4A-BF01-6817E18AA0EF}"/>
                  </a:ext>
                </a:extLst>
              </p14:cNvPr>
              <p14:cNvContentPartPr/>
              <p14:nvPr/>
            </p14:nvContentPartPr>
            <p14:xfrm>
              <a:off x="1159646" y="5754583"/>
              <a:ext cx="65880" cy="95400"/>
            </p14:xfrm>
          </p:contentPart>
        </mc:Choice>
        <mc:Fallback xmlns="">
          <p:pic>
            <p:nvPicPr>
              <p:cNvPr id="53257" name="Ink 53256">
                <a:extLst>
                  <a:ext uri="{FF2B5EF4-FFF2-40B4-BE49-F238E27FC236}">
                    <a16:creationId xmlns:a16="http://schemas.microsoft.com/office/drawing/2014/main" id="{9040FE3B-D88E-5F4A-BF01-6817E18AA0EF}"/>
                  </a:ext>
                </a:extLst>
              </p:cNvPr>
              <p:cNvPicPr/>
              <p:nvPr/>
            </p:nvPicPr>
            <p:blipFill>
              <a:blip r:embed="rId145"/>
              <a:stretch>
                <a:fillRect/>
              </a:stretch>
            </p:blipFill>
            <p:spPr>
              <a:xfrm>
                <a:off x="1152086" y="5747023"/>
                <a:ext cx="810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3258" name="Ink 53257">
                <a:extLst>
                  <a:ext uri="{FF2B5EF4-FFF2-40B4-BE49-F238E27FC236}">
                    <a16:creationId xmlns:a16="http://schemas.microsoft.com/office/drawing/2014/main" id="{B6738D62-3077-C648-B6DE-1E426C852C11}"/>
                  </a:ext>
                </a:extLst>
              </p14:cNvPr>
              <p14:cNvContentPartPr/>
              <p14:nvPr/>
            </p14:nvContentPartPr>
            <p14:xfrm>
              <a:off x="1226246" y="5745943"/>
              <a:ext cx="83880" cy="65520"/>
            </p14:xfrm>
          </p:contentPart>
        </mc:Choice>
        <mc:Fallback xmlns="">
          <p:pic>
            <p:nvPicPr>
              <p:cNvPr id="53258" name="Ink 53257">
                <a:extLst>
                  <a:ext uri="{FF2B5EF4-FFF2-40B4-BE49-F238E27FC236}">
                    <a16:creationId xmlns:a16="http://schemas.microsoft.com/office/drawing/2014/main" id="{B6738D62-3077-C648-B6DE-1E426C852C11}"/>
                  </a:ext>
                </a:extLst>
              </p:cNvPr>
              <p:cNvPicPr/>
              <p:nvPr/>
            </p:nvPicPr>
            <p:blipFill>
              <a:blip r:embed="rId147"/>
              <a:stretch>
                <a:fillRect/>
              </a:stretch>
            </p:blipFill>
            <p:spPr>
              <a:xfrm>
                <a:off x="1218686" y="5738383"/>
                <a:ext cx="990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3260" name="Ink 53259">
                <a:extLst>
                  <a:ext uri="{FF2B5EF4-FFF2-40B4-BE49-F238E27FC236}">
                    <a16:creationId xmlns:a16="http://schemas.microsoft.com/office/drawing/2014/main" id="{C2F49F1D-4CE3-8441-B61A-EA15898AE7DA}"/>
                  </a:ext>
                </a:extLst>
              </p14:cNvPr>
              <p14:cNvContentPartPr/>
              <p14:nvPr/>
            </p14:nvContentPartPr>
            <p14:xfrm>
              <a:off x="1454846" y="5668183"/>
              <a:ext cx="19080" cy="250560"/>
            </p14:xfrm>
          </p:contentPart>
        </mc:Choice>
        <mc:Fallback xmlns="">
          <p:pic>
            <p:nvPicPr>
              <p:cNvPr id="53260" name="Ink 53259">
                <a:extLst>
                  <a:ext uri="{FF2B5EF4-FFF2-40B4-BE49-F238E27FC236}">
                    <a16:creationId xmlns:a16="http://schemas.microsoft.com/office/drawing/2014/main" id="{C2F49F1D-4CE3-8441-B61A-EA15898AE7DA}"/>
                  </a:ext>
                </a:extLst>
              </p:cNvPr>
              <p:cNvPicPr/>
              <p:nvPr/>
            </p:nvPicPr>
            <p:blipFill>
              <a:blip r:embed="rId149"/>
              <a:stretch>
                <a:fillRect/>
              </a:stretch>
            </p:blipFill>
            <p:spPr>
              <a:xfrm>
                <a:off x="1447286" y="5660983"/>
                <a:ext cx="34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3261" name="Ink 53260">
                <a:extLst>
                  <a:ext uri="{FF2B5EF4-FFF2-40B4-BE49-F238E27FC236}">
                    <a16:creationId xmlns:a16="http://schemas.microsoft.com/office/drawing/2014/main" id="{A6BAB710-DF26-944D-9FB8-6938F1B1C304}"/>
                  </a:ext>
                </a:extLst>
              </p14:cNvPr>
              <p14:cNvContentPartPr/>
              <p14:nvPr/>
            </p14:nvContentPartPr>
            <p14:xfrm>
              <a:off x="1458446" y="5628583"/>
              <a:ext cx="322560" cy="315360"/>
            </p14:xfrm>
          </p:contentPart>
        </mc:Choice>
        <mc:Fallback xmlns="">
          <p:pic>
            <p:nvPicPr>
              <p:cNvPr id="53261" name="Ink 53260">
                <a:extLst>
                  <a:ext uri="{FF2B5EF4-FFF2-40B4-BE49-F238E27FC236}">
                    <a16:creationId xmlns:a16="http://schemas.microsoft.com/office/drawing/2014/main" id="{A6BAB710-DF26-944D-9FB8-6938F1B1C304}"/>
                  </a:ext>
                </a:extLst>
              </p:cNvPr>
              <p:cNvPicPr/>
              <p:nvPr/>
            </p:nvPicPr>
            <p:blipFill>
              <a:blip r:embed="rId151"/>
              <a:stretch>
                <a:fillRect/>
              </a:stretch>
            </p:blipFill>
            <p:spPr>
              <a:xfrm>
                <a:off x="1450886" y="5621023"/>
                <a:ext cx="3376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3262" name="Ink 53261">
                <a:extLst>
                  <a:ext uri="{FF2B5EF4-FFF2-40B4-BE49-F238E27FC236}">
                    <a16:creationId xmlns:a16="http://schemas.microsoft.com/office/drawing/2014/main" id="{6DCED96D-B7E0-4A45-AF1A-97470B2A74AF}"/>
                  </a:ext>
                </a:extLst>
              </p14:cNvPr>
              <p14:cNvContentPartPr/>
              <p14:nvPr/>
            </p14:nvContentPartPr>
            <p14:xfrm>
              <a:off x="1557806" y="5709583"/>
              <a:ext cx="66240" cy="119520"/>
            </p14:xfrm>
          </p:contentPart>
        </mc:Choice>
        <mc:Fallback xmlns="">
          <p:pic>
            <p:nvPicPr>
              <p:cNvPr id="53262" name="Ink 53261">
                <a:extLst>
                  <a:ext uri="{FF2B5EF4-FFF2-40B4-BE49-F238E27FC236}">
                    <a16:creationId xmlns:a16="http://schemas.microsoft.com/office/drawing/2014/main" id="{6DCED96D-B7E0-4A45-AF1A-97470B2A74AF}"/>
                  </a:ext>
                </a:extLst>
              </p:cNvPr>
              <p:cNvPicPr/>
              <p:nvPr/>
            </p:nvPicPr>
            <p:blipFill>
              <a:blip r:embed="rId153"/>
              <a:stretch>
                <a:fillRect/>
              </a:stretch>
            </p:blipFill>
            <p:spPr>
              <a:xfrm>
                <a:off x="1550246" y="5702023"/>
                <a:ext cx="81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3263" name="Ink 53262">
                <a:extLst>
                  <a:ext uri="{FF2B5EF4-FFF2-40B4-BE49-F238E27FC236}">
                    <a16:creationId xmlns:a16="http://schemas.microsoft.com/office/drawing/2014/main" id="{AC9992CF-A509-7541-89AD-941362E3E2FF}"/>
                  </a:ext>
                </a:extLst>
              </p14:cNvPr>
              <p14:cNvContentPartPr/>
              <p14:nvPr/>
            </p14:nvContentPartPr>
            <p14:xfrm>
              <a:off x="1615406" y="5730823"/>
              <a:ext cx="80640" cy="104760"/>
            </p14:xfrm>
          </p:contentPart>
        </mc:Choice>
        <mc:Fallback xmlns="">
          <p:pic>
            <p:nvPicPr>
              <p:cNvPr id="53263" name="Ink 53262">
                <a:extLst>
                  <a:ext uri="{FF2B5EF4-FFF2-40B4-BE49-F238E27FC236}">
                    <a16:creationId xmlns:a16="http://schemas.microsoft.com/office/drawing/2014/main" id="{AC9992CF-A509-7541-89AD-941362E3E2FF}"/>
                  </a:ext>
                </a:extLst>
              </p:cNvPr>
              <p:cNvPicPr/>
              <p:nvPr/>
            </p:nvPicPr>
            <p:blipFill>
              <a:blip r:embed="rId155"/>
              <a:stretch>
                <a:fillRect/>
              </a:stretch>
            </p:blipFill>
            <p:spPr>
              <a:xfrm>
                <a:off x="1607846" y="5723263"/>
                <a:ext cx="95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3268" name="Ink 53267">
                <a:extLst>
                  <a:ext uri="{FF2B5EF4-FFF2-40B4-BE49-F238E27FC236}">
                    <a16:creationId xmlns:a16="http://schemas.microsoft.com/office/drawing/2014/main" id="{902DB391-803E-C043-85DA-89FC5883C2C7}"/>
                  </a:ext>
                </a:extLst>
              </p14:cNvPr>
              <p14:cNvContentPartPr/>
              <p14:nvPr/>
            </p14:nvContentPartPr>
            <p14:xfrm>
              <a:off x="1595606" y="5912263"/>
              <a:ext cx="24480" cy="207360"/>
            </p14:xfrm>
          </p:contentPart>
        </mc:Choice>
        <mc:Fallback xmlns="">
          <p:pic>
            <p:nvPicPr>
              <p:cNvPr id="53268" name="Ink 53267">
                <a:extLst>
                  <a:ext uri="{FF2B5EF4-FFF2-40B4-BE49-F238E27FC236}">
                    <a16:creationId xmlns:a16="http://schemas.microsoft.com/office/drawing/2014/main" id="{902DB391-803E-C043-85DA-89FC5883C2C7}"/>
                  </a:ext>
                </a:extLst>
              </p:cNvPr>
              <p:cNvPicPr/>
              <p:nvPr/>
            </p:nvPicPr>
            <p:blipFill>
              <a:blip r:embed="rId157"/>
              <a:stretch>
                <a:fillRect/>
              </a:stretch>
            </p:blipFill>
            <p:spPr>
              <a:xfrm>
                <a:off x="1588046" y="5904703"/>
                <a:ext cx="39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3269" name="Ink 53268">
                <a:extLst>
                  <a:ext uri="{FF2B5EF4-FFF2-40B4-BE49-F238E27FC236}">
                    <a16:creationId xmlns:a16="http://schemas.microsoft.com/office/drawing/2014/main" id="{A8613026-530E-BA42-9697-9B495596BA4D}"/>
                  </a:ext>
                </a:extLst>
              </p14:cNvPr>
              <p14:cNvContentPartPr/>
              <p14:nvPr/>
            </p14:nvContentPartPr>
            <p14:xfrm>
              <a:off x="1189886" y="5908663"/>
              <a:ext cx="36720" cy="239400"/>
            </p14:xfrm>
          </p:contentPart>
        </mc:Choice>
        <mc:Fallback xmlns="">
          <p:pic>
            <p:nvPicPr>
              <p:cNvPr id="53269" name="Ink 53268">
                <a:extLst>
                  <a:ext uri="{FF2B5EF4-FFF2-40B4-BE49-F238E27FC236}">
                    <a16:creationId xmlns:a16="http://schemas.microsoft.com/office/drawing/2014/main" id="{A8613026-530E-BA42-9697-9B495596BA4D}"/>
                  </a:ext>
                </a:extLst>
              </p:cNvPr>
              <p:cNvPicPr/>
              <p:nvPr/>
            </p:nvPicPr>
            <p:blipFill>
              <a:blip r:embed="rId159"/>
              <a:stretch>
                <a:fillRect/>
              </a:stretch>
            </p:blipFill>
            <p:spPr>
              <a:xfrm>
                <a:off x="1182326" y="5901103"/>
                <a:ext cx="518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3264" name="Ink 53263">
                <a:extLst>
                  <a:ext uri="{FF2B5EF4-FFF2-40B4-BE49-F238E27FC236}">
                    <a16:creationId xmlns:a16="http://schemas.microsoft.com/office/drawing/2014/main" id="{A7C38CD4-09E4-4E47-B136-C2E3FBE92D5E}"/>
                  </a:ext>
                </a:extLst>
              </p14:cNvPr>
              <p14:cNvContentPartPr/>
              <p14:nvPr/>
            </p14:nvContentPartPr>
            <p14:xfrm>
              <a:off x="2000606" y="5414383"/>
              <a:ext cx="84240" cy="418680"/>
            </p14:xfrm>
          </p:contentPart>
        </mc:Choice>
        <mc:Fallback xmlns="">
          <p:pic>
            <p:nvPicPr>
              <p:cNvPr id="53264" name="Ink 53263">
                <a:extLst>
                  <a:ext uri="{FF2B5EF4-FFF2-40B4-BE49-F238E27FC236}">
                    <a16:creationId xmlns:a16="http://schemas.microsoft.com/office/drawing/2014/main" id="{A7C38CD4-09E4-4E47-B136-C2E3FBE92D5E}"/>
                  </a:ext>
                </a:extLst>
              </p:cNvPr>
              <p:cNvPicPr/>
              <p:nvPr/>
            </p:nvPicPr>
            <p:blipFill>
              <a:blip r:embed="rId161"/>
              <a:stretch>
                <a:fillRect/>
              </a:stretch>
            </p:blipFill>
            <p:spPr>
              <a:xfrm>
                <a:off x="1993046" y="5406823"/>
                <a:ext cx="9936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265" name="Ink 53264">
                <a:extLst>
                  <a:ext uri="{FF2B5EF4-FFF2-40B4-BE49-F238E27FC236}">
                    <a16:creationId xmlns:a16="http://schemas.microsoft.com/office/drawing/2014/main" id="{06E873DB-8868-4743-AC95-0F706D5849F2}"/>
                  </a:ext>
                </a:extLst>
              </p14:cNvPr>
              <p14:cNvContentPartPr/>
              <p14:nvPr/>
            </p14:nvContentPartPr>
            <p14:xfrm>
              <a:off x="1991966" y="5411503"/>
              <a:ext cx="411120" cy="452520"/>
            </p14:xfrm>
          </p:contentPart>
        </mc:Choice>
        <mc:Fallback xmlns="">
          <p:pic>
            <p:nvPicPr>
              <p:cNvPr id="53265" name="Ink 53264">
                <a:extLst>
                  <a:ext uri="{FF2B5EF4-FFF2-40B4-BE49-F238E27FC236}">
                    <a16:creationId xmlns:a16="http://schemas.microsoft.com/office/drawing/2014/main" id="{06E873DB-8868-4743-AC95-0F706D5849F2}"/>
                  </a:ext>
                </a:extLst>
              </p:cNvPr>
              <p:cNvPicPr/>
              <p:nvPr/>
            </p:nvPicPr>
            <p:blipFill>
              <a:blip r:embed="rId163"/>
              <a:stretch>
                <a:fillRect/>
              </a:stretch>
            </p:blipFill>
            <p:spPr>
              <a:xfrm>
                <a:off x="1984406" y="5403943"/>
                <a:ext cx="42624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3266" name="Ink 53265">
                <a:extLst>
                  <a:ext uri="{FF2B5EF4-FFF2-40B4-BE49-F238E27FC236}">
                    <a16:creationId xmlns:a16="http://schemas.microsoft.com/office/drawing/2014/main" id="{C9F34134-D25E-1E43-8173-158648F9B36C}"/>
                  </a:ext>
                </a:extLst>
              </p14:cNvPr>
              <p14:cNvContentPartPr/>
              <p14:nvPr/>
            </p14:nvContentPartPr>
            <p14:xfrm>
              <a:off x="2195726" y="5589343"/>
              <a:ext cx="142560" cy="171000"/>
            </p14:xfrm>
          </p:contentPart>
        </mc:Choice>
        <mc:Fallback xmlns="">
          <p:pic>
            <p:nvPicPr>
              <p:cNvPr id="53266" name="Ink 53265">
                <a:extLst>
                  <a:ext uri="{FF2B5EF4-FFF2-40B4-BE49-F238E27FC236}">
                    <a16:creationId xmlns:a16="http://schemas.microsoft.com/office/drawing/2014/main" id="{C9F34134-D25E-1E43-8173-158648F9B36C}"/>
                  </a:ext>
                </a:extLst>
              </p:cNvPr>
              <p:cNvPicPr/>
              <p:nvPr/>
            </p:nvPicPr>
            <p:blipFill>
              <a:blip r:embed="rId165"/>
              <a:stretch>
                <a:fillRect/>
              </a:stretch>
            </p:blipFill>
            <p:spPr>
              <a:xfrm>
                <a:off x="2188166" y="5581783"/>
                <a:ext cx="157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3267" name="Ink 53266">
                <a:extLst>
                  <a:ext uri="{FF2B5EF4-FFF2-40B4-BE49-F238E27FC236}">
                    <a16:creationId xmlns:a16="http://schemas.microsoft.com/office/drawing/2014/main" id="{86918117-458B-624A-8B2C-F15D8E6A15ED}"/>
                  </a:ext>
                </a:extLst>
              </p14:cNvPr>
              <p14:cNvContentPartPr/>
              <p14:nvPr/>
            </p14:nvContentPartPr>
            <p14:xfrm>
              <a:off x="2225606" y="5865823"/>
              <a:ext cx="24480" cy="223560"/>
            </p14:xfrm>
          </p:contentPart>
        </mc:Choice>
        <mc:Fallback xmlns="">
          <p:pic>
            <p:nvPicPr>
              <p:cNvPr id="53267" name="Ink 53266">
                <a:extLst>
                  <a:ext uri="{FF2B5EF4-FFF2-40B4-BE49-F238E27FC236}">
                    <a16:creationId xmlns:a16="http://schemas.microsoft.com/office/drawing/2014/main" id="{86918117-458B-624A-8B2C-F15D8E6A15ED}"/>
                  </a:ext>
                </a:extLst>
              </p:cNvPr>
              <p:cNvPicPr/>
              <p:nvPr/>
            </p:nvPicPr>
            <p:blipFill>
              <a:blip r:embed="rId167"/>
              <a:stretch>
                <a:fillRect/>
              </a:stretch>
            </p:blipFill>
            <p:spPr>
              <a:xfrm>
                <a:off x="2218046" y="5858263"/>
                <a:ext cx="39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3297" name="Ink 53296">
                <a:extLst>
                  <a:ext uri="{FF2B5EF4-FFF2-40B4-BE49-F238E27FC236}">
                    <a16:creationId xmlns:a16="http://schemas.microsoft.com/office/drawing/2014/main" id="{3447CB09-F358-6743-B48B-29718E30346A}"/>
                  </a:ext>
                </a:extLst>
              </p14:cNvPr>
              <p14:cNvContentPartPr/>
              <p14:nvPr/>
            </p14:nvContentPartPr>
            <p14:xfrm>
              <a:off x="1653566" y="5389543"/>
              <a:ext cx="360" cy="3960"/>
            </p14:xfrm>
          </p:contentPart>
        </mc:Choice>
        <mc:Fallback xmlns="">
          <p:pic>
            <p:nvPicPr>
              <p:cNvPr id="53297" name="Ink 53296">
                <a:extLst>
                  <a:ext uri="{FF2B5EF4-FFF2-40B4-BE49-F238E27FC236}">
                    <a16:creationId xmlns:a16="http://schemas.microsoft.com/office/drawing/2014/main" id="{3447CB09-F358-6743-B48B-29718E30346A}"/>
                  </a:ext>
                </a:extLst>
              </p:cNvPr>
              <p:cNvPicPr/>
              <p:nvPr/>
            </p:nvPicPr>
            <p:blipFill>
              <a:blip r:embed="rId169"/>
              <a:stretch>
                <a:fillRect/>
              </a:stretch>
            </p:blipFill>
            <p:spPr>
              <a:xfrm>
                <a:off x="1646006" y="5381983"/>
                <a:ext cx="15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3298" name="Ink 53297">
                <a:extLst>
                  <a:ext uri="{FF2B5EF4-FFF2-40B4-BE49-F238E27FC236}">
                    <a16:creationId xmlns:a16="http://schemas.microsoft.com/office/drawing/2014/main" id="{73E6F762-669F-374F-A340-429C96F517EB}"/>
                  </a:ext>
                </a:extLst>
              </p14:cNvPr>
              <p14:cNvContentPartPr/>
              <p14:nvPr/>
            </p14:nvContentPartPr>
            <p14:xfrm>
              <a:off x="1808366" y="5375863"/>
              <a:ext cx="3240" cy="360"/>
            </p14:xfrm>
          </p:contentPart>
        </mc:Choice>
        <mc:Fallback xmlns="">
          <p:pic>
            <p:nvPicPr>
              <p:cNvPr id="53298" name="Ink 53297">
                <a:extLst>
                  <a:ext uri="{FF2B5EF4-FFF2-40B4-BE49-F238E27FC236}">
                    <a16:creationId xmlns:a16="http://schemas.microsoft.com/office/drawing/2014/main" id="{73E6F762-669F-374F-A340-429C96F517EB}"/>
                  </a:ext>
                </a:extLst>
              </p:cNvPr>
              <p:cNvPicPr/>
              <p:nvPr/>
            </p:nvPicPr>
            <p:blipFill>
              <a:blip r:embed="rId171"/>
              <a:stretch>
                <a:fillRect/>
              </a:stretch>
            </p:blipFill>
            <p:spPr>
              <a:xfrm>
                <a:off x="1800806" y="5368303"/>
                <a:ext cx="183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3299" name="Ink 53298">
                <a:extLst>
                  <a:ext uri="{FF2B5EF4-FFF2-40B4-BE49-F238E27FC236}">
                    <a16:creationId xmlns:a16="http://schemas.microsoft.com/office/drawing/2014/main" id="{D7CCBB2E-A168-644E-B936-4C6638E6B0A4}"/>
                  </a:ext>
                </a:extLst>
              </p14:cNvPr>
              <p14:cNvContentPartPr/>
              <p14:nvPr/>
            </p14:nvContentPartPr>
            <p14:xfrm>
              <a:off x="1912046" y="5378743"/>
              <a:ext cx="21240" cy="10440"/>
            </p14:xfrm>
          </p:contentPart>
        </mc:Choice>
        <mc:Fallback xmlns="">
          <p:pic>
            <p:nvPicPr>
              <p:cNvPr id="53299" name="Ink 53298">
                <a:extLst>
                  <a:ext uri="{FF2B5EF4-FFF2-40B4-BE49-F238E27FC236}">
                    <a16:creationId xmlns:a16="http://schemas.microsoft.com/office/drawing/2014/main" id="{D7CCBB2E-A168-644E-B936-4C6638E6B0A4}"/>
                  </a:ext>
                </a:extLst>
              </p:cNvPr>
              <p:cNvPicPr/>
              <p:nvPr/>
            </p:nvPicPr>
            <p:blipFill>
              <a:blip r:embed="rId173"/>
              <a:stretch>
                <a:fillRect/>
              </a:stretch>
            </p:blipFill>
            <p:spPr>
              <a:xfrm>
                <a:off x="1904486" y="5371183"/>
                <a:ext cx="36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3300" name="Ink 53299">
                <a:extLst>
                  <a:ext uri="{FF2B5EF4-FFF2-40B4-BE49-F238E27FC236}">
                    <a16:creationId xmlns:a16="http://schemas.microsoft.com/office/drawing/2014/main" id="{E00EDD1B-41D7-C644-8E1D-8EB8F85FCD15}"/>
                  </a:ext>
                </a:extLst>
              </p14:cNvPr>
              <p14:cNvContentPartPr/>
              <p14:nvPr/>
            </p14:nvContentPartPr>
            <p14:xfrm>
              <a:off x="2056406" y="5392423"/>
              <a:ext cx="9000" cy="7560"/>
            </p14:xfrm>
          </p:contentPart>
        </mc:Choice>
        <mc:Fallback xmlns="">
          <p:pic>
            <p:nvPicPr>
              <p:cNvPr id="53300" name="Ink 53299">
                <a:extLst>
                  <a:ext uri="{FF2B5EF4-FFF2-40B4-BE49-F238E27FC236}">
                    <a16:creationId xmlns:a16="http://schemas.microsoft.com/office/drawing/2014/main" id="{E00EDD1B-41D7-C644-8E1D-8EB8F85FCD15}"/>
                  </a:ext>
                </a:extLst>
              </p:cNvPr>
              <p:cNvPicPr/>
              <p:nvPr/>
            </p:nvPicPr>
            <p:blipFill>
              <a:blip r:embed="rId175"/>
              <a:stretch>
                <a:fillRect/>
              </a:stretch>
            </p:blipFill>
            <p:spPr>
              <a:xfrm>
                <a:off x="2048846" y="5385223"/>
                <a:ext cx="24120" cy="22680"/>
              </a:xfrm>
              <a:prstGeom prst="rect">
                <a:avLst/>
              </a:prstGeom>
            </p:spPr>
          </p:pic>
        </mc:Fallback>
      </mc:AlternateContent>
      <p:grpSp>
        <p:nvGrpSpPr>
          <p:cNvPr id="53303" name="Group 53302">
            <a:extLst>
              <a:ext uri="{FF2B5EF4-FFF2-40B4-BE49-F238E27FC236}">
                <a16:creationId xmlns:a16="http://schemas.microsoft.com/office/drawing/2014/main" id="{DB08F75C-D536-B140-91AE-BD50081B3C0B}"/>
              </a:ext>
            </a:extLst>
          </p:cNvPr>
          <p:cNvGrpSpPr/>
          <p:nvPr/>
        </p:nvGrpSpPr>
        <p:grpSpPr>
          <a:xfrm>
            <a:off x="207446" y="5197663"/>
            <a:ext cx="943920" cy="331560"/>
            <a:chOff x="207446" y="5197663"/>
            <a:chExt cx="943920" cy="331560"/>
          </a:xfrm>
        </p:grpSpPr>
        <mc:AlternateContent xmlns:mc="http://schemas.openxmlformats.org/markup-compatibility/2006" xmlns:p14="http://schemas.microsoft.com/office/powerpoint/2010/main">
          <mc:Choice Requires="p14">
            <p:contentPart p14:bwMode="auto" r:id="rId176">
              <p14:nvContentPartPr>
                <p14:cNvPr id="53284" name="Ink 53283">
                  <a:extLst>
                    <a:ext uri="{FF2B5EF4-FFF2-40B4-BE49-F238E27FC236}">
                      <a16:creationId xmlns:a16="http://schemas.microsoft.com/office/drawing/2014/main" id="{6CF22E98-216D-3C49-B16F-4D53D76CBCBE}"/>
                    </a:ext>
                  </a:extLst>
                </p14:cNvPr>
                <p14:cNvContentPartPr/>
                <p14:nvPr/>
              </p14:nvContentPartPr>
              <p14:xfrm>
                <a:off x="207446" y="5390263"/>
                <a:ext cx="3240" cy="138960"/>
              </p14:xfrm>
            </p:contentPart>
          </mc:Choice>
          <mc:Fallback xmlns="">
            <p:pic>
              <p:nvPicPr>
                <p:cNvPr id="53284" name="Ink 53283">
                  <a:extLst>
                    <a:ext uri="{FF2B5EF4-FFF2-40B4-BE49-F238E27FC236}">
                      <a16:creationId xmlns:a16="http://schemas.microsoft.com/office/drawing/2014/main" id="{6CF22E98-216D-3C49-B16F-4D53D76CBCBE}"/>
                    </a:ext>
                  </a:extLst>
                </p:cNvPr>
                <p:cNvPicPr/>
                <p:nvPr/>
              </p:nvPicPr>
              <p:blipFill>
                <a:blip r:embed="rId177"/>
                <a:stretch>
                  <a:fillRect/>
                </a:stretch>
              </p:blipFill>
              <p:spPr>
                <a:xfrm>
                  <a:off x="199886" y="5383063"/>
                  <a:ext cx="183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3285" name="Ink 53284">
                  <a:extLst>
                    <a:ext uri="{FF2B5EF4-FFF2-40B4-BE49-F238E27FC236}">
                      <a16:creationId xmlns:a16="http://schemas.microsoft.com/office/drawing/2014/main" id="{66434305-7566-3C47-8978-15614B6692CE}"/>
                    </a:ext>
                  </a:extLst>
                </p14:cNvPr>
                <p14:cNvContentPartPr/>
                <p14:nvPr/>
              </p14:nvContentPartPr>
              <p14:xfrm>
                <a:off x="301766" y="5197663"/>
                <a:ext cx="109080" cy="252720"/>
              </p14:xfrm>
            </p:contentPart>
          </mc:Choice>
          <mc:Fallback xmlns="">
            <p:pic>
              <p:nvPicPr>
                <p:cNvPr id="53285" name="Ink 53284">
                  <a:extLst>
                    <a:ext uri="{FF2B5EF4-FFF2-40B4-BE49-F238E27FC236}">
                      <a16:creationId xmlns:a16="http://schemas.microsoft.com/office/drawing/2014/main" id="{66434305-7566-3C47-8978-15614B6692CE}"/>
                    </a:ext>
                  </a:extLst>
                </p:cNvPr>
                <p:cNvPicPr/>
                <p:nvPr/>
              </p:nvPicPr>
              <p:blipFill>
                <a:blip r:embed="rId179"/>
                <a:stretch>
                  <a:fillRect/>
                </a:stretch>
              </p:blipFill>
              <p:spPr>
                <a:xfrm>
                  <a:off x="294206" y="5190103"/>
                  <a:ext cx="1242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3286" name="Ink 53285">
                  <a:extLst>
                    <a:ext uri="{FF2B5EF4-FFF2-40B4-BE49-F238E27FC236}">
                      <a16:creationId xmlns:a16="http://schemas.microsoft.com/office/drawing/2014/main" id="{561922F1-F44A-F048-A367-6958193FF947}"/>
                    </a:ext>
                  </a:extLst>
                </p14:cNvPr>
                <p14:cNvContentPartPr/>
                <p14:nvPr/>
              </p14:nvContentPartPr>
              <p14:xfrm>
                <a:off x="260726" y="5325823"/>
                <a:ext cx="66600" cy="6840"/>
              </p14:xfrm>
            </p:contentPart>
          </mc:Choice>
          <mc:Fallback xmlns="">
            <p:pic>
              <p:nvPicPr>
                <p:cNvPr id="53286" name="Ink 53285">
                  <a:extLst>
                    <a:ext uri="{FF2B5EF4-FFF2-40B4-BE49-F238E27FC236}">
                      <a16:creationId xmlns:a16="http://schemas.microsoft.com/office/drawing/2014/main" id="{561922F1-F44A-F048-A367-6958193FF947}"/>
                    </a:ext>
                  </a:extLst>
                </p:cNvPr>
                <p:cNvPicPr/>
                <p:nvPr/>
              </p:nvPicPr>
              <p:blipFill>
                <a:blip r:embed="rId181"/>
                <a:stretch>
                  <a:fillRect/>
                </a:stretch>
              </p:blipFill>
              <p:spPr>
                <a:xfrm>
                  <a:off x="253166" y="5318263"/>
                  <a:ext cx="81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3287" name="Ink 53286">
                  <a:extLst>
                    <a:ext uri="{FF2B5EF4-FFF2-40B4-BE49-F238E27FC236}">
                      <a16:creationId xmlns:a16="http://schemas.microsoft.com/office/drawing/2014/main" id="{E16C7B73-00B4-0642-94EE-B7D20FD52BFF}"/>
                    </a:ext>
                  </a:extLst>
                </p14:cNvPr>
                <p14:cNvContentPartPr/>
                <p14:nvPr/>
              </p14:nvContentPartPr>
              <p14:xfrm>
                <a:off x="364766" y="5315023"/>
                <a:ext cx="67680" cy="79920"/>
              </p14:xfrm>
            </p:contentPart>
          </mc:Choice>
          <mc:Fallback xmlns="">
            <p:pic>
              <p:nvPicPr>
                <p:cNvPr id="53287" name="Ink 53286">
                  <a:extLst>
                    <a:ext uri="{FF2B5EF4-FFF2-40B4-BE49-F238E27FC236}">
                      <a16:creationId xmlns:a16="http://schemas.microsoft.com/office/drawing/2014/main" id="{E16C7B73-00B4-0642-94EE-B7D20FD52BFF}"/>
                    </a:ext>
                  </a:extLst>
                </p:cNvPr>
                <p:cNvPicPr/>
                <p:nvPr/>
              </p:nvPicPr>
              <p:blipFill>
                <a:blip r:embed="rId183"/>
                <a:stretch>
                  <a:fillRect/>
                </a:stretch>
              </p:blipFill>
              <p:spPr>
                <a:xfrm>
                  <a:off x="357206" y="5307463"/>
                  <a:ext cx="828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3288" name="Ink 53287">
                  <a:extLst>
                    <a:ext uri="{FF2B5EF4-FFF2-40B4-BE49-F238E27FC236}">
                      <a16:creationId xmlns:a16="http://schemas.microsoft.com/office/drawing/2014/main" id="{0A37E326-A16C-3F48-95FE-C5BCEB56999A}"/>
                    </a:ext>
                  </a:extLst>
                </p14:cNvPr>
                <p14:cNvContentPartPr/>
                <p14:nvPr/>
              </p14:nvContentPartPr>
              <p14:xfrm>
                <a:off x="460526" y="5278303"/>
                <a:ext cx="65520" cy="119520"/>
              </p14:xfrm>
            </p:contentPart>
          </mc:Choice>
          <mc:Fallback xmlns="">
            <p:pic>
              <p:nvPicPr>
                <p:cNvPr id="53288" name="Ink 53287">
                  <a:extLst>
                    <a:ext uri="{FF2B5EF4-FFF2-40B4-BE49-F238E27FC236}">
                      <a16:creationId xmlns:a16="http://schemas.microsoft.com/office/drawing/2014/main" id="{0A37E326-A16C-3F48-95FE-C5BCEB56999A}"/>
                    </a:ext>
                  </a:extLst>
                </p:cNvPr>
                <p:cNvPicPr/>
                <p:nvPr/>
              </p:nvPicPr>
              <p:blipFill>
                <a:blip r:embed="rId185"/>
                <a:stretch>
                  <a:fillRect/>
                </a:stretch>
              </p:blipFill>
              <p:spPr>
                <a:xfrm>
                  <a:off x="452966" y="5270743"/>
                  <a:ext cx="80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3289" name="Ink 53288">
                  <a:extLst>
                    <a:ext uri="{FF2B5EF4-FFF2-40B4-BE49-F238E27FC236}">
                      <a16:creationId xmlns:a16="http://schemas.microsoft.com/office/drawing/2014/main" id="{38808451-287A-8940-9013-9389C0C62A89}"/>
                    </a:ext>
                  </a:extLst>
                </p14:cNvPr>
                <p14:cNvContentPartPr/>
                <p14:nvPr/>
              </p14:nvContentPartPr>
              <p14:xfrm>
                <a:off x="545486" y="5225023"/>
                <a:ext cx="27360" cy="201240"/>
              </p14:xfrm>
            </p:contentPart>
          </mc:Choice>
          <mc:Fallback xmlns="">
            <p:pic>
              <p:nvPicPr>
                <p:cNvPr id="53289" name="Ink 53288">
                  <a:extLst>
                    <a:ext uri="{FF2B5EF4-FFF2-40B4-BE49-F238E27FC236}">
                      <a16:creationId xmlns:a16="http://schemas.microsoft.com/office/drawing/2014/main" id="{38808451-287A-8940-9013-9389C0C62A89}"/>
                    </a:ext>
                  </a:extLst>
                </p:cNvPr>
                <p:cNvPicPr/>
                <p:nvPr/>
              </p:nvPicPr>
              <p:blipFill>
                <a:blip r:embed="rId187"/>
                <a:stretch>
                  <a:fillRect/>
                </a:stretch>
              </p:blipFill>
              <p:spPr>
                <a:xfrm>
                  <a:off x="537926" y="5217463"/>
                  <a:ext cx="42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3290" name="Ink 53289">
                  <a:extLst>
                    <a:ext uri="{FF2B5EF4-FFF2-40B4-BE49-F238E27FC236}">
                      <a16:creationId xmlns:a16="http://schemas.microsoft.com/office/drawing/2014/main" id="{D0FFC3EE-52DA-BC41-B5F5-A4DF3DAE3DF5}"/>
                    </a:ext>
                  </a:extLst>
                </p14:cNvPr>
                <p14:cNvContentPartPr/>
                <p14:nvPr/>
              </p14:nvContentPartPr>
              <p14:xfrm>
                <a:off x="559166" y="5280823"/>
                <a:ext cx="73440" cy="18720"/>
              </p14:xfrm>
            </p:contentPart>
          </mc:Choice>
          <mc:Fallback xmlns="">
            <p:pic>
              <p:nvPicPr>
                <p:cNvPr id="53290" name="Ink 53289">
                  <a:extLst>
                    <a:ext uri="{FF2B5EF4-FFF2-40B4-BE49-F238E27FC236}">
                      <a16:creationId xmlns:a16="http://schemas.microsoft.com/office/drawing/2014/main" id="{D0FFC3EE-52DA-BC41-B5F5-A4DF3DAE3DF5}"/>
                    </a:ext>
                  </a:extLst>
                </p:cNvPr>
                <p:cNvPicPr/>
                <p:nvPr/>
              </p:nvPicPr>
              <p:blipFill>
                <a:blip r:embed="rId189"/>
                <a:stretch>
                  <a:fillRect/>
                </a:stretch>
              </p:blipFill>
              <p:spPr>
                <a:xfrm>
                  <a:off x="551606" y="5273263"/>
                  <a:ext cx="88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3292" name="Ink 53291">
                  <a:extLst>
                    <a:ext uri="{FF2B5EF4-FFF2-40B4-BE49-F238E27FC236}">
                      <a16:creationId xmlns:a16="http://schemas.microsoft.com/office/drawing/2014/main" id="{B9985176-7A50-B54A-8151-448D724903A7}"/>
                    </a:ext>
                  </a:extLst>
                </p14:cNvPr>
                <p14:cNvContentPartPr/>
                <p14:nvPr/>
              </p14:nvContentPartPr>
              <p14:xfrm>
                <a:off x="724766" y="5420863"/>
                <a:ext cx="5400" cy="6840"/>
              </p14:xfrm>
            </p:contentPart>
          </mc:Choice>
          <mc:Fallback xmlns="">
            <p:pic>
              <p:nvPicPr>
                <p:cNvPr id="53292" name="Ink 53291">
                  <a:extLst>
                    <a:ext uri="{FF2B5EF4-FFF2-40B4-BE49-F238E27FC236}">
                      <a16:creationId xmlns:a16="http://schemas.microsoft.com/office/drawing/2014/main" id="{B9985176-7A50-B54A-8151-448D724903A7}"/>
                    </a:ext>
                  </a:extLst>
                </p:cNvPr>
                <p:cNvPicPr/>
                <p:nvPr/>
              </p:nvPicPr>
              <p:blipFill>
                <a:blip r:embed="rId191"/>
                <a:stretch>
                  <a:fillRect/>
                </a:stretch>
              </p:blipFill>
              <p:spPr>
                <a:xfrm>
                  <a:off x="717206" y="5413303"/>
                  <a:ext cx="20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3293" name="Ink 53292">
                  <a:extLst>
                    <a:ext uri="{FF2B5EF4-FFF2-40B4-BE49-F238E27FC236}">
                      <a16:creationId xmlns:a16="http://schemas.microsoft.com/office/drawing/2014/main" id="{D568750C-8265-4E4A-A4B5-3BC61006D991}"/>
                    </a:ext>
                  </a:extLst>
                </p14:cNvPr>
                <p14:cNvContentPartPr/>
                <p14:nvPr/>
              </p14:nvContentPartPr>
              <p14:xfrm>
                <a:off x="836366" y="5410063"/>
                <a:ext cx="360" cy="360"/>
              </p14:xfrm>
            </p:contentPart>
          </mc:Choice>
          <mc:Fallback xmlns="">
            <p:pic>
              <p:nvPicPr>
                <p:cNvPr id="53293" name="Ink 53292">
                  <a:extLst>
                    <a:ext uri="{FF2B5EF4-FFF2-40B4-BE49-F238E27FC236}">
                      <a16:creationId xmlns:a16="http://schemas.microsoft.com/office/drawing/2014/main" id="{D568750C-8265-4E4A-A4B5-3BC61006D991}"/>
                    </a:ext>
                  </a:extLst>
                </p:cNvPr>
                <p:cNvPicPr/>
                <p:nvPr/>
              </p:nvPicPr>
              <p:blipFill>
                <a:blip r:embed="rId193"/>
                <a:stretch>
                  <a:fillRect/>
                </a:stretch>
              </p:blipFill>
              <p:spPr>
                <a:xfrm>
                  <a:off x="829166" y="540250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3294" name="Ink 53293">
                  <a:extLst>
                    <a:ext uri="{FF2B5EF4-FFF2-40B4-BE49-F238E27FC236}">
                      <a16:creationId xmlns:a16="http://schemas.microsoft.com/office/drawing/2014/main" id="{2DEFF650-AEF3-4943-9FAA-21260341C61F}"/>
                    </a:ext>
                  </a:extLst>
                </p14:cNvPr>
                <p14:cNvContentPartPr/>
                <p14:nvPr/>
              </p14:nvContentPartPr>
              <p14:xfrm>
                <a:off x="893966" y="5407183"/>
                <a:ext cx="360" cy="360"/>
              </p14:xfrm>
            </p:contentPart>
          </mc:Choice>
          <mc:Fallback xmlns="">
            <p:pic>
              <p:nvPicPr>
                <p:cNvPr id="53294" name="Ink 53293">
                  <a:extLst>
                    <a:ext uri="{FF2B5EF4-FFF2-40B4-BE49-F238E27FC236}">
                      <a16:creationId xmlns:a16="http://schemas.microsoft.com/office/drawing/2014/main" id="{2DEFF650-AEF3-4943-9FAA-21260341C61F}"/>
                    </a:ext>
                  </a:extLst>
                </p:cNvPr>
                <p:cNvPicPr/>
                <p:nvPr/>
              </p:nvPicPr>
              <p:blipFill>
                <a:blip r:embed="rId193"/>
                <a:stretch>
                  <a:fillRect/>
                </a:stretch>
              </p:blipFill>
              <p:spPr>
                <a:xfrm>
                  <a:off x="886406" y="539962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3295" name="Ink 53294">
                  <a:extLst>
                    <a:ext uri="{FF2B5EF4-FFF2-40B4-BE49-F238E27FC236}">
                      <a16:creationId xmlns:a16="http://schemas.microsoft.com/office/drawing/2014/main" id="{6AD2137A-1B6D-B748-B31C-1617B4C09F49}"/>
                    </a:ext>
                  </a:extLst>
                </p14:cNvPr>
                <p14:cNvContentPartPr/>
                <p14:nvPr/>
              </p14:nvContentPartPr>
              <p14:xfrm>
                <a:off x="991886" y="5417983"/>
                <a:ext cx="14760" cy="1080"/>
              </p14:xfrm>
            </p:contentPart>
          </mc:Choice>
          <mc:Fallback xmlns="">
            <p:pic>
              <p:nvPicPr>
                <p:cNvPr id="53295" name="Ink 53294">
                  <a:extLst>
                    <a:ext uri="{FF2B5EF4-FFF2-40B4-BE49-F238E27FC236}">
                      <a16:creationId xmlns:a16="http://schemas.microsoft.com/office/drawing/2014/main" id="{6AD2137A-1B6D-B748-B31C-1617B4C09F49}"/>
                    </a:ext>
                  </a:extLst>
                </p:cNvPr>
                <p:cNvPicPr/>
                <p:nvPr/>
              </p:nvPicPr>
              <p:blipFill>
                <a:blip r:embed="rId196"/>
                <a:stretch>
                  <a:fillRect/>
                </a:stretch>
              </p:blipFill>
              <p:spPr>
                <a:xfrm>
                  <a:off x="984326" y="5410423"/>
                  <a:ext cx="298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3302" name="Ink 53301">
                  <a:extLst>
                    <a:ext uri="{FF2B5EF4-FFF2-40B4-BE49-F238E27FC236}">
                      <a16:creationId xmlns:a16="http://schemas.microsoft.com/office/drawing/2014/main" id="{FBE58EEA-C693-F640-AEBA-5DD6C51FE2D0}"/>
                    </a:ext>
                  </a:extLst>
                </p14:cNvPr>
                <p14:cNvContentPartPr/>
                <p14:nvPr/>
              </p14:nvContentPartPr>
              <p14:xfrm>
                <a:off x="1142726" y="5383783"/>
                <a:ext cx="8640" cy="3960"/>
              </p14:xfrm>
            </p:contentPart>
          </mc:Choice>
          <mc:Fallback xmlns="">
            <p:pic>
              <p:nvPicPr>
                <p:cNvPr id="53302" name="Ink 53301">
                  <a:extLst>
                    <a:ext uri="{FF2B5EF4-FFF2-40B4-BE49-F238E27FC236}">
                      <a16:creationId xmlns:a16="http://schemas.microsoft.com/office/drawing/2014/main" id="{FBE58EEA-C693-F640-AEBA-5DD6C51FE2D0}"/>
                    </a:ext>
                  </a:extLst>
                </p:cNvPr>
                <p:cNvPicPr/>
                <p:nvPr/>
              </p:nvPicPr>
              <p:blipFill>
                <a:blip r:embed="rId198"/>
                <a:stretch>
                  <a:fillRect/>
                </a:stretch>
              </p:blipFill>
              <p:spPr>
                <a:xfrm>
                  <a:off x="1135166" y="5376223"/>
                  <a:ext cx="23760" cy="1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3304" name="Ink 53303">
                <a:extLst>
                  <a:ext uri="{FF2B5EF4-FFF2-40B4-BE49-F238E27FC236}">
                    <a16:creationId xmlns:a16="http://schemas.microsoft.com/office/drawing/2014/main" id="{CA52E6B4-D79C-5D4D-8C7A-E276702C3DD6}"/>
                  </a:ext>
                </a:extLst>
              </p14:cNvPr>
              <p14:cNvContentPartPr/>
              <p14:nvPr/>
            </p14:nvContentPartPr>
            <p14:xfrm>
              <a:off x="3313886" y="2483263"/>
              <a:ext cx="360" cy="360"/>
            </p14:xfrm>
          </p:contentPart>
        </mc:Choice>
        <mc:Fallback xmlns="">
          <p:pic>
            <p:nvPicPr>
              <p:cNvPr id="53304" name="Ink 53303">
                <a:extLst>
                  <a:ext uri="{FF2B5EF4-FFF2-40B4-BE49-F238E27FC236}">
                    <a16:creationId xmlns:a16="http://schemas.microsoft.com/office/drawing/2014/main" id="{CA52E6B4-D79C-5D4D-8C7A-E276702C3DD6}"/>
                  </a:ext>
                </a:extLst>
              </p:cNvPr>
              <p:cNvPicPr/>
              <p:nvPr/>
            </p:nvPicPr>
            <p:blipFill>
              <a:blip r:embed="rId200"/>
              <a:stretch>
                <a:fillRect/>
              </a:stretch>
            </p:blipFill>
            <p:spPr>
              <a:xfrm>
                <a:off x="3309566" y="2478943"/>
                <a:ext cx="9000" cy="9000"/>
              </a:xfrm>
              <a:prstGeom prst="rect">
                <a:avLst/>
              </a:prstGeom>
            </p:spPr>
          </p:pic>
        </mc:Fallback>
      </mc:AlternateContent>
      <p:grpSp>
        <p:nvGrpSpPr>
          <p:cNvPr id="53307" name="Group 53306">
            <a:extLst>
              <a:ext uri="{FF2B5EF4-FFF2-40B4-BE49-F238E27FC236}">
                <a16:creationId xmlns:a16="http://schemas.microsoft.com/office/drawing/2014/main" id="{459A1A3D-A1F3-FC43-9D69-3B46B17E499D}"/>
              </a:ext>
            </a:extLst>
          </p:cNvPr>
          <p:cNvGrpSpPr/>
          <p:nvPr/>
        </p:nvGrpSpPr>
        <p:grpSpPr>
          <a:xfrm>
            <a:off x="5523206" y="4737943"/>
            <a:ext cx="353160" cy="428400"/>
            <a:chOff x="5523206" y="4737943"/>
            <a:chExt cx="353160" cy="428400"/>
          </a:xfrm>
        </p:grpSpPr>
        <mc:AlternateContent xmlns:mc="http://schemas.openxmlformats.org/markup-compatibility/2006" xmlns:p14="http://schemas.microsoft.com/office/powerpoint/2010/main">
          <mc:Choice Requires="p14">
            <p:contentPart p14:bwMode="auto" r:id="rId201">
              <p14:nvContentPartPr>
                <p14:cNvPr id="53305" name="Ink 53304">
                  <a:extLst>
                    <a:ext uri="{FF2B5EF4-FFF2-40B4-BE49-F238E27FC236}">
                      <a16:creationId xmlns:a16="http://schemas.microsoft.com/office/drawing/2014/main" id="{C691AF33-8035-7047-882C-136B35C0BE0C}"/>
                    </a:ext>
                  </a:extLst>
                </p14:cNvPr>
                <p14:cNvContentPartPr/>
                <p14:nvPr/>
              </p14:nvContentPartPr>
              <p14:xfrm>
                <a:off x="5669366" y="4867543"/>
                <a:ext cx="86400" cy="167760"/>
              </p14:xfrm>
            </p:contentPart>
          </mc:Choice>
          <mc:Fallback xmlns="">
            <p:pic>
              <p:nvPicPr>
                <p:cNvPr id="53305" name="Ink 53304">
                  <a:extLst>
                    <a:ext uri="{FF2B5EF4-FFF2-40B4-BE49-F238E27FC236}">
                      <a16:creationId xmlns:a16="http://schemas.microsoft.com/office/drawing/2014/main" id="{C691AF33-8035-7047-882C-136B35C0BE0C}"/>
                    </a:ext>
                  </a:extLst>
                </p:cNvPr>
                <p:cNvPicPr/>
                <p:nvPr/>
              </p:nvPicPr>
              <p:blipFill>
                <a:blip r:embed="rId202"/>
                <a:stretch>
                  <a:fillRect/>
                </a:stretch>
              </p:blipFill>
              <p:spPr>
                <a:xfrm>
                  <a:off x="5661806" y="4859983"/>
                  <a:ext cx="1015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306" name="Ink 53305">
                  <a:extLst>
                    <a:ext uri="{FF2B5EF4-FFF2-40B4-BE49-F238E27FC236}">
                      <a16:creationId xmlns:a16="http://schemas.microsoft.com/office/drawing/2014/main" id="{4E9A7CEC-1C5E-0A47-90F2-75CBBBDCC81B}"/>
                    </a:ext>
                  </a:extLst>
                </p14:cNvPr>
                <p14:cNvContentPartPr/>
                <p14:nvPr/>
              </p14:nvContentPartPr>
              <p14:xfrm>
                <a:off x="5523206" y="4737943"/>
                <a:ext cx="353160" cy="428400"/>
              </p14:xfrm>
            </p:contentPart>
          </mc:Choice>
          <mc:Fallback xmlns="">
            <p:pic>
              <p:nvPicPr>
                <p:cNvPr id="53306" name="Ink 53305">
                  <a:extLst>
                    <a:ext uri="{FF2B5EF4-FFF2-40B4-BE49-F238E27FC236}">
                      <a16:creationId xmlns:a16="http://schemas.microsoft.com/office/drawing/2014/main" id="{4E9A7CEC-1C5E-0A47-90F2-75CBBBDCC81B}"/>
                    </a:ext>
                  </a:extLst>
                </p:cNvPr>
                <p:cNvPicPr/>
                <p:nvPr/>
              </p:nvPicPr>
              <p:blipFill>
                <a:blip r:embed="rId204"/>
                <a:stretch>
                  <a:fillRect/>
                </a:stretch>
              </p:blipFill>
              <p:spPr>
                <a:xfrm>
                  <a:off x="5515646" y="4730383"/>
                  <a:ext cx="368280" cy="443520"/>
                </a:xfrm>
                <a:prstGeom prst="rect">
                  <a:avLst/>
                </a:prstGeom>
              </p:spPr>
            </p:pic>
          </mc:Fallback>
        </mc:AlternateContent>
      </p:grpSp>
      <p:grpSp>
        <p:nvGrpSpPr>
          <p:cNvPr id="53320" name="Group 53319">
            <a:extLst>
              <a:ext uri="{FF2B5EF4-FFF2-40B4-BE49-F238E27FC236}">
                <a16:creationId xmlns:a16="http://schemas.microsoft.com/office/drawing/2014/main" id="{C963E271-C93B-C541-B5DA-98372B055E8E}"/>
              </a:ext>
            </a:extLst>
          </p:cNvPr>
          <p:cNvGrpSpPr/>
          <p:nvPr/>
        </p:nvGrpSpPr>
        <p:grpSpPr>
          <a:xfrm>
            <a:off x="4256006" y="4657303"/>
            <a:ext cx="170280" cy="11520"/>
            <a:chOff x="4256006" y="4657303"/>
            <a:chExt cx="170280" cy="11520"/>
          </a:xfrm>
        </p:grpSpPr>
        <mc:AlternateContent xmlns:mc="http://schemas.openxmlformats.org/markup-compatibility/2006" xmlns:p14="http://schemas.microsoft.com/office/powerpoint/2010/main">
          <mc:Choice Requires="p14">
            <p:contentPart p14:bwMode="auto" r:id="rId205">
              <p14:nvContentPartPr>
                <p14:cNvPr id="53308" name="Ink 53307">
                  <a:extLst>
                    <a:ext uri="{FF2B5EF4-FFF2-40B4-BE49-F238E27FC236}">
                      <a16:creationId xmlns:a16="http://schemas.microsoft.com/office/drawing/2014/main" id="{56F8D04E-D053-AB4B-834A-AC470E497FFC}"/>
                    </a:ext>
                  </a:extLst>
                </p14:cNvPr>
                <p14:cNvContentPartPr/>
                <p14:nvPr/>
              </p14:nvContentPartPr>
              <p14:xfrm>
                <a:off x="4256006" y="4657303"/>
                <a:ext cx="4320" cy="1080"/>
              </p14:xfrm>
            </p:contentPart>
          </mc:Choice>
          <mc:Fallback xmlns="">
            <p:pic>
              <p:nvPicPr>
                <p:cNvPr id="53308" name="Ink 53307">
                  <a:extLst>
                    <a:ext uri="{FF2B5EF4-FFF2-40B4-BE49-F238E27FC236}">
                      <a16:creationId xmlns:a16="http://schemas.microsoft.com/office/drawing/2014/main" id="{56F8D04E-D053-AB4B-834A-AC470E497FFC}"/>
                    </a:ext>
                  </a:extLst>
                </p:cNvPr>
                <p:cNvPicPr/>
                <p:nvPr/>
              </p:nvPicPr>
              <p:blipFill>
                <a:blip r:embed="rId206"/>
                <a:stretch>
                  <a:fillRect/>
                </a:stretch>
              </p:blipFill>
              <p:spPr>
                <a:xfrm>
                  <a:off x="4248446" y="4649743"/>
                  <a:ext cx="194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3309" name="Ink 53308">
                  <a:extLst>
                    <a:ext uri="{FF2B5EF4-FFF2-40B4-BE49-F238E27FC236}">
                      <a16:creationId xmlns:a16="http://schemas.microsoft.com/office/drawing/2014/main" id="{FC853BC6-C14D-7C4C-8841-479166C7DDDA}"/>
                    </a:ext>
                  </a:extLst>
                </p14:cNvPr>
                <p14:cNvContentPartPr/>
                <p14:nvPr/>
              </p14:nvContentPartPr>
              <p14:xfrm>
                <a:off x="4314326" y="4664143"/>
                <a:ext cx="16920" cy="2520"/>
              </p14:xfrm>
            </p:contentPart>
          </mc:Choice>
          <mc:Fallback xmlns="">
            <p:pic>
              <p:nvPicPr>
                <p:cNvPr id="53309" name="Ink 53308">
                  <a:extLst>
                    <a:ext uri="{FF2B5EF4-FFF2-40B4-BE49-F238E27FC236}">
                      <a16:creationId xmlns:a16="http://schemas.microsoft.com/office/drawing/2014/main" id="{FC853BC6-C14D-7C4C-8841-479166C7DDDA}"/>
                    </a:ext>
                  </a:extLst>
                </p:cNvPr>
                <p:cNvPicPr/>
                <p:nvPr/>
              </p:nvPicPr>
              <p:blipFill>
                <a:blip r:embed="rId208"/>
                <a:stretch>
                  <a:fillRect/>
                </a:stretch>
              </p:blipFill>
              <p:spPr>
                <a:xfrm>
                  <a:off x="4306766" y="4656583"/>
                  <a:ext cx="320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3310" name="Ink 53309">
                  <a:extLst>
                    <a:ext uri="{FF2B5EF4-FFF2-40B4-BE49-F238E27FC236}">
                      <a16:creationId xmlns:a16="http://schemas.microsoft.com/office/drawing/2014/main" id="{3F91FAA2-0E8A-B840-B925-07CAA7B2C9C4}"/>
                    </a:ext>
                  </a:extLst>
                </p14:cNvPr>
                <p14:cNvContentPartPr/>
                <p14:nvPr/>
              </p14:nvContentPartPr>
              <p14:xfrm>
                <a:off x="4420166" y="4666303"/>
                <a:ext cx="6120" cy="2520"/>
              </p14:xfrm>
            </p:contentPart>
          </mc:Choice>
          <mc:Fallback xmlns="">
            <p:pic>
              <p:nvPicPr>
                <p:cNvPr id="53310" name="Ink 53309">
                  <a:extLst>
                    <a:ext uri="{FF2B5EF4-FFF2-40B4-BE49-F238E27FC236}">
                      <a16:creationId xmlns:a16="http://schemas.microsoft.com/office/drawing/2014/main" id="{3F91FAA2-0E8A-B840-B925-07CAA7B2C9C4}"/>
                    </a:ext>
                  </a:extLst>
                </p:cNvPr>
                <p:cNvPicPr/>
                <p:nvPr/>
              </p:nvPicPr>
              <p:blipFill>
                <a:blip r:embed="rId210"/>
                <a:stretch>
                  <a:fillRect/>
                </a:stretch>
              </p:blipFill>
              <p:spPr>
                <a:xfrm>
                  <a:off x="4412606" y="4658743"/>
                  <a:ext cx="21240" cy="1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53311" name="Ink 53310">
                <a:extLst>
                  <a:ext uri="{FF2B5EF4-FFF2-40B4-BE49-F238E27FC236}">
                    <a16:creationId xmlns:a16="http://schemas.microsoft.com/office/drawing/2014/main" id="{8AF640AD-90DF-9D4C-80E5-73EAA6F9D581}"/>
                  </a:ext>
                </a:extLst>
              </p14:cNvPr>
              <p14:cNvContentPartPr/>
              <p14:nvPr/>
            </p14:nvContentPartPr>
            <p14:xfrm>
              <a:off x="4560926" y="4684303"/>
              <a:ext cx="31320" cy="7560"/>
            </p14:xfrm>
          </p:contentPart>
        </mc:Choice>
        <mc:Fallback xmlns="">
          <p:pic>
            <p:nvPicPr>
              <p:cNvPr id="53311" name="Ink 53310">
                <a:extLst>
                  <a:ext uri="{FF2B5EF4-FFF2-40B4-BE49-F238E27FC236}">
                    <a16:creationId xmlns:a16="http://schemas.microsoft.com/office/drawing/2014/main" id="{8AF640AD-90DF-9D4C-80E5-73EAA6F9D581}"/>
                  </a:ext>
                </a:extLst>
              </p:cNvPr>
              <p:cNvPicPr/>
              <p:nvPr/>
            </p:nvPicPr>
            <p:blipFill>
              <a:blip r:embed="rId212"/>
              <a:stretch>
                <a:fillRect/>
              </a:stretch>
            </p:blipFill>
            <p:spPr>
              <a:xfrm>
                <a:off x="4553366" y="4676743"/>
                <a:ext cx="464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3312" name="Ink 53311">
                <a:extLst>
                  <a:ext uri="{FF2B5EF4-FFF2-40B4-BE49-F238E27FC236}">
                    <a16:creationId xmlns:a16="http://schemas.microsoft.com/office/drawing/2014/main" id="{920E1905-F354-DC4F-AB60-EF211AE7A2F5}"/>
                  </a:ext>
                </a:extLst>
              </p14:cNvPr>
              <p14:cNvContentPartPr/>
              <p14:nvPr/>
            </p14:nvContentPartPr>
            <p14:xfrm>
              <a:off x="4738766" y="4724263"/>
              <a:ext cx="36360" cy="11880"/>
            </p14:xfrm>
          </p:contentPart>
        </mc:Choice>
        <mc:Fallback xmlns="">
          <p:pic>
            <p:nvPicPr>
              <p:cNvPr id="53312" name="Ink 53311">
                <a:extLst>
                  <a:ext uri="{FF2B5EF4-FFF2-40B4-BE49-F238E27FC236}">
                    <a16:creationId xmlns:a16="http://schemas.microsoft.com/office/drawing/2014/main" id="{920E1905-F354-DC4F-AB60-EF211AE7A2F5}"/>
                  </a:ext>
                </a:extLst>
              </p:cNvPr>
              <p:cNvPicPr/>
              <p:nvPr/>
            </p:nvPicPr>
            <p:blipFill>
              <a:blip r:embed="rId214"/>
              <a:stretch>
                <a:fillRect/>
              </a:stretch>
            </p:blipFill>
            <p:spPr>
              <a:xfrm>
                <a:off x="4731206" y="4716703"/>
                <a:ext cx="51480" cy="26640"/>
              </a:xfrm>
              <a:prstGeom prst="rect">
                <a:avLst/>
              </a:prstGeom>
            </p:spPr>
          </p:pic>
        </mc:Fallback>
      </mc:AlternateContent>
      <p:grpSp>
        <p:nvGrpSpPr>
          <p:cNvPr id="53319" name="Group 53318">
            <a:extLst>
              <a:ext uri="{FF2B5EF4-FFF2-40B4-BE49-F238E27FC236}">
                <a16:creationId xmlns:a16="http://schemas.microsoft.com/office/drawing/2014/main" id="{D70F98CD-798B-114F-98B9-2390D516F2A9}"/>
              </a:ext>
            </a:extLst>
          </p:cNvPr>
          <p:cNvGrpSpPr/>
          <p:nvPr/>
        </p:nvGrpSpPr>
        <p:grpSpPr>
          <a:xfrm>
            <a:off x="4916606" y="4769263"/>
            <a:ext cx="211680" cy="17640"/>
            <a:chOff x="4916606" y="4769263"/>
            <a:chExt cx="211680" cy="17640"/>
          </a:xfrm>
        </p:grpSpPr>
        <mc:AlternateContent xmlns:mc="http://schemas.openxmlformats.org/markup-compatibility/2006" xmlns:p14="http://schemas.microsoft.com/office/powerpoint/2010/main">
          <mc:Choice Requires="p14">
            <p:contentPart p14:bwMode="auto" r:id="rId215">
              <p14:nvContentPartPr>
                <p14:cNvPr id="53313" name="Ink 53312">
                  <a:extLst>
                    <a:ext uri="{FF2B5EF4-FFF2-40B4-BE49-F238E27FC236}">
                      <a16:creationId xmlns:a16="http://schemas.microsoft.com/office/drawing/2014/main" id="{D2459F53-F232-064F-AC9D-F702E0C27159}"/>
                    </a:ext>
                  </a:extLst>
                </p14:cNvPr>
                <p14:cNvContentPartPr/>
                <p14:nvPr/>
              </p14:nvContentPartPr>
              <p14:xfrm>
                <a:off x="4916606" y="4769263"/>
                <a:ext cx="59040" cy="4680"/>
              </p14:xfrm>
            </p:contentPart>
          </mc:Choice>
          <mc:Fallback xmlns="">
            <p:pic>
              <p:nvPicPr>
                <p:cNvPr id="53313" name="Ink 53312">
                  <a:extLst>
                    <a:ext uri="{FF2B5EF4-FFF2-40B4-BE49-F238E27FC236}">
                      <a16:creationId xmlns:a16="http://schemas.microsoft.com/office/drawing/2014/main" id="{D2459F53-F232-064F-AC9D-F702E0C27159}"/>
                    </a:ext>
                  </a:extLst>
                </p:cNvPr>
                <p:cNvPicPr/>
                <p:nvPr/>
              </p:nvPicPr>
              <p:blipFill>
                <a:blip r:embed="rId216"/>
                <a:stretch>
                  <a:fillRect/>
                </a:stretch>
              </p:blipFill>
              <p:spPr>
                <a:xfrm>
                  <a:off x="4909046" y="4761703"/>
                  <a:ext cx="74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3314" name="Ink 53313">
                  <a:extLst>
                    <a:ext uri="{FF2B5EF4-FFF2-40B4-BE49-F238E27FC236}">
                      <a16:creationId xmlns:a16="http://schemas.microsoft.com/office/drawing/2014/main" id="{A596815D-5CEC-F642-9408-D632C4433077}"/>
                    </a:ext>
                  </a:extLst>
                </p14:cNvPr>
                <p14:cNvContentPartPr/>
                <p14:nvPr/>
              </p14:nvContentPartPr>
              <p14:xfrm>
                <a:off x="5095886" y="4782223"/>
                <a:ext cx="32400" cy="4680"/>
              </p14:xfrm>
            </p:contentPart>
          </mc:Choice>
          <mc:Fallback xmlns="">
            <p:pic>
              <p:nvPicPr>
                <p:cNvPr id="53314" name="Ink 53313">
                  <a:extLst>
                    <a:ext uri="{FF2B5EF4-FFF2-40B4-BE49-F238E27FC236}">
                      <a16:creationId xmlns:a16="http://schemas.microsoft.com/office/drawing/2014/main" id="{A596815D-5CEC-F642-9408-D632C4433077}"/>
                    </a:ext>
                  </a:extLst>
                </p:cNvPr>
                <p:cNvPicPr/>
                <p:nvPr/>
              </p:nvPicPr>
              <p:blipFill>
                <a:blip r:embed="rId218"/>
                <a:stretch>
                  <a:fillRect/>
                </a:stretch>
              </p:blipFill>
              <p:spPr>
                <a:xfrm>
                  <a:off x="5088326" y="4774663"/>
                  <a:ext cx="47520" cy="19800"/>
                </a:xfrm>
                <a:prstGeom prst="rect">
                  <a:avLst/>
                </a:prstGeom>
              </p:spPr>
            </p:pic>
          </mc:Fallback>
        </mc:AlternateContent>
      </p:grpSp>
      <p:grpSp>
        <p:nvGrpSpPr>
          <p:cNvPr id="53318" name="Group 53317">
            <a:extLst>
              <a:ext uri="{FF2B5EF4-FFF2-40B4-BE49-F238E27FC236}">
                <a16:creationId xmlns:a16="http://schemas.microsoft.com/office/drawing/2014/main" id="{C78F1162-A428-874B-8910-C383FED2E83A}"/>
              </a:ext>
            </a:extLst>
          </p:cNvPr>
          <p:cNvGrpSpPr/>
          <p:nvPr/>
        </p:nvGrpSpPr>
        <p:grpSpPr>
          <a:xfrm>
            <a:off x="5301806" y="4825783"/>
            <a:ext cx="206640" cy="41040"/>
            <a:chOff x="5301806" y="4825783"/>
            <a:chExt cx="206640" cy="41040"/>
          </a:xfrm>
        </p:grpSpPr>
        <mc:AlternateContent xmlns:mc="http://schemas.openxmlformats.org/markup-compatibility/2006" xmlns:p14="http://schemas.microsoft.com/office/powerpoint/2010/main">
          <mc:Choice Requires="p14">
            <p:contentPart p14:bwMode="auto" r:id="rId219">
              <p14:nvContentPartPr>
                <p14:cNvPr id="53315" name="Ink 53314">
                  <a:extLst>
                    <a:ext uri="{FF2B5EF4-FFF2-40B4-BE49-F238E27FC236}">
                      <a16:creationId xmlns:a16="http://schemas.microsoft.com/office/drawing/2014/main" id="{D7B33909-4E23-5040-B201-E7A4C6F091F2}"/>
                    </a:ext>
                  </a:extLst>
                </p14:cNvPr>
                <p14:cNvContentPartPr/>
                <p14:nvPr/>
              </p14:nvContentPartPr>
              <p14:xfrm>
                <a:off x="5301806" y="4825783"/>
                <a:ext cx="61200" cy="360"/>
              </p14:xfrm>
            </p:contentPart>
          </mc:Choice>
          <mc:Fallback xmlns="">
            <p:pic>
              <p:nvPicPr>
                <p:cNvPr id="53315" name="Ink 53314">
                  <a:extLst>
                    <a:ext uri="{FF2B5EF4-FFF2-40B4-BE49-F238E27FC236}">
                      <a16:creationId xmlns:a16="http://schemas.microsoft.com/office/drawing/2014/main" id="{D7B33909-4E23-5040-B201-E7A4C6F091F2}"/>
                    </a:ext>
                  </a:extLst>
                </p:cNvPr>
                <p:cNvPicPr/>
                <p:nvPr/>
              </p:nvPicPr>
              <p:blipFill>
                <a:blip r:embed="rId220"/>
                <a:stretch>
                  <a:fillRect/>
                </a:stretch>
              </p:blipFill>
              <p:spPr>
                <a:xfrm>
                  <a:off x="5294246" y="4818223"/>
                  <a:ext cx="763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3316" name="Ink 53315">
                  <a:extLst>
                    <a:ext uri="{FF2B5EF4-FFF2-40B4-BE49-F238E27FC236}">
                      <a16:creationId xmlns:a16="http://schemas.microsoft.com/office/drawing/2014/main" id="{AF109EEA-3311-9D49-8F76-B8EEC7A5D7F2}"/>
                    </a:ext>
                  </a:extLst>
                </p14:cNvPr>
                <p14:cNvContentPartPr/>
                <p14:nvPr/>
              </p14:nvContentPartPr>
              <p14:xfrm>
                <a:off x="5399726" y="4830103"/>
                <a:ext cx="36000" cy="13320"/>
              </p14:xfrm>
            </p:contentPart>
          </mc:Choice>
          <mc:Fallback xmlns="">
            <p:pic>
              <p:nvPicPr>
                <p:cNvPr id="53316" name="Ink 53315">
                  <a:extLst>
                    <a:ext uri="{FF2B5EF4-FFF2-40B4-BE49-F238E27FC236}">
                      <a16:creationId xmlns:a16="http://schemas.microsoft.com/office/drawing/2014/main" id="{AF109EEA-3311-9D49-8F76-B8EEC7A5D7F2}"/>
                    </a:ext>
                  </a:extLst>
                </p:cNvPr>
                <p:cNvPicPr/>
                <p:nvPr/>
              </p:nvPicPr>
              <p:blipFill>
                <a:blip r:embed="rId222"/>
                <a:stretch>
                  <a:fillRect/>
                </a:stretch>
              </p:blipFill>
              <p:spPr>
                <a:xfrm>
                  <a:off x="5392166" y="4822543"/>
                  <a:ext cx="51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3317" name="Ink 53316">
                  <a:extLst>
                    <a:ext uri="{FF2B5EF4-FFF2-40B4-BE49-F238E27FC236}">
                      <a16:creationId xmlns:a16="http://schemas.microsoft.com/office/drawing/2014/main" id="{0706ADA4-2CA9-7248-90CC-56C01FCE75F9}"/>
                    </a:ext>
                  </a:extLst>
                </p14:cNvPr>
                <p14:cNvContentPartPr/>
                <p14:nvPr/>
              </p14:nvContentPartPr>
              <p14:xfrm>
                <a:off x="5506646" y="4866463"/>
                <a:ext cx="1800" cy="360"/>
              </p14:xfrm>
            </p:contentPart>
          </mc:Choice>
          <mc:Fallback xmlns="">
            <p:pic>
              <p:nvPicPr>
                <p:cNvPr id="53317" name="Ink 53316">
                  <a:extLst>
                    <a:ext uri="{FF2B5EF4-FFF2-40B4-BE49-F238E27FC236}">
                      <a16:creationId xmlns:a16="http://schemas.microsoft.com/office/drawing/2014/main" id="{0706ADA4-2CA9-7248-90CC-56C01FCE75F9}"/>
                    </a:ext>
                  </a:extLst>
                </p:cNvPr>
                <p:cNvPicPr/>
                <p:nvPr/>
              </p:nvPicPr>
              <p:blipFill>
                <a:blip r:embed="rId224"/>
                <a:stretch>
                  <a:fillRect/>
                </a:stretch>
              </p:blipFill>
              <p:spPr>
                <a:xfrm>
                  <a:off x="5499086" y="4858903"/>
                  <a:ext cx="16920" cy="1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5">
            <p14:nvContentPartPr>
              <p14:cNvPr id="53321" name="Ink 53320">
                <a:extLst>
                  <a:ext uri="{FF2B5EF4-FFF2-40B4-BE49-F238E27FC236}">
                    <a16:creationId xmlns:a16="http://schemas.microsoft.com/office/drawing/2014/main" id="{CFAC7338-7379-9744-864D-7E677D51EDB9}"/>
                  </a:ext>
                </a:extLst>
              </p14:cNvPr>
              <p14:cNvContentPartPr/>
              <p14:nvPr/>
            </p14:nvContentPartPr>
            <p14:xfrm>
              <a:off x="6880766" y="5529943"/>
              <a:ext cx="600840" cy="43200"/>
            </p14:xfrm>
          </p:contentPart>
        </mc:Choice>
        <mc:Fallback xmlns="">
          <p:pic>
            <p:nvPicPr>
              <p:cNvPr id="53321" name="Ink 53320">
                <a:extLst>
                  <a:ext uri="{FF2B5EF4-FFF2-40B4-BE49-F238E27FC236}">
                    <a16:creationId xmlns:a16="http://schemas.microsoft.com/office/drawing/2014/main" id="{CFAC7338-7379-9744-864D-7E677D51EDB9}"/>
                  </a:ext>
                </a:extLst>
              </p:cNvPr>
              <p:cNvPicPr/>
              <p:nvPr/>
            </p:nvPicPr>
            <p:blipFill>
              <a:blip r:embed="rId226"/>
              <a:stretch>
                <a:fillRect/>
              </a:stretch>
            </p:blipFill>
            <p:spPr>
              <a:xfrm>
                <a:off x="6873206" y="5522383"/>
                <a:ext cx="6159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3322" name="Ink 53321">
                <a:extLst>
                  <a:ext uri="{FF2B5EF4-FFF2-40B4-BE49-F238E27FC236}">
                    <a16:creationId xmlns:a16="http://schemas.microsoft.com/office/drawing/2014/main" id="{E15161EA-AFAB-484D-91DB-9CD266E5511F}"/>
                  </a:ext>
                </a:extLst>
              </p14:cNvPr>
              <p14:cNvContentPartPr/>
              <p14:nvPr/>
            </p14:nvContentPartPr>
            <p14:xfrm>
              <a:off x="6822086" y="5699503"/>
              <a:ext cx="522720" cy="20520"/>
            </p14:xfrm>
          </p:contentPart>
        </mc:Choice>
        <mc:Fallback xmlns="">
          <p:pic>
            <p:nvPicPr>
              <p:cNvPr id="53322" name="Ink 53321">
                <a:extLst>
                  <a:ext uri="{FF2B5EF4-FFF2-40B4-BE49-F238E27FC236}">
                    <a16:creationId xmlns:a16="http://schemas.microsoft.com/office/drawing/2014/main" id="{E15161EA-AFAB-484D-91DB-9CD266E5511F}"/>
                  </a:ext>
                </a:extLst>
              </p:cNvPr>
              <p:cNvPicPr/>
              <p:nvPr/>
            </p:nvPicPr>
            <p:blipFill>
              <a:blip r:embed="rId228"/>
              <a:stretch>
                <a:fillRect/>
              </a:stretch>
            </p:blipFill>
            <p:spPr>
              <a:xfrm>
                <a:off x="6814526" y="5691943"/>
                <a:ext cx="537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3323" name="Ink 53322">
                <a:extLst>
                  <a:ext uri="{FF2B5EF4-FFF2-40B4-BE49-F238E27FC236}">
                    <a16:creationId xmlns:a16="http://schemas.microsoft.com/office/drawing/2014/main" id="{95742887-4DAD-5048-B3D1-67F1F7807420}"/>
                  </a:ext>
                </a:extLst>
              </p14:cNvPr>
              <p14:cNvContentPartPr/>
              <p14:nvPr/>
            </p14:nvContentPartPr>
            <p14:xfrm>
              <a:off x="7703726" y="5842423"/>
              <a:ext cx="298080" cy="19080"/>
            </p14:xfrm>
          </p:contentPart>
        </mc:Choice>
        <mc:Fallback xmlns="">
          <p:pic>
            <p:nvPicPr>
              <p:cNvPr id="53323" name="Ink 53322">
                <a:extLst>
                  <a:ext uri="{FF2B5EF4-FFF2-40B4-BE49-F238E27FC236}">
                    <a16:creationId xmlns:a16="http://schemas.microsoft.com/office/drawing/2014/main" id="{95742887-4DAD-5048-B3D1-67F1F7807420}"/>
                  </a:ext>
                </a:extLst>
              </p:cNvPr>
              <p:cNvPicPr/>
              <p:nvPr/>
            </p:nvPicPr>
            <p:blipFill>
              <a:blip r:embed="rId230"/>
              <a:stretch>
                <a:fillRect/>
              </a:stretch>
            </p:blipFill>
            <p:spPr>
              <a:xfrm>
                <a:off x="7696166" y="5834863"/>
                <a:ext cx="313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3330" name="Ink 53329">
                <a:extLst>
                  <a:ext uri="{FF2B5EF4-FFF2-40B4-BE49-F238E27FC236}">
                    <a16:creationId xmlns:a16="http://schemas.microsoft.com/office/drawing/2014/main" id="{E2F3629A-FBCD-6049-9902-DE5EB14E5095}"/>
                  </a:ext>
                </a:extLst>
              </p14:cNvPr>
              <p14:cNvContentPartPr/>
              <p14:nvPr/>
            </p14:nvContentPartPr>
            <p14:xfrm>
              <a:off x="247406" y="5802463"/>
              <a:ext cx="13320" cy="11880"/>
            </p14:xfrm>
          </p:contentPart>
        </mc:Choice>
        <mc:Fallback xmlns="">
          <p:pic>
            <p:nvPicPr>
              <p:cNvPr id="53330" name="Ink 53329">
                <a:extLst>
                  <a:ext uri="{FF2B5EF4-FFF2-40B4-BE49-F238E27FC236}">
                    <a16:creationId xmlns:a16="http://schemas.microsoft.com/office/drawing/2014/main" id="{E2F3629A-FBCD-6049-9902-DE5EB14E5095}"/>
                  </a:ext>
                </a:extLst>
              </p:cNvPr>
              <p:cNvPicPr/>
              <p:nvPr/>
            </p:nvPicPr>
            <p:blipFill>
              <a:blip r:embed="rId232"/>
              <a:stretch>
                <a:fillRect/>
              </a:stretch>
            </p:blipFill>
            <p:spPr>
              <a:xfrm>
                <a:off x="239846" y="5795263"/>
                <a:ext cx="28440" cy="27000"/>
              </a:xfrm>
              <a:prstGeom prst="rect">
                <a:avLst/>
              </a:prstGeom>
            </p:spPr>
          </p:pic>
        </mc:Fallback>
      </mc:AlternateContent>
      <p:grpSp>
        <p:nvGrpSpPr>
          <p:cNvPr id="53338" name="Group 53337">
            <a:extLst>
              <a:ext uri="{FF2B5EF4-FFF2-40B4-BE49-F238E27FC236}">
                <a16:creationId xmlns:a16="http://schemas.microsoft.com/office/drawing/2014/main" id="{BCDDFAD2-D61A-4241-B0F9-8E285812041F}"/>
              </a:ext>
            </a:extLst>
          </p:cNvPr>
          <p:cNvGrpSpPr/>
          <p:nvPr/>
        </p:nvGrpSpPr>
        <p:grpSpPr>
          <a:xfrm>
            <a:off x="176846" y="5900743"/>
            <a:ext cx="676440" cy="608040"/>
            <a:chOff x="176846" y="5900743"/>
            <a:chExt cx="676440" cy="608040"/>
          </a:xfrm>
        </p:grpSpPr>
        <mc:AlternateContent xmlns:mc="http://schemas.openxmlformats.org/markup-compatibility/2006" xmlns:p14="http://schemas.microsoft.com/office/powerpoint/2010/main">
          <mc:Choice Requires="p14">
            <p:contentPart p14:bwMode="auto" r:id="rId233">
              <p14:nvContentPartPr>
                <p14:cNvPr id="53324" name="Ink 53323">
                  <a:extLst>
                    <a:ext uri="{FF2B5EF4-FFF2-40B4-BE49-F238E27FC236}">
                      <a16:creationId xmlns:a16="http://schemas.microsoft.com/office/drawing/2014/main" id="{1BF34330-86F6-1844-96FD-337710E56614}"/>
                    </a:ext>
                  </a:extLst>
                </p14:cNvPr>
                <p14:cNvContentPartPr/>
                <p14:nvPr/>
              </p14:nvContentPartPr>
              <p14:xfrm>
                <a:off x="785606" y="6167503"/>
                <a:ext cx="67680" cy="117360"/>
              </p14:xfrm>
            </p:contentPart>
          </mc:Choice>
          <mc:Fallback xmlns="">
            <p:pic>
              <p:nvPicPr>
                <p:cNvPr id="53324" name="Ink 53323">
                  <a:extLst>
                    <a:ext uri="{FF2B5EF4-FFF2-40B4-BE49-F238E27FC236}">
                      <a16:creationId xmlns:a16="http://schemas.microsoft.com/office/drawing/2014/main" id="{1BF34330-86F6-1844-96FD-337710E56614}"/>
                    </a:ext>
                  </a:extLst>
                </p:cNvPr>
                <p:cNvPicPr/>
                <p:nvPr/>
              </p:nvPicPr>
              <p:blipFill>
                <a:blip r:embed="rId234"/>
                <a:stretch>
                  <a:fillRect/>
                </a:stretch>
              </p:blipFill>
              <p:spPr>
                <a:xfrm>
                  <a:off x="778406" y="6159943"/>
                  <a:ext cx="82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3325" name="Ink 53324">
                  <a:extLst>
                    <a:ext uri="{FF2B5EF4-FFF2-40B4-BE49-F238E27FC236}">
                      <a16:creationId xmlns:a16="http://schemas.microsoft.com/office/drawing/2014/main" id="{0140D6F9-A007-234A-B54D-C6ED898198AC}"/>
                    </a:ext>
                  </a:extLst>
                </p14:cNvPr>
                <p14:cNvContentPartPr/>
                <p14:nvPr/>
              </p14:nvContentPartPr>
              <p14:xfrm>
                <a:off x="381686" y="6333103"/>
                <a:ext cx="31680" cy="156240"/>
              </p14:xfrm>
            </p:contentPart>
          </mc:Choice>
          <mc:Fallback xmlns="">
            <p:pic>
              <p:nvPicPr>
                <p:cNvPr id="53325" name="Ink 53324">
                  <a:extLst>
                    <a:ext uri="{FF2B5EF4-FFF2-40B4-BE49-F238E27FC236}">
                      <a16:creationId xmlns:a16="http://schemas.microsoft.com/office/drawing/2014/main" id="{0140D6F9-A007-234A-B54D-C6ED898198AC}"/>
                    </a:ext>
                  </a:extLst>
                </p:cNvPr>
                <p:cNvPicPr/>
                <p:nvPr/>
              </p:nvPicPr>
              <p:blipFill>
                <a:blip r:embed="rId236"/>
                <a:stretch>
                  <a:fillRect/>
                </a:stretch>
              </p:blipFill>
              <p:spPr>
                <a:xfrm>
                  <a:off x="374126" y="6325543"/>
                  <a:ext cx="46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3326" name="Ink 53325">
                  <a:extLst>
                    <a:ext uri="{FF2B5EF4-FFF2-40B4-BE49-F238E27FC236}">
                      <a16:creationId xmlns:a16="http://schemas.microsoft.com/office/drawing/2014/main" id="{FA74F945-71E6-C242-AEC1-C71E07D0A509}"/>
                    </a:ext>
                  </a:extLst>
                </p14:cNvPr>
                <p14:cNvContentPartPr/>
                <p14:nvPr/>
              </p14:nvContentPartPr>
              <p14:xfrm>
                <a:off x="323366" y="6349663"/>
                <a:ext cx="174600" cy="155880"/>
              </p14:xfrm>
            </p:contentPart>
          </mc:Choice>
          <mc:Fallback xmlns="">
            <p:pic>
              <p:nvPicPr>
                <p:cNvPr id="53326" name="Ink 53325">
                  <a:extLst>
                    <a:ext uri="{FF2B5EF4-FFF2-40B4-BE49-F238E27FC236}">
                      <a16:creationId xmlns:a16="http://schemas.microsoft.com/office/drawing/2014/main" id="{FA74F945-71E6-C242-AEC1-C71E07D0A509}"/>
                    </a:ext>
                  </a:extLst>
                </p:cNvPr>
                <p:cNvPicPr/>
                <p:nvPr/>
              </p:nvPicPr>
              <p:blipFill>
                <a:blip r:embed="rId238"/>
                <a:stretch>
                  <a:fillRect/>
                </a:stretch>
              </p:blipFill>
              <p:spPr>
                <a:xfrm>
                  <a:off x="315806" y="6342103"/>
                  <a:ext cx="189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3327" name="Ink 53326">
                  <a:extLst>
                    <a:ext uri="{FF2B5EF4-FFF2-40B4-BE49-F238E27FC236}">
                      <a16:creationId xmlns:a16="http://schemas.microsoft.com/office/drawing/2014/main" id="{ABF70F72-0DC0-EE4E-894E-6B2E661EDF9E}"/>
                    </a:ext>
                  </a:extLst>
                </p14:cNvPr>
                <p14:cNvContentPartPr/>
                <p14:nvPr/>
              </p14:nvContentPartPr>
              <p14:xfrm>
                <a:off x="544766" y="6421663"/>
                <a:ext cx="62640" cy="79560"/>
              </p14:xfrm>
            </p:contentPart>
          </mc:Choice>
          <mc:Fallback xmlns="">
            <p:pic>
              <p:nvPicPr>
                <p:cNvPr id="53327" name="Ink 53326">
                  <a:extLst>
                    <a:ext uri="{FF2B5EF4-FFF2-40B4-BE49-F238E27FC236}">
                      <a16:creationId xmlns:a16="http://schemas.microsoft.com/office/drawing/2014/main" id="{ABF70F72-0DC0-EE4E-894E-6B2E661EDF9E}"/>
                    </a:ext>
                  </a:extLst>
                </p:cNvPr>
                <p:cNvPicPr/>
                <p:nvPr/>
              </p:nvPicPr>
              <p:blipFill>
                <a:blip r:embed="rId240"/>
                <a:stretch>
                  <a:fillRect/>
                </a:stretch>
              </p:blipFill>
              <p:spPr>
                <a:xfrm>
                  <a:off x="537206" y="6414103"/>
                  <a:ext cx="777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3328" name="Ink 53327">
                  <a:extLst>
                    <a:ext uri="{FF2B5EF4-FFF2-40B4-BE49-F238E27FC236}">
                      <a16:creationId xmlns:a16="http://schemas.microsoft.com/office/drawing/2014/main" id="{60D21269-6C4B-9148-B731-981BD7AC3E87}"/>
                    </a:ext>
                  </a:extLst>
                </p14:cNvPr>
                <p14:cNvContentPartPr/>
                <p14:nvPr/>
              </p14:nvContentPartPr>
              <p14:xfrm>
                <a:off x="627566" y="6410863"/>
                <a:ext cx="123120" cy="97920"/>
              </p14:xfrm>
            </p:contentPart>
          </mc:Choice>
          <mc:Fallback xmlns="">
            <p:pic>
              <p:nvPicPr>
                <p:cNvPr id="53328" name="Ink 53327">
                  <a:extLst>
                    <a:ext uri="{FF2B5EF4-FFF2-40B4-BE49-F238E27FC236}">
                      <a16:creationId xmlns:a16="http://schemas.microsoft.com/office/drawing/2014/main" id="{60D21269-6C4B-9148-B731-981BD7AC3E87}"/>
                    </a:ext>
                  </a:extLst>
                </p:cNvPr>
                <p:cNvPicPr/>
                <p:nvPr/>
              </p:nvPicPr>
              <p:blipFill>
                <a:blip r:embed="rId242"/>
                <a:stretch>
                  <a:fillRect/>
                </a:stretch>
              </p:blipFill>
              <p:spPr>
                <a:xfrm>
                  <a:off x="620006" y="6403303"/>
                  <a:ext cx="1382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3331" name="Ink 53330">
                  <a:extLst>
                    <a:ext uri="{FF2B5EF4-FFF2-40B4-BE49-F238E27FC236}">
                      <a16:creationId xmlns:a16="http://schemas.microsoft.com/office/drawing/2014/main" id="{3898EF80-F25F-644A-8A70-E340B1CCA006}"/>
                    </a:ext>
                  </a:extLst>
                </p14:cNvPr>
                <p14:cNvContentPartPr/>
                <p14:nvPr/>
              </p14:nvContentPartPr>
              <p14:xfrm>
                <a:off x="194846" y="5900743"/>
                <a:ext cx="11160" cy="9000"/>
              </p14:xfrm>
            </p:contentPart>
          </mc:Choice>
          <mc:Fallback xmlns="">
            <p:pic>
              <p:nvPicPr>
                <p:cNvPr id="53331" name="Ink 53330">
                  <a:extLst>
                    <a:ext uri="{FF2B5EF4-FFF2-40B4-BE49-F238E27FC236}">
                      <a16:creationId xmlns:a16="http://schemas.microsoft.com/office/drawing/2014/main" id="{3898EF80-F25F-644A-8A70-E340B1CCA006}"/>
                    </a:ext>
                  </a:extLst>
                </p:cNvPr>
                <p:cNvPicPr/>
                <p:nvPr/>
              </p:nvPicPr>
              <p:blipFill>
                <a:blip r:embed="rId244"/>
                <a:stretch>
                  <a:fillRect/>
                </a:stretch>
              </p:blipFill>
              <p:spPr>
                <a:xfrm>
                  <a:off x="187286" y="5893183"/>
                  <a:ext cx="26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3332" name="Ink 53331">
                  <a:extLst>
                    <a:ext uri="{FF2B5EF4-FFF2-40B4-BE49-F238E27FC236}">
                      <a16:creationId xmlns:a16="http://schemas.microsoft.com/office/drawing/2014/main" id="{30CD106B-2D0B-204A-BDD3-E7420A736454}"/>
                    </a:ext>
                  </a:extLst>
                </p14:cNvPr>
                <p14:cNvContentPartPr/>
                <p14:nvPr/>
              </p14:nvContentPartPr>
              <p14:xfrm>
                <a:off x="191246" y="5900743"/>
                <a:ext cx="10440" cy="39600"/>
              </p14:xfrm>
            </p:contentPart>
          </mc:Choice>
          <mc:Fallback xmlns="">
            <p:pic>
              <p:nvPicPr>
                <p:cNvPr id="53332" name="Ink 53331">
                  <a:extLst>
                    <a:ext uri="{FF2B5EF4-FFF2-40B4-BE49-F238E27FC236}">
                      <a16:creationId xmlns:a16="http://schemas.microsoft.com/office/drawing/2014/main" id="{30CD106B-2D0B-204A-BDD3-E7420A736454}"/>
                    </a:ext>
                  </a:extLst>
                </p:cNvPr>
                <p:cNvPicPr/>
                <p:nvPr/>
              </p:nvPicPr>
              <p:blipFill>
                <a:blip r:embed="rId246"/>
                <a:stretch>
                  <a:fillRect/>
                </a:stretch>
              </p:blipFill>
              <p:spPr>
                <a:xfrm>
                  <a:off x="183686" y="5893183"/>
                  <a:ext cx="255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3333" name="Ink 53332">
                  <a:extLst>
                    <a:ext uri="{FF2B5EF4-FFF2-40B4-BE49-F238E27FC236}">
                      <a16:creationId xmlns:a16="http://schemas.microsoft.com/office/drawing/2014/main" id="{B098F54A-404B-064A-99C8-1AE8B8C3B5A1}"/>
                    </a:ext>
                  </a:extLst>
                </p14:cNvPr>
                <p14:cNvContentPartPr/>
                <p14:nvPr/>
              </p14:nvContentPartPr>
              <p14:xfrm>
                <a:off x="176846" y="6019543"/>
                <a:ext cx="3240" cy="29520"/>
              </p14:xfrm>
            </p:contentPart>
          </mc:Choice>
          <mc:Fallback xmlns="">
            <p:pic>
              <p:nvPicPr>
                <p:cNvPr id="53333" name="Ink 53332">
                  <a:extLst>
                    <a:ext uri="{FF2B5EF4-FFF2-40B4-BE49-F238E27FC236}">
                      <a16:creationId xmlns:a16="http://schemas.microsoft.com/office/drawing/2014/main" id="{B098F54A-404B-064A-99C8-1AE8B8C3B5A1}"/>
                    </a:ext>
                  </a:extLst>
                </p:cNvPr>
                <p:cNvPicPr/>
                <p:nvPr/>
              </p:nvPicPr>
              <p:blipFill>
                <a:blip r:embed="rId248"/>
                <a:stretch>
                  <a:fillRect/>
                </a:stretch>
              </p:blipFill>
              <p:spPr>
                <a:xfrm>
                  <a:off x="169286" y="6011983"/>
                  <a:ext cx="183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3334" name="Ink 53333">
                  <a:extLst>
                    <a:ext uri="{FF2B5EF4-FFF2-40B4-BE49-F238E27FC236}">
                      <a16:creationId xmlns:a16="http://schemas.microsoft.com/office/drawing/2014/main" id="{F077C609-5D57-B045-806F-9322C238A516}"/>
                    </a:ext>
                  </a:extLst>
                </p14:cNvPr>
                <p14:cNvContentPartPr/>
                <p14:nvPr/>
              </p14:nvContentPartPr>
              <p14:xfrm>
                <a:off x="188366" y="6098023"/>
                <a:ext cx="2520" cy="31680"/>
              </p14:xfrm>
            </p:contentPart>
          </mc:Choice>
          <mc:Fallback xmlns="">
            <p:pic>
              <p:nvPicPr>
                <p:cNvPr id="53334" name="Ink 53333">
                  <a:extLst>
                    <a:ext uri="{FF2B5EF4-FFF2-40B4-BE49-F238E27FC236}">
                      <a16:creationId xmlns:a16="http://schemas.microsoft.com/office/drawing/2014/main" id="{F077C609-5D57-B045-806F-9322C238A516}"/>
                    </a:ext>
                  </a:extLst>
                </p:cNvPr>
                <p:cNvPicPr/>
                <p:nvPr/>
              </p:nvPicPr>
              <p:blipFill>
                <a:blip r:embed="rId250"/>
                <a:stretch>
                  <a:fillRect/>
                </a:stretch>
              </p:blipFill>
              <p:spPr>
                <a:xfrm>
                  <a:off x="180806" y="6090463"/>
                  <a:ext cx="17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3335" name="Ink 53334">
                  <a:extLst>
                    <a:ext uri="{FF2B5EF4-FFF2-40B4-BE49-F238E27FC236}">
                      <a16:creationId xmlns:a16="http://schemas.microsoft.com/office/drawing/2014/main" id="{9A49D548-EC90-7C4E-989A-C9AA9DE313EE}"/>
                    </a:ext>
                  </a:extLst>
                </p14:cNvPr>
                <p14:cNvContentPartPr/>
                <p14:nvPr/>
              </p14:nvContentPartPr>
              <p14:xfrm>
                <a:off x="213206" y="6195223"/>
                <a:ext cx="4680" cy="20520"/>
              </p14:xfrm>
            </p:contentPart>
          </mc:Choice>
          <mc:Fallback xmlns="">
            <p:pic>
              <p:nvPicPr>
                <p:cNvPr id="53335" name="Ink 53334">
                  <a:extLst>
                    <a:ext uri="{FF2B5EF4-FFF2-40B4-BE49-F238E27FC236}">
                      <a16:creationId xmlns:a16="http://schemas.microsoft.com/office/drawing/2014/main" id="{9A49D548-EC90-7C4E-989A-C9AA9DE313EE}"/>
                    </a:ext>
                  </a:extLst>
                </p:cNvPr>
                <p:cNvPicPr/>
                <p:nvPr/>
              </p:nvPicPr>
              <p:blipFill>
                <a:blip r:embed="rId252"/>
                <a:stretch>
                  <a:fillRect/>
                </a:stretch>
              </p:blipFill>
              <p:spPr>
                <a:xfrm>
                  <a:off x="205646" y="6187663"/>
                  <a:ext cx="198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3336" name="Ink 53335">
                  <a:extLst>
                    <a:ext uri="{FF2B5EF4-FFF2-40B4-BE49-F238E27FC236}">
                      <a16:creationId xmlns:a16="http://schemas.microsoft.com/office/drawing/2014/main" id="{3DC9A046-EE8B-C845-90BD-ED9F2E1E37CE}"/>
                    </a:ext>
                  </a:extLst>
                </p14:cNvPr>
                <p14:cNvContentPartPr/>
                <p14:nvPr/>
              </p14:nvContentPartPr>
              <p14:xfrm>
                <a:off x="253166" y="6285223"/>
                <a:ext cx="3960" cy="21600"/>
              </p14:xfrm>
            </p:contentPart>
          </mc:Choice>
          <mc:Fallback xmlns="">
            <p:pic>
              <p:nvPicPr>
                <p:cNvPr id="53336" name="Ink 53335">
                  <a:extLst>
                    <a:ext uri="{FF2B5EF4-FFF2-40B4-BE49-F238E27FC236}">
                      <a16:creationId xmlns:a16="http://schemas.microsoft.com/office/drawing/2014/main" id="{3DC9A046-EE8B-C845-90BD-ED9F2E1E37CE}"/>
                    </a:ext>
                  </a:extLst>
                </p:cNvPr>
                <p:cNvPicPr/>
                <p:nvPr/>
              </p:nvPicPr>
              <p:blipFill>
                <a:blip r:embed="rId254"/>
                <a:stretch>
                  <a:fillRect/>
                </a:stretch>
              </p:blipFill>
              <p:spPr>
                <a:xfrm>
                  <a:off x="245606" y="6277663"/>
                  <a:ext cx="19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3337" name="Ink 53336">
                  <a:extLst>
                    <a:ext uri="{FF2B5EF4-FFF2-40B4-BE49-F238E27FC236}">
                      <a16:creationId xmlns:a16="http://schemas.microsoft.com/office/drawing/2014/main" id="{A9FBE363-E5FD-C449-931F-1C8D0F7BC103}"/>
                    </a:ext>
                  </a:extLst>
                </p14:cNvPr>
                <p14:cNvContentPartPr/>
                <p14:nvPr/>
              </p14:nvContentPartPr>
              <p14:xfrm>
                <a:off x="286286" y="6341743"/>
                <a:ext cx="4680" cy="23400"/>
              </p14:xfrm>
            </p:contentPart>
          </mc:Choice>
          <mc:Fallback xmlns="">
            <p:pic>
              <p:nvPicPr>
                <p:cNvPr id="53337" name="Ink 53336">
                  <a:extLst>
                    <a:ext uri="{FF2B5EF4-FFF2-40B4-BE49-F238E27FC236}">
                      <a16:creationId xmlns:a16="http://schemas.microsoft.com/office/drawing/2014/main" id="{A9FBE363-E5FD-C449-931F-1C8D0F7BC103}"/>
                    </a:ext>
                  </a:extLst>
                </p:cNvPr>
                <p:cNvPicPr/>
                <p:nvPr/>
              </p:nvPicPr>
              <p:blipFill>
                <a:blip r:embed="rId256"/>
                <a:stretch>
                  <a:fillRect/>
                </a:stretch>
              </p:blipFill>
              <p:spPr>
                <a:xfrm>
                  <a:off x="279086" y="6334183"/>
                  <a:ext cx="19800" cy="38520"/>
                </a:xfrm>
                <a:prstGeom prst="rect">
                  <a:avLst/>
                </a:prstGeom>
              </p:spPr>
            </p:pic>
          </mc:Fallback>
        </mc:AlternateContent>
      </p:grpSp>
      <p:grpSp>
        <p:nvGrpSpPr>
          <p:cNvPr id="53341" name="Group 53340">
            <a:extLst>
              <a:ext uri="{FF2B5EF4-FFF2-40B4-BE49-F238E27FC236}">
                <a16:creationId xmlns:a16="http://schemas.microsoft.com/office/drawing/2014/main" id="{E3ADDB95-86D2-AA4E-B493-E12C4F77D556}"/>
              </a:ext>
            </a:extLst>
          </p:cNvPr>
          <p:cNvGrpSpPr/>
          <p:nvPr/>
        </p:nvGrpSpPr>
        <p:grpSpPr>
          <a:xfrm>
            <a:off x="5536886" y="1076743"/>
            <a:ext cx="358200" cy="424440"/>
            <a:chOff x="5536886" y="1076743"/>
            <a:chExt cx="358200" cy="424440"/>
          </a:xfrm>
        </p:grpSpPr>
        <mc:AlternateContent xmlns:mc="http://schemas.openxmlformats.org/markup-compatibility/2006" xmlns:p14="http://schemas.microsoft.com/office/powerpoint/2010/main">
          <mc:Choice Requires="p14">
            <p:contentPart p14:bwMode="auto" r:id="rId257">
              <p14:nvContentPartPr>
                <p14:cNvPr id="53339" name="Ink 53338">
                  <a:extLst>
                    <a:ext uri="{FF2B5EF4-FFF2-40B4-BE49-F238E27FC236}">
                      <a16:creationId xmlns:a16="http://schemas.microsoft.com/office/drawing/2014/main" id="{6A26B5FA-167D-7C4C-A7A8-45ECD44AE02C}"/>
                    </a:ext>
                  </a:extLst>
                </p14:cNvPr>
                <p14:cNvContentPartPr/>
                <p14:nvPr/>
              </p14:nvContentPartPr>
              <p14:xfrm>
                <a:off x="5648846" y="1186543"/>
                <a:ext cx="123480" cy="192240"/>
              </p14:xfrm>
            </p:contentPart>
          </mc:Choice>
          <mc:Fallback xmlns="">
            <p:pic>
              <p:nvPicPr>
                <p:cNvPr id="53339" name="Ink 53338">
                  <a:extLst>
                    <a:ext uri="{FF2B5EF4-FFF2-40B4-BE49-F238E27FC236}">
                      <a16:creationId xmlns:a16="http://schemas.microsoft.com/office/drawing/2014/main" id="{6A26B5FA-167D-7C4C-A7A8-45ECD44AE02C}"/>
                    </a:ext>
                  </a:extLst>
                </p:cNvPr>
                <p:cNvPicPr/>
                <p:nvPr/>
              </p:nvPicPr>
              <p:blipFill>
                <a:blip r:embed="rId258"/>
                <a:stretch>
                  <a:fillRect/>
                </a:stretch>
              </p:blipFill>
              <p:spPr>
                <a:xfrm>
                  <a:off x="5641286" y="1178983"/>
                  <a:ext cx="13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3340" name="Ink 53339">
                  <a:extLst>
                    <a:ext uri="{FF2B5EF4-FFF2-40B4-BE49-F238E27FC236}">
                      <a16:creationId xmlns:a16="http://schemas.microsoft.com/office/drawing/2014/main" id="{60CD8C16-8164-834E-930C-E6CAB7570FB1}"/>
                    </a:ext>
                  </a:extLst>
                </p14:cNvPr>
                <p14:cNvContentPartPr/>
                <p14:nvPr/>
              </p14:nvContentPartPr>
              <p14:xfrm>
                <a:off x="5536886" y="1076743"/>
                <a:ext cx="358200" cy="424440"/>
              </p14:xfrm>
            </p:contentPart>
          </mc:Choice>
          <mc:Fallback xmlns="">
            <p:pic>
              <p:nvPicPr>
                <p:cNvPr id="53340" name="Ink 53339">
                  <a:extLst>
                    <a:ext uri="{FF2B5EF4-FFF2-40B4-BE49-F238E27FC236}">
                      <a16:creationId xmlns:a16="http://schemas.microsoft.com/office/drawing/2014/main" id="{60CD8C16-8164-834E-930C-E6CAB7570FB1}"/>
                    </a:ext>
                  </a:extLst>
                </p:cNvPr>
                <p:cNvPicPr/>
                <p:nvPr/>
              </p:nvPicPr>
              <p:blipFill>
                <a:blip r:embed="rId260"/>
                <a:stretch>
                  <a:fillRect/>
                </a:stretch>
              </p:blipFill>
              <p:spPr>
                <a:xfrm>
                  <a:off x="5529326" y="1069183"/>
                  <a:ext cx="373320" cy="439560"/>
                </a:xfrm>
                <a:prstGeom prst="rect">
                  <a:avLst/>
                </a:prstGeom>
              </p:spPr>
            </p:pic>
          </mc:Fallback>
        </mc:AlternateContent>
      </p:grpSp>
      <p:grpSp>
        <p:nvGrpSpPr>
          <p:cNvPr id="53385" name="Group 53384">
            <a:extLst>
              <a:ext uri="{FF2B5EF4-FFF2-40B4-BE49-F238E27FC236}">
                <a16:creationId xmlns:a16="http://schemas.microsoft.com/office/drawing/2014/main" id="{13534010-8319-5045-AC3B-393F0B68CF74}"/>
              </a:ext>
            </a:extLst>
          </p:cNvPr>
          <p:cNvGrpSpPr/>
          <p:nvPr/>
        </p:nvGrpSpPr>
        <p:grpSpPr>
          <a:xfrm>
            <a:off x="7848086" y="2859463"/>
            <a:ext cx="1215360" cy="534600"/>
            <a:chOff x="7848086" y="2859463"/>
            <a:chExt cx="1215360" cy="534600"/>
          </a:xfrm>
        </p:grpSpPr>
        <mc:AlternateContent xmlns:mc="http://schemas.openxmlformats.org/markup-compatibility/2006" xmlns:p14="http://schemas.microsoft.com/office/powerpoint/2010/main">
          <mc:Choice Requires="p14">
            <p:contentPart p14:bwMode="auto" r:id="rId261">
              <p14:nvContentPartPr>
                <p14:cNvPr id="53369" name="Ink 53368">
                  <a:extLst>
                    <a:ext uri="{FF2B5EF4-FFF2-40B4-BE49-F238E27FC236}">
                      <a16:creationId xmlns:a16="http://schemas.microsoft.com/office/drawing/2014/main" id="{7B9A21FA-199F-F340-A0E0-B106519A8D5A}"/>
                    </a:ext>
                  </a:extLst>
                </p14:cNvPr>
                <p14:cNvContentPartPr/>
                <p14:nvPr/>
              </p14:nvContentPartPr>
              <p14:xfrm>
                <a:off x="7848086" y="2859463"/>
                <a:ext cx="127800" cy="185760"/>
              </p14:xfrm>
            </p:contentPart>
          </mc:Choice>
          <mc:Fallback xmlns="">
            <p:pic>
              <p:nvPicPr>
                <p:cNvPr id="53369" name="Ink 53368">
                  <a:extLst>
                    <a:ext uri="{FF2B5EF4-FFF2-40B4-BE49-F238E27FC236}">
                      <a16:creationId xmlns:a16="http://schemas.microsoft.com/office/drawing/2014/main" id="{7B9A21FA-199F-F340-A0E0-B106519A8D5A}"/>
                    </a:ext>
                  </a:extLst>
                </p:cNvPr>
                <p:cNvPicPr/>
                <p:nvPr/>
              </p:nvPicPr>
              <p:blipFill>
                <a:blip r:embed="rId262"/>
                <a:stretch>
                  <a:fillRect/>
                </a:stretch>
              </p:blipFill>
              <p:spPr>
                <a:xfrm>
                  <a:off x="7840526" y="2851903"/>
                  <a:ext cx="142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3370" name="Ink 53369">
                  <a:extLst>
                    <a:ext uri="{FF2B5EF4-FFF2-40B4-BE49-F238E27FC236}">
                      <a16:creationId xmlns:a16="http://schemas.microsoft.com/office/drawing/2014/main" id="{A7A24436-C03B-7044-9F6F-9F15854E8656}"/>
                    </a:ext>
                  </a:extLst>
                </p14:cNvPr>
                <p14:cNvContentPartPr/>
                <p14:nvPr/>
              </p14:nvContentPartPr>
              <p14:xfrm>
                <a:off x="8037446" y="2949823"/>
                <a:ext cx="79560" cy="98280"/>
              </p14:xfrm>
            </p:contentPart>
          </mc:Choice>
          <mc:Fallback xmlns="">
            <p:pic>
              <p:nvPicPr>
                <p:cNvPr id="53370" name="Ink 53369">
                  <a:extLst>
                    <a:ext uri="{FF2B5EF4-FFF2-40B4-BE49-F238E27FC236}">
                      <a16:creationId xmlns:a16="http://schemas.microsoft.com/office/drawing/2014/main" id="{A7A24436-C03B-7044-9F6F-9F15854E8656}"/>
                    </a:ext>
                  </a:extLst>
                </p:cNvPr>
                <p:cNvPicPr/>
                <p:nvPr/>
              </p:nvPicPr>
              <p:blipFill>
                <a:blip r:embed="rId264"/>
                <a:stretch>
                  <a:fillRect/>
                </a:stretch>
              </p:blipFill>
              <p:spPr>
                <a:xfrm>
                  <a:off x="8029886" y="2942263"/>
                  <a:ext cx="94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3371" name="Ink 53370">
                  <a:extLst>
                    <a:ext uri="{FF2B5EF4-FFF2-40B4-BE49-F238E27FC236}">
                      <a16:creationId xmlns:a16="http://schemas.microsoft.com/office/drawing/2014/main" id="{5B8803C9-14C8-364F-A96C-FD993151104D}"/>
                    </a:ext>
                  </a:extLst>
                </p14:cNvPr>
                <p14:cNvContentPartPr/>
                <p14:nvPr/>
              </p14:nvContentPartPr>
              <p14:xfrm>
                <a:off x="8165246" y="2934703"/>
                <a:ext cx="89280" cy="111960"/>
              </p14:xfrm>
            </p:contentPart>
          </mc:Choice>
          <mc:Fallback xmlns="">
            <p:pic>
              <p:nvPicPr>
                <p:cNvPr id="53371" name="Ink 53370">
                  <a:extLst>
                    <a:ext uri="{FF2B5EF4-FFF2-40B4-BE49-F238E27FC236}">
                      <a16:creationId xmlns:a16="http://schemas.microsoft.com/office/drawing/2014/main" id="{5B8803C9-14C8-364F-A96C-FD993151104D}"/>
                    </a:ext>
                  </a:extLst>
                </p:cNvPr>
                <p:cNvPicPr/>
                <p:nvPr/>
              </p:nvPicPr>
              <p:blipFill>
                <a:blip r:embed="rId266"/>
                <a:stretch>
                  <a:fillRect/>
                </a:stretch>
              </p:blipFill>
              <p:spPr>
                <a:xfrm>
                  <a:off x="8157686" y="2927143"/>
                  <a:ext cx="1044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3372" name="Ink 53371">
                  <a:extLst>
                    <a:ext uri="{FF2B5EF4-FFF2-40B4-BE49-F238E27FC236}">
                      <a16:creationId xmlns:a16="http://schemas.microsoft.com/office/drawing/2014/main" id="{1763C847-6CCE-A941-AE09-E84F4DECB6F6}"/>
                    </a:ext>
                  </a:extLst>
                </p14:cNvPr>
                <p14:cNvContentPartPr/>
                <p14:nvPr/>
              </p14:nvContentPartPr>
              <p14:xfrm>
                <a:off x="8340566" y="2969983"/>
                <a:ext cx="5400" cy="164520"/>
              </p14:xfrm>
            </p:contentPart>
          </mc:Choice>
          <mc:Fallback xmlns="">
            <p:pic>
              <p:nvPicPr>
                <p:cNvPr id="53372" name="Ink 53371">
                  <a:extLst>
                    <a:ext uri="{FF2B5EF4-FFF2-40B4-BE49-F238E27FC236}">
                      <a16:creationId xmlns:a16="http://schemas.microsoft.com/office/drawing/2014/main" id="{1763C847-6CCE-A941-AE09-E84F4DECB6F6}"/>
                    </a:ext>
                  </a:extLst>
                </p:cNvPr>
                <p:cNvPicPr/>
                <p:nvPr/>
              </p:nvPicPr>
              <p:blipFill>
                <a:blip r:embed="rId268"/>
                <a:stretch>
                  <a:fillRect/>
                </a:stretch>
              </p:blipFill>
              <p:spPr>
                <a:xfrm>
                  <a:off x="8333006" y="2962423"/>
                  <a:ext cx="20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3373" name="Ink 53372">
                  <a:extLst>
                    <a:ext uri="{FF2B5EF4-FFF2-40B4-BE49-F238E27FC236}">
                      <a16:creationId xmlns:a16="http://schemas.microsoft.com/office/drawing/2014/main" id="{03B42631-7915-2742-A005-C9F3A5272BBA}"/>
                    </a:ext>
                  </a:extLst>
                </p14:cNvPr>
                <p14:cNvContentPartPr/>
                <p14:nvPr/>
              </p14:nvContentPartPr>
              <p14:xfrm>
                <a:off x="8326526" y="2941183"/>
                <a:ext cx="69480" cy="73800"/>
              </p14:xfrm>
            </p:contentPart>
          </mc:Choice>
          <mc:Fallback xmlns="">
            <p:pic>
              <p:nvPicPr>
                <p:cNvPr id="53373" name="Ink 53372">
                  <a:extLst>
                    <a:ext uri="{FF2B5EF4-FFF2-40B4-BE49-F238E27FC236}">
                      <a16:creationId xmlns:a16="http://schemas.microsoft.com/office/drawing/2014/main" id="{03B42631-7915-2742-A005-C9F3A5272BBA}"/>
                    </a:ext>
                  </a:extLst>
                </p:cNvPr>
                <p:cNvPicPr/>
                <p:nvPr/>
              </p:nvPicPr>
              <p:blipFill>
                <a:blip r:embed="rId270"/>
                <a:stretch>
                  <a:fillRect/>
                </a:stretch>
              </p:blipFill>
              <p:spPr>
                <a:xfrm>
                  <a:off x="8318966" y="2933623"/>
                  <a:ext cx="846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3374" name="Ink 53373">
                  <a:extLst>
                    <a:ext uri="{FF2B5EF4-FFF2-40B4-BE49-F238E27FC236}">
                      <a16:creationId xmlns:a16="http://schemas.microsoft.com/office/drawing/2014/main" id="{169719F2-D74E-FE48-8B77-C0264E81DFFC}"/>
                    </a:ext>
                  </a:extLst>
                </p14:cNvPr>
                <p14:cNvContentPartPr/>
                <p14:nvPr/>
              </p14:nvContentPartPr>
              <p14:xfrm>
                <a:off x="8415086" y="2945503"/>
                <a:ext cx="82080" cy="91800"/>
              </p14:xfrm>
            </p:contentPart>
          </mc:Choice>
          <mc:Fallback xmlns="">
            <p:pic>
              <p:nvPicPr>
                <p:cNvPr id="53374" name="Ink 53373">
                  <a:extLst>
                    <a:ext uri="{FF2B5EF4-FFF2-40B4-BE49-F238E27FC236}">
                      <a16:creationId xmlns:a16="http://schemas.microsoft.com/office/drawing/2014/main" id="{169719F2-D74E-FE48-8B77-C0264E81DFFC}"/>
                    </a:ext>
                  </a:extLst>
                </p:cNvPr>
                <p:cNvPicPr/>
                <p:nvPr/>
              </p:nvPicPr>
              <p:blipFill>
                <a:blip r:embed="rId272"/>
                <a:stretch>
                  <a:fillRect/>
                </a:stretch>
              </p:blipFill>
              <p:spPr>
                <a:xfrm>
                  <a:off x="8407526" y="2937943"/>
                  <a:ext cx="96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3375" name="Ink 53374">
                  <a:extLst>
                    <a:ext uri="{FF2B5EF4-FFF2-40B4-BE49-F238E27FC236}">
                      <a16:creationId xmlns:a16="http://schemas.microsoft.com/office/drawing/2014/main" id="{44BF6E61-1573-BE49-A070-9FB770B6A27A}"/>
                    </a:ext>
                  </a:extLst>
                </p14:cNvPr>
                <p14:cNvContentPartPr/>
                <p14:nvPr/>
              </p14:nvContentPartPr>
              <p14:xfrm>
                <a:off x="8545046" y="2944063"/>
                <a:ext cx="121680" cy="82440"/>
              </p14:xfrm>
            </p:contentPart>
          </mc:Choice>
          <mc:Fallback xmlns="">
            <p:pic>
              <p:nvPicPr>
                <p:cNvPr id="53375" name="Ink 53374">
                  <a:extLst>
                    <a:ext uri="{FF2B5EF4-FFF2-40B4-BE49-F238E27FC236}">
                      <a16:creationId xmlns:a16="http://schemas.microsoft.com/office/drawing/2014/main" id="{44BF6E61-1573-BE49-A070-9FB770B6A27A}"/>
                    </a:ext>
                  </a:extLst>
                </p:cNvPr>
                <p:cNvPicPr/>
                <p:nvPr/>
              </p:nvPicPr>
              <p:blipFill>
                <a:blip r:embed="rId274"/>
                <a:stretch>
                  <a:fillRect/>
                </a:stretch>
              </p:blipFill>
              <p:spPr>
                <a:xfrm>
                  <a:off x="8537486" y="2936503"/>
                  <a:ext cx="1368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3376" name="Ink 53375">
                  <a:extLst>
                    <a:ext uri="{FF2B5EF4-FFF2-40B4-BE49-F238E27FC236}">
                      <a16:creationId xmlns:a16="http://schemas.microsoft.com/office/drawing/2014/main" id="{4775AF91-2A27-7E4C-A3B4-8EF9D399E736}"/>
                    </a:ext>
                  </a:extLst>
                </p14:cNvPr>
                <p14:cNvContentPartPr/>
                <p14:nvPr/>
              </p14:nvContentPartPr>
              <p14:xfrm>
                <a:off x="8065526" y="3285703"/>
                <a:ext cx="173160" cy="108360"/>
              </p14:xfrm>
            </p:contentPart>
          </mc:Choice>
          <mc:Fallback xmlns="">
            <p:pic>
              <p:nvPicPr>
                <p:cNvPr id="53376" name="Ink 53375">
                  <a:extLst>
                    <a:ext uri="{FF2B5EF4-FFF2-40B4-BE49-F238E27FC236}">
                      <a16:creationId xmlns:a16="http://schemas.microsoft.com/office/drawing/2014/main" id="{4775AF91-2A27-7E4C-A3B4-8EF9D399E736}"/>
                    </a:ext>
                  </a:extLst>
                </p:cNvPr>
                <p:cNvPicPr/>
                <p:nvPr/>
              </p:nvPicPr>
              <p:blipFill>
                <a:blip r:embed="rId276"/>
                <a:stretch>
                  <a:fillRect/>
                </a:stretch>
              </p:blipFill>
              <p:spPr>
                <a:xfrm>
                  <a:off x="8057966" y="3278143"/>
                  <a:ext cx="1882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3377" name="Ink 53376">
                  <a:extLst>
                    <a:ext uri="{FF2B5EF4-FFF2-40B4-BE49-F238E27FC236}">
                      <a16:creationId xmlns:a16="http://schemas.microsoft.com/office/drawing/2014/main" id="{86C9F7BF-E8C7-5B48-91CD-A9CE6CF7E2BB}"/>
                    </a:ext>
                  </a:extLst>
                </p14:cNvPr>
                <p14:cNvContentPartPr/>
                <p14:nvPr/>
              </p14:nvContentPartPr>
              <p14:xfrm>
                <a:off x="8282606" y="3261223"/>
                <a:ext cx="71640" cy="89280"/>
              </p14:xfrm>
            </p:contentPart>
          </mc:Choice>
          <mc:Fallback xmlns="">
            <p:pic>
              <p:nvPicPr>
                <p:cNvPr id="53377" name="Ink 53376">
                  <a:extLst>
                    <a:ext uri="{FF2B5EF4-FFF2-40B4-BE49-F238E27FC236}">
                      <a16:creationId xmlns:a16="http://schemas.microsoft.com/office/drawing/2014/main" id="{86C9F7BF-E8C7-5B48-91CD-A9CE6CF7E2BB}"/>
                    </a:ext>
                  </a:extLst>
                </p:cNvPr>
                <p:cNvPicPr/>
                <p:nvPr/>
              </p:nvPicPr>
              <p:blipFill>
                <a:blip r:embed="rId278"/>
                <a:stretch>
                  <a:fillRect/>
                </a:stretch>
              </p:blipFill>
              <p:spPr>
                <a:xfrm>
                  <a:off x="8275046" y="3253663"/>
                  <a:ext cx="867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3378" name="Ink 53377">
                  <a:extLst>
                    <a:ext uri="{FF2B5EF4-FFF2-40B4-BE49-F238E27FC236}">
                      <a16:creationId xmlns:a16="http://schemas.microsoft.com/office/drawing/2014/main" id="{089435FF-CA73-9149-A51F-A623E1798929}"/>
                    </a:ext>
                  </a:extLst>
                </p14:cNvPr>
                <p14:cNvContentPartPr/>
                <p14:nvPr/>
              </p14:nvContentPartPr>
              <p14:xfrm>
                <a:off x="8405006" y="3280303"/>
                <a:ext cx="128160" cy="84600"/>
              </p14:xfrm>
            </p:contentPart>
          </mc:Choice>
          <mc:Fallback xmlns="">
            <p:pic>
              <p:nvPicPr>
                <p:cNvPr id="53378" name="Ink 53377">
                  <a:extLst>
                    <a:ext uri="{FF2B5EF4-FFF2-40B4-BE49-F238E27FC236}">
                      <a16:creationId xmlns:a16="http://schemas.microsoft.com/office/drawing/2014/main" id="{089435FF-CA73-9149-A51F-A623E1798929}"/>
                    </a:ext>
                  </a:extLst>
                </p:cNvPr>
                <p:cNvPicPr/>
                <p:nvPr/>
              </p:nvPicPr>
              <p:blipFill>
                <a:blip r:embed="rId280"/>
                <a:stretch>
                  <a:fillRect/>
                </a:stretch>
              </p:blipFill>
              <p:spPr>
                <a:xfrm>
                  <a:off x="8397446" y="3272743"/>
                  <a:ext cx="1432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3379" name="Ink 53378">
                  <a:extLst>
                    <a:ext uri="{FF2B5EF4-FFF2-40B4-BE49-F238E27FC236}">
                      <a16:creationId xmlns:a16="http://schemas.microsoft.com/office/drawing/2014/main" id="{106A5134-FB61-1849-AF47-1ECFA86E2110}"/>
                    </a:ext>
                  </a:extLst>
                </p14:cNvPr>
                <p14:cNvContentPartPr/>
                <p14:nvPr/>
              </p14:nvContentPartPr>
              <p14:xfrm>
                <a:off x="8583566" y="3279583"/>
                <a:ext cx="88200" cy="62640"/>
              </p14:xfrm>
            </p:contentPart>
          </mc:Choice>
          <mc:Fallback xmlns="">
            <p:pic>
              <p:nvPicPr>
                <p:cNvPr id="53379" name="Ink 53378">
                  <a:extLst>
                    <a:ext uri="{FF2B5EF4-FFF2-40B4-BE49-F238E27FC236}">
                      <a16:creationId xmlns:a16="http://schemas.microsoft.com/office/drawing/2014/main" id="{106A5134-FB61-1849-AF47-1ECFA86E2110}"/>
                    </a:ext>
                  </a:extLst>
                </p:cNvPr>
                <p:cNvPicPr/>
                <p:nvPr/>
              </p:nvPicPr>
              <p:blipFill>
                <a:blip r:embed="rId282"/>
                <a:stretch>
                  <a:fillRect/>
                </a:stretch>
              </p:blipFill>
              <p:spPr>
                <a:xfrm>
                  <a:off x="8576006" y="3272023"/>
                  <a:ext cx="103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3380" name="Ink 53379">
                  <a:extLst>
                    <a:ext uri="{FF2B5EF4-FFF2-40B4-BE49-F238E27FC236}">
                      <a16:creationId xmlns:a16="http://schemas.microsoft.com/office/drawing/2014/main" id="{9390A451-07AC-9B4A-BDE9-64D7D44E5E76}"/>
                    </a:ext>
                  </a:extLst>
                </p14:cNvPr>
                <p14:cNvContentPartPr/>
                <p14:nvPr/>
              </p14:nvContentPartPr>
              <p14:xfrm>
                <a:off x="8697686" y="3261943"/>
                <a:ext cx="69840" cy="68400"/>
              </p14:xfrm>
            </p:contentPart>
          </mc:Choice>
          <mc:Fallback xmlns="">
            <p:pic>
              <p:nvPicPr>
                <p:cNvPr id="53380" name="Ink 53379">
                  <a:extLst>
                    <a:ext uri="{FF2B5EF4-FFF2-40B4-BE49-F238E27FC236}">
                      <a16:creationId xmlns:a16="http://schemas.microsoft.com/office/drawing/2014/main" id="{9390A451-07AC-9B4A-BDE9-64D7D44E5E76}"/>
                    </a:ext>
                  </a:extLst>
                </p:cNvPr>
                <p:cNvPicPr/>
                <p:nvPr/>
              </p:nvPicPr>
              <p:blipFill>
                <a:blip r:embed="rId284"/>
                <a:stretch>
                  <a:fillRect/>
                </a:stretch>
              </p:blipFill>
              <p:spPr>
                <a:xfrm>
                  <a:off x="8690126" y="3254383"/>
                  <a:ext cx="84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3381" name="Ink 53380">
                  <a:extLst>
                    <a:ext uri="{FF2B5EF4-FFF2-40B4-BE49-F238E27FC236}">
                      <a16:creationId xmlns:a16="http://schemas.microsoft.com/office/drawing/2014/main" id="{9EA4F3BA-8222-9E4E-82C8-C9DA201F631D}"/>
                    </a:ext>
                  </a:extLst>
                </p14:cNvPr>
                <p14:cNvContentPartPr/>
                <p14:nvPr/>
              </p14:nvContentPartPr>
              <p14:xfrm>
                <a:off x="8827286" y="3265543"/>
                <a:ext cx="4680" cy="78840"/>
              </p14:xfrm>
            </p:contentPart>
          </mc:Choice>
          <mc:Fallback xmlns="">
            <p:pic>
              <p:nvPicPr>
                <p:cNvPr id="53381" name="Ink 53380">
                  <a:extLst>
                    <a:ext uri="{FF2B5EF4-FFF2-40B4-BE49-F238E27FC236}">
                      <a16:creationId xmlns:a16="http://schemas.microsoft.com/office/drawing/2014/main" id="{9EA4F3BA-8222-9E4E-82C8-C9DA201F631D}"/>
                    </a:ext>
                  </a:extLst>
                </p:cNvPr>
                <p:cNvPicPr/>
                <p:nvPr/>
              </p:nvPicPr>
              <p:blipFill>
                <a:blip r:embed="rId286"/>
                <a:stretch>
                  <a:fillRect/>
                </a:stretch>
              </p:blipFill>
              <p:spPr>
                <a:xfrm>
                  <a:off x="8819726" y="3257983"/>
                  <a:ext cx="198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3382" name="Ink 53381">
                  <a:extLst>
                    <a:ext uri="{FF2B5EF4-FFF2-40B4-BE49-F238E27FC236}">
                      <a16:creationId xmlns:a16="http://schemas.microsoft.com/office/drawing/2014/main" id="{93B181B8-0816-374F-A9C2-D9AA4033205E}"/>
                    </a:ext>
                  </a:extLst>
                </p14:cNvPr>
                <p14:cNvContentPartPr/>
                <p14:nvPr/>
              </p14:nvContentPartPr>
              <p14:xfrm>
                <a:off x="8836646" y="3216943"/>
                <a:ext cx="6120" cy="6120"/>
              </p14:xfrm>
            </p:contentPart>
          </mc:Choice>
          <mc:Fallback xmlns="">
            <p:pic>
              <p:nvPicPr>
                <p:cNvPr id="53382" name="Ink 53381">
                  <a:extLst>
                    <a:ext uri="{FF2B5EF4-FFF2-40B4-BE49-F238E27FC236}">
                      <a16:creationId xmlns:a16="http://schemas.microsoft.com/office/drawing/2014/main" id="{93B181B8-0816-374F-A9C2-D9AA4033205E}"/>
                    </a:ext>
                  </a:extLst>
                </p:cNvPr>
                <p:cNvPicPr/>
                <p:nvPr/>
              </p:nvPicPr>
              <p:blipFill>
                <a:blip r:embed="rId288"/>
                <a:stretch>
                  <a:fillRect/>
                </a:stretch>
              </p:blipFill>
              <p:spPr>
                <a:xfrm>
                  <a:off x="8829446" y="3209383"/>
                  <a:ext cx="21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53383" name="Ink 53382">
                  <a:extLst>
                    <a:ext uri="{FF2B5EF4-FFF2-40B4-BE49-F238E27FC236}">
                      <a16:creationId xmlns:a16="http://schemas.microsoft.com/office/drawing/2014/main" id="{DD602699-60FC-ED44-8426-C050671CFC47}"/>
                    </a:ext>
                  </a:extLst>
                </p14:cNvPr>
                <p14:cNvContentPartPr/>
                <p14:nvPr/>
              </p14:nvContentPartPr>
              <p14:xfrm>
                <a:off x="8884166" y="3229543"/>
                <a:ext cx="60840" cy="85680"/>
              </p14:xfrm>
            </p:contentPart>
          </mc:Choice>
          <mc:Fallback xmlns="">
            <p:pic>
              <p:nvPicPr>
                <p:cNvPr id="53383" name="Ink 53382">
                  <a:extLst>
                    <a:ext uri="{FF2B5EF4-FFF2-40B4-BE49-F238E27FC236}">
                      <a16:creationId xmlns:a16="http://schemas.microsoft.com/office/drawing/2014/main" id="{DD602699-60FC-ED44-8426-C050671CFC47}"/>
                    </a:ext>
                  </a:extLst>
                </p:cNvPr>
                <p:cNvPicPr/>
                <p:nvPr/>
              </p:nvPicPr>
              <p:blipFill>
                <a:blip r:embed="rId290"/>
                <a:stretch>
                  <a:fillRect/>
                </a:stretch>
              </p:blipFill>
              <p:spPr>
                <a:xfrm>
                  <a:off x="8876966" y="3222343"/>
                  <a:ext cx="75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53384" name="Ink 53383">
                  <a:extLst>
                    <a:ext uri="{FF2B5EF4-FFF2-40B4-BE49-F238E27FC236}">
                      <a16:creationId xmlns:a16="http://schemas.microsoft.com/office/drawing/2014/main" id="{31E8E6E7-AC15-7645-9B32-A5B34BE4F455}"/>
                    </a:ext>
                  </a:extLst>
                </p14:cNvPr>
                <p14:cNvContentPartPr/>
                <p14:nvPr/>
              </p14:nvContentPartPr>
              <p14:xfrm>
                <a:off x="8967326" y="3195703"/>
                <a:ext cx="96120" cy="131040"/>
              </p14:xfrm>
            </p:contentPart>
          </mc:Choice>
          <mc:Fallback xmlns="">
            <p:pic>
              <p:nvPicPr>
                <p:cNvPr id="53384" name="Ink 53383">
                  <a:extLst>
                    <a:ext uri="{FF2B5EF4-FFF2-40B4-BE49-F238E27FC236}">
                      <a16:creationId xmlns:a16="http://schemas.microsoft.com/office/drawing/2014/main" id="{31E8E6E7-AC15-7645-9B32-A5B34BE4F455}"/>
                    </a:ext>
                  </a:extLst>
                </p:cNvPr>
                <p:cNvPicPr/>
                <p:nvPr/>
              </p:nvPicPr>
              <p:blipFill>
                <a:blip r:embed="rId292"/>
                <a:stretch>
                  <a:fillRect/>
                </a:stretch>
              </p:blipFill>
              <p:spPr>
                <a:xfrm>
                  <a:off x="8959766" y="3188143"/>
                  <a:ext cx="111240" cy="146160"/>
                </a:xfrm>
                <a:prstGeom prst="rect">
                  <a:avLst/>
                </a:prstGeom>
              </p:spPr>
            </p:pic>
          </mc:Fallback>
        </mc:AlternateContent>
      </p:grpSp>
      <p:grpSp>
        <p:nvGrpSpPr>
          <p:cNvPr id="53390" name="Group 53389">
            <a:extLst>
              <a:ext uri="{FF2B5EF4-FFF2-40B4-BE49-F238E27FC236}">
                <a16:creationId xmlns:a16="http://schemas.microsoft.com/office/drawing/2014/main" id="{0574C2BA-642F-1846-9D3C-7897653FA2C9}"/>
              </a:ext>
            </a:extLst>
          </p:cNvPr>
          <p:cNvGrpSpPr/>
          <p:nvPr/>
        </p:nvGrpSpPr>
        <p:grpSpPr>
          <a:xfrm>
            <a:off x="7464326" y="2086183"/>
            <a:ext cx="1607400" cy="657360"/>
            <a:chOff x="7464326" y="2086183"/>
            <a:chExt cx="1607400" cy="657360"/>
          </a:xfrm>
        </p:grpSpPr>
        <mc:AlternateContent xmlns:mc="http://schemas.openxmlformats.org/markup-compatibility/2006" xmlns:p14="http://schemas.microsoft.com/office/powerpoint/2010/main">
          <mc:Choice Requires="p14">
            <p:contentPart p14:bwMode="auto" r:id="rId293">
              <p14:nvContentPartPr>
                <p14:cNvPr id="53342" name="Ink 53341">
                  <a:extLst>
                    <a:ext uri="{FF2B5EF4-FFF2-40B4-BE49-F238E27FC236}">
                      <a16:creationId xmlns:a16="http://schemas.microsoft.com/office/drawing/2014/main" id="{225655FA-1776-AC4D-B60D-8DEECF741B3A}"/>
                    </a:ext>
                  </a:extLst>
                </p14:cNvPr>
                <p14:cNvContentPartPr/>
                <p14:nvPr/>
              </p14:nvContentPartPr>
              <p14:xfrm>
                <a:off x="7901366" y="2213623"/>
                <a:ext cx="8280" cy="154440"/>
              </p14:xfrm>
            </p:contentPart>
          </mc:Choice>
          <mc:Fallback xmlns="">
            <p:pic>
              <p:nvPicPr>
                <p:cNvPr id="53342" name="Ink 53341">
                  <a:extLst>
                    <a:ext uri="{FF2B5EF4-FFF2-40B4-BE49-F238E27FC236}">
                      <a16:creationId xmlns:a16="http://schemas.microsoft.com/office/drawing/2014/main" id="{225655FA-1776-AC4D-B60D-8DEECF741B3A}"/>
                    </a:ext>
                  </a:extLst>
                </p:cNvPr>
                <p:cNvPicPr/>
                <p:nvPr/>
              </p:nvPicPr>
              <p:blipFill>
                <a:blip r:embed="rId294"/>
                <a:stretch>
                  <a:fillRect/>
                </a:stretch>
              </p:blipFill>
              <p:spPr>
                <a:xfrm>
                  <a:off x="7893806" y="2206063"/>
                  <a:ext cx="23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53343" name="Ink 53342">
                  <a:extLst>
                    <a:ext uri="{FF2B5EF4-FFF2-40B4-BE49-F238E27FC236}">
                      <a16:creationId xmlns:a16="http://schemas.microsoft.com/office/drawing/2014/main" id="{30B26CC4-F243-F645-8FD5-65C9706A867E}"/>
                    </a:ext>
                  </a:extLst>
                </p14:cNvPr>
                <p14:cNvContentPartPr/>
                <p14:nvPr/>
              </p14:nvContentPartPr>
              <p14:xfrm>
                <a:off x="7802006" y="2152423"/>
                <a:ext cx="220320" cy="189360"/>
              </p14:xfrm>
            </p:contentPart>
          </mc:Choice>
          <mc:Fallback xmlns="">
            <p:pic>
              <p:nvPicPr>
                <p:cNvPr id="53343" name="Ink 53342">
                  <a:extLst>
                    <a:ext uri="{FF2B5EF4-FFF2-40B4-BE49-F238E27FC236}">
                      <a16:creationId xmlns:a16="http://schemas.microsoft.com/office/drawing/2014/main" id="{30B26CC4-F243-F645-8FD5-65C9706A867E}"/>
                    </a:ext>
                  </a:extLst>
                </p:cNvPr>
                <p:cNvPicPr/>
                <p:nvPr/>
              </p:nvPicPr>
              <p:blipFill>
                <a:blip r:embed="rId296"/>
                <a:stretch>
                  <a:fillRect/>
                </a:stretch>
              </p:blipFill>
              <p:spPr>
                <a:xfrm>
                  <a:off x="7794446" y="2144863"/>
                  <a:ext cx="2354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53344" name="Ink 53343">
                  <a:extLst>
                    <a:ext uri="{FF2B5EF4-FFF2-40B4-BE49-F238E27FC236}">
                      <a16:creationId xmlns:a16="http://schemas.microsoft.com/office/drawing/2014/main" id="{676839D6-DD74-7E41-BE34-94E1C943FF4A}"/>
                    </a:ext>
                  </a:extLst>
                </p14:cNvPr>
                <p14:cNvContentPartPr/>
                <p14:nvPr/>
              </p14:nvContentPartPr>
              <p14:xfrm>
                <a:off x="8022686" y="2259703"/>
                <a:ext cx="11880" cy="108360"/>
              </p14:xfrm>
            </p:contentPart>
          </mc:Choice>
          <mc:Fallback xmlns="">
            <p:pic>
              <p:nvPicPr>
                <p:cNvPr id="53344" name="Ink 53343">
                  <a:extLst>
                    <a:ext uri="{FF2B5EF4-FFF2-40B4-BE49-F238E27FC236}">
                      <a16:creationId xmlns:a16="http://schemas.microsoft.com/office/drawing/2014/main" id="{676839D6-DD74-7E41-BE34-94E1C943FF4A}"/>
                    </a:ext>
                  </a:extLst>
                </p:cNvPr>
                <p:cNvPicPr/>
                <p:nvPr/>
              </p:nvPicPr>
              <p:blipFill>
                <a:blip r:embed="rId298"/>
                <a:stretch>
                  <a:fillRect/>
                </a:stretch>
              </p:blipFill>
              <p:spPr>
                <a:xfrm>
                  <a:off x="8015126" y="2252143"/>
                  <a:ext cx="27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53345" name="Ink 53344">
                  <a:extLst>
                    <a:ext uri="{FF2B5EF4-FFF2-40B4-BE49-F238E27FC236}">
                      <a16:creationId xmlns:a16="http://schemas.microsoft.com/office/drawing/2014/main" id="{6146B9B6-E951-9C41-999C-7024994907EB}"/>
                    </a:ext>
                  </a:extLst>
                </p14:cNvPr>
                <p14:cNvContentPartPr/>
                <p14:nvPr/>
              </p14:nvContentPartPr>
              <p14:xfrm>
                <a:off x="8047166" y="2170423"/>
                <a:ext cx="7560" cy="16920"/>
              </p14:xfrm>
            </p:contentPart>
          </mc:Choice>
          <mc:Fallback xmlns="">
            <p:pic>
              <p:nvPicPr>
                <p:cNvPr id="53345" name="Ink 53344">
                  <a:extLst>
                    <a:ext uri="{FF2B5EF4-FFF2-40B4-BE49-F238E27FC236}">
                      <a16:creationId xmlns:a16="http://schemas.microsoft.com/office/drawing/2014/main" id="{6146B9B6-E951-9C41-999C-7024994907EB}"/>
                    </a:ext>
                  </a:extLst>
                </p:cNvPr>
                <p:cNvPicPr/>
                <p:nvPr/>
              </p:nvPicPr>
              <p:blipFill>
                <a:blip r:embed="rId300"/>
                <a:stretch>
                  <a:fillRect/>
                </a:stretch>
              </p:blipFill>
              <p:spPr>
                <a:xfrm>
                  <a:off x="8039606" y="2162863"/>
                  <a:ext cx="22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53346" name="Ink 53345">
                  <a:extLst>
                    <a:ext uri="{FF2B5EF4-FFF2-40B4-BE49-F238E27FC236}">
                      <a16:creationId xmlns:a16="http://schemas.microsoft.com/office/drawing/2014/main" id="{721B12E4-CB2E-3C4E-BA83-C0C7BFE3EA91}"/>
                    </a:ext>
                  </a:extLst>
                </p14:cNvPr>
                <p14:cNvContentPartPr/>
                <p14:nvPr/>
              </p14:nvContentPartPr>
              <p14:xfrm>
                <a:off x="8085686" y="2267623"/>
                <a:ext cx="93240" cy="209160"/>
              </p14:xfrm>
            </p:contentPart>
          </mc:Choice>
          <mc:Fallback xmlns="">
            <p:pic>
              <p:nvPicPr>
                <p:cNvPr id="53346" name="Ink 53345">
                  <a:extLst>
                    <a:ext uri="{FF2B5EF4-FFF2-40B4-BE49-F238E27FC236}">
                      <a16:creationId xmlns:a16="http://schemas.microsoft.com/office/drawing/2014/main" id="{721B12E4-CB2E-3C4E-BA83-C0C7BFE3EA91}"/>
                    </a:ext>
                  </a:extLst>
                </p:cNvPr>
                <p:cNvPicPr/>
                <p:nvPr/>
              </p:nvPicPr>
              <p:blipFill>
                <a:blip r:embed="rId302"/>
                <a:stretch>
                  <a:fillRect/>
                </a:stretch>
              </p:blipFill>
              <p:spPr>
                <a:xfrm>
                  <a:off x="8078126" y="2260063"/>
                  <a:ext cx="1083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3347" name="Ink 53346">
                  <a:extLst>
                    <a:ext uri="{FF2B5EF4-FFF2-40B4-BE49-F238E27FC236}">
                      <a16:creationId xmlns:a16="http://schemas.microsoft.com/office/drawing/2014/main" id="{274010B0-DB2D-8341-B261-111E9CFDD72C}"/>
                    </a:ext>
                  </a:extLst>
                </p14:cNvPr>
                <p14:cNvContentPartPr/>
                <p14:nvPr/>
              </p14:nvContentPartPr>
              <p14:xfrm>
                <a:off x="8220686" y="2264743"/>
                <a:ext cx="99720" cy="216720"/>
              </p14:xfrm>
            </p:contentPart>
          </mc:Choice>
          <mc:Fallback xmlns="">
            <p:pic>
              <p:nvPicPr>
                <p:cNvPr id="53347" name="Ink 53346">
                  <a:extLst>
                    <a:ext uri="{FF2B5EF4-FFF2-40B4-BE49-F238E27FC236}">
                      <a16:creationId xmlns:a16="http://schemas.microsoft.com/office/drawing/2014/main" id="{274010B0-DB2D-8341-B261-111E9CFDD72C}"/>
                    </a:ext>
                  </a:extLst>
                </p:cNvPr>
                <p:cNvPicPr/>
                <p:nvPr/>
              </p:nvPicPr>
              <p:blipFill>
                <a:blip r:embed="rId304"/>
                <a:stretch>
                  <a:fillRect/>
                </a:stretch>
              </p:blipFill>
              <p:spPr>
                <a:xfrm>
                  <a:off x="8213126" y="2257183"/>
                  <a:ext cx="1148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3348" name="Ink 53347">
                  <a:extLst>
                    <a:ext uri="{FF2B5EF4-FFF2-40B4-BE49-F238E27FC236}">
                      <a16:creationId xmlns:a16="http://schemas.microsoft.com/office/drawing/2014/main" id="{B52B6572-2369-E545-911E-F371D6668E71}"/>
                    </a:ext>
                  </a:extLst>
                </p14:cNvPr>
                <p14:cNvContentPartPr/>
                <p14:nvPr/>
              </p14:nvContentPartPr>
              <p14:xfrm>
                <a:off x="8343446" y="2267623"/>
                <a:ext cx="73800" cy="92520"/>
              </p14:xfrm>
            </p:contentPart>
          </mc:Choice>
          <mc:Fallback xmlns="">
            <p:pic>
              <p:nvPicPr>
                <p:cNvPr id="53348" name="Ink 53347">
                  <a:extLst>
                    <a:ext uri="{FF2B5EF4-FFF2-40B4-BE49-F238E27FC236}">
                      <a16:creationId xmlns:a16="http://schemas.microsoft.com/office/drawing/2014/main" id="{B52B6572-2369-E545-911E-F371D6668E71}"/>
                    </a:ext>
                  </a:extLst>
                </p:cNvPr>
                <p:cNvPicPr/>
                <p:nvPr/>
              </p:nvPicPr>
              <p:blipFill>
                <a:blip r:embed="rId306"/>
                <a:stretch>
                  <a:fillRect/>
                </a:stretch>
              </p:blipFill>
              <p:spPr>
                <a:xfrm>
                  <a:off x="8335886" y="2260063"/>
                  <a:ext cx="885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3349" name="Ink 53348">
                  <a:extLst>
                    <a:ext uri="{FF2B5EF4-FFF2-40B4-BE49-F238E27FC236}">
                      <a16:creationId xmlns:a16="http://schemas.microsoft.com/office/drawing/2014/main" id="{B0B74DEC-97D2-634A-99BF-428878EE71D9}"/>
                    </a:ext>
                  </a:extLst>
                </p14:cNvPr>
                <p14:cNvContentPartPr/>
                <p14:nvPr/>
              </p14:nvContentPartPr>
              <p14:xfrm>
                <a:off x="8442086" y="2264743"/>
                <a:ext cx="69480" cy="78480"/>
              </p14:xfrm>
            </p:contentPart>
          </mc:Choice>
          <mc:Fallback xmlns="">
            <p:pic>
              <p:nvPicPr>
                <p:cNvPr id="53349" name="Ink 53348">
                  <a:extLst>
                    <a:ext uri="{FF2B5EF4-FFF2-40B4-BE49-F238E27FC236}">
                      <a16:creationId xmlns:a16="http://schemas.microsoft.com/office/drawing/2014/main" id="{B0B74DEC-97D2-634A-99BF-428878EE71D9}"/>
                    </a:ext>
                  </a:extLst>
                </p:cNvPr>
                <p:cNvPicPr/>
                <p:nvPr/>
              </p:nvPicPr>
              <p:blipFill>
                <a:blip r:embed="rId308"/>
                <a:stretch>
                  <a:fillRect/>
                </a:stretch>
              </p:blipFill>
              <p:spPr>
                <a:xfrm>
                  <a:off x="8434526" y="2257183"/>
                  <a:ext cx="84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53351" name="Ink 53350">
                  <a:extLst>
                    <a:ext uri="{FF2B5EF4-FFF2-40B4-BE49-F238E27FC236}">
                      <a16:creationId xmlns:a16="http://schemas.microsoft.com/office/drawing/2014/main" id="{6E3EE7E7-ACE2-D84F-9279-C1527DF7DBE7}"/>
                    </a:ext>
                  </a:extLst>
                </p14:cNvPr>
                <p14:cNvContentPartPr/>
                <p14:nvPr/>
              </p14:nvContentPartPr>
              <p14:xfrm>
                <a:off x="8582846" y="2172943"/>
                <a:ext cx="130320" cy="174240"/>
              </p14:xfrm>
            </p:contentPart>
          </mc:Choice>
          <mc:Fallback xmlns="">
            <p:pic>
              <p:nvPicPr>
                <p:cNvPr id="53351" name="Ink 53350">
                  <a:extLst>
                    <a:ext uri="{FF2B5EF4-FFF2-40B4-BE49-F238E27FC236}">
                      <a16:creationId xmlns:a16="http://schemas.microsoft.com/office/drawing/2014/main" id="{6E3EE7E7-ACE2-D84F-9279-C1527DF7DBE7}"/>
                    </a:ext>
                  </a:extLst>
                </p:cNvPr>
                <p:cNvPicPr/>
                <p:nvPr/>
              </p:nvPicPr>
              <p:blipFill>
                <a:blip r:embed="rId310"/>
                <a:stretch>
                  <a:fillRect/>
                </a:stretch>
              </p:blipFill>
              <p:spPr>
                <a:xfrm>
                  <a:off x="8575286" y="2165383"/>
                  <a:ext cx="1454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3352" name="Ink 53351">
                  <a:extLst>
                    <a:ext uri="{FF2B5EF4-FFF2-40B4-BE49-F238E27FC236}">
                      <a16:creationId xmlns:a16="http://schemas.microsoft.com/office/drawing/2014/main" id="{C363B8E4-8F21-C144-AAF4-154FAE745158}"/>
                    </a:ext>
                  </a:extLst>
                </p14:cNvPr>
                <p14:cNvContentPartPr/>
                <p14:nvPr/>
              </p14:nvContentPartPr>
              <p14:xfrm>
                <a:off x="8693006" y="2253943"/>
                <a:ext cx="70200" cy="69120"/>
              </p14:xfrm>
            </p:contentPart>
          </mc:Choice>
          <mc:Fallback xmlns="">
            <p:pic>
              <p:nvPicPr>
                <p:cNvPr id="53352" name="Ink 53351">
                  <a:extLst>
                    <a:ext uri="{FF2B5EF4-FFF2-40B4-BE49-F238E27FC236}">
                      <a16:creationId xmlns:a16="http://schemas.microsoft.com/office/drawing/2014/main" id="{C363B8E4-8F21-C144-AAF4-154FAE745158}"/>
                    </a:ext>
                  </a:extLst>
                </p:cNvPr>
                <p:cNvPicPr/>
                <p:nvPr/>
              </p:nvPicPr>
              <p:blipFill>
                <a:blip r:embed="rId312"/>
                <a:stretch>
                  <a:fillRect/>
                </a:stretch>
              </p:blipFill>
              <p:spPr>
                <a:xfrm>
                  <a:off x="8685446" y="2246383"/>
                  <a:ext cx="849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53353" name="Ink 53352">
                  <a:extLst>
                    <a:ext uri="{FF2B5EF4-FFF2-40B4-BE49-F238E27FC236}">
                      <a16:creationId xmlns:a16="http://schemas.microsoft.com/office/drawing/2014/main" id="{5FDCFA8B-29BC-4F45-A675-E47B1FB63E6E}"/>
                    </a:ext>
                  </a:extLst>
                </p14:cNvPr>
                <p14:cNvContentPartPr/>
                <p14:nvPr/>
              </p14:nvContentPartPr>
              <p14:xfrm>
                <a:off x="8817926" y="2234863"/>
                <a:ext cx="63000" cy="90360"/>
              </p14:xfrm>
            </p:contentPart>
          </mc:Choice>
          <mc:Fallback xmlns="">
            <p:pic>
              <p:nvPicPr>
                <p:cNvPr id="53353" name="Ink 53352">
                  <a:extLst>
                    <a:ext uri="{FF2B5EF4-FFF2-40B4-BE49-F238E27FC236}">
                      <a16:creationId xmlns:a16="http://schemas.microsoft.com/office/drawing/2014/main" id="{5FDCFA8B-29BC-4F45-A675-E47B1FB63E6E}"/>
                    </a:ext>
                  </a:extLst>
                </p:cNvPr>
                <p:cNvPicPr/>
                <p:nvPr/>
              </p:nvPicPr>
              <p:blipFill>
                <a:blip r:embed="rId314"/>
                <a:stretch>
                  <a:fillRect/>
                </a:stretch>
              </p:blipFill>
              <p:spPr>
                <a:xfrm>
                  <a:off x="8810366" y="2227303"/>
                  <a:ext cx="777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53354" name="Ink 53353">
                  <a:extLst>
                    <a:ext uri="{FF2B5EF4-FFF2-40B4-BE49-F238E27FC236}">
                      <a16:creationId xmlns:a16="http://schemas.microsoft.com/office/drawing/2014/main" id="{7C340DFB-E329-4C40-94BA-8171233BAA44}"/>
                    </a:ext>
                  </a:extLst>
                </p14:cNvPr>
                <p14:cNvContentPartPr/>
                <p14:nvPr/>
              </p14:nvContentPartPr>
              <p14:xfrm>
                <a:off x="8926286" y="2086183"/>
                <a:ext cx="76680" cy="228960"/>
              </p14:xfrm>
            </p:contentPart>
          </mc:Choice>
          <mc:Fallback xmlns="">
            <p:pic>
              <p:nvPicPr>
                <p:cNvPr id="53354" name="Ink 53353">
                  <a:extLst>
                    <a:ext uri="{FF2B5EF4-FFF2-40B4-BE49-F238E27FC236}">
                      <a16:creationId xmlns:a16="http://schemas.microsoft.com/office/drawing/2014/main" id="{7C340DFB-E329-4C40-94BA-8171233BAA44}"/>
                    </a:ext>
                  </a:extLst>
                </p:cNvPr>
                <p:cNvPicPr/>
                <p:nvPr/>
              </p:nvPicPr>
              <p:blipFill>
                <a:blip r:embed="rId316"/>
                <a:stretch>
                  <a:fillRect/>
                </a:stretch>
              </p:blipFill>
              <p:spPr>
                <a:xfrm>
                  <a:off x="8918726" y="2078623"/>
                  <a:ext cx="918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53355" name="Ink 53354">
                  <a:extLst>
                    <a:ext uri="{FF2B5EF4-FFF2-40B4-BE49-F238E27FC236}">
                      <a16:creationId xmlns:a16="http://schemas.microsoft.com/office/drawing/2014/main" id="{BB2678AD-732D-274A-8BD9-C6479FD7E89E}"/>
                    </a:ext>
                  </a:extLst>
                </p14:cNvPr>
                <p14:cNvContentPartPr/>
                <p14:nvPr/>
              </p14:nvContentPartPr>
              <p14:xfrm>
                <a:off x="9027806" y="2218303"/>
                <a:ext cx="43920" cy="99720"/>
              </p14:xfrm>
            </p:contentPart>
          </mc:Choice>
          <mc:Fallback xmlns="">
            <p:pic>
              <p:nvPicPr>
                <p:cNvPr id="53355" name="Ink 53354">
                  <a:extLst>
                    <a:ext uri="{FF2B5EF4-FFF2-40B4-BE49-F238E27FC236}">
                      <a16:creationId xmlns:a16="http://schemas.microsoft.com/office/drawing/2014/main" id="{BB2678AD-732D-274A-8BD9-C6479FD7E89E}"/>
                    </a:ext>
                  </a:extLst>
                </p:cNvPr>
                <p:cNvPicPr/>
                <p:nvPr/>
              </p:nvPicPr>
              <p:blipFill>
                <a:blip r:embed="rId318"/>
                <a:stretch>
                  <a:fillRect/>
                </a:stretch>
              </p:blipFill>
              <p:spPr>
                <a:xfrm>
                  <a:off x="9020246" y="2210743"/>
                  <a:ext cx="590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53357" name="Ink 53356">
                  <a:extLst>
                    <a:ext uri="{FF2B5EF4-FFF2-40B4-BE49-F238E27FC236}">
                      <a16:creationId xmlns:a16="http://schemas.microsoft.com/office/drawing/2014/main" id="{C727415A-C7A7-4740-8747-EFAC5DCAE5A4}"/>
                    </a:ext>
                  </a:extLst>
                </p14:cNvPr>
                <p14:cNvContentPartPr/>
                <p14:nvPr/>
              </p14:nvContentPartPr>
              <p14:xfrm>
                <a:off x="7507886" y="2301463"/>
                <a:ext cx="104040" cy="11160"/>
              </p14:xfrm>
            </p:contentPart>
          </mc:Choice>
          <mc:Fallback xmlns="">
            <p:pic>
              <p:nvPicPr>
                <p:cNvPr id="53357" name="Ink 53356">
                  <a:extLst>
                    <a:ext uri="{FF2B5EF4-FFF2-40B4-BE49-F238E27FC236}">
                      <a16:creationId xmlns:a16="http://schemas.microsoft.com/office/drawing/2014/main" id="{C727415A-C7A7-4740-8747-EFAC5DCAE5A4}"/>
                    </a:ext>
                  </a:extLst>
                </p:cNvPr>
                <p:cNvPicPr/>
                <p:nvPr/>
              </p:nvPicPr>
              <p:blipFill>
                <a:blip r:embed="rId320"/>
                <a:stretch>
                  <a:fillRect/>
                </a:stretch>
              </p:blipFill>
              <p:spPr>
                <a:xfrm>
                  <a:off x="7500326" y="2293903"/>
                  <a:ext cx="1191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53358" name="Ink 53357">
                  <a:extLst>
                    <a:ext uri="{FF2B5EF4-FFF2-40B4-BE49-F238E27FC236}">
                      <a16:creationId xmlns:a16="http://schemas.microsoft.com/office/drawing/2014/main" id="{55048F27-EDFD-D54E-8AF6-5FBC9C6EA8B0}"/>
                    </a:ext>
                  </a:extLst>
                </p14:cNvPr>
                <p14:cNvContentPartPr/>
                <p14:nvPr/>
              </p14:nvContentPartPr>
              <p14:xfrm>
                <a:off x="7464326" y="2663263"/>
                <a:ext cx="106920" cy="14040"/>
              </p14:xfrm>
            </p:contentPart>
          </mc:Choice>
          <mc:Fallback xmlns="">
            <p:pic>
              <p:nvPicPr>
                <p:cNvPr id="53358" name="Ink 53357">
                  <a:extLst>
                    <a:ext uri="{FF2B5EF4-FFF2-40B4-BE49-F238E27FC236}">
                      <a16:creationId xmlns:a16="http://schemas.microsoft.com/office/drawing/2014/main" id="{55048F27-EDFD-D54E-8AF6-5FBC9C6EA8B0}"/>
                    </a:ext>
                  </a:extLst>
                </p:cNvPr>
                <p:cNvPicPr/>
                <p:nvPr/>
              </p:nvPicPr>
              <p:blipFill>
                <a:blip r:embed="rId322"/>
                <a:stretch>
                  <a:fillRect/>
                </a:stretch>
              </p:blipFill>
              <p:spPr>
                <a:xfrm>
                  <a:off x="7457126" y="2655703"/>
                  <a:ext cx="122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53359" name="Ink 53358">
                  <a:extLst>
                    <a:ext uri="{FF2B5EF4-FFF2-40B4-BE49-F238E27FC236}">
                      <a16:creationId xmlns:a16="http://schemas.microsoft.com/office/drawing/2014/main" id="{9774E080-4661-3044-859C-57A2F3443FBD}"/>
                    </a:ext>
                  </a:extLst>
                </p14:cNvPr>
                <p14:cNvContentPartPr/>
                <p14:nvPr/>
              </p14:nvContentPartPr>
              <p14:xfrm>
                <a:off x="7764206" y="2639143"/>
                <a:ext cx="114120" cy="104400"/>
              </p14:xfrm>
            </p:contentPart>
          </mc:Choice>
          <mc:Fallback xmlns="">
            <p:pic>
              <p:nvPicPr>
                <p:cNvPr id="53359" name="Ink 53358">
                  <a:extLst>
                    <a:ext uri="{FF2B5EF4-FFF2-40B4-BE49-F238E27FC236}">
                      <a16:creationId xmlns:a16="http://schemas.microsoft.com/office/drawing/2014/main" id="{9774E080-4661-3044-859C-57A2F3443FBD}"/>
                    </a:ext>
                  </a:extLst>
                </p:cNvPr>
                <p:cNvPicPr/>
                <p:nvPr/>
              </p:nvPicPr>
              <p:blipFill>
                <a:blip r:embed="rId324"/>
                <a:stretch>
                  <a:fillRect/>
                </a:stretch>
              </p:blipFill>
              <p:spPr>
                <a:xfrm>
                  <a:off x="7756646" y="2631583"/>
                  <a:ext cx="129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53360" name="Ink 53359">
                  <a:extLst>
                    <a:ext uri="{FF2B5EF4-FFF2-40B4-BE49-F238E27FC236}">
                      <a16:creationId xmlns:a16="http://schemas.microsoft.com/office/drawing/2014/main" id="{88EF6829-41DF-3746-BD09-035ECAF11FF4}"/>
                    </a:ext>
                  </a:extLst>
                </p14:cNvPr>
                <p14:cNvContentPartPr/>
                <p14:nvPr/>
              </p14:nvContentPartPr>
              <p14:xfrm>
                <a:off x="7947086" y="2659663"/>
                <a:ext cx="11160" cy="76680"/>
              </p14:xfrm>
            </p:contentPart>
          </mc:Choice>
          <mc:Fallback xmlns="">
            <p:pic>
              <p:nvPicPr>
                <p:cNvPr id="53360" name="Ink 53359">
                  <a:extLst>
                    <a:ext uri="{FF2B5EF4-FFF2-40B4-BE49-F238E27FC236}">
                      <a16:creationId xmlns:a16="http://schemas.microsoft.com/office/drawing/2014/main" id="{88EF6829-41DF-3746-BD09-035ECAF11FF4}"/>
                    </a:ext>
                  </a:extLst>
                </p:cNvPr>
                <p:cNvPicPr/>
                <p:nvPr/>
              </p:nvPicPr>
              <p:blipFill>
                <a:blip r:embed="rId326"/>
                <a:stretch>
                  <a:fillRect/>
                </a:stretch>
              </p:blipFill>
              <p:spPr>
                <a:xfrm>
                  <a:off x="7939526" y="2652103"/>
                  <a:ext cx="262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53361" name="Ink 53360">
                  <a:extLst>
                    <a:ext uri="{FF2B5EF4-FFF2-40B4-BE49-F238E27FC236}">
                      <a16:creationId xmlns:a16="http://schemas.microsoft.com/office/drawing/2014/main" id="{C6E0F4C8-B87F-3E4B-A2A5-AE3E078D6FC6}"/>
                    </a:ext>
                  </a:extLst>
                </p14:cNvPr>
                <p14:cNvContentPartPr/>
                <p14:nvPr/>
              </p14:nvContentPartPr>
              <p14:xfrm>
                <a:off x="7955006" y="2579023"/>
                <a:ext cx="2520" cy="10440"/>
              </p14:xfrm>
            </p:contentPart>
          </mc:Choice>
          <mc:Fallback xmlns="">
            <p:pic>
              <p:nvPicPr>
                <p:cNvPr id="53361" name="Ink 53360">
                  <a:extLst>
                    <a:ext uri="{FF2B5EF4-FFF2-40B4-BE49-F238E27FC236}">
                      <a16:creationId xmlns:a16="http://schemas.microsoft.com/office/drawing/2014/main" id="{C6E0F4C8-B87F-3E4B-A2A5-AE3E078D6FC6}"/>
                    </a:ext>
                  </a:extLst>
                </p:cNvPr>
                <p:cNvPicPr/>
                <p:nvPr/>
              </p:nvPicPr>
              <p:blipFill>
                <a:blip r:embed="rId328"/>
                <a:stretch>
                  <a:fillRect/>
                </a:stretch>
              </p:blipFill>
              <p:spPr>
                <a:xfrm>
                  <a:off x="7947446" y="2571463"/>
                  <a:ext cx="17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53362" name="Ink 53361">
                  <a:extLst>
                    <a:ext uri="{FF2B5EF4-FFF2-40B4-BE49-F238E27FC236}">
                      <a16:creationId xmlns:a16="http://schemas.microsoft.com/office/drawing/2014/main" id="{DD23D228-38B4-E546-96BC-58A34C5014FE}"/>
                    </a:ext>
                  </a:extLst>
                </p14:cNvPr>
                <p14:cNvContentPartPr/>
                <p14:nvPr/>
              </p14:nvContentPartPr>
              <p14:xfrm>
                <a:off x="8036366" y="2669743"/>
                <a:ext cx="118080" cy="61920"/>
              </p14:xfrm>
            </p:contentPart>
          </mc:Choice>
          <mc:Fallback xmlns="">
            <p:pic>
              <p:nvPicPr>
                <p:cNvPr id="53362" name="Ink 53361">
                  <a:extLst>
                    <a:ext uri="{FF2B5EF4-FFF2-40B4-BE49-F238E27FC236}">
                      <a16:creationId xmlns:a16="http://schemas.microsoft.com/office/drawing/2014/main" id="{DD23D228-38B4-E546-96BC-58A34C5014FE}"/>
                    </a:ext>
                  </a:extLst>
                </p:cNvPr>
                <p:cNvPicPr/>
                <p:nvPr/>
              </p:nvPicPr>
              <p:blipFill>
                <a:blip r:embed="rId330"/>
                <a:stretch>
                  <a:fillRect/>
                </a:stretch>
              </p:blipFill>
              <p:spPr>
                <a:xfrm>
                  <a:off x="8028806" y="2662183"/>
                  <a:ext cx="1328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53363" name="Ink 53362">
                  <a:extLst>
                    <a:ext uri="{FF2B5EF4-FFF2-40B4-BE49-F238E27FC236}">
                      <a16:creationId xmlns:a16="http://schemas.microsoft.com/office/drawing/2014/main" id="{587EAD34-7115-C14F-BC10-F7B6A1F7DFF0}"/>
                    </a:ext>
                  </a:extLst>
                </p14:cNvPr>
                <p14:cNvContentPartPr/>
                <p14:nvPr/>
              </p14:nvContentPartPr>
              <p14:xfrm>
                <a:off x="8146526" y="2553463"/>
                <a:ext cx="29520" cy="152640"/>
              </p14:xfrm>
            </p:contentPart>
          </mc:Choice>
          <mc:Fallback xmlns="">
            <p:pic>
              <p:nvPicPr>
                <p:cNvPr id="53363" name="Ink 53362">
                  <a:extLst>
                    <a:ext uri="{FF2B5EF4-FFF2-40B4-BE49-F238E27FC236}">
                      <a16:creationId xmlns:a16="http://schemas.microsoft.com/office/drawing/2014/main" id="{587EAD34-7115-C14F-BC10-F7B6A1F7DFF0}"/>
                    </a:ext>
                  </a:extLst>
                </p:cNvPr>
                <p:cNvPicPr/>
                <p:nvPr/>
              </p:nvPicPr>
              <p:blipFill>
                <a:blip r:embed="rId332"/>
                <a:stretch>
                  <a:fillRect/>
                </a:stretch>
              </p:blipFill>
              <p:spPr>
                <a:xfrm>
                  <a:off x="8138966" y="2545903"/>
                  <a:ext cx="44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53364" name="Ink 53363">
                  <a:extLst>
                    <a:ext uri="{FF2B5EF4-FFF2-40B4-BE49-F238E27FC236}">
                      <a16:creationId xmlns:a16="http://schemas.microsoft.com/office/drawing/2014/main" id="{FE53163F-5B9A-544A-98AE-D04864C4D4E4}"/>
                    </a:ext>
                  </a:extLst>
                </p14:cNvPr>
                <p14:cNvContentPartPr/>
                <p14:nvPr/>
              </p14:nvContentPartPr>
              <p14:xfrm>
                <a:off x="8220686" y="2625463"/>
                <a:ext cx="61200" cy="100440"/>
              </p14:xfrm>
            </p:contentPart>
          </mc:Choice>
          <mc:Fallback xmlns="">
            <p:pic>
              <p:nvPicPr>
                <p:cNvPr id="53364" name="Ink 53363">
                  <a:extLst>
                    <a:ext uri="{FF2B5EF4-FFF2-40B4-BE49-F238E27FC236}">
                      <a16:creationId xmlns:a16="http://schemas.microsoft.com/office/drawing/2014/main" id="{FE53163F-5B9A-544A-98AE-D04864C4D4E4}"/>
                    </a:ext>
                  </a:extLst>
                </p:cNvPr>
                <p:cNvPicPr/>
                <p:nvPr/>
              </p:nvPicPr>
              <p:blipFill>
                <a:blip r:embed="rId334"/>
                <a:stretch>
                  <a:fillRect/>
                </a:stretch>
              </p:blipFill>
              <p:spPr>
                <a:xfrm>
                  <a:off x="8213126" y="2617903"/>
                  <a:ext cx="763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53365" name="Ink 53364">
                  <a:extLst>
                    <a:ext uri="{FF2B5EF4-FFF2-40B4-BE49-F238E27FC236}">
                      <a16:creationId xmlns:a16="http://schemas.microsoft.com/office/drawing/2014/main" id="{DB917077-4E8D-5946-9DA1-84DC3B85A08A}"/>
                    </a:ext>
                  </a:extLst>
                </p14:cNvPr>
                <p14:cNvContentPartPr/>
                <p14:nvPr/>
              </p14:nvContentPartPr>
              <p14:xfrm>
                <a:off x="8316446" y="2630503"/>
                <a:ext cx="75960" cy="69480"/>
              </p14:xfrm>
            </p:contentPart>
          </mc:Choice>
          <mc:Fallback xmlns="">
            <p:pic>
              <p:nvPicPr>
                <p:cNvPr id="53365" name="Ink 53364">
                  <a:extLst>
                    <a:ext uri="{FF2B5EF4-FFF2-40B4-BE49-F238E27FC236}">
                      <a16:creationId xmlns:a16="http://schemas.microsoft.com/office/drawing/2014/main" id="{DB917077-4E8D-5946-9DA1-84DC3B85A08A}"/>
                    </a:ext>
                  </a:extLst>
                </p:cNvPr>
                <p:cNvPicPr/>
                <p:nvPr/>
              </p:nvPicPr>
              <p:blipFill>
                <a:blip r:embed="rId336"/>
                <a:stretch>
                  <a:fillRect/>
                </a:stretch>
              </p:blipFill>
              <p:spPr>
                <a:xfrm>
                  <a:off x="8308886" y="2622943"/>
                  <a:ext cx="907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53366" name="Ink 53365">
                  <a:extLst>
                    <a:ext uri="{FF2B5EF4-FFF2-40B4-BE49-F238E27FC236}">
                      <a16:creationId xmlns:a16="http://schemas.microsoft.com/office/drawing/2014/main" id="{787DAABF-E613-7F46-93B4-9FB61CE2D683}"/>
                    </a:ext>
                  </a:extLst>
                </p14:cNvPr>
                <p14:cNvContentPartPr/>
                <p14:nvPr/>
              </p14:nvContentPartPr>
              <p14:xfrm>
                <a:off x="8590766" y="2611783"/>
                <a:ext cx="73080" cy="98640"/>
              </p14:xfrm>
            </p:contentPart>
          </mc:Choice>
          <mc:Fallback xmlns="">
            <p:pic>
              <p:nvPicPr>
                <p:cNvPr id="53366" name="Ink 53365">
                  <a:extLst>
                    <a:ext uri="{FF2B5EF4-FFF2-40B4-BE49-F238E27FC236}">
                      <a16:creationId xmlns:a16="http://schemas.microsoft.com/office/drawing/2014/main" id="{787DAABF-E613-7F46-93B4-9FB61CE2D683}"/>
                    </a:ext>
                  </a:extLst>
                </p:cNvPr>
                <p:cNvPicPr/>
                <p:nvPr/>
              </p:nvPicPr>
              <p:blipFill>
                <a:blip r:embed="rId338"/>
                <a:stretch>
                  <a:fillRect/>
                </a:stretch>
              </p:blipFill>
              <p:spPr>
                <a:xfrm>
                  <a:off x="8583206" y="2604223"/>
                  <a:ext cx="878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53367" name="Ink 53366">
                  <a:extLst>
                    <a:ext uri="{FF2B5EF4-FFF2-40B4-BE49-F238E27FC236}">
                      <a16:creationId xmlns:a16="http://schemas.microsoft.com/office/drawing/2014/main" id="{F80C00A9-BA8F-A74F-9282-8CB95D8DB4A0}"/>
                    </a:ext>
                  </a:extLst>
                </p14:cNvPr>
                <p14:cNvContentPartPr/>
                <p14:nvPr/>
              </p14:nvContentPartPr>
              <p14:xfrm>
                <a:off x="8722166" y="2617543"/>
                <a:ext cx="66600" cy="98280"/>
              </p14:xfrm>
            </p:contentPart>
          </mc:Choice>
          <mc:Fallback xmlns="">
            <p:pic>
              <p:nvPicPr>
                <p:cNvPr id="53367" name="Ink 53366">
                  <a:extLst>
                    <a:ext uri="{FF2B5EF4-FFF2-40B4-BE49-F238E27FC236}">
                      <a16:creationId xmlns:a16="http://schemas.microsoft.com/office/drawing/2014/main" id="{F80C00A9-BA8F-A74F-9282-8CB95D8DB4A0}"/>
                    </a:ext>
                  </a:extLst>
                </p:cNvPr>
                <p:cNvPicPr/>
                <p:nvPr/>
              </p:nvPicPr>
              <p:blipFill>
                <a:blip r:embed="rId340"/>
                <a:stretch>
                  <a:fillRect/>
                </a:stretch>
              </p:blipFill>
              <p:spPr>
                <a:xfrm>
                  <a:off x="8714606" y="2609983"/>
                  <a:ext cx="817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53368" name="Ink 53367">
                  <a:extLst>
                    <a:ext uri="{FF2B5EF4-FFF2-40B4-BE49-F238E27FC236}">
                      <a16:creationId xmlns:a16="http://schemas.microsoft.com/office/drawing/2014/main" id="{CF54B936-8643-EA45-8F6F-F1604C9BB6C3}"/>
                    </a:ext>
                  </a:extLst>
                </p14:cNvPr>
                <p14:cNvContentPartPr/>
                <p14:nvPr/>
              </p14:nvContentPartPr>
              <p14:xfrm>
                <a:off x="8893526" y="2665423"/>
                <a:ext cx="4680" cy="15480"/>
              </p14:xfrm>
            </p:contentPart>
          </mc:Choice>
          <mc:Fallback xmlns="">
            <p:pic>
              <p:nvPicPr>
                <p:cNvPr id="53368" name="Ink 53367">
                  <a:extLst>
                    <a:ext uri="{FF2B5EF4-FFF2-40B4-BE49-F238E27FC236}">
                      <a16:creationId xmlns:a16="http://schemas.microsoft.com/office/drawing/2014/main" id="{CF54B936-8643-EA45-8F6F-F1604C9BB6C3}"/>
                    </a:ext>
                  </a:extLst>
                </p:cNvPr>
                <p:cNvPicPr/>
                <p:nvPr/>
              </p:nvPicPr>
              <p:blipFill>
                <a:blip r:embed="rId342"/>
                <a:stretch>
                  <a:fillRect/>
                </a:stretch>
              </p:blipFill>
              <p:spPr>
                <a:xfrm>
                  <a:off x="8885966" y="2657863"/>
                  <a:ext cx="19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53388" name="Ink 53387">
                  <a:extLst>
                    <a:ext uri="{FF2B5EF4-FFF2-40B4-BE49-F238E27FC236}">
                      <a16:creationId xmlns:a16="http://schemas.microsoft.com/office/drawing/2014/main" id="{21C93737-32B0-3740-8DB7-0FB7320151E6}"/>
                    </a:ext>
                  </a:extLst>
                </p14:cNvPr>
                <p14:cNvContentPartPr/>
                <p14:nvPr/>
              </p14:nvContentPartPr>
              <p14:xfrm>
                <a:off x="7566206" y="2271223"/>
                <a:ext cx="101880" cy="81000"/>
              </p14:xfrm>
            </p:contentPart>
          </mc:Choice>
          <mc:Fallback xmlns="">
            <p:pic>
              <p:nvPicPr>
                <p:cNvPr id="53388" name="Ink 53387">
                  <a:extLst>
                    <a:ext uri="{FF2B5EF4-FFF2-40B4-BE49-F238E27FC236}">
                      <a16:creationId xmlns:a16="http://schemas.microsoft.com/office/drawing/2014/main" id="{21C93737-32B0-3740-8DB7-0FB7320151E6}"/>
                    </a:ext>
                  </a:extLst>
                </p:cNvPr>
                <p:cNvPicPr/>
                <p:nvPr/>
              </p:nvPicPr>
              <p:blipFill>
                <a:blip r:embed="rId344"/>
                <a:stretch>
                  <a:fillRect/>
                </a:stretch>
              </p:blipFill>
              <p:spPr>
                <a:xfrm>
                  <a:off x="7558646" y="2263663"/>
                  <a:ext cx="117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53389" name="Ink 53388">
                  <a:extLst>
                    <a:ext uri="{FF2B5EF4-FFF2-40B4-BE49-F238E27FC236}">
                      <a16:creationId xmlns:a16="http://schemas.microsoft.com/office/drawing/2014/main" id="{E7558DDD-03F9-2541-A3BB-E9DCE76E0CC6}"/>
                    </a:ext>
                  </a:extLst>
                </p14:cNvPr>
                <p14:cNvContentPartPr/>
                <p14:nvPr/>
              </p14:nvContentPartPr>
              <p14:xfrm>
                <a:off x="7529126" y="2608183"/>
                <a:ext cx="110520" cy="128160"/>
              </p14:xfrm>
            </p:contentPart>
          </mc:Choice>
          <mc:Fallback xmlns="">
            <p:pic>
              <p:nvPicPr>
                <p:cNvPr id="53389" name="Ink 53388">
                  <a:extLst>
                    <a:ext uri="{FF2B5EF4-FFF2-40B4-BE49-F238E27FC236}">
                      <a16:creationId xmlns:a16="http://schemas.microsoft.com/office/drawing/2014/main" id="{E7558DDD-03F9-2541-A3BB-E9DCE76E0CC6}"/>
                    </a:ext>
                  </a:extLst>
                </p:cNvPr>
                <p:cNvPicPr/>
                <p:nvPr/>
              </p:nvPicPr>
              <p:blipFill>
                <a:blip r:embed="rId346"/>
                <a:stretch>
                  <a:fillRect/>
                </a:stretch>
              </p:blipFill>
              <p:spPr>
                <a:xfrm>
                  <a:off x="7521566" y="2600623"/>
                  <a:ext cx="125640" cy="14328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064FEC-3370-7540-AC42-369E20E577FB}"/>
              </a:ext>
            </a:extLst>
          </p:cNvPr>
          <p:cNvSpPr>
            <a:spLocks noGrp="1"/>
          </p:cNvSpPr>
          <p:nvPr>
            <p:ph type="ftr" sz="quarter" idx="11"/>
          </p:nvPr>
        </p:nvSpPr>
        <p:spPr/>
        <p:txBody>
          <a:bodyPr/>
          <a:lstStyle/>
          <a:p>
            <a:r>
              <a:rPr lang="en-US"/>
              <a:t>© 2016 Pearson Education, Inc., Hoboken, NJ. All rights reserved.</a:t>
            </a:r>
            <a:endParaRPr lang="en-US" dirty="0"/>
          </a:p>
        </p:txBody>
      </p:sp>
      <p:grpSp>
        <p:nvGrpSpPr>
          <p:cNvPr id="24" name="Group 23">
            <a:extLst>
              <a:ext uri="{FF2B5EF4-FFF2-40B4-BE49-F238E27FC236}">
                <a16:creationId xmlns:a16="http://schemas.microsoft.com/office/drawing/2014/main" id="{BC2E11A6-146F-2B40-864C-865A8E0A4964}"/>
              </a:ext>
            </a:extLst>
          </p:cNvPr>
          <p:cNvGrpSpPr/>
          <p:nvPr/>
        </p:nvGrpSpPr>
        <p:grpSpPr>
          <a:xfrm>
            <a:off x="496886" y="1513063"/>
            <a:ext cx="448920" cy="278280"/>
            <a:chOff x="496886" y="1513063"/>
            <a:chExt cx="448920" cy="278280"/>
          </a:xfrm>
        </p:grpSpPr>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79C42D69-3D06-2141-A586-1A7EBAE14F03}"/>
                    </a:ext>
                  </a:extLst>
                </p14:cNvPr>
                <p14:cNvContentPartPr/>
                <p14:nvPr/>
              </p14:nvContentPartPr>
              <p14:xfrm>
                <a:off x="685526" y="1553023"/>
                <a:ext cx="53280" cy="160560"/>
              </p14:xfrm>
            </p:contentPart>
          </mc:Choice>
          <mc:Fallback xmlns="">
            <p:pic>
              <p:nvPicPr>
                <p:cNvPr id="16" name="Ink 15">
                  <a:extLst>
                    <a:ext uri="{FF2B5EF4-FFF2-40B4-BE49-F238E27FC236}">
                      <a16:creationId xmlns:a16="http://schemas.microsoft.com/office/drawing/2014/main" id="{79C42D69-3D06-2141-A586-1A7EBAE14F03}"/>
                    </a:ext>
                  </a:extLst>
                </p:cNvPr>
                <p:cNvPicPr/>
                <p:nvPr/>
              </p:nvPicPr>
              <p:blipFill>
                <a:blip r:embed="rId4"/>
                <a:stretch>
                  <a:fillRect/>
                </a:stretch>
              </p:blipFill>
              <p:spPr>
                <a:xfrm>
                  <a:off x="677966" y="1545463"/>
                  <a:ext cx="68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5AB85EE3-8F59-0745-9221-EB674B7E94A9}"/>
                    </a:ext>
                  </a:extLst>
                </p14:cNvPr>
                <p14:cNvContentPartPr/>
                <p14:nvPr/>
              </p14:nvContentPartPr>
              <p14:xfrm>
                <a:off x="689126" y="1716103"/>
                <a:ext cx="146880" cy="35280"/>
              </p14:xfrm>
            </p:contentPart>
          </mc:Choice>
          <mc:Fallback xmlns="">
            <p:pic>
              <p:nvPicPr>
                <p:cNvPr id="17" name="Ink 16">
                  <a:extLst>
                    <a:ext uri="{FF2B5EF4-FFF2-40B4-BE49-F238E27FC236}">
                      <a16:creationId xmlns:a16="http://schemas.microsoft.com/office/drawing/2014/main" id="{5AB85EE3-8F59-0745-9221-EB674B7E94A9}"/>
                    </a:ext>
                  </a:extLst>
                </p:cNvPr>
                <p:cNvPicPr/>
                <p:nvPr/>
              </p:nvPicPr>
              <p:blipFill>
                <a:blip r:embed="rId6"/>
                <a:stretch>
                  <a:fillRect/>
                </a:stretch>
              </p:blipFill>
              <p:spPr>
                <a:xfrm>
                  <a:off x="681566" y="1708543"/>
                  <a:ext cx="162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BD68F493-CEB9-2748-B716-394E8A5E89C7}"/>
                    </a:ext>
                  </a:extLst>
                </p14:cNvPr>
                <p14:cNvContentPartPr/>
                <p14:nvPr/>
              </p14:nvContentPartPr>
              <p14:xfrm>
                <a:off x="496886" y="1626463"/>
                <a:ext cx="46800" cy="164880"/>
              </p14:xfrm>
            </p:contentPart>
          </mc:Choice>
          <mc:Fallback xmlns="">
            <p:pic>
              <p:nvPicPr>
                <p:cNvPr id="18" name="Ink 17">
                  <a:extLst>
                    <a:ext uri="{FF2B5EF4-FFF2-40B4-BE49-F238E27FC236}">
                      <a16:creationId xmlns:a16="http://schemas.microsoft.com/office/drawing/2014/main" id="{BD68F493-CEB9-2748-B716-394E8A5E89C7}"/>
                    </a:ext>
                  </a:extLst>
                </p:cNvPr>
                <p:cNvPicPr/>
                <p:nvPr/>
              </p:nvPicPr>
              <p:blipFill>
                <a:blip r:embed="rId8"/>
                <a:stretch>
                  <a:fillRect/>
                </a:stretch>
              </p:blipFill>
              <p:spPr>
                <a:xfrm>
                  <a:off x="489326" y="1618903"/>
                  <a:ext cx="619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E82D2D37-9581-434D-84DA-E1A92FB45BBA}"/>
                    </a:ext>
                  </a:extLst>
                </p14:cNvPr>
                <p14:cNvContentPartPr/>
                <p14:nvPr/>
              </p14:nvContentPartPr>
              <p14:xfrm>
                <a:off x="507686" y="1604143"/>
                <a:ext cx="103320" cy="143280"/>
              </p14:xfrm>
            </p:contentPart>
          </mc:Choice>
          <mc:Fallback xmlns="">
            <p:pic>
              <p:nvPicPr>
                <p:cNvPr id="19" name="Ink 18">
                  <a:extLst>
                    <a:ext uri="{FF2B5EF4-FFF2-40B4-BE49-F238E27FC236}">
                      <a16:creationId xmlns:a16="http://schemas.microsoft.com/office/drawing/2014/main" id="{E82D2D37-9581-434D-84DA-E1A92FB45BBA}"/>
                    </a:ext>
                  </a:extLst>
                </p:cNvPr>
                <p:cNvPicPr/>
                <p:nvPr/>
              </p:nvPicPr>
              <p:blipFill>
                <a:blip r:embed="rId10"/>
                <a:stretch>
                  <a:fillRect/>
                </a:stretch>
              </p:blipFill>
              <p:spPr>
                <a:xfrm>
                  <a:off x="500126" y="1596583"/>
                  <a:ext cx="118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F93C6BF4-F688-174B-B9F6-B10E3FE33377}"/>
                    </a:ext>
                  </a:extLst>
                </p14:cNvPr>
                <p14:cNvContentPartPr/>
                <p14:nvPr/>
              </p14:nvContentPartPr>
              <p14:xfrm>
                <a:off x="499046" y="1702423"/>
                <a:ext cx="106920" cy="43200"/>
              </p14:xfrm>
            </p:contentPart>
          </mc:Choice>
          <mc:Fallback xmlns="">
            <p:pic>
              <p:nvPicPr>
                <p:cNvPr id="20" name="Ink 19">
                  <a:extLst>
                    <a:ext uri="{FF2B5EF4-FFF2-40B4-BE49-F238E27FC236}">
                      <a16:creationId xmlns:a16="http://schemas.microsoft.com/office/drawing/2014/main" id="{F93C6BF4-F688-174B-B9F6-B10E3FE33377}"/>
                    </a:ext>
                  </a:extLst>
                </p:cNvPr>
                <p:cNvPicPr/>
                <p:nvPr/>
              </p:nvPicPr>
              <p:blipFill>
                <a:blip r:embed="rId12"/>
                <a:stretch>
                  <a:fillRect/>
                </a:stretch>
              </p:blipFill>
              <p:spPr>
                <a:xfrm>
                  <a:off x="491486" y="1694863"/>
                  <a:ext cx="122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6ABA737D-D063-7244-8969-B11BFF0A6A78}"/>
                    </a:ext>
                  </a:extLst>
                </p14:cNvPr>
                <p14:cNvContentPartPr/>
                <p14:nvPr/>
              </p14:nvContentPartPr>
              <p14:xfrm>
                <a:off x="906926" y="1513063"/>
                <a:ext cx="21240" cy="56160"/>
              </p14:xfrm>
            </p:contentPart>
          </mc:Choice>
          <mc:Fallback xmlns="">
            <p:pic>
              <p:nvPicPr>
                <p:cNvPr id="22" name="Ink 21">
                  <a:extLst>
                    <a:ext uri="{FF2B5EF4-FFF2-40B4-BE49-F238E27FC236}">
                      <a16:creationId xmlns:a16="http://schemas.microsoft.com/office/drawing/2014/main" id="{6ABA737D-D063-7244-8969-B11BFF0A6A78}"/>
                    </a:ext>
                  </a:extLst>
                </p:cNvPr>
                <p:cNvPicPr/>
                <p:nvPr/>
              </p:nvPicPr>
              <p:blipFill>
                <a:blip r:embed="rId14"/>
                <a:stretch>
                  <a:fillRect/>
                </a:stretch>
              </p:blipFill>
              <p:spPr>
                <a:xfrm>
                  <a:off x="899366" y="1505503"/>
                  <a:ext cx="363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F2688F44-4C95-404C-B598-B67B4F538818}"/>
                    </a:ext>
                  </a:extLst>
                </p14:cNvPr>
                <p14:cNvContentPartPr/>
                <p14:nvPr/>
              </p14:nvContentPartPr>
              <p14:xfrm>
                <a:off x="933206" y="1667143"/>
                <a:ext cx="12600" cy="24840"/>
              </p14:xfrm>
            </p:contentPart>
          </mc:Choice>
          <mc:Fallback xmlns="">
            <p:pic>
              <p:nvPicPr>
                <p:cNvPr id="23" name="Ink 22">
                  <a:extLst>
                    <a:ext uri="{FF2B5EF4-FFF2-40B4-BE49-F238E27FC236}">
                      <a16:creationId xmlns:a16="http://schemas.microsoft.com/office/drawing/2014/main" id="{F2688F44-4C95-404C-B598-B67B4F538818}"/>
                    </a:ext>
                  </a:extLst>
                </p:cNvPr>
                <p:cNvPicPr/>
                <p:nvPr/>
              </p:nvPicPr>
              <p:blipFill>
                <a:blip r:embed="rId16"/>
                <a:stretch>
                  <a:fillRect/>
                </a:stretch>
              </p:blipFill>
              <p:spPr>
                <a:xfrm>
                  <a:off x="925646" y="1659583"/>
                  <a:ext cx="27720" cy="39960"/>
                </a:xfrm>
                <a:prstGeom prst="rect">
                  <a:avLst/>
                </a:prstGeom>
              </p:spPr>
            </p:pic>
          </mc:Fallback>
        </mc:AlternateContent>
      </p:grpSp>
      <p:grpSp>
        <p:nvGrpSpPr>
          <p:cNvPr id="31" name="Group 30">
            <a:extLst>
              <a:ext uri="{FF2B5EF4-FFF2-40B4-BE49-F238E27FC236}">
                <a16:creationId xmlns:a16="http://schemas.microsoft.com/office/drawing/2014/main" id="{DB7E2C92-422C-F040-AEF6-7C12373DB14A}"/>
              </a:ext>
            </a:extLst>
          </p:cNvPr>
          <p:cNvGrpSpPr/>
          <p:nvPr/>
        </p:nvGrpSpPr>
        <p:grpSpPr>
          <a:xfrm>
            <a:off x="606326" y="3427903"/>
            <a:ext cx="408960" cy="285120"/>
            <a:chOff x="606326" y="3427903"/>
            <a:chExt cx="408960" cy="285120"/>
          </a:xfrm>
        </p:grpSpPr>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B3090249-AFF5-6547-A75F-C7BDD9F3B745}"/>
                    </a:ext>
                  </a:extLst>
                </p14:cNvPr>
                <p14:cNvContentPartPr/>
                <p14:nvPr/>
              </p14:nvContentPartPr>
              <p14:xfrm>
                <a:off x="606326" y="3533383"/>
                <a:ext cx="24480" cy="179640"/>
              </p14:xfrm>
            </p:contentPart>
          </mc:Choice>
          <mc:Fallback xmlns="">
            <p:pic>
              <p:nvPicPr>
                <p:cNvPr id="25" name="Ink 24">
                  <a:extLst>
                    <a:ext uri="{FF2B5EF4-FFF2-40B4-BE49-F238E27FC236}">
                      <a16:creationId xmlns:a16="http://schemas.microsoft.com/office/drawing/2014/main" id="{B3090249-AFF5-6547-A75F-C7BDD9F3B745}"/>
                    </a:ext>
                  </a:extLst>
                </p:cNvPr>
                <p:cNvPicPr/>
                <p:nvPr/>
              </p:nvPicPr>
              <p:blipFill>
                <a:blip r:embed="rId18"/>
                <a:stretch>
                  <a:fillRect/>
                </a:stretch>
              </p:blipFill>
              <p:spPr>
                <a:xfrm>
                  <a:off x="599126" y="3525823"/>
                  <a:ext cx="39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D39C6196-88CB-444D-80D9-77F37CB810F3}"/>
                    </a:ext>
                  </a:extLst>
                </p14:cNvPr>
                <p14:cNvContentPartPr/>
                <p14:nvPr/>
              </p14:nvContentPartPr>
              <p14:xfrm>
                <a:off x="616046" y="3431143"/>
                <a:ext cx="119520" cy="250560"/>
              </p14:xfrm>
            </p:contentPart>
          </mc:Choice>
          <mc:Fallback xmlns="">
            <p:pic>
              <p:nvPicPr>
                <p:cNvPr id="26" name="Ink 25">
                  <a:extLst>
                    <a:ext uri="{FF2B5EF4-FFF2-40B4-BE49-F238E27FC236}">
                      <a16:creationId xmlns:a16="http://schemas.microsoft.com/office/drawing/2014/main" id="{D39C6196-88CB-444D-80D9-77F37CB810F3}"/>
                    </a:ext>
                  </a:extLst>
                </p:cNvPr>
                <p:cNvPicPr/>
                <p:nvPr/>
              </p:nvPicPr>
              <p:blipFill>
                <a:blip r:embed="rId20"/>
                <a:stretch>
                  <a:fillRect/>
                </a:stretch>
              </p:blipFill>
              <p:spPr>
                <a:xfrm>
                  <a:off x="608486" y="3423583"/>
                  <a:ext cx="1342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0C333A6B-DBBD-B049-B948-A3A2FEE23B32}"/>
                    </a:ext>
                  </a:extLst>
                </p14:cNvPr>
                <p14:cNvContentPartPr/>
                <p14:nvPr/>
              </p14:nvContentPartPr>
              <p14:xfrm>
                <a:off x="608486" y="3552103"/>
                <a:ext cx="88200" cy="33840"/>
              </p14:xfrm>
            </p:contentPart>
          </mc:Choice>
          <mc:Fallback xmlns="">
            <p:pic>
              <p:nvPicPr>
                <p:cNvPr id="27" name="Ink 26">
                  <a:extLst>
                    <a:ext uri="{FF2B5EF4-FFF2-40B4-BE49-F238E27FC236}">
                      <a16:creationId xmlns:a16="http://schemas.microsoft.com/office/drawing/2014/main" id="{0C333A6B-DBBD-B049-B948-A3A2FEE23B32}"/>
                    </a:ext>
                  </a:extLst>
                </p:cNvPr>
                <p:cNvPicPr/>
                <p:nvPr/>
              </p:nvPicPr>
              <p:blipFill>
                <a:blip r:embed="rId22"/>
                <a:stretch>
                  <a:fillRect/>
                </a:stretch>
              </p:blipFill>
              <p:spPr>
                <a:xfrm>
                  <a:off x="601286" y="3544543"/>
                  <a:ext cx="103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BCB3ED69-86CE-BD40-9555-2B676B00652F}"/>
                    </a:ext>
                  </a:extLst>
                </p14:cNvPr>
                <p14:cNvContentPartPr/>
                <p14:nvPr/>
              </p14:nvContentPartPr>
              <p14:xfrm>
                <a:off x="782726" y="3446263"/>
                <a:ext cx="117360" cy="212400"/>
              </p14:xfrm>
            </p:contentPart>
          </mc:Choice>
          <mc:Fallback xmlns="">
            <p:pic>
              <p:nvPicPr>
                <p:cNvPr id="28" name="Ink 27">
                  <a:extLst>
                    <a:ext uri="{FF2B5EF4-FFF2-40B4-BE49-F238E27FC236}">
                      <a16:creationId xmlns:a16="http://schemas.microsoft.com/office/drawing/2014/main" id="{BCB3ED69-86CE-BD40-9555-2B676B00652F}"/>
                    </a:ext>
                  </a:extLst>
                </p:cNvPr>
                <p:cNvPicPr/>
                <p:nvPr/>
              </p:nvPicPr>
              <p:blipFill>
                <a:blip r:embed="rId24"/>
                <a:stretch>
                  <a:fillRect/>
                </a:stretch>
              </p:blipFill>
              <p:spPr>
                <a:xfrm>
                  <a:off x="775166" y="3438703"/>
                  <a:ext cx="1321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F3C2493D-72EA-1944-8AB3-7E0482FE4269}"/>
                    </a:ext>
                  </a:extLst>
                </p14:cNvPr>
                <p14:cNvContentPartPr/>
                <p14:nvPr/>
              </p14:nvContentPartPr>
              <p14:xfrm>
                <a:off x="986126" y="3427903"/>
                <a:ext cx="4680" cy="12600"/>
              </p14:xfrm>
            </p:contentPart>
          </mc:Choice>
          <mc:Fallback xmlns="">
            <p:pic>
              <p:nvPicPr>
                <p:cNvPr id="29" name="Ink 28">
                  <a:extLst>
                    <a:ext uri="{FF2B5EF4-FFF2-40B4-BE49-F238E27FC236}">
                      <a16:creationId xmlns:a16="http://schemas.microsoft.com/office/drawing/2014/main" id="{F3C2493D-72EA-1944-8AB3-7E0482FE4269}"/>
                    </a:ext>
                  </a:extLst>
                </p:cNvPr>
                <p:cNvPicPr/>
                <p:nvPr/>
              </p:nvPicPr>
              <p:blipFill>
                <a:blip r:embed="rId26"/>
                <a:stretch>
                  <a:fillRect/>
                </a:stretch>
              </p:blipFill>
              <p:spPr>
                <a:xfrm>
                  <a:off x="978566" y="3420343"/>
                  <a:ext cx="19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EE62F727-2466-9947-BFE2-FB045BB58ED5}"/>
                    </a:ext>
                  </a:extLst>
                </p14:cNvPr>
                <p14:cNvContentPartPr/>
                <p14:nvPr/>
              </p14:nvContentPartPr>
              <p14:xfrm>
                <a:off x="1001246" y="3524023"/>
                <a:ext cx="14040" cy="26280"/>
              </p14:xfrm>
            </p:contentPart>
          </mc:Choice>
          <mc:Fallback xmlns="">
            <p:pic>
              <p:nvPicPr>
                <p:cNvPr id="30" name="Ink 29">
                  <a:extLst>
                    <a:ext uri="{FF2B5EF4-FFF2-40B4-BE49-F238E27FC236}">
                      <a16:creationId xmlns:a16="http://schemas.microsoft.com/office/drawing/2014/main" id="{EE62F727-2466-9947-BFE2-FB045BB58ED5}"/>
                    </a:ext>
                  </a:extLst>
                </p:cNvPr>
                <p:cNvPicPr/>
                <p:nvPr/>
              </p:nvPicPr>
              <p:blipFill>
                <a:blip r:embed="rId28"/>
                <a:stretch>
                  <a:fillRect/>
                </a:stretch>
              </p:blipFill>
              <p:spPr>
                <a:xfrm>
                  <a:off x="993686" y="3516823"/>
                  <a:ext cx="29160" cy="41400"/>
                </a:xfrm>
                <a:prstGeom prst="rect">
                  <a:avLst/>
                </a:prstGeom>
              </p:spPr>
            </p:pic>
          </mc:Fallback>
        </mc:AlternateContent>
      </p:grpSp>
      <p:grpSp>
        <p:nvGrpSpPr>
          <p:cNvPr id="40" name="Group 39">
            <a:extLst>
              <a:ext uri="{FF2B5EF4-FFF2-40B4-BE49-F238E27FC236}">
                <a16:creationId xmlns:a16="http://schemas.microsoft.com/office/drawing/2014/main" id="{F005840A-EDF6-8F4E-8620-FF066464A781}"/>
              </a:ext>
            </a:extLst>
          </p:cNvPr>
          <p:cNvGrpSpPr/>
          <p:nvPr/>
        </p:nvGrpSpPr>
        <p:grpSpPr>
          <a:xfrm>
            <a:off x="3836606" y="968743"/>
            <a:ext cx="1464120" cy="91080"/>
            <a:chOff x="3836606" y="968743"/>
            <a:chExt cx="1464120" cy="91080"/>
          </a:xfrm>
        </p:grpSpPr>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D82D28DD-56E6-0A44-93FA-FB258581233F}"/>
                    </a:ext>
                  </a:extLst>
                </p14:cNvPr>
                <p14:cNvContentPartPr/>
                <p14:nvPr/>
              </p14:nvContentPartPr>
              <p14:xfrm>
                <a:off x="3836606" y="1044703"/>
                <a:ext cx="101160" cy="15120"/>
              </p14:xfrm>
            </p:contentPart>
          </mc:Choice>
          <mc:Fallback xmlns="">
            <p:pic>
              <p:nvPicPr>
                <p:cNvPr id="32" name="Ink 31">
                  <a:extLst>
                    <a:ext uri="{FF2B5EF4-FFF2-40B4-BE49-F238E27FC236}">
                      <a16:creationId xmlns:a16="http://schemas.microsoft.com/office/drawing/2014/main" id="{D82D28DD-56E6-0A44-93FA-FB258581233F}"/>
                    </a:ext>
                  </a:extLst>
                </p:cNvPr>
                <p:cNvPicPr/>
                <p:nvPr/>
              </p:nvPicPr>
              <p:blipFill>
                <a:blip r:embed="rId30"/>
                <a:stretch>
                  <a:fillRect/>
                </a:stretch>
              </p:blipFill>
              <p:spPr>
                <a:xfrm>
                  <a:off x="3829046" y="1037143"/>
                  <a:ext cx="116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8C60612D-36DA-9049-93F4-F50C9E4F59A4}"/>
                    </a:ext>
                  </a:extLst>
                </p14:cNvPr>
                <p14:cNvContentPartPr/>
                <p14:nvPr/>
              </p14:nvContentPartPr>
              <p14:xfrm>
                <a:off x="4030286" y="1023103"/>
                <a:ext cx="96120" cy="360"/>
              </p14:xfrm>
            </p:contentPart>
          </mc:Choice>
          <mc:Fallback xmlns="">
            <p:pic>
              <p:nvPicPr>
                <p:cNvPr id="33" name="Ink 32">
                  <a:extLst>
                    <a:ext uri="{FF2B5EF4-FFF2-40B4-BE49-F238E27FC236}">
                      <a16:creationId xmlns:a16="http://schemas.microsoft.com/office/drawing/2014/main" id="{8C60612D-36DA-9049-93F4-F50C9E4F59A4}"/>
                    </a:ext>
                  </a:extLst>
                </p:cNvPr>
                <p:cNvPicPr/>
                <p:nvPr/>
              </p:nvPicPr>
              <p:blipFill>
                <a:blip r:embed="rId32"/>
                <a:stretch>
                  <a:fillRect/>
                </a:stretch>
              </p:blipFill>
              <p:spPr>
                <a:xfrm>
                  <a:off x="4022726" y="1015543"/>
                  <a:ext cx="1112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86ED730F-B02D-474C-BE6A-F803F60774AE}"/>
                    </a:ext>
                  </a:extLst>
                </p14:cNvPr>
                <p14:cNvContentPartPr/>
                <p14:nvPr/>
              </p14:nvContentPartPr>
              <p14:xfrm>
                <a:off x="4191566" y="1007983"/>
                <a:ext cx="148320" cy="1800"/>
              </p14:xfrm>
            </p:contentPart>
          </mc:Choice>
          <mc:Fallback xmlns="">
            <p:pic>
              <p:nvPicPr>
                <p:cNvPr id="34" name="Ink 33">
                  <a:extLst>
                    <a:ext uri="{FF2B5EF4-FFF2-40B4-BE49-F238E27FC236}">
                      <a16:creationId xmlns:a16="http://schemas.microsoft.com/office/drawing/2014/main" id="{86ED730F-B02D-474C-BE6A-F803F60774AE}"/>
                    </a:ext>
                  </a:extLst>
                </p:cNvPr>
                <p:cNvPicPr/>
                <p:nvPr/>
              </p:nvPicPr>
              <p:blipFill>
                <a:blip r:embed="rId34"/>
                <a:stretch>
                  <a:fillRect/>
                </a:stretch>
              </p:blipFill>
              <p:spPr>
                <a:xfrm>
                  <a:off x="4184006" y="1000423"/>
                  <a:ext cx="1634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E98058B5-D23A-FC44-A983-C7149C7F8BEB}"/>
                    </a:ext>
                  </a:extLst>
                </p14:cNvPr>
                <p14:cNvContentPartPr/>
                <p14:nvPr/>
              </p14:nvContentPartPr>
              <p14:xfrm>
                <a:off x="4442486" y="978463"/>
                <a:ext cx="79200" cy="9360"/>
              </p14:xfrm>
            </p:contentPart>
          </mc:Choice>
          <mc:Fallback xmlns="">
            <p:pic>
              <p:nvPicPr>
                <p:cNvPr id="35" name="Ink 34">
                  <a:extLst>
                    <a:ext uri="{FF2B5EF4-FFF2-40B4-BE49-F238E27FC236}">
                      <a16:creationId xmlns:a16="http://schemas.microsoft.com/office/drawing/2014/main" id="{E98058B5-D23A-FC44-A983-C7149C7F8BEB}"/>
                    </a:ext>
                  </a:extLst>
                </p:cNvPr>
                <p:cNvPicPr/>
                <p:nvPr/>
              </p:nvPicPr>
              <p:blipFill>
                <a:blip r:embed="rId36"/>
                <a:stretch>
                  <a:fillRect/>
                </a:stretch>
              </p:blipFill>
              <p:spPr>
                <a:xfrm>
                  <a:off x="4434926" y="970903"/>
                  <a:ext cx="943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Ink 35">
                  <a:extLst>
                    <a:ext uri="{FF2B5EF4-FFF2-40B4-BE49-F238E27FC236}">
                      <a16:creationId xmlns:a16="http://schemas.microsoft.com/office/drawing/2014/main" id="{C3DB81B7-9AEE-2242-9BFD-D473E1534092}"/>
                    </a:ext>
                  </a:extLst>
                </p14:cNvPr>
                <p14:cNvContentPartPr/>
                <p14:nvPr/>
              </p14:nvContentPartPr>
              <p14:xfrm>
                <a:off x="4604486" y="968743"/>
                <a:ext cx="83160" cy="3600"/>
              </p14:xfrm>
            </p:contentPart>
          </mc:Choice>
          <mc:Fallback xmlns="">
            <p:pic>
              <p:nvPicPr>
                <p:cNvPr id="36" name="Ink 35">
                  <a:extLst>
                    <a:ext uri="{FF2B5EF4-FFF2-40B4-BE49-F238E27FC236}">
                      <a16:creationId xmlns:a16="http://schemas.microsoft.com/office/drawing/2014/main" id="{C3DB81B7-9AEE-2242-9BFD-D473E1534092}"/>
                    </a:ext>
                  </a:extLst>
                </p:cNvPr>
                <p:cNvPicPr/>
                <p:nvPr/>
              </p:nvPicPr>
              <p:blipFill>
                <a:blip r:embed="rId38"/>
                <a:stretch>
                  <a:fillRect/>
                </a:stretch>
              </p:blipFill>
              <p:spPr>
                <a:xfrm>
                  <a:off x="4596926" y="961183"/>
                  <a:ext cx="982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Ink 36">
                  <a:extLst>
                    <a:ext uri="{FF2B5EF4-FFF2-40B4-BE49-F238E27FC236}">
                      <a16:creationId xmlns:a16="http://schemas.microsoft.com/office/drawing/2014/main" id="{D338B29A-AB5D-7F4A-BE65-69D166A68276}"/>
                    </a:ext>
                  </a:extLst>
                </p14:cNvPr>
                <p14:cNvContentPartPr/>
                <p14:nvPr/>
              </p14:nvContentPartPr>
              <p14:xfrm>
                <a:off x="4779446" y="969463"/>
                <a:ext cx="87480" cy="2520"/>
              </p14:xfrm>
            </p:contentPart>
          </mc:Choice>
          <mc:Fallback xmlns="">
            <p:pic>
              <p:nvPicPr>
                <p:cNvPr id="37" name="Ink 36">
                  <a:extLst>
                    <a:ext uri="{FF2B5EF4-FFF2-40B4-BE49-F238E27FC236}">
                      <a16:creationId xmlns:a16="http://schemas.microsoft.com/office/drawing/2014/main" id="{D338B29A-AB5D-7F4A-BE65-69D166A68276}"/>
                    </a:ext>
                  </a:extLst>
                </p:cNvPr>
                <p:cNvPicPr/>
                <p:nvPr/>
              </p:nvPicPr>
              <p:blipFill>
                <a:blip r:embed="rId40"/>
                <a:stretch>
                  <a:fillRect/>
                </a:stretch>
              </p:blipFill>
              <p:spPr>
                <a:xfrm>
                  <a:off x="4771886" y="961903"/>
                  <a:ext cx="1026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7FB3C53A-F7A0-A749-B546-7DB108EFA96E}"/>
                    </a:ext>
                  </a:extLst>
                </p14:cNvPr>
                <p14:cNvContentPartPr/>
                <p14:nvPr/>
              </p14:nvContentPartPr>
              <p14:xfrm>
                <a:off x="4923086" y="979543"/>
                <a:ext cx="81000" cy="9000"/>
              </p14:xfrm>
            </p:contentPart>
          </mc:Choice>
          <mc:Fallback xmlns="">
            <p:pic>
              <p:nvPicPr>
                <p:cNvPr id="38" name="Ink 37">
                  <a:extLst>
                    <a:ext uri="{FF2B5EF4-FFF2-40B4-BE49-F238E27FC236}">
                      <a16:creationId xmlns:a16="http://schemas.microsoft.com/office/drawing/2014/main" id="{7FB3C53A-F7A0-A749-B546-7DB108EFA96E}"/>
                    </a:ext>
                  </a:extLst>
                </p:cNvPr>
                <p:cNvPicPr/>
                <p:nvPr/>
              </p:nvPicPr>
              <p:blipFill>
                <a:blip r:embed="rId42"/>
                <a:stretch>
                  <a:fillRect/>
                </a:stretch>
              </p:blipFill>
              <p:spPr>
                <a:xfrm>
                  <a:off x="4915526" y="971983"/>
                  <a:ext cx="96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a:extLst>
                    <a:ext uri="{FF2B5EF4-FFF2-40B4-BE49-F238E27FC236}">
                      <a16:creationId xmlns:a16="http://schemas.microsoft.com/office/drawing/2014/main" id="{95AA2412-DF1B-2149-BCF2-67C2F872FD2E}"/>
                    </a:ext>
                  </a:extLst>
                </p14:cNvPr>
                <p14:cNvContentPartPr/>
                <p14:nvPr/>
              </p14:nvContentPartPr>
              <p14:xfrm>
                <a:off x="5126846" y="981703"/>
                <a:ext cx="173880" cy="9360"/>
              </p14:xfrm>
            </p:contentPart>
          </mc:Choice>
          <mc:Fallback xmlns="">
            <p:pic>
              <p:nvPicPr>
                <p:cNvPr id="39" name="Ink 38">
                  <a:extLst>
                    <a:ext uri="{FF2B5EF4-FFF2-40B4-BE49-F238E27FC236}">
                      <a16:creationId xmlns:a16="http://schemas.microsoft.com/office/drawing/2014/main" id="{95AA2412-DF1B-2149-BCF2-67C2F872FD2E}"/>
                    </a:ext>
                  </a:extLst>
                </p:cNvPr>
                <p:cNvPicPr/>
                <p:nvPr/>
              </p:nvPicPr>
              <p:blipFill>
                <a:blip r:embed="rId44"/>
                <a:stretch>
                  <a:fillRect/>
                </a:stretch>
              </p:blipFill>
              <p:spPr>
                <a:xfrm>
                  <a:off x="5119286" y="974143"/>
                  <a:ext cx="189000" cy="24480"/>
                </a:xfrm>
                <a:prstGeom prst="rect">
                  <a:avLst/>
                </a:prstGeom>
              </p:spPr>
            </p:pic>
          </mc:Fallback>
        </mc:AlternateContent>
      </p:grpSp>
      <p:grpSp>
        <p:nvGrpSpPr>
          <p:cNvPr id="77" name="Group 76">
            <a:extLst>
              <a:ext uri="{FF2B5EF4-FFF2-40B4-BE49-F238E27FC236}">
                <a16:creationId xmlns:a16="http://schemas.microsoft.com/office/drawing/2014/main" id="{74850F48-16E2-1848-831F-3C1CE52AB00F}"/>
              </a:ext>
            </a:extLst>
          </p:cNvPr>
          <p:cNvGrpSpPr/>
          <p:nvPr/>
        </p:nvGrpSpPr>
        <p:grpSpPr>
          <a:xfrm>
            <a:off x="6242486" y="1557343"/>
            <a:ext cx="1055160" cy="241920"/>
            <a:chOff x="6242486" y="1557343"/>
            <a:chExt cx="1055160" cy="241920"/>
          </a:xfrm>
        </p:grpSpPr>
        <mc:AlternateContent xmlns:mc="http://schemas.openxmlformats.org/markup-compatibility/2006" xmlns:p14="http://schemas.microsoft.com/office/powerpoint/2010/main">
          <mc:Choice Requires="p14">
            <p:contentPart p14:bwMode="auto" r:id="rId45">
              <p14:nvContentPartPr>
                <p14:cNvPr id="69" name="Ink 68">
                  <a:extLst>
                    <a:ext uri="{FF2B5EF4-FFF2-40B4-BE49-F238E27FC236}">
                      <a16:creationId xmlns:a16="http://schemas.microsoft.com/office/drawing/2014/main" id="{0FF44F90-7EAF-A949-8E4F-F7DD0B634D24}"/>
                    </a:ext>
                  </a:extLst>
                </p14:cNvPr>
                <p14:cNvContentPartPr/>
                <p14:nvPr/>
              </p14:nvContentPartPr>
              <p14:xfrm>
                <a:off x="6246806" y="1571743"/>
                <a:ext cx="14760" cy="227520"/>
              </p14:xfrm>
            </p:contentPart>
          </mc:Choice>
          <mc:Fallback xmlns="">
            <p:pic>
              <p:nvPicPr>
                <p:cNvPr id="69" name="Ink 68">
                  <a:extLst>
                    <a:ext uri="{FF2B5EF4-FFF2-40B4-BE49-F238E27FC236}">
                      <a16:creationId xmlns:a16="http://schemas.microsoft.com/office/drawing/2014/main" id="{0FF44F90-7EAF-A949-8E4F-F7DD0B634D24}"/>
                    </a:ext>
                  </a:extLst>
                </p:cNvPr>
                <p:cNvPicPr/>
                <p:nvPr/>
              </p:nvPicPr>
              <p:blipFill>
                <a:blip r:embed="rId46"/>
                <a:stretch>
                  <a:fillRect/>
                </a:stretch>
              </p:blipFill>
              <p:spPr>
                <a:xfrm>
                  <a:off x="6239246" y="1564183"/>
                  <a:ext cx="298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0" name="Ink 69">
                  <a:extLst>
                    <a:ext uri="{FF2B5EF4-FFF2-40B4-BE49-F238E27FC236}">
                      <a16:creationId xmlns:a16="http://schemas.microsoft.com/office/drawing/2014/main" id="{72B7A145-94E2-FA48-AAD3-91D45ECA9679}"/>
                    </a:ext>
                  </a:extLst>
                </p14:cNvPr>
                <p14:cNvContentPartPr/>
                <p14:nvPr/>
              </p14:nvContentPartPr>
              <p14:xfrm>
                <a:off x="6242486" y="1557343"/>
                <a:ext cx="190800" cy="198360"/>
              </p14:xfrm>
            </p:contentPart>
          </mc:Choice>
          <mc:Fallback xmlns="">
            <p:pic>
              <p:nvPicPr>
                <p:cNvPr id="70" name="Ink 69">
                  <a:extLst>
                    <a:ext uri="{FF2B5EF4-FFF2-40B4-BE49-F238E27FC236}">
                      <a16:creationId xmlns:a16="http://schemas.microsoft.com/office/drawing/2014/main" id="{72B7A145-94E2-FA48-AAD3-91D45ECA9679}"/>
                    </a:ext>
                  </a:extLst>
                </p:cNvPr>
                <p:cNvPicPr/>
                <p:nvPr/>
              </p:nvPicPr>
              <p:blipFill>
                <a:blip r:embed="rId48"/>
                <a:stretch>
                  <a:fillRect/>
                </a:stretch>
              </p:blipFill>
              <p:spPr>
                <a:xfrm>
                  <a:off x="6234926" y="1549783"/>
                  <a:ext cx="205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1" name="Ink 70">
                  <a:extLst>
                    <a:ext uri="{FF2B5EF4-FFF2-40B4-BE49-F238E27FC236}">
                      <a16:creationId xmlns:a16="http://schemas.microsoft.com/office/drawing/2014/main" id="{EEBF3099-C9A5-6E40-9C85-E84221B9EB55}"/>
                    </a:ext>
                  </a:extLst>
                </p14:cNvPr>
                <p14:cNvContentPartPr/>
                <p14:nvPr/>
              </p14:nvContentPartPr>
              <p14:xfrm>
                <a:off x="6511766" y="1658863"/>
                <a:ext cx="136800" cy="98280"/>
              </p14:xfrm>
            </p:contentPart>
          </mc:Choice>
          <mc:Fallback xmlns="">
            <p:pic>
              <p:nvPicPr>
                <p:cNvPr id="71" name="Ink 70">
                  <a:extLst>
                    <a:ext uri="{FF2B5EF4-FFF2-40B4-BE49-F238E27FC236}">
                      <a16:creationId xmlns:a16="http://schemas.microsoft.com/office/drawing/2014/main" id="{EEBF3099-C9A5-6E40-9C85-E84221B9EB55}"/>
                    </a:ext>
                  </a:extLst>
                </p:cNvPr>
                <p:cNvPicPr/>
                <p:nvPr/>
              </p:nvPicPr>
              <p:blipFill>
                <a:blip r:embed="rId50"/>
                <a:stretch>
                  <a:fillRect/>
                </a:stretch>
              </p:blipFill>
              <p:spPr>
                <a:xfrm>
                  <a:off x="6504206" y="1651303"/>
                  <a:ext cx="151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2" name="Ink 71">
                  <a:extLst>
                    <a:ext uri="{FF2B5EF4-FFF2-40B4-BE49-F238E27FC236}">
                      <a16:creationId xmlns:a16="http://schemas.microsoft.com/office/drawing/2014/main" id="{3C33E10A-0AAB-C942-97E1-04F25A0C9D57}"/>
                    </a:ext>
                  </a:extLst>
                </p14:cNvPr>
                <p14:cNvContentPartPr/>
                <p14:nvPr/>
              </p14:nvContentPartPr>
              <p14:xfrm>
                <a:off x="6630206" y="1693063"/>
                <a:ext cx="26280" cy="47160"/>
              </p14:xfrm>
            </p:contentPart>
          </mc:Choice>
          <mc:Fallback xmlns="">
            <p:pic>
              <p:nvPicPr>
                <p:cNvPr id="72" name="Ink 71">
                  <a:extLst>
                    <a:ext uri="{FF2B5EF4-FFF2-40B4-BE49-F238E27FC236}">
                      <a16:creationId xmlns:a16="http://schemas.microsoft.com/office/drawing/2014/main" id="{3C33E10A-0AAB-C942-97E1-04F25A0C9D57}"/>
                    </a:ext>
                  </a:extLst>
                </p:cNvPr>
                <p:cNvPicPr/>
                <p:nvPr/>
              </p:nvPicPr>
              <p:blipFill>
                <a:blip r:embed="rId52"/>
                <a:stretch>
                  <a:fillRect/>
                </a:stretch>
              </p:blipFill>
              <p:spPr>
                <a:xfrm>
                  <a:off x="6622646" y="1685863"/>
                  <a:ext cx="41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3" name="Ink 72">
                  <a:extLst>
                    <a:ext uri="{FF2B5EF4-FFF2-40B4-BE49-F238E27FC236}">
                      <a16:creationId xmlns:a16="http://schemas.microsoft.com/office/drawing/2014/main" id="{198A1276-CF02-134A-B81C-F96A1497B602}"/>
                    </a:ext>
                  </a:extLst>
                </p14:cNvPr>
                <p14:cNvContentPartPr/>
                <p14:nvPr/>
              </p14:nvContentPartPr>
              <p14:xfrm>
                <a:off x="6729206" y="1653823"/>
                <a:ext cx="51120" cy="83520"/>
              </p14:xfrm>
            </p:contentPart>
          </mc:Choice>
          <mc:Fallback xmlns="">
            <p:pic>
              <p:nvPicPr>
                <p:cNvPr id="73" name="Ink 72">
                  <a:extLst>
                    <a:ext uri="{FF2B5EF4-FFF2-40B4-BE49-F238E27FC236}">
                      <a16:creationId xmlns:a16="http://schemas.microsoft.com/office/drawing/2014/main" id="{198A1276-CF02-134A-B81C-F96A1497B602}"/>
                    </a:ext>
                  </a:extLst>
                </p:cNvPr>
                <p:cNvPicPr/>
                <p:nvPr/>
              </p:nvPicPr>
              <p:blipFill>
                <a:blip r:embed="rId54"/>
                <a:stretch>
                  <a:fillRect/>
                </a:stretch>
              </p:blipFill>
              <p:spPr>
                <a:xfrm>
                  <a:off x="6722006" y="1646263"/>
                  <a:ext cx="662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4" name="Ink 73">
                  <a:extLst>
                    <a:ext uri="{FF2B5EF4-FFF2-40B4-BE49-F238E27FC236}">
                      <a16:creationId xmlns:a16="http://schemas.microsoft.com/office/drawing/2014/main" id="{6AC753A0-0E5B-0D4D-A616-D86DECDBCBBD}"/>
                    </a:ext>
                  </a:extLst>
                </p14:cNvPr>
                <p14:cNvContentPartPr/>
                <p14:nvPr/>
              </p14:nvContentPartPr>
              <p14:xfrm>
                <a:off x="6828926" y="1674703"/>
                <a:ext cx="82440" cy="72360"/>
              </p14:xfrm>
            </p:contentPart>
          </mc:Choice>
          <mc:Fallback xmlns="">
            <p:pic>
              <p:nvPicPr>
                <p:cNvPr id="74" name="Ink 73">
                  <a:extLst>
                    <a:ext uri="{FF2B5EF4-FFF2-40B4-BE49-F238E27FC236}">
                      <a16:creationId xmlns:a16="http://schemas.microsoft.com/office/drawing/2014/main" id="{6AC753A0-0E5B-0D4D-A616-D86DECDBCBBD}"/>
                    </a:ext>
                  </a:extLst>
                </p:cNvPr>
                <p:cNvPicPr/>
                <p:nvPr/>
              </p:nvPicPr>
              <p:blipFill>
                <a:blip r:embed="rId56"/>
                <a:stretch>
                  <a:fillRect/>
                </a:stretch>
              </p:blipFill>
              <p:spPr>
                <a:xfrm>
                  <a:off x="6821366" y="1667143"/>
                  <a:ext cx="97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5" name="Ink 74">
                  <a:extLst>
                    <a:ext uri="{FF2B5EF4-FFF2-40B4-BE49-F238E27FC236}">
                      <a16:creationId xmlns:a16="http://schemas.microsoft.com/office/drawing/2014/main" id="{22BB6A68-8822-644B-8061-9B5FA0A3F3E1}"/>
                    </a:ext>
                  </a:extLst>
                </p14:cNvPr>
                <p14:cNvContentPartPr/>
                <p14:nvPr/>
              </p14:nvContentPartPr>
              <p14:xfrm>
                <a:off x="6945926" y="1667503"/>
                <a:ext cx="103680" cy="78120"/>
              </p14:xfrm>
            </p:contentPart>
          </mc:Choice>
          <mc:Fallback xmlns="">
            <p:pic>
              <p:nvPicPr>
                <p:cNvPr id="75" name="Ink 74">
                  <a:extLst>
                    <a:ext uri="{FF2B5EF4-FFF2-40B4-BE49-F238E27FC236}">
                      <a16:creationId xmlns:a16="http://schemas.microsoft.com/office/drawing/2014/main" id="{22BB6A68-8822-644B-8061-9B5FA0A3F3E1}"/>
                    </a:ext>
                  </a:extLst>
                </p:cNvPr>
                <p:cNvPicPr/>
                <p:nvPr/>
              </p:nvPicPr>
              <p:blipFill>
                <a:blip r:embed="rId58"/>
                <a:stretch>
                  <a:fillRect/>
                </a:stretch>
              </p:blipFill>
              <p:spPr>
                <a:xfrm>
                  <a:off x="6938366" y="1659943"/>
                  <a:ext cx="118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6" name="Ink 75">
                  <a:extLst>
                    <a:ext uri="{FF2B5EF4-FFF2-40B4-BE49-F238E27FC236}">
                      <a16:creationId xmlns:a16="http://schemas.microsoft.com/office/drawing/2014/main" id="{7BCAD320-FBB9-2A4B-8BC2-D63938D06E61}"/>
                    </a:ext>
                  </a:extLst>
                </p14:cNvPr>
                <p14:cNvContentPartPr/>
                <p14:nvPr/>
              </p14:nvContentPartPr>
              <p14:xfrm>
                <a:off x="7097486" y="1613863"/>
                <a:ext cx="200160" cy="106560"/>
              </p14:xfrm>
            </p:contentPart>
          </mc:Choice>
          <mc:Fallback xmlns="">
            <p:pic>
              <p:nvPicPr>
                <p:cNvPr id="76" name="Ink 75">
                  <a:extLst>
                    <a:ext uri="{FF2B5EF4-FFF2-40B4-BE49-F238E27FC236}">
                      <a16:creationId xmlns:a16="http://schemas.microsoft.com/office/drawing/2014/main" id="{7BCAD320-FBB9-2A4B-8BC2-D63938D06E61}"/>
                    </a:ext>
                  </a:extLst>
                </p:cNvPr>
                <p:cNvPicPr/>
                <p:nvPr/>
              </p:nvPicPr>
              <p:blipFill>
                <a:blip r:embed="rId60"/>
                <a:stretch>
                  <a:fillRect/>
                </a:stretch>
              </p:blipFill>
              <p:spPr>
                <a:xfrm>
                  <a:off x="7089926" y="1606303"/>
                  <a:ext cx="215280" cy="121680"/>
                </a:xfrm>
                <a:prstGeom prst="rect">
                  <a:avLst/>
                </a:prstGeom>
              </p:spPr>
            </p:pic>
          </mc:Fallback>
        </mc:AlternateContent>
      </p:grpSp>
      <p:grpSp>
        <p:nvGrpSpPr>
          <p:cNvPr id="84" name="Group 83">
            <a:extLst>
              <a:ext uri="{FF2B5EF4-FFF2-40B4-BE49-F238E27FC236}">
                <a16:creationId xmlns:a16="http://schemas.microsoft.com/office/drawing/2014/main" id="{C4E1D5A5-6F70-C944-9540-E721D8F5CCEC}"/>
              </a:ext>
            </a:extLst>
          </p:cNvPr>
          <p:cNvGrpSpPr/>
          <p:nvPr/>
        </p:nvGrpSpPr>
        <p:grpSpPr>
          <a:xfrm>
            <a:off x="7094246" y="3444103"/>
            <a:ext cx="725400" cy="310680"/>
            <a:chOff x="7094246" y="3444103"/>
            <a:chExt cx="725400" cy="310680"/>
          </a:xfrm>
        </p:grpSpPr>
        <mc:AlternateContent xmlns:mc="http://schemas.openxmlformats.org/markup-compatibility/2006" xmlns:p14="http://schemas.microsoft.com/office/powerpoint/2010/main">
          <mc:Choice Requires="p14">
            <p:contentPart p14:bwMode="auto" r:id="rId61">
              <p14:nvContentPartPr>
                <p14:cNvPr id="78" name="Ink 77">
                  <a:extLst>
                    <a:ext uri="{FF2B5EF4-FFF2-40B4-BE49-F238E27FC236}">
                      <a16:creationId xmlns:a16="http://schemas.microsoft.com/office/drawing/2014/main" id="{507508A1-B217-4442-92A3-EF8EA7F722CF}"/>
                    </a:ext>
                  </a:extLst>
                </p14:cNvPr>
                <p14:cNvContentPartPr/>
                <p14:nvPr/>
              </p14:nvContentPartPr>
              <p14:xfrm>
                <a:off x="7094246" y="3518623"/>
                <a:ext cx="239760" cy="236160"/>
              </p14:xfrm>
            </p:contentPart>
          </mc:Choice>
          <mc:Fallback xmlns="">
            <p:pic>
              <p:nvPicPr>
                <p:cNvPr id="78" name="Ink 77">
                  <a:extLst>
                    <a:ext uri="{FF2B5EF4-FFF2-40B4-BE49-F238E27FC236}">
                      <a16:creationId xmlns:a16="http://schemas.microsoft.com/office/drawing/2014/main" id="{507508A1-B217-4442-92A3-EF8EA7F722CF}"/>
                    </a:ext>
                  </a:extLst>
                </p:cNvPr>
                <p:cNvPicPr/>
                <p:nvPr/>
              </p:nvPicPr>
              <p:blipFill>
                <a:blip r:embed="rId62"/>
                <a:stretch>
                  <a:fillRect/>
                </a:stretch>
              </p:blipFill>
              <p:spPr>
                <a:xfrm>
                  <a:off x="7086686" y="3511423"/>
                  <a:ext cx="2548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9" name="Ink 78">
                  <a:extLst>
                    <a:ext uri="{FF2B5EF4-FFF2-40B4-BE49-F238E27FC236}">
                      <a16:creationId xmlns:a16="http://schemas.microsoft.com/office/drawing/2014/main" id="{F64213B6-8DF6-6546-8C1E-4945F6C89711}"/>
                    </a:ext>
                  </a:extLst>
                </p14:cNvPr>
                <p14:cNvContentPartPr/>
                <p14:nvPr/>
              </p14:nvContentPartPr>
              <p14:xfrm>
                <a:off x="7423286" y="3622663"/>
                <a:ext cx="4680" cy="106920"/>
              </p14:xfrm>
            </p:contentPart>
          </mc:Choice>
          <mc:Fallback xmlns="">
            <p:pic>
              <p:nvPicPr>
                <p:cNvPr id="79" name="Ink 78">
                  <a:extLst>
                    <a:ext uri="{FF2B5EF4-FFF2-40B4-BE49-F238E27FC236}">
                      <a16:creationId xmlns:a16="http://schemas.microsoft.com/office/drawing/2014/main" id="{F64213B6-8DF6-6546-8C1E-4945F6C89711}"/>
                    </a:ext>
                  </a:extLst>
                </p:cNvPr>
                <p:cNvPicPr/>
                <p:nvPr/>
              </p:nvPicPr>
              <p:blipFill>
                <a:blip r:embed="rId64"/>
                <a:stretch>
                  <a:fillRect/>
                </a:stretch>
              </p:blipFill>
              <p:spPr>
                <a:xfrm>
                  <a:off x="7415726" y="3615103"/>
                  <a:ext cx="19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0" name="Ink 79">
                  <a:extLst>
                    <a:ext uri="{FF2B5EF4-FFF2-40B4-BE49-F238E27FC236}">
                      <a16:creationId xmlns:a16="http://schemas.microsoft.com/office/drawing/2014/main" id="{FF4E84E1-A303-7D4F-94B4-96341AD2BC6B}"/>
                    </a:ext>
                  </a:extLst>
                </p14:cNvPr>
                <p14:cNvContentPartPr/>
                <p14:nvPr/>
              </p14:nvContentPartPr>
              <p14:xfrm>
                <a:off x="7416446" y="3526183"/>
                <a:ext cx="360" cy="7560"/>
              </p14:xfrm>
            </p:contentPart>
          </mc:Choice>
          <mc:Fallback xmlns="">
            <p:pic>
              <p:nvPicPr>
                <p:cNvPr id="80" name="Ink 79">
                  <a:extLst>
                    <a:ext uri="{FF2B5EF4-FFF2-40B4-BE49-F238E27FC236}">
                      <a16:creationId xmlns:a16="http://schemas.microsoft.com/office/drawing/2014/main" id="{FF4E84E1-A303-7D4F-94B4-96341AD2BC6B}"/>
                    </a:ext>
                  </a:extLst>
                </p:cNvPr>
                <p:cNvPicPr/>
                <p:nvPr/>
              </p:nvPicPr>
              <p:blipFill>
                <a:blip r:embed="rId66"/>
                <a:stretch>
                  <a:fillRect/>
                </a:stretch>
              </p:blipFill>
              <p:spPr>
                <a:xfrm>
                  <a:off x="7409246" y="3518623"/>
                  <a:ext cx="154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1" name="Ink 80">
                  <a:extLst>
                    <a:ext uri="{FF2B5EF4-FFF2-40B4-BE49-F238E27FC236}">
                      <a16:creationId xmlns:a16="http://schemas.microsoft.com/office/drawing/2014/main" id="{67659D30-B9BB-144C-83CD-6CA60AC09284}"/>
                    </a:ext>
                  </a:extLst>
                </p14:cNvPr>
                <p14:cNvContentPartPr/>
                <p14:nvPr/>
              </p14:nvContentPartPr>
              <p14:xfrm>
                <a:off x="7524086" y="3633823"/>
                <a:ext cx="125640" cy="71640"/>
              </p14:xfrm>
            </p:contentPart>
          </mc:Choice>
          <mc:Fallback xmlns="">
            <p:pic>
              <p:nvPicPr>
                <p:cNvPr id="81" name="Ink 80">
                  <a:extLst>
                    <a:ext uri="{FF2B5EF4-FFF2-40B4-BE49-F238E27FC236}">
                      <a16:creationId xmlns:a16="http://schemas.microsoft.com/office/drawing/2014/main" id="{67659D30-B9BB-144C-83CD-6CA60AC09284}"/>
                    </a:ext>
                  </a:extLst>
                </p:cNvPr>
                <p:cNvPicPr/>
                <p:nvPr/>
              </p:nvPicPr>
              <p:blipFill>
                <a:blip r:embed="rId68"/>
                <a:stretch>
                  <a:fillRect/>
                </a:stretch>
              </p:blipFill>
              <p:spPr>
                <a:xfrm>
                  <a:off x="7516886" y="3626263"/>
                  <a:ext cx="1407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2" name="Ink 81">
                  <a:extLst>
                    <a:ext uri="{FF2B5EF4-FFF2-40B4-BE49-F238E27FC236}">
                      <a16:creationId xmlns:a16="http://schemas.microsoft.com/office/drawing/2014/main" id="{FEDEA57B-8E12-0C40-BE83-6E58201EED71}"/>
                    </a:ext>
                  </a:extLst>
                </p14:cNvPr>
                <p14:cNvContentPartPr/>
                <p14:nvPr/>
              </p14:nvContentPartPr>
              <p14:xfrm>
                <a:off x="7618406" y="3444103"/>
                <a:ext cx="41040" cy="250560"/>
              </p14:xfrm>
            </p:contentPart>
          </mc:Choice>
          <mc:Fallback xmlns="">
            <p:pic>
              <p:nvPicPr>
                <p:cNvPr id="82" name="Ink 81">
                  <a:extLst>
                    <a:ext uri="{FF2B5EF4-FFF2-40B4-BE49-F238E27FC236}">
                      <a16:creationId xmlns:a16="http://schemas.microsoft.com/office/drawing/2014/main" id="{FEDEA57B-8E12-0C40-BE83-6E58201EED71}"/>
                    </a:ext>
                  </a:extLst>
                </p:cNvPr>
                <p:cNvPicPr/>
                <p:nvPr/>
              </p:nvPicPr>
              <p:blipFill>
                <a:blip r:embed="rId70"/>
                <a:stretch>
                  <a:fillRect/>
                </a:stretch>
              </p:blipFill>
              <p:spPr>
                <a:xfrm>
                  <a:off x="7610846" y="3436543"/>
                  <a:ext cx="561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3" name="Ink 82">
                  <a:extLst>
                    <a:ext uri="{FF2B5EF4-FFF2-40B4-BE49-F238E27FC236}">
                      <a16:creationId xmlns:a16="http://schemas.microsoft.com/office/drawing/2014/main" id="{D13409E5-B788-6141-A26F-7010673045D6}"/>
                    </a:ext>
                  </a:extLst>
                </p14:cNvPr>
                <p14:cNvContentPartPr/>
                <p14:nvPr/>
              </p14:nvContentPartPr>
              <p14:xfrm>
                <a:off x="7707326" y="3591703"/>
                <a:ext cx="112320" cy="96480"/>
              </p14:xfrm>
            </p:contentPart>
          </mc:Choice>
          <mc:Fallback xmlns="">
            <p:pic>
              <p:nvPicPr>
                <p:cNvPr id="83" name="Ink 82">
                  <a:extLst>
                    <a:ext uri="{FF2B5EF4-FFF2-40B4-BE49-F238E27FC236}">
                      <a16:creationId xmlns:a16="http://schemas.microsoft.com/office/drawing/2014/main" id="{D13409E5-B788-6141-A26F-7010673045D6}"/>
                    </a:ext>
                  </a:extLst>
                </p:cNvPr>
                <p:cNvPicPr/>
                <p:nvPr/>
              </p:nvPicPr>
              <p:blipFill>
                <a:blip r:embed="rId72"/>
                <a:stretch>
                  <a:fillRect/>
                </a:stretch>
              </p:blipFill>
              <p:spPr>
                <a:xfrm>
                  <a:off x="7699766" y="3584143"/>
                  <a:ext cx="127440" cy="111600"/>
                </a:xfrm>
                <a:prstGeom prst="rect">
                  <a:avLst/>
                </a:prstGeom>
              </p:spPr>
            </p:pic>
          </mc:Fallback>
        </mc:AlternateContent>
      </p:grpSp>
      <p:grpSp>
        <p:nvGrpSpPr>
          <p:cNvPr id="94" name="Group 93">
            <a:extLst>
              <a:ext uri="{FF2B5EF4-FFF2-40B4-BE49-F238E27FC236}">
                <a16:creationId xmlns:a16="http://schemas.microsoft.com/office/drawing/2014/main" id="{F602415D-75FE-A644-ABB0-AF6F61638195}"/>
              </a:ext>
            </a:extLst>
          </p:cNvPr>
          <p:cNvGrpSpPr/>
          <p:nvPr/>
        </p:nvGrpSpPr>
        <p:grpSpPr>
          <a:xfrm>
            <a:off x="7663046" y="1254583"/>
            <a:ext cx="1253160" cy="504720"/>
            <a:chOff x="7663046" y="1254583"/>
            <a:chExt cx="1253160" cy="504720"/>
          </a:xfrm>
        </p:grpSpPr>
        <mc:AlternateContent xmlns:mc="http://schemas.openxmlformats.org/markup-compatibility/2006" xmlns:p14="http://schemas.microsoft.com/office/powerpoint/2010/main">
          <mc:Choice Requires="p14">
            <p:contentPart p14:bwMode="auto" r:id="rId73">
              <p14:nvContentPartPr>
                <p14:cNvPr id="85" name="Ink 84">
                  <a:extLst>
                    <a:ext uri="{FF2B5EF4-FFF2-40B4-BE49-F238E27FC236}">
                      <a16:creationId xmlns:a16="http://schemas.microsoft.com/office/drawing/2014/main" id="{70E4D470-6D57-7C4B-9443-F95425CE2E04}"/>
                    </a:ext>
                  </a:extLst>
                </p14:cNvPr>
                <p14:cNvContentPartPr/>
                <p14:nvPr/>
              </p14:nvContentPartPr>
              <p14:xfrm>
                <a:off x="7663046" y="1423423"/>
                <a:ext cx="74520" cy="335880"/>
              </p14:xfrm>
            </p:contentPart>
          </mc:Choice>
          <mc:Fallback xmlns="">
            <p:pic>
              <p:nvPicPr>
                <p:cNvPr id="85" name="Ink 84">
                  <a:extLst>
                    <a:ext uri="{FF2B5EF4-FFF2-40B4-BE49-F238E27FC236}">
                      <a16:creationId xmlns:a16="http://schemas.microsoft.com/office/drawing/2014/main" id="{70E4D470-6D57-7C4B-9443-F95425CE2E04}"/>
                    </a:ext>
                  </a:extLst>
                </p:cNvPr>
                <p:cNvPicPr/>
                <p:nvPr/>
              </p:nvPicPr>
              <p:blipFill>
                <a:blip r:embed="rId74"/>
                <a:stretch>
                  <a:fillRect/>
                </a:stretch>
              </p:blipFill>
              <p:spPr>
                <a:xfrm>
                  <a:off x="7655486" y="1415863"/>
                  <a:ext cx="896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6" name="Ink 85">
                  <a:extLst>
                    <a:ext uri="{FF2B5EF4-FFF2-40B4-BE49-F238E27FC236}">
                      <a16:creationId xmlns:a16="http://schemas.microsoft.com/office/drawing/2014/main" id="{4D91FD23-F5E3-2645-ABE7-1AED7EE1C974}"/>
                    </a:ext>
                  </a:extLst>
                </p14:cNvPr>
                <p14:cNvContentPartPr/>
                <p14:nvPr/>
              </p14:nvContentPartPr>
              <p14:xfrm>
                <a:off x="7805606" y="1565623"/>
                <a:ext cx="201960" cy="79920"/>
              </p14:xfrm>
            </p:contentPart>
          </mc:Choice>
          <mc:Fallback xmlns="">
            <p:pic>
              <p:nvPicPr>
                <p:cNvPr id="86" name="Ink 85">
                  <a:extLst>
                    <a:ext uri="{FF2B5EF4-FFF2-40B4-BE49-F238E27FC236}">
                      <a16:creationId xmlns:a16="http://schemas.microsoft.com/office/drawing/2014/main" id="{4D91FD23-F5E3-2645-ABE7-1AED7EE1C974}"/>
                    </a:ext>
                  </a:extLst>
                </p:cNvPr>
                <p:cNvPicPr/>
                <p:nvPr/>
              </p:nvPicPr>
              <p:blipFill>
                <a:blip r:embed="rId76"/>
                <a:stretch>
                  <a:fillRect/>
                </a:stretch>
              </p:blipFill>
              <p:spPr>
                <a:xfrm>
                  <a:off x="7798046" y="1558063"/>
                  <a:ext cx="217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7" name="Ink 86">
                  <a:extLst>
                    <a:ext uri="{FF2B5EF4-FFF2-40B4-BE49-F238E27FC236}">
                      <a16:creationId xmlns:a16="http://schemas.microsoft.com/office/drawing/2014/main" id="{9133682F-310E-0D47-8458-91A179DD1EF5}"/>
                    </a:ext>
                  </a:extLst>
                </p14:cNvPr>
                <p14:cNvContentPartPr/>
                <p14:nvPr/>
              </p14:nvContentPartPr>
              <p14:xfrm>
                <a:off x="8073446" y="1519183"/>
                <a:ext cx="73800" cy="101160"/>
              </p14:xfrm>
            </p:contentPart>
          </mc:Choice>
          <mc:Fallback xmlns="">
            <p:pic>
              <p:nvPicPr>
                <p:cNvPr id="87" name="Ink 86">
                  <a:extLst>
                    <a:ext uri="{FF2B5EF4-FFF2-40B4-BE49-F238E27FC236}">
                      <a16:creationId xmlns:a16="http://schemas.microsoft.com/office/drawing/2014/main" id="{9133682F-310E-0D47-8458-91A179DD1EF5}"/>
                    </a:ext>
                  </a:extLst>
                </p:cNvPr>
                <p:cNvPicPr/>
                <p:nvPr/>
              </p:nvPicPr>
              <p:blipFill>
                <a:blip r:embed="rId78"/>
                <a:stretch>
                  <a:fillRect/>
                </a:stretch>
              </p:blipFill>
              <p:spPr>
                <a:xfrm>
                  <a:off x="8065886" y="1511983"/>
                  <a:ext cx="885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8" name="Ink 87">
                  <a:extLst>
                    <a:ext uri="{FF2B5EF4-FFF2-40B4-BE49-F238E27FC236}">
                      <a16:creationId xmlns:a16="http://schemas.microsoft.com/office/drawing/2014/main" id="{EB6F3D3A-DF5E-3B4E-820B-639CCCB084C2}"/>
                    </a:ext>
                  </a:extLst>
                </p14:cNvPr>
                <p14:cNvContentPartPr/>
                <p14:nvPr/>
              </p14:nvContentPartPr>
              <p14:xfrm>
                <a:off x="8223566" y="1526023"/>
                <a:ext cx="147600" cy="99000"/>
              </p14:xfrm>
            </p:contentPart>
          </mc:Choice>
          <mc:Fallback xmlns="">
            <p:pic>
              <p:nvPicPr>
                <p:cNvPr id="88" name="Ink 87">
                  <a:extLst>
                    <a:ext uri="{FF2B5EF4-FFF2-40B4-BE49-F238E27FC236}">
                      <a16:creationId xmlns:a16="http://schemas.microsoft.com/office/drawing/2014/main" id="{EB6F3D3A-DF5E-3B4E-820B-639CCCB084C2}"/>
                    </a:ext>
                  </a:extLst>
                </p:cNvPr>
                <p:cNvPicPr/>
                <p:nvPr/>
              </p:nvPicPr>
              <p:blipFill>
                <a:blip r:embed="rId80"/>
                <a:stretch>
                  <a:fillRect/>
                </a:stretch>
              </p:blipFill>
              <p:spPr>
                <a:xfrm>
                  <a:off x="8216006" y="1518463"/>
                  <a:ext cx="1627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70DABA13-BBDA-A543-B0C5-223BE68D47A2}"/>
                    </a:ext>
                  </a:extLst>
                </p14:cNvPr>
                <p14:cNvContentPartPr/>
                <p14:nvPr/>
              </p14:nvContentPartPr>
              <p14:xfrm>
                <a:off x="8454326" y="1504783"/>
                <a:ext cx="75240" cy="82080"/>
              </p14:xfrm>
            </p:contentPart>
          </mc:Choice>
          <mc:Fallback xmlns="">
            <p:pic>
              <p:nvPicPr>
                <p:cNvPr id="89" name="Ink 88">
                  <a:extLst>
                    <a:ext uri="{FF2B5EF4-FFF2-40B4-BE49-F238E27FC236}">
                      <a16:creationId xmlns:a16="http://schemas.microsoft.com/office/drawing/2014/main" id="{70DABA13-BBDA-A543-B0C5-223BE68D47A2}"/>
                    </a:ext>
                  </a:extLst>
                </p:cNvPr>
                <p:cNvPicPr/>
                <p:nvPr/>
              </p:nvPicPr>
              <p:blipFill>
                <a:blip r:embed="rId82"/>
                <a:stretch>
                  <a:fillRect/>
                </a:stretch>
              </p:blipFill>
              <p:spPr>
                <a:xfrm>
                  <a:off x="8446766" y="1497223"/>
                  <a:ext cx="90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C0512FF4-5D9F-1742-BEDA-4B32179CFBBF}"/>
                    </a:ext>
                  </a:extLst>
                </p14:cNvPr>
                <p14:cNvContentPartPr/>
                <p14:nvPr/>
              </p14:nvContentPartPr>
              <p14:xfrm>
                <a:off x="8569166" y="1513783"/>
                <a:ext cx="64080" cy="58320"/>
              </p14:xfrm>
            </p:contentPart>
          </mc:Choice>
          <mc:Fallback xmlns="">
            <p:pic>
              <p:nvPicPr>
                <p:cNvPr id="90" name="Ink 89">
                  <a:extLst>
                    <a:ext uri="{FF2B5EF4-FFF2-40B4-BE49-F238E27FC236}">
                      <a16:creationId xmlns:a16="http://schemas.microsoft.com/office/drawing/2014/main" id="{C0512FF4-5D9F-1742-BEDA-4B32179CFBBF}"/>
                    </a:ext>
                  </a:extLst>
                </p:cNvPr>
                <p:cNvPicPr/>
                <p:nvPr/>
              </p:nvPicPr>
              <p:blipFill>
                <a:blip r:embed="rId84"/>
                <a:stretch>
                  <a:fillRect/>
                </a:stretch>
              </p:blipFill>
              <p:spPr>
                <a:xfrm>
                  <a:off x="8561606" y="1506223"/>
                  <a:ext cx="792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FD2532F1-6585-DA4E-B8E1-25D3145A7B86}"/>
                    </a:ext>
                  </a:extLst>
                </p14:cNvPr>
                <p14:cNvContentPartPr/>
                <p14:nvPr/>
              </p14:nvContentPartPr>
              <p14:xfrm>
                <a:off x="8664926" y="1513783"/>
                <a:ext cx="58320" cy="39600"/>
              </p14:xfrm>
            </p:contentPart>
          </mc:Choice>
          <mc:Fallback xmlns="">
            <p:pic>
              <p:nvPicPr>
                <p:cNvPr id="91" name="Ink 90">
                  <a:extLst>
                    <a:ext uri="{FF2B5EF4-FFF2-40B4-BE49-F238E27FC236}">
                      <a16:creationId xmlns:a16="http://schemas.microsoft.com/office/drawing/2014/main" id="{FD2532F1-6585-DA4E-B8E1-25D3145A7B86}"/>
                    </a:ext>
                  </a:extLst>
                </p:cNvPr>
                <p:cNvPicPr/>
                <p:nvPr/>
              </p:nvPicPr>
              <p:blipFill>
                <a:blip r:embed="rId86"/>
                <a:stretch>
                  <a:fillRect/>
                </a:stretch>
              </p:blipFill>
              <p:spPr>
                <a:xfrm>
                  <a:off x="8657366" y="1506223"/>
                  <a:ext cx="734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AE525EE1-6BEB-3342-9A56-D9E41B74534A}"/>
                    </a:ext>
                  </a:extLst>
                </p14:cNvPr>
                <p14:cNvContentPartPr/>
                <p14:nvPr/>
              </p14:nvContentPartPr>
              <p14:xfrm>
                <a:off x="8715686" y="1499743"/>
                <a:ext cx="64800" cy="146160"/>
              </p14:xfrm>
            </p:contentPart>
          </mc:Choice>
          <mc:Fallback xmlns="">
            <p:pic>
              <p:nvPicPr>
                <p:cNvPr id="92" name="Ink 91">
                  <a:extLst>
                    <a:ext uri="{FF2B5EF4-FFF2-40B4-BE49-F238E27FC236}">
                      <a16:creationId xmlns:a16="http://schemas.microsoft.com/office/drawing/2014/main" id="{AE525EE1-6BEB-3342-9A56-D9E41B74534A}"/>
                    </a:ext>
                  </a:extLst>
                </p:cNvPr>
                <p:cNvPicPr/>
                <p:nvPr/>
              </p:nvPicPr>
              <p:blipFill>
                <a:blip r:embed="rId88"/>
                <a:stretch>
                  <a:fillRect/>
                </a:stretch>
              </p:blipFill>
              <p:spPr>
                <a:xfrm>
                  <a:off x="8708126" y="1492183"/>
                  <a:ext cx="79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3" name="Ink 92">
                  <a:extLst>
                    <a:ext uri="{FF2B5EF4-FFF2-40B4-BE49-F238E27FC236}">
                      <a16:creationId xmlns:a16="http://schemas.microsoft.com/office/drawing/2014/main" id="{67518441-5B46-BD48-83A8-F46C9A02DCD2}"/>
                    </a:ext>
                  </a:extLst>
                </p14:cNvPr>
                <p14:cNvContentPartPr/>
                <p14:nvPr/>
              </p14:nvContentPartPr>
              <p14:xfrm>
                <a:off x="8791646" y="1254583"/>
                <a:ext cx="124560" cy="406080"/>
              </p14:xfrm>
            </p:contentPart>
          </mc:Choice>
          <mc:Fallback xmlns="">
            <p:pic>
              <p:nvPicPr>
                <p:cNvPr id="93" name="Ink 92">
                  <a:extLst>
                    <a:ext uri="{FF2B5EF4-FFF2-40B4-BE49-F238E27FC236}">
                      <a16:creationId xmlns:a16="http://schemas.microsoft.com/office/drawing/2014/main" id="{67518441-5B46-BD48-83A8-F46C9A02DCD2}"/>
                    </a:ext>
                  </a:extLst>
                </p:cNvPr>
                <p:cNvPicPr/>
                <p:nvPr/>
              </p:nvPicPr>
              <p:blipFill>
                <a:blip r:embed="rId90"/>
                <a:stretch>
                  <a:fillRect/>
                </a:stretch>
              </p:blipFill>
              <p:spPr>
                <a:xfrm>
                  <a:off x="8784446" y="1247023"/>
                  <a:ext cx="139680" cy="421200"/>
                </a:xfrm>
                <a:prstGeom prst="rect">
                  <a:avLst/>
                </a:prstGeom>
              </p:spPr>
            </p:pic>
          </mc:Fallback>
        </mc:AlternateContent>
      </p:grpSp>
      <p:grpSp>
        <p:nvGrpSpPr>
          <p:cNvPr id="104" name="Group 103">
            <a:extLst>
              <a:ext uri="{FF2B5EF4-FFF2-40B4-BE49-F238E27FC236}">
                <a16:creationId xmlns:a16="http://schemas.microsoft.com/office/drawing/2014/main" id="{A1803884-E4CB-CA41-BF0A-C49EC716CC85}"/>
              </a:ext>
            </a:extLst>
          </p:cNvPr>
          <p:cNvGrpSpPr/>
          <p:nvPr/>
        </p:nvGrpSpPr>
        <p:grpSpPr>
          <a:xfrm>
            <a:off x="8079926" y="3254023"/>
            <a:ext cx="1091160" cy="435240"/>
            <a:chOff x="8079926" y="3254023"/>
            <a:chExt cx="1091160" cy="435240"/>
          </a:xfrm>
        </p:grpSpPr>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986CE9C7-5021-8741-A5AD-84958E2A59EE}"/>
                    </a:ext>
                  </a:extLst>
                </p14:cNvPr>
                <p14:cNvContentPartPr/>
                <p14:nvPr/>
              </p14:nvContentPartPr>
              <p14:xfrm>
                <a:off x="8079926" y="3386143"/>
                <a:ext cx="74160" cy="303120"/>
              </p14:xfrm>
            </p:contentPart>
          </mc:Choice>
          <mc:Fallback xmlns="">
            <p:pic>
              <p:nvPicPr>
                <p:cNvPr id="95" name="Ink 94">
                  <a:extLst>
                    <a:ext uri="{FF2B5EF4-FFF2-40B4-BE49-F238E27FC236}">
                      <a16:creationId xmlns:a16="http://schemas.microsoft.com/office/drawing/2014/main" id="{986CE9C7-5021-8741-A5AD-84958E2A59EE}"/>
                    </a:ext>
                  </a:extLst>
                </p:cNvPr>
                <p:cNvPicPr/>
                <p:nvPr/>
              </p:nvPicPr>
              <p:blipFill>
                <a:blip r:embed="rId92"/>
                <a:stretch>
                  <a:fillRect/>
                </a:stretch>
              </p:blipFill>
              <p:spPr>
                <a:xfrm>
                  <a:off x="8072366" y="3378583"/>
                  <a:ext cx="892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392BB7E6-FA62-744A-89BD-46FDD0C02434}"/>
                    </a:ext>
                  </a:extLst>
                </p14:cNvPr>
                <p14:cNvContentPartPr/>
                <p14:nvPr/>
              </p14:nvContentPartPr>
              <p14:xfrm>
                <a:off x="8246246" y="3478663"/>
                <a:ext cx="146160" cy="97920"/>
              </p14:xfrm>
            </p:contentPart>
          </mc:Choice>
          <mc:Fallback xmlns="">
            <p:pic>
              <p:nvPicPr>
                <p:cNvPr id="96" name="Ink 95">
                  <a:extLst>
                    <a:ext uri="{FF2B5EF4-FFF2-40B4-BE49-F238E27FC236}">
                      <a16:creationId xmlns:a16="http://schemas.microsoft.com/office/drawing/2014/main" id="{392BB7E6-FA62-744A-89BD-46FDD0C02434}"/>
                    </a:ext>
                  </a:extLst>
                </p:cNvPr>
                <p:cNvPicPr/>
                <p:nvPr/>
              </p:nvPicPr>
              <p:blipFill>
                <a:blip r:embed="rId94"/>
                <a:stretch>
                  <a:fillRect/>
                </a:stretch>
              </p:blipFill>
              <p:spPr>
                <a:xfrm>
                  <a:off x="8238686" y="3471103"/>
                  <a:ext cx="1612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54A1FB55-3F9D-CA48-9991-11F4B15B035D}"/>
                    </a:ext>
                  </a:extLst>
                </p14:cNvPr>
                <p14:cNvContentPartPr/>
                <p14:nvPr/>
              </p14:nvContentPartPr>
              <p14:xfrm>
                <a:off x="8452166" y="3430063"/>
                <a:ext cx="73800" cy="106200"/>
              </p14:xfrm>
            </p:contentPart>
          </mc:Choice>
          <mc:Fallback xmlns="">
            <p:pic>
              <p:nvPicPr>
                <p:cNvPr id="97" name="Ink 96">
                  <a:extLst>
                    <a:ext uri="{FF2B5EF4-FFF2-40B4-BE49-F238E27FC236}">
                      <a16:creationId xmlns:a16="http://schemas.microsoft.com/office/drawing/2014/main" id="{54A1FB55-3F9D-CA48-9991-11F4B15B035D}"/>
                    </a:ext>
                  </a:extLst>
                </p:cNvPr>
                <p:cNvPicPr/>
                <p:nvPr/>
              </p:nvPicPr>
              <p:blipFill>
                <a:blip r:embed="rId96"/>
                <a:stretch>
                  <a:fillRect/>
                </a:stretch>
              </p:blipFill>
              <p:spPr>
                <a:xfrm>
                  <a:off x="8444606" y="3422503"/>
                  <a:ext cx="88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FD87FD1F-5B0B-3146-A89D-8A8EF0DEB78C}"/>
                    </a:ext>
                  </a:extLst>
                </p14:cNvPr>
                <p14:cNvContentPartPr/>
                <p14:nvPr/>
              </p14:nvContentPartPr>
              <p14:xfrm>
                <a:off x="8572046" y="3443023"/>
                <a:ext cx="110520" cy="99000"/>
              </p14:xfrm>
            </p:contentPart>
          </mc:Choice>
          <mc:Fallback xmlns="">
            <p:pic>
              <p:nvPicPr>
                <p:cNvPr id="98" name="Ink 97">
                  <a:extLst>
                    <a:ext uri="{FF2B5EF4-FFF2-40B4-BE49-F238E27FC236}">
                      <a16:creationId xmlns:a16="http://schemas.microsoft.com/office/drawing/2014/main" id="{FD87FD1F-5B0B-3146-A89D-8A8EF0DEB78C}"/>
                    </a:ext>
                  </a:extLst>
                </p:cNvPr>
                <p:cNvPicPr/>
                <p:nvPr/>
              </p:nvPicPr>
              <p:blipFill>
                <a:blip r:embed="rId98"/>
                <a:stretch>
                  <a:fillRect/>
                </a:stretch>
              </p:blipFill>
              <p:spPr>
                <a:xfrm>
                  <a:off x="8564486" y="3435463"/>
                  <a:ext cx="1256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42D1D99F-137C-5849-A3DD-819C7C959306}"/>
                    </a:ext>
                  </a:extLst>
                </p14:cNvPr>
                <p14:cNvContentPartPr/>
                <p14:nvPr/>
              </p14:nvContentPartPr>
              <p14:xfrm>
                <a:off x="8759966" y="3396583"/>
                <a:ext cx="85320" cy="92880"/>
              </p14:xfrm>
            </p:contentPart>
          </mc:Choice>
          <mc:Fallback xmlns="">
            <p:pic>
              <p:nvPicPr>
                <p:cNvPr id="99" name="Ink 98">
                  <a:extLst>
                    <a:ext uri="{FF2B5EF4-FFF2-40B4-BE49-F238E27FC236}">
                      <a16:creationId xmlns:a16="http://schemas.microsoft.com/office/drawing/2014/main" id="{42D1D99F-137C-5849-A3DD-819C7C959306}"/>
                    </a:ext>
                  </a:extLst>
                </p:cNvPr>
                <p:cNvPicPr/>
                <p:nvPr/>
              </p:nvPicPr>
              <p:blipFill>
                <a:blip r:embed="rId100"/>
                <a:stretch>
                  <a:fillRect/>
                </a:stretch>
              </p:blipFill>
              <p:spPr>
                <a:xfrm>
                  <a:off x="8752406" y="3389023"/>
                  <a:ext cx="1004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89711D28-507D-4648-8BA1-7B85202FDD1B}"/>
                    </a:ext>
                  </a:extLst>
                </p14:cNvPr>
                <p14:cNvContentPartPr/>
                <p14:nvPr/>
              </p14:nvContentPartPr>
              <p14:xfrm>
                <a:off x="8883446" y="3404503"/>
                <a:ext cx="48960" cy="73800"/>
              </p14:xfrm>
            </p:contentPart>
          </mc:Choice>
          <mc:Fallback xmlns="">
            <p:pic>
              <p:nvPicPr>
                <p:cNvPr id="100" name="Ink 99">
                  <a:extLst>
                    <a:ext uri="{FF2B5EF4-FFF2-40B4-BE49-F238E27FC236}">
                      <a16:creationId xmlns:a16="http://schemas.microsoft.com/office/drawing/2014/main" id="{89711D28-507D-4648-8BA1-7B85202FDD1B}"/>
                    </a:ext>
                  </a:extLst>
                </p:cNvPr>
                <p:cNvPicPr/>
                <p:nvPr/>
              </p:nvPicPr>
              <p:blipFill>
                <a:blip r:embed="rId102"/>
                <a:stretch>
                  <a:fillRect/>
                </a:stretch>
              </p:blipFill>
              <p:spPr>
                <a:xfrm>
                  <a:off x="8875886" y="3396943"/>
                  <a:ext cx="64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4E86DD1F-9ADF-7148-BABA-75D17F69CB99}"/>
                    </a:ext>
                  </a:extLst>
                </p14:cNvPr>
                <p14:cNvContentPartPr/>
                <p14:nvPr/>
              </p14:nvContentPartPr>
              <p14:xfrm>
                <a:off x="8958686" y="3407023"/>
                <a:ext cx="26640" cy="23760"/>
              </p14:xfrm>
            </p:contentPart>
          </mc:Choice>
          <mc:Fallback xmlns="">
            <p:pic>
              <p:nvPicPr>
                <p:cNvPr id="101" name="Ink 100">
                  <a:extLst>
                    <a:ext uri="{FF2B5EF4-FFF2-40B4-BE49-F238E27FC236}">
                      <a16:creationId xmlns:a16="http://schemas.microsoft.com/office/drawing/2014/main" id="{4E86DD1F-9ADF-7148-BABA-75D17F69CB99}"/>
                    </a:ext>
                  </a:extLst>
                </p:cNvPr>
                <p:cNvPicPr/>
                <p:nvPr/>
              </p:nvPicPr>
              <p:blipFill>
                <a:blip r:embed="rId104"/>
                <a:stretch>
                  <a:fillRect/>
                </a:stretch>
              </p:blipFill>
              <p:spPr>
                <a:xfrm>
                  <a:off x="8951126" y="3399463"/>
                  <a:ext cx="41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2" name="Ink 101">
                  <a:extLst>
                    <a:ext uri="{FF2B5EF4-FFF2-40B4-BE49-F238E27FC236}">
                      <a16:creationId xmlns:a16="http://schemas.microsoft.com/office/drawing/2014/main" id="{0EC35B6E-1120-554A-96AE-3D20BA24FD68}"/>
                    </a:ext>
                  </a:extLst>
                </p14:cNvPr>
                <p14:cNvContentPartPr/>
                <p14:nvPr/>
              </p14:nvContentPartPr>
              <p14:xfrm>
                <a:off x="8989286" y="3367783"/>
                <a:ext cx="57600" cy="152280"/>
              </p14:xfrm>
            </p:contentPart>
          </mc:Choice>
          <mc:Fallback xmlns="">
            <p:pic>
              <p:nvPicPr>
                <p:cNvPr id="102" name="Ink 101">
                  <a:extLst>
                    <a:ext uri="{FF2B5EF4-FFF2-40B4-BE49-F238E27FC236}">
                      <a16:creationId xmlns:a16="http://schemas.microsoft.com/office/drawing/2014/main" id="{0EC35B6E-1120-554A-96AE-3D20BA24FD68}"/>
                    </a:ext>
                  </a:extLst>
                </p:cNvPr>
                <p:cNvPicPr/>
                <p:nvPr/>
              </p:nvPicPr>
              <p:blipFill>
                <a:blip r:embed="rId106"/>
                <a:stretch>
                  <a:fillRect/>
                </a:stretch>
              </p:blipFill>
              <p:spPr>
                <a:xfrm>
                  <a:off x="8981726" y="3360223"/>
                  <a:ext cx="72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 name="Ink 102">
                  <a:extLst>
                    <a:ext uri="{FF2B5EF4-FFF2-40B4-BE49-F238E27FC236}">
                      <a16:creationId xmlns:a16="http://schemas.microsoft.com/office/drawing/2014/main" id="{E338DE4E-E4D1-A442-AC04-3127C15A2743}"/>
                    </a:ext>
                  </a:extLst>
                </p14:cNvPr>
                <p14:cNvContentPartPr/>
                <p14:nvPr/>
              </p14:nvContentPartPr>
              <p14:xfrm>
                <a:off x="9082886" y="3254023"/>
                <a:ext cx="88200" cy="258840"/>
              </p14:xfrm>
            </p:contentPart>
          </mc:Choice>
          <mc:Fallback xmlns="">
            <p:pic>
              <p:nvPicPr>
                <p:cNvPr id="103" name="Ink 102">
                  <a:extLst>
                    <a:ext uri="{FF2B5EF4-FFF2-40B4-BE49-F238E27FC236}">
                      <a16:creationId xmlns:a16="http://schemas.microsoft.com/office/drawing/2014/main" id="{E338DE4E-E4D1-A442-AC04-3127C15A2743}"/>
                    </a:ext>
                  </a:extLst>
                </p:cNvPr>
                <p:cNvPicPr/>
                <p:nvPr/>
              </p:nvPicPr>
              <p:blipFill>
                <a:blip r:embed="rId108"/>
                <a:stretch>
                  <a:fillRect/>
                </a:stretch>
              </p:blipFill>
              <p:spPr>
                <a:xfrm>
                  <a:off x="9075326" y="3246463"/>
                  <a:ext cx="103320" cy="273960"/>
                </a:xfrm>
                <a:prstGeom prst="rect">
                  <a:avLst/>
                </a:prstGeom>
              </p:spPr>
            </p:pic>
          </mc:Fallback>
        </mc:AlternateContent>
      </p:grpSp>
      <p:grpSp>
        <p:nvGrpSpPr>
          <p:cNvPr id="117" name="Group 116">
            <a:extLst>
              <a:ext uri="{FF2B5EF4-FFF2-40B4-BE49-F238E27FC236}">
                <a16:creationId xmlns:a16="http://schemas.microsoft.com/office/drawing/2014/main" id="{F09E2D10-63B0-E443-8CE1-A4DEA0786C99}"/>
              </a:ext>
            </a:extLst>
          </p:cNvPr>
          <p:cNvGrpSpPr/>
          <p:nvPr/>
        </p:nvGrpSpPr>
        <p:grpSpPr>
          <a:xfrm>
            <a:off x="2740766" y="2044063"/>
            <a:ext cx="914760" cy="439560"/>
            <a:chOff x="2740766" y="2044063"/>
            <a:chExt cx="914760" cy="439560"/>
          </a:xfrm>
        </p:grpSpPr>
        <mc:AlternateContent xmlns:mc="http://schemas.openxmlformats.org/markup-compatibility/2006" xmlns:p14="http://schemas.microsoft.com/office/powerpoint/2010/main">
          <mc:Choice Requires="p14">
            <p:contentPart p14:bwMode="auto" r:id="rId109">
              <p14:nvContentPartPr>
                <p14:cNvPr id="105" name="Ink 104">
                  <a:extLst>
                    <a:ext uri="{FF2B5EF4-FFF2-40B4-BE49-F238E27FC236}">
                      <a16:creationId xmlns:a16="http://schemas.microsoft.com/office/drawing/2014/main" id="{448EB6BD-FDB4-AC48-8C08-44EB4DCEBD0B}"/>
                    </a:ext>
                  </a:extLst>
                </p14:cNvPr>
                <p14:cNvContentPartPr/>
                <p14:nvPr/>
              </p14:nvContentPartPr>
              <p14:xfrm>
                <a:off x="2807726" y="2044063"/>
                <a:ext cx="99000" cy="137520"/>
              </p14:xfrm>
            </p:contentPart>
          </mc:Choice>
          <mc:Fallback xmlns="">
            <p:pic>
              <p:nvPicPr>
                <p:cNvPr id="105" name="Ink 104">
                  <a:extLst>
                    <a:ext uri="{FF2B5EF4-FFF2-40B4-BE49-F238E27FC236}">
                      <a16:creationId xmlns:a16="http://schemas.microsoft.com/office/drawing/2014/main" id="{448EB6BD-FDB4-AC48-8C08-44EB4DCEBD0B}"/>
                    </a:ext>
                  </a:extLst>
                </p:cNvPr>
                <p:cNvPicPr/>
                <p:nvPr/>
              </p:nvPicPr>
              <p:blipFill>
                <a:blip r:embed="rId110"/>
                <a:stretch>
                  <a:fillRect/>
                </a:stretch>
              </p:blipFill>
              <p:spPr>
                <a:xfrm>
                  <a:off x="2800166" y="2036503"/>
                  <a:ext cx="114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6" name="Ink 105">
                  <a:extLst>
                    <a:ext uri="{FF2B5EF4-FFF2-40B4-BE49-F238E27FC236}">
                      <a16:creationId xmlns:a16="http://schemas.microsoft.com/office/drawing/2014/main" id="{1A5CDFC0-0D79-AB4F-9B40-CC76296507D6}"/>
                    </a:ext>
                  </a:extLst>
                </p14:cNvPr>
                <p14:cNvContentPartPr/>
                <p14:nvPr/>
              </p14:nvContentPartPr>
              <p14:xfrm>
                <a:off x="2740766" y="2303983"/>
                <a:ext cx="73080" cy="172800"/>
              </p14:xfrm>
            </p:contentPart>
          </mc:Choice>
          <mc:Fallback xmlns="">
            <p:pic>
              <p:nvPicPr>
                <p:cNvPr id="106" name="Ink 105">
                  <a:extLst>
                    <a:ext uri="{FF2B5EF4-FFF2-40B4-BE49-F238E27FC236}">
                      <a16:creationId xmlns:a16="http://schemas.microsoft.com/office/drawing/2014/main" id="{1A5CDFC0-0D79-AB4F-9B40-CC76296507D6}"/>
                    </a:ext>
                  </a:extLst>
                </p:cNvPr>
                <p:cNvPicPr/>
                <p:nvPr/>
              </p:nvPicPr>
              <p:blipFill>
                <a:blip r:embed="rId112"/>
                <a:stretch>
                  <a:fillRect/>
                </a:stretch>
              </p:blipFill>
              <p:spPr>
                <a:xfrm>
                  <a:off x="2733206" y="2296423"/>
                  <a:ext cx="87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7" name="Ink 106">
                  <a:extLst>
                    <a:ext uri="{FF2B5EF4-FFF2-40B4-BE49-F238E27FC236}">
                      <a16:creationId xmlns:a16="http://schemas.microsoft.com/office/drawing/2014/main" id="{BDF77BA9-223D-1341-AF9D-795BC050751C}"/>
                    </a:ext>
                  </a:extLst>
                </p14:cNvPr>
                <p14:cNvContentPartPr/>
                <p14:nvPr/>
              </p14:nvContentPartPr>
              <p14:xfrm>
                <a:off x="2804126" y="2303983"/>
                <a:ext cx="72360" cy="179640"/>
              </p14:xfrm>
            </p:contentPart>
          </mc:Choice>
          <mc:Fallback xmlns="">
            <p:pic>
              <p:nvPicPr>
                <p:cNvPr id="107" name="Ink 106">
                  <a:extLst>
                    <a:ext uri="{FF2B5EF4-FFF2-40B4-BE49-F238E27FC236}">
                      <a16:creationId xmlns:a16="http://schemas.microsoft.com/office/drawing/2014/main" id="{BDF77BA9-223D-1341-AF9D-795BC050751C}"/>
                    </a:ext>
                  </a:extLst>
                </p:cNvPr>
                <p:cNvPicPr/>
                <p:nvPr/>
              </p:nvPicPr>
              <p:blipFill>
                <a:blip r:embed="rId114"/>
                <a:stretch>
                  <a:fillRect/>
                </a:stretch>
              </p:blipFill>
              <p:spPr>
                <a:xfrm>
                  <a:off x="2796566" y="2296423"/>
                  <a:ext cx="871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8" name="Ink 107">
                  <a:extLst>
                    <a:ext uri="{FF2B5EF4-FFF2-40B4-BE49-F238E27FC236}">
                      <a16:creationId xmlns:a16="http://schemas.microsoft.com/office/drawing/2014/main" id="{4093BAE5-5276-8D4C-8C14-F9903CDE7ED9}"/>
                    </a:ext>
                  </a:extLst>
                </p14:cNvPr>
                <p14:cNvContentPartPr/>
                <p14:nvPr/>
              </p14:nvContentPartPr>
              <p14:xfrm>
                <a:off x="2756966" y="2372023"/>
                <a:ext cx="111600" cy="33120"/>
              </p14:xfrm>
            </p:contentPart>
          </mc:Choice>
          <mc:Fallback xmlns="">
            <p:pic>
              <p:nvPicPr>
                <p:cNvPr id="108" name="Ink 107">
                  <a:extLst>
                    <a:ext uri="{FF2B5EF4-FFF2-40B4-BE49-F238E27FC236}">
                      <a16:creationId xmlns:a16="http://schemas.microsoft.com/office/drawing/2014/main" id="{4093BAE5-5276-8D4C-8C14-F9903CDE7ED9}"/>
                    </a:ext>
                  </a:extLst>
                </p:cNvPr>
                <p:cNvPicPr/>
                <p:nvPr/>
              </p:nvPicPr>
              <p:blipFill>
                <a:blip r:embed="rId116"/>
                <a:stretch>
                  <a:fillRect/>
                </a:stretch>
              </p:blipFill>
              <p:spPr>
                <a:xfrm>
                  <a:off x="2749406" y="2364463"/>
                  <a:ext cx="1267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9" name="Ink 108">
                  <a:extLst>
                    <a:ext uri="{FF2B5EF4-FFF2-40B4-BE49-F238E27FC236}">
                      <a16:creationId xmlns:a16="http://schemas.microsoft.com/office/drawing/2014/main" id="{31B927C9-FC3F-6F49-9D73-86C9A54A1DC5}"/>
                    </a:ext>
                  </a:extLst>
                </p14:cNvPr>
                <p14:cNvContentPartPr/>
                <p14:nvPr/>
              </p14:nvContentPartPr>
              <p14:xfrm>
                <a:off x="2922926" y="2386783"/>
                <a:ext cx="108720" cy="75240"/>
              </p14:xfrm>
            </p:contentPart>
          </mc:Choice>
          <mc:Fallback xmlns="">
            <p:pic>
              <p:nvPicPr>
                <p:cNvPr id="109" name="Ink 108">
                  <a:extLst>
                    <a:ext uri="{FF2B5EF4-FFF2-40B4-BE49-F238E27FC236}">
                      <a16:creationId xmlns:a16="http://schemas.microsoft.com/office/drawing/2014/main" id="{31B927C9-FC3F-6F49-9D73-86C9A54A1DC5}"/>
                    </a:ext>
                  </a:extLst>
                </p:cNvPr>
                <p:cNvPicPr/>
                <p:nvPr/>
              </p:nvPicPr>
              <p:blipFill>
                <a:blip r:embed="rId118"/>
                <a:stretch>
                  <a:fillRect/>
                </a:stretch>
              </p:blipFill>
              <p:spPr>
                <a:xfrm>
                  <a:off x="2915366" y="2379223"/>
                  <a:ext cx="1238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0" name="Ink 109">
                  <a:extLst>
                    <a:ext uri="{FF2B5EF4-FFF2-40B4-BE49-F238E27FC236}">
                      <a16:creationId xmlns:a16="http://schemas.microsoft.com/office/drawing/2014/main" id="{89B43876-05CC-5449-8E22-E4204B17963B}"/>
                    </a:ext>
                  </a:extLst>
                </p14:cNvPr>
                <p14:cNvContentPartPr/>
                <p14:nvPr/>
              </p14:nvContentPartPr>
              <p14:xfrm>
                <a:off x="3004286" y="2276983"/>
                <a:ext cx="29520" cy="172800"/>
              </p14:xfrm>
            </p:contentPart>
          </mc:Choice>
          <mc:Fallback xmlns="">
            <p:pic>
              <p:nvPicPr>
                <p:cNvPr id="110" name="Ink 109">
                  <a:extLst>
                    <a:ext uri="{FF2B5EF4-FFF2-40B4-BE49-F238E27FC236}">
                      <a16:creationId xmlns:a16="http://schemas.microsoft.com/office/drawing/2014/main" id="{89B43876-05CC-5449-8E22-E4204B17963B}"/>
                    </a:ext>
                  </a:extLst>
                </p:cNvPr>
                <p:cNvPicPr/>
                <p:nvPr/>
              </p:nvPicPr>
              <p:blipFill>
                <a:blip r:embed="rId120"/>
                <a:stretch>
                  <a:fillRect/>
                </a:stretch>
              </p:blipFill>
              <p:spPr>
                <a:xfrm>
                  <a:off x="2996726" y="2269423"/>
                  <a:ext cx="44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1" name="Ink 110">
                  <a:extLst>
                    <a:ext uri="{FF2B5EF4-FFF2-40B4-BE49-F238E27FC236}">
                      <a16:creationId xmlns:a16="http://schemas.microsoft.com/office/drawing/2014/main" id="{6616C2FE-2041-5E4B-A21A-2204146BEBBB}"/>
                    </a:ext>
                  </a:extLst>
                </p14:cNvPr>
                <p14:cNvContentPartPr/>
                <p14:nvPr/>
              </p14:nvContentPartPr>
              <p14:xfrm>
                <a:off x="3077366" y="2387503"/>
                <a:ext cx="94680" cy="63360"/>
              </p14:xfrm>
            </p:contentPart>
          </mc:Choice>
          <mc:Fallback xmlns="">
            <p:pic>
              <p:nvPicPr>
                <p:cNvPr id="111" name="Ink 110">
                  <a:extLst>
                    <a:ext uri="{FF2B5EF4-FFF2-40B4-BE49-F238E27FC236}">
                      <a16:creationId xmlns:a16="http://schemas.microsoft.com/office/drawing/2014/main" id="{6616C2FE-2041-5E4B-A21A-2204146BEBBB}"/>
                    </a:ext>
                  </a:extLst>
                </p:cNvPr>
                <p:cNvPicPr/>
                <p:nvPr/>
              </p:nvPicPr>
              <p:blipFill>
                <a:blip r:embed="rId122"/>
                <a:stretch>
                  <a:fillRect/>
                </a:stretch>
              </p:blipFill>
              <p:spPr>
                <a:xfrm>
                  <a:off x="3070166" y="2379943"/>
                  <a:ext cx="1098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2" name="Ink 111">
                  <a:extLst>
                    <a:ext uri="{FF2B5EF4-FFF2-40B4-BE49-F238E27FC236}">
                      <a16:creationId xmlns:a16="http://schemas.microsoft.com/office/drawing/2014/main" id="{4F92F899-1C3B-8740-B65A-602FA983250D}"/>
                    </a:ext>
                  </a:extLst>
                </p14:cNvPr>
                <p14:cNvContentPartPr/>
                <p14:nvPr/>
              </p14:nvContentPartPr>
              <p14:xfrm>
                <a:off x="3145766" y="2258983"/>
                <a:ext cx="28080" cy="182520"/>
              </p14:xfrm>
            </p:contentPart>
          </mc:Choice>
          <mc:Fallback xmlns="">
            <p:pic>
              <p:nvPicPr>
                <p:cNvPr id="112" name="Ink 111">
                  <a:extLst>
                    <a:ext uri="{FF2B5EF4-FFF2-40B4-BE49-F238E27FC236}">
                      <a16:creationId xmlns:a16="http://schemas.microsoft.com/office/drawing/2014/main" id="{4F92F899-1C3B-8740-B65A-602FA983250D}"/>
                    </a:ext>
                  </a:extLst>
                </p:cNvPr>
                <p:cNvPicPr/>
                <p:nvPr/>
              </p:nvPicPr>
              <p:blipFill>
                <a:blip r:embed="rId124"/>
                <a:stretch>
                  <a:fillRect/>
                </a:stretch>
              </p:blipFill>
              <p:spPr>
                <a:xfrm>
                  <a:off x="3138206" y="2251423"/>
                  <a:ext cx="42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3" name="Ink 112">
                  <a:extLst>
                    <a:ext uri="{FF2B5EF4-FFF2-40B4-BE49-F238E27FC236}">
                      <a16:creationId xmlns:a16="http://schemas.microsoft.com/office/drawing/2014/main" id="{DB784BF9-FA89-314C-8DE6-813FCDA8CD0A}"/>
                    </a:ext>
                  </a:extLst>
                </p14:cNvPr>
                <p14:cNvContentPartPr/>
                <p14:nvPr/>
              </p14:nvContentPartPr>
              <p14:xfrm>
                <a:off x="3211286" y="2369863"/>
                <a:ext cx="64080" cy="77040"/>
              </p14:xfrm>
            </p:contentPart>
          </mc:Choice>
          <mc:Fallback xmlns="">
            <p:pic>
              <p:nvPicPr>
                <p:cNvPr id="113" name="Ink 112">
                  <a:extLst>
                    <a:ext uri="{FF2B5EF4-FFF2-40B4-BE49-F238E27FC236}">
                      <a16:creationId xmlns:a16="http://schemas.microsoft.com/office/drawing/2014/main" id="{DB784BF9-FA89-314C-8DE6-813FCDA8CD0A}"/>
                    </a:ext>
                  </a:extLst>
                </p:cNvPr>
                <p:cNvPicPr/>
                <p:nvPr/>
              </p:nvPicPr>
              <p:blipFill>
                <a:blip r:embed="rId126"/>
                <a:stretch>
                  <a:fillRect/>
                </a:stretch>
              </p:blipFill>
              <p:spPr>
                <a:xfrm>
                  <a:off x="3203726" y="2362303"/>
                  <a:ext cx="79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4" name="Ink 113">
                  <a:extLst>
                    <a:ext uri="{FF2B5EF4-FFF2-40B4-BE49-F238E27FC236}">
                      <a16:creationId xmlns:a16="http://schemas.microsoft.com/office/drawing/2014/main" id="{62988A8C-56EA-B940-88EC-6EAA1D8E47F0}"/>
                    </a:ext>
                  </a:extLst>
                </p14:cNvPr>
                <p14:cNvContentPartPr/>
                <p14:nvPr/>
              </p14:nvContentPartPr>
              <p14:xfrm>
                <a:off x="3291566" y="2356183"/>
                <a:ext cx="65880" cy="75600"/>
              </p14:xfrm>
            </p:contentPart>
          </mc:Choice>
          <mc:Fallback xmlns="">
            <p:pic>
              <p:nvPicPr>
                <p:cNvPr id="114" name="Ink 113">
                  <a:extLst>
                    <a:ext uri="{FF2B5EF4-FFF2-40B4-BE49-F238E27FC236}">
                      <a16:creationId xmlns:a16="http://schemas.microsoft.com/office/drawing/2014/main" id="{62988A8C-56EA-B940-88EC-6EAA1D8E47F0}"/>
                    </a:ext>
                  </a:extLst>
                </p:cNvPr>
                <p:cNvPicPr/>
                <p:nvPr/>
              </p:nvPicPr>
              <p:blipFill>
                <a:blip r:embed="rId128"/>
                <a:stretch>
                  <a:fillRect/>
                </a:stretch>
              </p:blipFill>
              <p:spPr>
                <a:xfrm>
                  <a:off x="3284006" y="2348623"/>
                  <a:ext cx="810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5" name="Ink 114">
                  <a:extLst>
                    <a:ext uri="{FF2B5EF4-FFF2-40B4-BE49-F238E27FC236}">
                      <a16:creationId xmlns:a16="http://schemas.microsoft.com/office/drawing/2014/main" id="{980B6392-3191-2340-AE8D-5EB0DC1CB44C}"/>
                    </a:ext>
                  </a:extLst>
                </p14:cNvPr>
                <p14:cNvContentPartPr/>
                <p14:nvPr/>
              </p14:nvContentPartPr>
              <p14:xfrm>
                <a:off x="3407846" y="2325583"/>
                <a:ext cx="85320" cy="94680"/>
              </p14:xfrm>
            </p:contentPart>
          </mc:Choice>
          <mc:Fallback xmlns="">
            <p:pic>
              <p:nvPicPr>
                <p:cNvPr id="115" name="Ink 114">
                  <a:extLst>
                    <a:ext uri="{FF2B5EF4-FFF2-40B4-BE49-F238E27FC236}">
                      <a16:creationId xmlns:a16="http://schemas.microsoft.com/office/drawing/2014/main" id="{980B6392-3191-2340-AE8D-5EB0DC1CB44C}"/>
                    </a:ext>
                  </a:extLst>
                </p:cNvPr>
                <p:cNvPicPr/>
                <p:nvPr/>
              </p:nvPicPr>
              <p:blipFill>
                <a:blip r:embed="rId130"/>
                <a:stretch>
                  <a:fillRect/>
                </a:stretch>
              </p:blipFill>
              <p:spPr>
                <a:xfrm>
                  <a:off x="3400286" y="2318023"/>
                  <a:ext cx="1004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6" name="Ink 115">
                  <a:extLst>
                    <a:ext uri="{FF2B5EF4-FFF2-40B4-BE49-F238E27FC236}">
                      <a16:creationId xmlns:a16="http://schemas.microsoft.com/office/drawing/2014/main" id="{6F574F6D-33CE-F748-AB1A-E5A3652C8206}"/>
                    </a:ext>
                  </a:extLst>
                </p14:cNvPr>
                <p14:cNvContentPartPr/>
                <p14:nvPr/>
              </p14:nvContentPartPr>
              <p14:xfrm>
                <a:off x="3555806" y="2313343"/>
                <a:ext cx="99720" cy="103320"/>
              </p14:xfrm>
            </p:contentPart>
          </mc:Choice>
          <mc:Fallback xmlns="">
            <p:pic>
              <p:nvPicPr>
                <p:cNvPr id="116" name="Ink 115">
                  <a:extLst>
                    <a:ext uri="{FF2B5EF4-FFF2-40B4-BE49-F238E27FC236}">
                      <a16:creationId xmlns:a16="http://schemas.microsoft.com/office/drawing/2014/main" id="{6F574F6D-33CE-F748-AB1A-E5A3652C8206}"/>
                    </a:ext>
                  </a:extLst>
                </p:cNvPr>
                <p:cNvPicPr/>
                <p:nvPr/>
              </p:nvPicPr>
              <p:blipFill>
                <a:blip r:embed="rId132"/>
                <a:stretch>
                  <a:fillRect/>
                </a:stretch>
              </p:blipFill>
              <p:spPr>
                <a:xfrm>
                  <a:off x="3548246" y="2305783"/>
                  <a:ext cx="114840" cy="118440"/>
                </a:xfrm>
                <a:prstGeom prst="rect">
                  <a:avLst/>
                </a:prstGeom>
              </p:spPr>
            </p:pic>
          </mc:Fallback>
        </mc:AlternateContent>
      </p:grpSp>
      <p:grpSp>
        <p:nvGrpSpPr>
          <p:cNvPr id="121" name="Group 120">
            <a:extLst>
              <a:ext uri="{FF2B5EF4-FFF2-40B4-BE49-F238E27FC236}">
                <a16:creationId xmlns:a16="http://schemas.microsoft.com/office/drawing/2014/main" id="{9B7AC9B2-AB24-BD4E-87A7-40D620881C6B}"/>
              </a:ext>
            </a:extLst>
          </p:cNvPr>
          <p:cNvGrpSpPr/>
          <p:nvPr/>
        </p:nvGrpSpPr>
        <p:grpSpPr>
          <a:xfrm>
            <a:off x="2023646" y="605863"/>
            <a:ext cx="2833200" cy="1557720"/>
            <a:chOff x="2023646" y="605863"/>
            <a:chExt cx="2833200" cy="1557720"/>
          </a:xfrm>
        </p:grpSpPr>
        <mc:AlternateContent xmlns:mc="http://schemas.openxmlformats.org/markup-compatibility/2006" xmlns:p14="http://schemas.microsoft.com/office/powerpoint/2010/main">
          <mc:Choice Requires="p14">
            <p:contentPart p14:bwMode="auto" r:id="rId133">
              <p14:nvContentPartPr>
                <p14:cNvPr id="3" name="Ink 2">
                  <a:extLst>
                    <a:ext uri="{FF2B5EF4-FFF2-40B4-BE49-F238E27FC236}">
                      <a16:creationId xmlns:a16="http://schemas.microsoft.com/office/drawing/2014/main" id="{549A7B4C-B847-4D40-AA71-7F6DBBEB119B}"/>
                    </a:ext>
                  </a:extLst>
                </p14:cNvPr>
                <p14:cNvContentPartPr/>
                <p14:nvPr/>
              </p14:nvContentPartPr>
              <p14:xfrm>
                <a:off x="2023646" y="1133263"/>
                <a:ext cx="551880" cy="530280"/>
              </p14:xfrm>
            </p:contentPart>
          </mc:Choice>
          <mc:Fallback xmlns="">
            <p:pic>
              <p:nvPicPr>
                <p:cNvPr id="3" name="Ink 2">
                  <a:extLst>
                    <a:ext uri="{FF2B5EF4-FFF2-40B4-BE49-F238E27FC236}">
                      <a16:creationId xmlns:a16="http://schemas.microsoft.com/office/drawing/2014/main" id="{549A7B4C-B847-4D40-AA71-7F6DBBEB119B}"/>
                    </a:ext>
                  </a:extLst>
                </p:cNvPr>
                <p:cNvPicPr/>
                <p:nvPr/>
              </p:nvPicPr>
              <p:blipFill>
                <a:blip r:embed="rId134"/>
                <a:stretch>
                  <a:fillRect/>
                </a:stretch>
              </p:blipFill>
              <p:spPr>
                <a:xfrm>
                  <a:off x="2016086" y="1125703"/>
                  <a:ext cx="56664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 name="Ink 3">
                  <a:extLst>
                    <a:ext uri="{FF2B5EF4-FFF2-40B4-BE49-F238E27FC236}">
                      <a16:creationId xmlns:a16="http://schemas.microsoft.com/office/drawing/2014/main" id="{2DFF9F08-3E7E-8849-A056-5F57D7F1D36D}"/>
                    </a:ext>
                  </a:extLst>
                </p14:cNvPr>
                <p14:cNvContentPartPr/>
                <p14:nvPr/>
              </p14:nvContentPartPr>
              <p14:xfrm>
                <a:off x="2283566" y="1362223"/>
                <a:ext cx="6120" cy="180720"/>
              </p14:xfrm>
            </p:contentPart>
          </mc:Choice>
          <mc:Fallback xmlns="">
            <p:pic>
              <p:nvPicPr>
                <p:cNvPr id="4" name="Ink 3">
                  <a:extLst>
                    <a:ext uri="{FF2B5EF4-FFF2-40B4-BE49-F238E27FC236}">
                      <a16:creationId xmlns:a16="http://schemas.microsoft.com/office/drawing/2014/main" id="{2DFF9F08-3E7E-8849-A056-5F57D7F1D36D}"/>
                    </a:ext>
                  </a:extLst>
                </p:cNvPr>
                <p:cNvPicPr/>
                <p:nvPr/>
              </p:nvPicPr>
              <p:blipFill>
                <a:blip r:embed="rId136"/>
                <a:stretch>
                  <a:fillRect/>
                </a:stretch>
              </p:blipFill>
              <p:spPr>
                <a:xfrm>
                  <a:off x="2276006" y="1355023"/>
                  <a:ext cx="21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 name="Ink 4">
                  <a:extLst>
                    <a:ext uri="{FF2B5EF4-FFF2-40B4-BE49-F238E27FC236}">
                      <a16:creationId xmlns:a16="http://schemas.microsoft.com/office/drawing/2014/main" id="{1C598027-7B6D-AD4B-86FF-A44A71AA4B42}"/>
                    </a:ext>
                  </a:extLst>
                </p14:cNvPr>
                <p14:cNvContentPartPr/>
                <p14:nvPr/>
              </p14:nvContentPartPr>
              <p14:xfrm>
                <a:off x="2256926" y="1329823"/>
                <a:ext cx="133560" cy="79560"/>
              </p14:xfrm>
            </p:contentPart>
          </mc:Choice>
          <mc:Fallback xmlns="">
            <p:pic>
              <p:nvPicPr>
                <p:cNvPr id="5" name="Ink 4">
                  <a:extLst>
                    <a:ext uri="{FF2B5EF4-FFF2-40B4-BE49-F238E27FC236}">
                      <a16:creationId xmlns:a16="http://schemas.microsoft.com/office/drawing/2014/main" id="{1C598027-7B6D-AD4B-86FF-A44A71AA4B42}"/>
                    </a:ext>
                  </a:extLst>
                </p:cNvPr>
                <p:cNvPicPr/>
                <p:nvPr/>
              </p:nvPicPr>
              <p:blipFill>
                <a:blip r:embed="rId138"/>
                <a:stretch>
                  <a:fillRect/>
                </a:stretch>
              </p:blipFill>
              <p:spPr>
                <a:xfrm>
                  <a:off x="2249366" y="1322263"/>
                  <a:ext cx="1486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 name="Ink 5">
                  <a:extLst>
                    <a:ext uri="{FF2B5EF4-FFF2-40B4-BE49-F238E27FC236}">
                      <a16:creationId xmlns:a16="http://schemas.microsoft.com/office/drawing/2014/main" id="{8CC81DBD-2274-0E44-B5EF-BF1698D0B888}"/>
                    </a:ext>
                  </a:extLst>
                </p14:cNvPr>
                <p14:cNvContentPartPr/>
                <p14:nvPr/>
              </p14:nvContentPartPr>
              <p14:xfrm>
                <a:off x="2308406" y="1693783"/>
                <a:ext cx="20520" cy="444600"/>
              </p14:xfrm>
            </p:contentPart>
          </mc:Choice>
          <mc:Fallback xmlns="">
            <p:pic>
              <p:nvPicPr>
                <p:cNvPr id="6" name="Ink 5">
                  <a:extLst>
                    <a:ext uri="{FF2B5EF4-FFF2-40B4-BE49-F238E27FC236}">
                      <a16:creationId xmlns:a16="http://schemas.microsoft.com/office/drawing/2014/main" id="{8CC81DBD-2274-0E44-B5EF-BF1698D0B888}"/>
                    </a:ext>
                  </a:extLst>
                </p:cNvPr>
                <p:cNvPicPr/>
                <p:nvPr/>
              </p:nvPicPr>
              <p:blipFill>
                <a:blip r:embed="rId140"/>
                <a:stretch>
                  <a:fillRect/>
                </a:stretch>
              </p:blipFill>
              <p:spPr>
                <a:xfrm>
                  <a:off x="2300846" y="1686223"/>
                  <a:ext cx="3564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 name="Ink 7">
                  <a:extLst>
                    <a:ext uri="{FF2B5EF4-FFF2-40B4-BE49-F238E27FC236}">
                      <a16:creationId xmlns:a16="http://schemas.microsoft.com/office/drawing/2014/main" id="{A63A9A36-8D1C-844E-94A0-8802A8F64495}"/>
                    </a:ext>
                  </a:extLst>
                </p14:cNvPr>
                <p14:cNvContentPartPr/>
                <p14:nvPr/>
              </p14:nvContentPartPr>
              <p14:xfrm>
                <a:off x="2326766" y="2079343"/>
                <a:ext cx="2085840" cy="84240"/>
              </p14:xfrm>
            </p:contentPart>
          </mc:Choice>
          <mc:Fallback xmlns="">
            <p:pic>
              <p:nvPicPr>
                <p:cNvPr id="8" name="Ink 7">
                  <a:extLst>
                    <a:ext uri="{FF2B5EF4-FFF2-40B4-BE49-F238E27FC236}">
                      <a16:creationId xmlns:a16="http://schemas.microsoft.com/office/drawing/2014/main" id="{A63A9A36-8D1C-844E-94A0-8802A8F64495}"/>
                    </a:ext>
                  </a:extLst>
                </p:cNvPr>
                <p:cNvPicPr/>
                <p:nvPr/>
              </p:nvPicPr>
              <p:blipFill>
                <a:blip r:embed="rId142"/>
                <a:stretch>
                  <a:fillRect/>
                </a:stretch>
              </p:blipFill>
              <p:spPr>
                <a:xfrm>
                  <a:off x="2319206" y="2071783"/>
                  <a:ext cx="2100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 name="Ink 9">
                  <a:extLst>
                    <a:ext uri="{FF2B5EF4-FFF2-40B4-BE49-F238E27FC236}">
                      <a16:creationId xmlns:a16="http://schemas.microsoft.com/office/drawing/2014/main" id="{0294BF52-3439-7E49-8DF6-CB6FA4A27395}"/>
                    </a:ext>
                  </a:extLst>
                </p14:cNvPr>
                <p14:cNvContentPartPr/>
                <p14:nvPr/>
              </p14:nvContentPartPr>
              <p14:xfrm>
                <a:off x="4127126" y="605863"/>
                <a:ext cx="70560" cy="885600"/>
              </p14:xfrm>
            </p:contentPart>
          </mc:Choice>
          <mc:Fallback xmlns="">
            <p:pic>
              <p:nvPicPr>
                <p:cNvPr id="10" name="Ink 9">
                  <a:extLst>
                    <a:ext uri="{FF2B5EF4-FFF2-40B4-BE49-F238E27FC236}">
                      <a16:creationId xmlns:a16="http://schemas.microsoft.com/office/drawing/2014/main" id="{0294BF52-3439-7E49-8DF6-CB6FA4A27395}"/>
                    </a:ext>
                  </a:extLst>
                </p:cNvPr>
                <p:cNvPicPr/>
                <p:nvPr/>
              </p:nvPicPr>
              <p:blipFill>
                <a:blip r:embed="rId144"/>
                <a:stretch>
                  <a:fillRect/>
                </a:stretch>
              </p:blipFill>
              <p:spPr>
                <a:xfrm>
                  <a:off x="4119566" y="598303"/>
                  <a:ext cx="85680" cy="900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 name="Ink 10">
                  <a:extLst>
                    <a:ext uri="{FF2B5EF4-FFF2-40B4-BE49-F238E27FC236}">
                      <a16:creationId xmlns:a16="http://schemas.microsoft.com/office/drawing/2014/main" id="{285F7586-DC22-0E43-BC61-CE8E4F810E68}"/>
                    </a:ext>
                  </a:extLst>
                </p14:cNvPr>
                <p14:cNvContentPartPr/>
                <p14:nvPr/>
              </p14:nvContentPartPr>
              <p14:xfrm>
                <a:off x="4126406" y="607303"/>
                <a:ext cx="730440" cy="901800"/>
              </p14:xfrm>
            </p:contentPart>
          </mc:Choice>
          <mc:Fallback xmlns="">
            <p:pic>
              <p:nvPicPr>
                <p:cNvPr id="11" name="Ink 10">
                  <a:extLst>
                    <a:ext uri="{FF2B5EF4-FFF2-40B4-BE49-F238E27FC236}">
                      <a16:creationId xmlns:a16="http://schemas.microsoft.com/office/drawing/2014/main" id="{285F7586-DC22-0E43-BC61-CE8E4F810E68}"/>
                    </a:ext>
                  </a:extLst>
                </p:cNvPr>
                <p:cNvPicPr/>
                <p:nvPr/>
              </p:nvPicPr>
              <p:blipFill>
                <a:blip r:embed="rId146"/>
                <a:stretch>
                  <a:fillRect/>
                </a:stretch>
              </p:blipFill>
              <p:spPr>
                <a:xfrm>
                  <a:off x="4118846" y="599743"/>
                  <a:ext cx="745560" cy="9169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 name="Ink 11">
                  <a:extLst>
                    <a:ext uri="{FF2B5EF4-FFF2-40B4-BE49-F238E27FC236}">
                      <a16:creationId xmlns:a16="http://schemas.microsoft.com/office/drawing/2014/main" id="{EFC5941E-2556-784C-954F-4BDF4D14E904}"/>
                    </a:ext>
                  </a:extLst>
                </p14:cNvPr>
                <p14:cNvContentPartPr/>
                <p14:nvPr/>
              </p14:nvContentPartPr>
              <p14:xfrm>
                <a:off x="4198046" y="1511623"/>
                <a:ext cx="591840" cy="40320"/>
              </p14:xfrm>
            </p:contentPart>
          </mc:Choice>
          <mc:Fallback xmlns="">
            <p:pic>
              <p:nvPicPr>
                <p:cNvPr id="12" name="Ink 11">
                  <a:extLst>
                    <a:ext uri="{FF2B5EF4-FFF2-40B4-BE49-F238E27FC236}">
                      <a16:creationId xmlns:a16="http://schemas.microsoft.com/office/drawing/2014/main" id="{EFC5941E-2556-784C-954F-4BDF4D14E904}"/>
                    </a:ext>
                  </a:extLst>
                </p:cNvPr>
                <p:cNvPicPr/>
                <p:nvPr/>
              </p:nvPicPr>
              <p:blipFill>
                <a:blip r:embed="rId148"/>
                <a:stretch>
                  <a:fillRect/>
                </a:stretch>
              </p:blipFill>
              <p:spPr>
                <a:xfrm>
                  <a:off x="4190486" y="1504063"/>
                  <a:ext cx="606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 name="Ink 12">
                  <a:extLst>
                    <a:ext uri="{FF2B5EF4-FFF2-40B4-BE49-F238E27FC236}">
                      <a16:creationId xmlns:a16="http://schemas.microsoft.com/office/drawing/2014/main" id="{07518491-9C83-FE40-B65D-0A286939C51E}"/>
                    </a:ext>
                  </a:extLst>
                </p14:cNvPr>
                <p14:cNvContentPartPr/>
                <p14:nvPr/>
              </p14:nvContentPartPr>
              <p14:xfrm>
                <a:off x="4346726" y="1220743"/>
                <a:ext cx="208800" cy="164160"/>
              </p14:xfrm>
            </p:contentPart>
          </mc:Choice>
          <mc:Fallback xmlns="">
            <p:pic>
              <p:nvPicPr>
                <p:cNvPr id="13" name="Ink 12">
                  <a:extLst>
                    <a:ext uri="{FF2B5EF4-FFF2-40B4-BE49-F238E27FC236}">
                      <a16:creationId xmlns:a16="http://schemas.microsoft.com/office/drawing/2014/main" id="{07518491-9C83-FE40-B65D-0A286939C51E}"/>
                    </a:ext>
                  </a:extLst>
                </p:cNvPr>
                <p:cNvPicPr/>
                <p:nvPr/>
              </p:nvPicPr>
              <p:blipFill>
                <a:blip r:embed="rId150"/>
                <a:stretch>
                  <a:fillRect/>
                </a:stretch>
              </p:blipFill>
              <p:spPr>
                <a:xfrm>
                  <a:off x="4339166" y="1213183"/>
                  <a:ext cx="2235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 name="Ink 13">
                  <a:extLst>
                    <a:ext uri="{FF2B5EF4-FFF2-40B4-BE49-F238E27FC236}">
                      <a16:creationId xmlns:a16="http://schemas.microsoft.com/office/drawing/2014/main" id="{D6394D62-2784-8842-9983-451EDA3831FC}"/>
                    </a:ext>
                  </a:extLst>
                </p14:cNvPr>
                <p14:cNvContentPartPr/>
                <p14:nvPr/>
              </p14:nvContentPartPr>
              <p14:xfrm>
                <a:off x="4342406" y="1562383"/>
                <a:ext cx="165240" cy="526320"/>
              </p14:xfrm>
            </p:contentPart>
          </mc:Choice>
          <mc:Fallback xmlns="">
            <p:pic>
              <p:nvPicPr>
                <p:cNvPr id="14" name="Ink 13">
                  <a:extLst>
                    <a:ext uri="{FF2B5EF4-FFF2-40B4-BE49-F238E27FC236}">
                      <a16:creationId xmlns:a16="http://schemas.microsoft.com/office/drawing/2014/main" id="{D6394D62-2784-8842-9983-451EDA3831FC}"/>
                    </a:ext>
                  </a:extLst>
                </p:cNvPr>
                <p:cNvPicPr/>
                <p:nvPr/>
              </p:nvPicPr>
              <p:blipFill>
                <a:blip r:embed="rId152"/>
                <a:stretch>
                  <a:fillRect/>
                </a:stretch>
              </p:blipFill>
              <p:spPr>
                <a:xfrm>
                  <a:off x="4334846" y="1554823"/>
                  <a:ext cx="18036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8" name="Ink 117">
                  <a:extLst>
                    <a:ext uri="{FF2B5EF4-FFF2-40B4-BE49-F238E27FC236}">
                      <a16:creationId xmlns:a16="http://schemas.microsoft.com/office/drawing/2014/main" id="{81B93D6A-DC70-D640-A2E6-790F1443DD2C}"/>
                    </a:ext>
                  </a:extLst>
                </p14:cNvPr>
                <p14:cNvContentPartPr/>
                <p14:nvPr/>
              </p14:nvContentPartPr>
              <p14:xfrm>
                <a:off x="2460686" y="1628983"/>
                <a:ext cx="1828440" cy="351720"/>
              </p14:xfrm>
            </p:contentPart>
          </mc:Choice>
          <mc:Fallback xmlns="">
            <p:pic>
              <p:nvPicPr>
                <p:cNvPr id="118" name="Ink 117">
                  <a:extLst>
                    <a:ext uri="{FF2B5EF4-FFF2-40B4-BE49-F238E27FC236}">
                      <a16:creationId xmlns:a16="http://schemas.microsoft.com/office/drawing/2014/main" id="{81B93D6A-DC70-D640-A2E6-790F1443DD2C}"/>
                    </a:ext>
                  </a:extLst>
                </p:cNvPr>
                <p:cNvPicPr/>
                <p:nvPr/>
              </p:nvPicPr>
              <p:blipFill>
                <a:blip r:embed="rId154"/>
                <a:stretch>
                  <a:fillRect/>
                </a:stretch>
              </p:blipFill>
              <p:spPr>
                <a:xfrm>
                  <a:off x="2453126" y="1621423"/>
                  <a:ext cx="18435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0" name="Ink 119">
                  <a:extLst>
                    <a:ext uri="{FF2B5EF4-FFF2-40B4-BE49-F238E27FC236}">
                      <a16:creationId xmlns:a16="http://schemas.microsoft.com/office/drawing/2014/main" id="{4642A891-A090-414C-AAC6-902493A37F04}"/>
                    </a:ext>
                  </a:extLst>
                </p14:cNvPr>
                <p14:cNvContentPartPr/>
                <p14:nvPr/>
              </p14:nvContentPartPr>
              <p14:xfrm>
                <a:off x="4272206" y="1566703"/>
                <a:ext cx="21240" cy="270360"/>
              </p14:xfrm>
            </p:contentPart>
          </mc:Choice>
          <mc:Fallback xmlns="">
            <p:pic>
              <p:nvPicPr>
                <p:cNvPr id="120" name="Ink 119">
                  <a:extLst>
                    <a:ext uri="{FF2B5EF4-FFF2-40B4-BE49-F238E27FC236}">
                      <a16:creationId xmlns:a16="http://schemas.microsoft.com/office/drawing/2014/main" id="{4642A891-A090-414C-AAC6-902493A37F04}"/>
                    </a:ext>
                  </a:extLst>
                </p:cNvPr>
                <p:cNvPicPr/>
                <p:nvPr/>
              </p:nvPicPr>
              <p:blipFill>
                <a:blip r:embed="rId156"/>
                <a:stretch>
                  <a:fillRect/>
                </a:stretch>
              </p:blipFill>
              <p:spPr>
                <a:xfrm>
                  <a:off x="4264646" y="1559143"/>
                  <a:ext cx="36360" cy="285480"/>
                </a:xfrm>
                <a:prstGeom prst="rect">
                  <a:avLst/>
                </a:prstGeom>
              </p:spPr>
            </p:pic>
          </mc:Fallback>
        </mc:AlternateContent>
      </p:grpSp>
      <p:grpSp>
        <p:nvGrpSpPr>
          <p:cNvPr id="129" name="Group 128">
            <a:extLst>
              <a:ext uri="{FF2B5EF4-FFF2-40B4-BE49-F238E27FC236}">
                <a16:creationId xmlns:a16="http://schemas.microsoft.com/office/drawing/2014/main" id="{A4429784-BCED-0742-8B57-71AEA6A927F0}"/>
              </a:ext>
            </a:extLst>
          </p:cNvPr>
          <p:cNvGrpSpPr/>
          <p:nvPr/>
        </p:nvGrpSpPr>
        <p:grpSpPr>
          <a:xfrm>
            <a:off x="3046406" y="1579663"/>
            <a:ext cx="692280" cy="375840"/>
            <a:chOff x="3046406" y="1579663"/>
            <a:chExt cx="692280" cy="375840"/>
          </a:xfrm>
        </p:grpSpPr>
        <mc:AlternateContent xmlns:mc="http://schemas.openxmlformats.org/markup-compatibility/2006" xmlns:p14="http://schemas.microsoft.com/office/powerpoint/2010/main">
          <mc:Choice Requires="p14">
            <p:contentPart p14:bwMode="auto" r:id="rId157">
              <p14:nvContentPartPr>
                <p14:cNvPr id="122" name="Ink 121">
                  <a:extLst>
                    <a:ext uri="{FF2B5EF4-FFF2-40B4-BE49-F238E27FC236}">
                      <a16:creationId xmlns:a16="http://schemas.microsoft.com/office/drawing/2014/main" id="{CF40BEC0-D2DC-1F40-A96F-11F7E04C22BE}"/>
                    </a:ext>
                  </a:extLst>
                </p14:cNvPr>
                <p14:cNvContentPartPr/>
                <p14:nvPr/>
              </p14:nvContentPartPr>
              <p14:xfrm>
                <a:off x="3332606" y="1811143"/>
                <a:ext cx="98640" cy="144360"/>
              </p14:xfrm>
            </p:contentPart>
          </mc:Choice>
          <mc:Fallback xmlns="">
            <p:pic>
              <p:nvPicPr>
                <p:cNvPr id="122" name="Ink 121">
                  <a:extLst>
                    <a:ext uri="{FF2B5EF4-FFF2-40B4-BE49-F238E27FC236}">
                      <a16:creationId xmlns:a16="http://schemas.microsoft.com/office/drawing/2014/main" id="{CF40BEC0-D2DC-1F40-A96F-11F7E04C22BE}"/>
                    </a:ext>
                  </a:extLst>
                </p:cNvPr>
                <p:cNvPicPr/>
                <p:nvPr/>
              </p:nvPicPr>
              <p:blipFill>
                <a:blip r:embed="rId158"/>
                <a:stretch>
                  <a:fillRect/>
                </a:stretch>
              </p:blipFill>
              <p:spPr>
                <a:xfrm>
                  <a:off x="3325046" y="1803583"/>
                  <a:ext cx="113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Ink 122">
                  <a:extLst>
                    <a:ext uri="{FF2B5EF4-FFF2-40B4-BE49-F238E27FC236}">
                      <a16:creationId xmlns:a16="http://schemas.microsoft.com/office/drawing/2014/main" id="{B93399F9-7AD2-E54D-8F04-F730F4002B01}"/>
                    </a:ext>
                  </a:extLst>
                </p14:cNvPr>
                <p14:cNvContentPartPr/>
                <p14:nvPr/>
              </p14:nvContentPartPr>
              <p14:xfrm>
                <a:off x="3096446" y="1617463"/>
                <a:ext cx="15480" cy="132480"/>
              </p14:xfrm>
            </p:contentPart>
          </mc:Choice>
          <mc:Fallback xmlns="">
            <p:pic>
              <p:nvPicPr>
                <p:cNvPr id="123" name="Ink 122">
                  <a:extLst>
                    <a:ext uri="{FF2B5EF4-FFF2-40B4-BE49-F238E27FC236}">
                      <a16:creationId xmlns:a16="http://schemas.microsoft.com/office/drawing/2014/main" id="{B93399F9-7AD2-E54D-8F04-F730F4002B01}"/>
                    </a:ext>
                  </a:extLst>
                </p:cNvPr>
                <p:cNvPicPr/>
                <p:nvPr/>
              </p:nvPicPr>
              <p:blipFill>
                <a:blip r:embed="rId160"/>
                <a:stretch>
                  <a:fillRect/>
                </a:stretch>
              </p:blipFill>
              <p:spPr>
                <a:xfrm>
                  <a:off x="3088886" y="1609903"/>
                  <a:ext cx="30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4" name="Ink 123">
                  <a:extLst>
                    <a:ext uri="{FF2B5EF4-FFF2-40B4-BE49-F238E27FC236}">
                      <a16:creationId xmlns:a16="http://schemas.microsoft.com/office/drawing/2014/main" id="{1E6CD73F-F7FC-E846-A6E8-229F32E1F686}"/>
                    </a:ext>
                  </a:extLst>
                </p14:cNvPr>
                <p14:cNvContentPartPr/>
                <p14:nvPr/>
              </p14:nvContentPartPr>
              <p14:xfrm>
                <a:off x="3046406" y="1605943"/>
                <a:ext cx="192240" cy="131760"/>
              </p14:xfrm>
            </p:contentPart>
          </mc:Choice>
          <mc:Fallback xmlns="">
            <p:pic>
              <p:nvPicPr>
                <p:cNvPr id="124" name="Ink 123">
                  <a:extLst>
                    <a:ext uri="{FF2B5EF4-FFF2-40B4-BE49-F238E27FC236}">
                      <a16:creationId xmlns:a16="http://schemas.microsoft.com/office/drawing/2014/main" id="{1E6CD73F-F7FC-E846-A6E8-229F32E1F686}"/>
                    </a:ext>
                  </a:extLst>
                </p:cNvPr>
                <p:cNvPicPr/>
                <p:nvPr/>
              </p:nvPicPr>
              <p:blipFill>
                <a:blip r:embed="rId162"/>
                <a:stretch>
                  <a:fillRect/>
                </a:stretch>
              </p:blipFill>
              <p:spPr>
                <a:xfrm>
                  <a:off x="3038846" y="1598383"/>
                  <a:ext cx="2073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5" name="Ink 124">
                  <a:extLst>
                    <a:ext uri="{FF2B5EF4-FFF2-40B4-BE49-F238E27FC236}">
                      <a16:creationId xmlns:a16="http://schemas.microsoft.com/office/drawing/2014/main" id="{A8698461-2B4D-0A48-9661-9266F998F42D}"/>
                    </a:ext>
                  </a:extLst>
                </p14:cNvPr>
                <p14:cNvContentPartPr/>
                <p14:nvPr/>
              </p14:nvContentPartPr>
              <p14:xfrm>
                <a:off x="3286526" y="1601623"/>
                <a:ext cx="19080" cy="122400"/>
              </p14:xfrm>
            </p:contentPart>
          </mc:Choice>
          <mc:Fallback xmlns="">
            <p:pic>
              <p:nvPicPr>
                <p:cNvPr id="125" name="Ink 124">
                  <a:extLst>
                    <a:ext uri="{FF2B5EF4-FFF2-40B4-BE49-F238E27FC236}">
                      <a16:creationId xmlns:a16="http://schemas.microsoft.com/office/drawing/2014/main" id="{A8698461-2B4D-0A48-9661-9266F998F42D}"/>
                    </a:ext>
                  </a:extLst>
                </p:cNvPr>
                <p:cNvPicPr/>
                <p:nvPr/>
              </p:nvPicPr>
              <p:blipFill>
                <a:blip r:embed="rId164"/>
                <a:stretch>
                  <a:fillRect/>
                </a:stretch>
              </p:blipFill>
              <p:spPr>
                <a:xfrm>
                  <a:off x="3278966" y="1594063"/>
                  <a:ext cx="342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6" name="Ink 125">
                  <a:extLst>
                    <a:ext uri="{FF2B5EF4-FFF2-40B4-BE49-F238E27FC236}">
                      <a16:creationId xmlns:a16="http://schemas.microsoft.com/office/drawing/2014/main" id="{A082D341-73F2-9644-BA45-F8AC172C75A0}"/>
                    </a:ext>
                  </a:extLst>
                </p14:cNvPr>
                <p14:cNvContentPartPr/>
                <p14:nvPr/>
              </p14:nvContentPartPr>
              <p14:xfrm>
                <a:off x="3263846" y="1579663"/>
                <a:ext cx="183600" cy="166320"/>
              </p14:xfrm>
            </p:contentPart>
          </mc:Choice>
          <mc:Fallback xmlns="">
            <p:pic>
              <p:nvPicPr>
                <p:cNvPr id="126" name="Ink 125">
                  <a:extLst>
                    <a:ext uri="{FF2B5EF4-FFF2-40B4-BE49-F238E27FC236}">
                      <a16:creationId xmlns:a16="http://schemas.microsoft.com/office/drawing/2014/main" id="{A082D341-73F2-9644-BA45-F8AC172C75A0}"/>
                    </a:ext>
                  </a:extLst>
                </p:cNvPr>
                <p:cNvPicPr/>
                <p:nvPr/>
              </p:nvPicPr>
              <p:blipFill>
                <a:blip r:embed="rId166"/>
                <a:stretch>
                  <a:fillRect/>
                </a:stretch>
              </p:blipFill>
              <p:spPr>
                <a:xfrm>
                  <a:off x="3256286" y="1572103"/>
                  <a:ext cx="1987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7" name="Ink 126">
                  <a:extLst>
                    <a:ext uri="{FF2B5EF4-FFF2-40B4-BE49-F238E27FC236}">
                      <a16:creationId xmlns:a16="http://schemas.microsoft.com/office/drawing/2014/main" id="{743A32C8-9697-1040-B500-63C2BF2A67C8}"/>
                    </a:ext>
                  </a:extLst>
                </p14:cNvPr>
                <p14:cNvContentPartPr/>
                <p14:nvPr/>
              </p14:nvContentPartPr>
              <p14:xfrm>
                <a:off x="3478046" y="1664623"/>
                <a:ext cx="100440" cy="56880"/>
              </p14:xfrm>
            </p:contentPart>
          </mc:Choice>
          <mc:Fallback xmlns="">
            <p:pic>
              <p:nvPicPr>
                <p:cNvPr id="127" name="Ink 126">
                  <a:extLst>
                    <a:ext uri="{FF2B5EF4-FFF2-40B4-BE49-F238E27FC236}">
                      <a16:creationId xmlns:a16="http://schemas.microsoft.com/office/drawing/2014/main" id="{743A32C8-9697-1040-B500-63C2BF2A67C8}"/>
                    </a:ext>
                  </a:extLst>
                </p:cNvPr>
                <p:cNvPicPr/>
                <p:nvPr/>
              </p:nvPicPr>
              <p:blipFill>
                <a:blip r:embed="rId168"/>
                <a:stretch>
                  <a:fillRect/>
                </a:stretch>
              </p:blipFill>
              <p:spPr>
                <a:xfrm>
                  <a:off x="3470486" y="1657063"/>
                  <a:ext cx="1155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8" name="Ink 127">
                  <a:extLst>
                    <a:ext uri="{FF2B5EF4-FFF2-40B4-BE49-F238E27FC236}">
                      <a16:creationId xmlns:a16="http://schemas.microsoft.com/office/drawing/2014/main" id="{9A45B7A7-A3A7-7E4C-8299-E9C7BA02381B}"/>
                    </a:ext>
                  </a:extLst>
                </p14:cNvPr>
                <p14:cNvContentPartPr/>
                <p14:nvPr/>
              </p14:nvContentPartPr>
              <p14:xfrm>
                <a:off x="3632486" y="1635463"/>
                <a:ext cx="106200" cy="89640"/>
              </p14:xfrm>
            </p:contentPart>
          </mc:Choice>
          <mc:Fallback xmlns="">
            <p:pic>
              <p:nvPicPr>
                <p:cNvPr id="128" name="Ink 127">
                  <a:extLst>
                    <a:ext uri="{FF2B5EF4-FFF2-40B4-BE49-F238E27FC236}">
                      <a16:creationId xmlns:a16="http://schemas.microsoft.com/office/drawing/2014/main" id="{9A45B7A7-A3A7-7E4C-8299-E9C7BA02381B}"/>
                    </a:ext>
                  </a:extLst>
                </p:cNvPr>
                <p:cNvPicPr/>
                <p:nvPr/>
              </p:nvPicPr>
              <p:blipFill>
                <a:blip r:embed="rId170"/>
                <a:stretch>
                  <a:fillRect/>
                </a:stretch>
              </p:blipFill>
              <p:spPr>
                <a:xfrm>
                  <a:off x="3624926" y="1627903"/>
                  <a:ext cx="121320" cy="104760"/>
                </a:xfrm>
                <a:prstGeom prst="rect">
                  <a:avLst/>
                </a:prstGeom>
              </p:spPr>
            </p:pic>
          </mc:Fallback>
        </mc:AlternateContent>
      </p:grpSp>
      <p:grpSp>
        <p:nvGrpSpPr>
          <p:cNvPr id="137" name="Group 136">
            <a:extLst>
              <a:ext uri="{FF2B5EF4-FFF2-40B4-BE49-F238E27FC236}">
                <a16:creationId xmlns:a16="http://schemas.microsoft.com/office/drawing/2014/main" id="{C3968345-A81B-EA4B-BF33-C32BF21BC763}"/>
              </a:ext>
            </a:extLst>
          </p:cNvPr>
          <p:cNvGrpSpPr/>
          <p:nvPr/>
        </p:nvGrpSpPr>
        <p:grpSpPr>
          <a:xfrm>
            <a:off x="3503606" y="4114783"/>
            <a:ext cx="742680" cy="392040"/>
            <a:chOff x="3503606" y="4114783"/>
            <a:chExt cx="742680" cy="392040"/>
          </a:xfrm>
        </p:grpSpPr>
        <mc:AlternateContent xmlns:mc="http://schemas.openxmlformats.org/markup-compatibility/2006" xmlns:p14="http://schemas.microsoft.com/office/powerpoint/2010/main">
          <mc:Choice Requires="p14">
            <p:contentPart p14:bwMode="auto" r:id="rId171">
              <p14:nvContentPartPr>
                <p14:cNvPr id="130" name="Ink 129">
                  <a:extLst>
                    <a:ext uri="{FF2B5EF4-FFF2-40B4-BE49-F238E27FC236}">
                      <a16:creationId xmlns:a16="http://schemas.microsoft.com/office/drawing/2014/main" id="{BDF26728-0BF1-D549-9FD7-C2FA32E52745}"/>
                    </a:ext>
                  </a:extLst>
                </p14:cNvPr>
                <p14:cNvContentPartPr/>
                <p14:nvPr/>
              </p14:nvContentPartPr>
              <p14:xfrm>
                <a:off x="3503606" y="4337623"/>
                <a:ext cx="106560" cy="169200"/>
              </p14:xfrm>
            </p:contentPart>
          </mc:Choice>
          <mc:Fallback xmlns="">
            <p:pic>
              <p:nvPicPr>
                <p:cNvPr id="130" name="Ink 129">
                  <a:extLst>
                    <a:ext uri="{FF2B5EF4-FFF2-40B4-BE49-F238E27FC236}">
                      <a16:creationId xmlns:a16="http://schemas.microsoft.com/office/drawing/2014/main" id="{BDF26728-0BF1-D549-9FD7-C2FA32E52745}"/>
                    </a:ext>
                  </a:extLst>
                </p:cNvPr>
                <p:cNvPicPr/>
                <p:nvPr/>
              </p:nvPicPr>
              <p:blipFill>
                <a:blip r:embed="rId172"/>
                <a:stretch>
                  <a:fillRect/>
                </a:stretch>
              </p:blipFill>
              <p:spPr>
                <a:xfrm>
                  <a:off x="3496046" y="4330063"/>
                  <a:ext cx="121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1" name="Ink 130">
                  <a:extLst>
                    <a:ext uri="{FF2B5EF4-FFF2-40B4-BE49-F238E27FC236}">
                      <a16:creationId xmlns:a16="http://schemas.microsoft.com/office/drawing/2014/main" id="{D6831A6F-52BF-7A47-A8E0-8B41BBB6BDCA}"/>
                    </a:ext>
                  </a:extLst>
                </p14:cNvPr>
                <p14:cNvContentPartPr/>
                <p14:nvPr/>
              </p14:nvContentPartPr>
              <p14:xfrm>
                <a:off x="3721406" y="4164103"/>
                <a:ext cx="4680" cy="120240"/>
              </p14:xfrm>
            </p:contentPart>
          </mc:Choice>
          <mc:Fallback xmlns="">
            <p:pic>
              <p:nvPicPr>
                <p:cNvPr id="131" name="Ink 130">
                  <a:extLst>
                    <a:ext uri="{FF2B5EF4-FFF2-40B4-BE49-F238E27FC236}">
                      <a16:creationId xmlns:a16="http://schemas.microsoft.com/office/drawing/2014/main" id="{D6831A6F-52BF-7A47-A8E0-8B41BBB6BDCA}"/>
                    </a:ext>
                  </a:extLst>
                </p:cNvPr>
                <p:cNvPicPr/>
                <p:nvPr/>
              </p:nvPicPr>
              <p:blipFill>
                <a:blip r:embed="rId174"/>
                <a:stretch>
                  <a:fillRect/>
                </a:stretch>
              </p:blipFill>
              <p:spPr>
                <a:xfrm>
                  <a:off x="3713846" y="4156543"/>
                  <a:ext cx="19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2" name="Ink 131">
                  <a:extLst>
                    <a:ext uri="{FF2B5EF4-FFF2-40B4-BE49-F238E27FC236}">
                      <a16:creationId xmlns:a16="http://schemas.microsoft.com/office/drawing/2014/main" id="{9C1E66DA-EB12-984F-8AFA-15DB7E9604A1}"/>
                    </a:ext>
                  </a:extLst>
                </p14:cNvPr>
                <p14:cNvContentPartPr/>
                <p14:nvPr/>
              </p14:nvContentPartPr>
              <p14:xfrm>
                <a:off x="3670646" y="4149343"/>
                <a:ext cx="174960" cy="134640"/>
              </p14:xfrm>
            </p:contentPart>
          </mc:Choice>
          <mc:Fallback xmlns="">
            <p:pic>
              <p:nvPicPr>
                <p:cNvPr id="132" name="Ink 131">
                  <a:extLst>
                    <a:ext uri="{FF2B5EF4-FFF2-40B4-BE49-F238E27FC236}">
                      <a16:creationId xmlns:a16="http://schemas.microsoft.com/office/drawing/2014/main" id="{9C1E66DA-EB12-984F-8AFA-15DB7E9604A1}"/>
                    </a:ext>
                  </a:extLst>
                </p:cNvPr>
                <p:cNvPicPr/>
                <p:nvPr/>
              </p:nvPicPr>
              <p:blipFill>
                <a:blip r:embed="rId176"/>
                <a:stretch>
                  <a:fillRect/>
                </a:stretch>
              </p:blipFill>
              <p:spPr>
                <a:xfrm>
                  <a:off x="3663086" y="4141783"/>
                  <a:ext cx="190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3" name="Ink 132">
                  <a:extLst>
                    <a:ext uri="{FF2B5EF4-FFF2-40B4-BE49-F238E27FC236}">
                      <a16:creationId xmlns:a16="http://schemas.microsoft.com/office/drawing/2014/main" id="{BB86BCDC-32DF-564E-A634-58B356B2C81E}"/>
                    </a:ext>
                  </a:extLst>
                </p14:cNvPr>
                <p14:cNvContentPartPr/>
                <p14:nvPr/>
              </p14:nvContentPartPr>
              <p14:xfrm>
                <a:off x="3900686" y="4141423"/>
                <a:ext cx="13680" cy="129600"/>
              </p14:xfrm>
            </p:contentPart>
          </mc:Choice>
          <mc:Fallback xmlns="">
            <p:pic>
              <p:nvPicPr>
                <p:cNvPr id="133" name="Ink 132">
                  <a:extLst>
                    <a:ext uri="{FF2B5EF4-FFF2-40B4-BE49-F238E27FC236}">
                      <a16:creationId xmlns:a16="http://schemas.microsoft.com/office/drawing/2014/main" id="{BB86BCDC-32DF-564E-A634-58B356B2C81E}"/>
                    </a:ext>
                  </a:extLst>
                </p:cNvPr>
                <p:cNvPicPr/>
                <p:nvPr/>
              </p:nvPicPr>
              <p:blipFill>
                <a:blip r:embed="rId178"/>
                <a:stretch>
                  <a:fillRect/>
                </a:stretch>
              </p:blipFill>
              <p:spPr>
                <a:xfrm>
                  <a:off x="3893126" y="4133863"/>
                  <a:ext cx="288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4" name="Ink 133">
                  <a:extLst>
                    <a:ext uri="{FF2B5EF4-FFF2-40B4-BE49-F238E27FC236}">
                      <a16:creationId xmlns:a16="http://schemas.microsoft.com/office/drawing/2014/main" id="{7780C4E9-3627-504A-A84B-A033ACDE785C}"/>
                    </a:ext>
                  </a:extLst>
                </p14:cNvPr>
                <p14:cNvContentPartPr/>
                <p14:nvPr/>
              </p14:nvContentPartPr>
              <p14:xfrm>
                <a:off x="3869006" y="4114783"/>
                <a:ext cx="134280" cy="167760"/>
              </p14:xfrm>
            </p:contentPart>
          </mc:Choice>
          <mc:Fallback xmlns="">
            <p:pic>
              <p:nvPicPr>
                <p:cNvPr id="134" name="Ink 133">
                  <a:extLst>
                    <a:ext uri="{FF2B5EF4-FFF2-40B4-BE49-F238E27FC236}">
                      <a16:creationId xmlns:a16="http://schemas.microsoft.com/office/drawing/2014/main" id="{7780C4E9-3627-504A-A84B-A033ACDE785C}"/>
                    </a:ext>
                  </a:extLst>
                </p:cNvPr>
                <p:cNvPicPr/>
                <p:nvPr/>
              </p:nvPicPr>
              <p:blipFill>
                <a:blip r:embed="rId180"/>
                <a:stretch>
                  <a:fillRect/>
                </a:stretch>
              </p:blipFill>
              <p:spPr>
                <a:xfrm>
                  <a:off x="3861446" y="4107223"/>
                  <a:ext cx="149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5" name="Ink 134">
                  <a:extLst>
                    <a:ext uri="{FF2B5EF4-FFF2-40B4-BE49-F238E27FC236}">
                      <a16:creationId xmlns:a16="http://schemas.microsoft.com/office/drawing/2014/main" id="{598F3412-6173-1849-A014-CA735C15CAC0}"/>
                    </a:ext>
                  </a:extLst>
                </p14:cNvPr>
                <p14:cNvContentPartPr/>
                <p14:nvPr/>
              </p14:nvContentPartPr>
              <p14:xfrm>
                <a:off x="4029566" y="4194343"/>
                <a:ext cx="81720" cy="80280"/>
              </p14:xfrm>
            </p:contentPart>
          </mc:Choice>
          <mc:Fallback xmlns="">
            <p:pic>
              <p:nvPicPr>
                <p:cNvPr id="135" name="Ink 134">
                  <a:extLst>
                    <a:ext uri="{FF2B5EF4-FFF2-40B4-BE49-F238E27FC236}">
                      <a16:creationId xmlns:a16="http://schemas.microsoft.com/office/drawing/2014/main" id="{598F3412-6173-1849-A014-CA735C15CAC0}"/>
                    </a:ext>
                  </a:extLst>
                </p:cNvPr>
                <p:cNvPicPr/>
                <p:nvPr/>
              </p:nvPicPr>
              <p:blipFill>
                <a:blip r:embed="rId182"/>
                <a:stretch>
                  <a:fillRect/>
                </a:stretch>
              </p:blipFill>
              <p:spPr>
                <a:xfrm>
                  <a:off x="4022006" y="4186783"/>
                  <a:ext cx="968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6" name="Ink 135">
                  <a:extLst>
                    <a:ext uri="{FF2B5EF4-FFF2-40B4-BE49-F238E27FC236}">
                      <a16:creationId xmlns:a16="http://schemas.microsoft.com/office/drawing/2014/main" id="{334A15A3-B3AD-C345-8FB7-7D8C3EF7AA1E}"/>
                    </a:ext>
                  </a:extLst>
                </p14:cNvPr>
                <p14:cNvContentPartPr/>
                <p14:nvPr/>
              </p14:nvContentPartPr>
              <p14:xfrm>
                <a:off x="4154486" y="4160503"/>
                <a:ext cx="91800" cy="101160"/>
              </p14:xfrm>
            </p:contentPart>
          </mc:Choice>
          <mc:Fallback xmlns="">
            <p:pic>
              <p:nvPicPr>
                <p:cNvPr id="136" name="Ink 135">
                  <a:extLst>
                    <a:ext uri="{FF2B5EF4-FFF2-40B4-BE49-F238E27FC236}">
                      <a16:creationId xmlns:a16="http://schemas.microsoft.com/office/drawing/2014/main" id="{334A15A3-B3AD-C345-8FB7-7D8C3EF7AA1E}"/>
                    </a:ext>
                  </a:extLst>
                </p:cNvPr>
                <p:cNvPicPr/>
                <p:nvPr/>
              </p:nvPicPr>
              <p:blipFill>
                <a:blip r:embed="rId184"/>
                <a:stretch>
                  <a:fillRect/>
                </a:stretch>
              </p:blipFill>
              <p:spPr>
                <a:xfrm>
                  <a:off x="4146926" y="4152943"/>
                  <a:ext cx="106920" cy="116280"/>
                </a:xfrm>
                <a:prstGeom prst="rect">
                  <a:avLst/>
                </a:prstGeom>
              </p:spPr>
            </p:pic>
          </mc:Fallback>
        </mc:AlternateContent>
      </p:grpSp>
      <p:grpSp>
        <p:nvGrpSpPr>
          <p:cNvPr id="155" name="Group 154">
            <a:extLst>
              <a:ext uri="{FF2B5EF4-FFF2-40B4-BE49-F238E27FC236}">
                <a16:creationId xmlns:a16="http://schemas.microsoft.com/office/drawing/2014/main" id="{5395356C-C11E-FE41-B5C3-7321BE7F7D2A}"/>
              </a:ext>
            </a:extLst>
          </p:cNvPr>
          <p:cNvGrpSpPr/>
          <p:nvPr/>
        </p:nvGrpSpPr>
        <p:grpSpPr>
          <a:xfrm>
            <a:off x="3833366" y="4764223"/>
            <a:ext cx="1095840" cy="214920"/>
            <a:chOff x="3833366" y="4764223"/>
            <a:chExt cx="1095840" cy="214920"/>
          </a:xfrm>
        </p:grpSpPr>
        <mc:AlternateContent xmlns:mc="http://schemas.openxmlformats.org/markup-compatibility/2006" xmlns:p14="http://schemas.microsoft.com/office/powerpoint/2010/main">
          <mc:Choice Requires="p14">
            <p:contentPart p14:bwMode="auto" r:id="rId185">
              <p14:nvContentPartPr>
                <p14:cNvPr id="146" name="Ink 145">
                  <a:extLst>
                    <a:ext uri="{FF2B5EF4-FFF2-40B4-BE49-F238E27FC236}">
                      <a16:creationId xmlns:a16="http://schemas.microsoft.com/office/drawing/2014/main" id="{428A8643-5E1D-654D-9177-3AEC70B7D069}"/>
                    </a:ext>
                  </a:extLst>
                </p14:cNvPr>
                <p14:cNvContentPartPr/>
                <p14:nvPr/>
              </p14:nvContentPartPr>
              <p14:xfrm>
                <a:off x="3833366" y="4779703"/>
                <a:ext cx="82080" cy="199440"/>
              </p14:xfrm>
            </p:contentPart>
          </mc:Choice>
          <mc:Fallback xmlns="">
            <p:pic>
              <p:nvPicPr>
                <p:cNvPr id="146" name="Ink 145">
                  <a:extLst>
                    <a:ext uri="{FF2B5EF4-FFF2-40B4-BE49-F238E27FC236}">
                      <a16:creationId xmlns:a16="http://schemas.microsoft.com/office/drawing/2014/main" id="{428A8643-5E1D-654D-9177-3AEC70B7D069}"/>
                    </a:ext>
                  </a:extLst>
                </p:cNvPr>
                <p:cNvPicPr/>
                <p:nvPr/>
              </p:nvPicPr>
              <p:blipFill>
                <a:blip r:embed="rId186"/>
                <a:stretch>
                  <a:fillRect/>
                </a:stretch>
              </p:blipFill>
              <p:spPr>
                <a:xfrm>
                  <a:off x="3825806" y="4772143"/>
                  <a:ext cx="97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7" name="Ink 146">
                  <a:extLst>
                    <a:ext uri="{FF2B5EF4-FFF2-40B4-BE49-F238E27FC236}">
                      <a16:creationId xmlns:a16="http://schemas.microsoft.com/office/drawing/2014/main" id="{FB9E9494-3161-C246-B710-1FC16845F445}"/>
                    </a:ext>
                  </a:extLst>
                </p14:cNvPr>
                <p14:cNvContentPartPr/>
                <p14:nvPr/>
              </p14:nvContentPartPr>
              <p14:xfrm>
                <a:off x="3896006" y="4764223"/>
                <a:ext cx="106920" cy="190440"/>
              </p14:xfrm>
            </p:contentPart>
          </mc:Choice>
          <mc:Fallback xmlns="">
            <p:pic>
              <p:nvPicPr>
                <p:cNvPr id="147" name="Ink 146">
                  <a:extLst>
                    <a:ext uri="{FF2B5EF4-FFF2-40B4-BE49-F238E27FC236}">
                      <a16:creationId xmlns:a16="http://schemas.microsoft.com/office/drawing/2014/main" id="{FB9E9494-3161-C246-B710-1FC16845F445}"/>
                    </a:ext>
                  </a:extLst>
                </p:cNvPr>
                <p:cNvPicPr/>
                <p:nvPr/>
              </p:nvPicPr>
              <p:blipFill>
                <a:blip r:embed="rId188"/>
                <a:stretch>
                  <a:fillRect/>
                </a:stretch>
              </p:blipFill>
              <p:spPr>
                <a:xfrm>
                  <a:off x="3888446" y="4756663"/>
                  <a:ext cx="1220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8" name="Ink 147">
                  <a:extLst>
                    <a:ext uri="{FF2B5EF4-FFF2-40B4-BE49-F238E27FC236}">
                      <a16:creationId xmlns:a16="http://schemas.microsoft.com/office/drawing/2014/main" id="{B3D31A8A-C88D-3D4D-B63D-27B505F96A22}"/>
                    </a:ext>
                  </a:extLst>
                </p14:cNvPr>
                <p14:cNvContentPartPr/>
                <p14:nvPr/>
              </p14:nvContentPartPr>
              <p14:xfrm>
                <a:off x="3862166" y="4884463"/>
                <a:ext cx="124560" cy="22680"/>
              </p14:xfrm>
            </p:contentPart>
          </mc:Choice>
          <mc:Fallback xmlns="">
            <p:pic>
              <p:nvPicPr>
                <p:cNvPr id="148" name="Ink 147">
                  <a:extLst>
                    <a:ext uri="{FF2B5EF4-FFF2-40B4-BE49-F238E27FC236}">
                      <a16:creationId xmlns:a16="http://schemas.microsoft.com/office/drawing/2014/main" id="{B3D31A8A-C88D-3D4D-B63D-27B505F96A22}"/>
                    </a:ext>
                  </a:extLst>
                </p:cNvPr>
                <p:cNvPicPr/>
                <p:nvPr/>
              </p:nvPicPr>
              <p:blipFill>
                <a:blip r:embed="rId190"/>
                <a:stretch>
                  <a:fillRect/>
                </a:stretch>
              </p:blipFill>
              <p:spPr>
                <a:xfrm>
                  <a:off x="3854606" y="4876903"/>
                  <a:ext cx="139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9" name="Ink 148">
                  <a:extLst>
                    <a:ext uri="{FF2B5EF4-FFF2-40B4-BE49-F238E27FC236}">
                      <a16:creationId xmlns:a16="http://schemas.microsoft.com/office/drawing/2014/main" id="{BF51AE83-7F10-D14B-849E-64E1C0109E89}"/>
                    </a:ext>
                  </a:extLst>
                </p14:cNvPr>
                <p14:cNvContentPartPr/>
                <p14:nvPr/>
              </p14:nvContentPartPr>
              <p14:xfrm>
                <a:off x="4067006" y="4802023"/>
                <a:ext cx="122040" cy="156600"/>
              </p14:xfrm>
            </p:contentPart>
          </mc:Choice>
          <mc:Fallback xmlns="">
            <p:pic>
              <p:nvPicPr>
                <p:cNvPr id="149" name="Ink 148">
                  <a:extLst>
                    <a:ext uri="{FF2B5EF4-FFF2-40B4-BE49-F238E27FC236}">
                      <a16:creationId xmlns:a16="http://schemas.microsoft.com/office/drawing/2014/main" id="{BF51AE83-7F10-D14B-849E-64E1C0109E89}"/>
                    </a:ext>
                  </a:extLst>
                </p:cNvPr>
                <p:cNvPicPr/>
                <p:nvPr/>
              </p:nvPicPr>
              <p:blipFill>
                <a:blip r:embed="rId192"/>
                <a:stretch>
                  <a:fillRect/>
                </a:stretch>
              </p:blipFill>
              <p:spPr>
                <a:xfrm>
                  <a:off x="4059446" y="4794823"/>
                  <a:ext cx="1371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0" name="Ink 149">
                  <a:extLst>
                    <a:ext uri="{FF2B5EF4-FFF2-40B4-BE49-F238E27FC236}">
                      <a16:creationId xmlns:a16="http://schemas.microsoft.com/office/drawing/2014/main" id="{8912100C-A2F3-A740-87FB-79539A7DC831}"/>
                    </a:ext>
                  </a:extLst>
                </p14:cNvPr>
                <p14:cNvContentPartPr/>
                <p14:nvPr/>
              </p14:nvContentPartPr>
              <p14:xfrm>
                <a:off x="4231526" y="4781503"/>
                <a:ext cx="146880" cy="179280"/>
              </p14:xfrm>
            </p:contentPart>
          </mc:Choice>
          <mc:Fallback xmlns="">
            <p:pic>
              <p:nvPicPr>
                <p:cNvPr id="150" name="Ink 149">
                  <a:extLst>
                    <a:ext uri="{FF2B5EF4-FFF2-40B4-BE49-F238E27FC236}">
                      <a16:creationId xmlns:a16="http://schemas.microsoft.com/office/drawing/2014/main" id="{8912100C-A2F3-A740-87FB-79539A7DC831}"/>
                    </a:ext>
                  </a:extLst>
                </p:cNvPr>
                <p:cNvPicPr/>
                <p:nvPr/>
              </p:nvPicPr>
              <p:blipFill>
                <a:blip r:embed="rId194"/>
                <a:stretch>
                  <a:fillRect/>
                </a:stretch>
              </p:blipFill>
              <p:spPr>
                <a:xfrm>
                  <a:off x="4223966" y="4773943"/>
                  <a:ext cx="1616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1" name="Ink 150">
                  <a:extLst>
                    <a:ext uri="{FF2B5EF4-FFF2-40B4-BE49-F238E27FC236}">
                      <a16:creationId xmlns:a16="http://schemas.microsoft.com/office/drawing/2014/main" id="{392BA5D1-B020-7345-9872-350113571619}"/>
                    </a:ext>
                  </a:extLst>
                </p14:cNvPr>
                <p14:cNvContentPartPr/>
                <p14:nvPr/>
              </p14:nvContentPartPr>
              <p14:xfrm>
                <a:off x="4418726" y="4881223"/>
                <a:ext cx="69480" cy="91440"/>
              </p14:xfrm>
            </p:contentPart>
          </mc:Choice>
          <mc:Fallback xmlns="">
            <p:pic>
              <p:nvPicPr>
                <p:cNvPr id="151" name="Ink 150">
                  <a:extLst>
                    <a:ext uri="{FF2B5EF4-FFF2-40B4-BE49-F238E27FC236}">
                      <a16:creationId xmlns:a16="http://schemas.microsoft.com/office/drawing/2014/main" id="{392BA5D1-B020-7345-9872-350113571619}"/>
                    </a:ext>
                  </a:extLst>
                </p:cNvPr>
                <p:cNvPicPr/>
                <p:nvPr/>
              </p:nvPicPr>
              <p:blipFill>
                <a:blip r:embed="rId196"/>
                <a:stretch>
                  <a:fillRect/>
                </a:stretch>
              </p:blipFill>
              <p:spPr>
                <a:xfrm>
                  <a:off x="4411166" y="4873663"/>
                  <a:ext cx="84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2" name="Ink 151">
                  <a:extLst>
                    <a:ext uri="{FF2B5EF4-FFF2-40B4-BE49-F238E27FC236}">
                      <a16:creationId xmlns:a16="http://schemas.microsoft.com/office/drawing/2014/main" id="{B9B2A536-677A-4347-82E1-4913E405B097}"/>
                    </a:ext>
                  </a:extLst>
                </p14:cNvPr>
                <p14:cNvContentPartPr/>
                <p14:nvPr/>
              </p14:nvContentPartPr>
              <p14:xfrm>
                <a:off x="4526726" y="4868983"/>
                <a:ext cx="73080" cy="81360"/>
              </p14:xfrm>
            </p:contentPart>
          </mc:Choice>
          <mc:Fallback xmlns="">
            <p:pic>
              <p:nvPicPr>
                <p:cNvPr id="152" name="Ink 151">
                  <a:extLst>
                    <a:ext uri="{FF2B5EF4-FFF2-40B4-BE49-F238E27FC236}">
                      <a16:creationId xmlns:a16="http://schemas.microsoft.com/office/drawing/2014/main" id="{B9B2A536-677A-4347-82E1-4913E405B097}"/>
                    </a:ext>
                  </a:extLst>
                </p:cNvPr>
                <p:cNvPicPr/>
                <p:nvPr/>
              </p:nvPicPr>
              <p:blipFill>
                <a:blip r:embed="rId198"/>
                <a:stretch>
                  <a:fillRect/>
                </a:stretch>
              </p:blipFill>
              <p:spPr>
                <a:xfrm>
                  <a:off x="4519166" y="4861423"/>
                  <a:ext cx="882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3" name="Ink 152">
                  <a:extLst>
                    <a:ext uri="{FF2B5EF4-FFF2-40B4-BE49-F238E27FC236}">
                      <a16:creationId xmlns:a16="http://schemas.microsoft.com/office/drawing/2014/main" id="{2B6C5625-C133-924C-9F46-2AFB2FFAD6C0}"/>
                    </a:ext>
                  </a:extLst>
                </p14:cNvPr>
                <p14:cNvContentPartPr/>
                <p14:nvPr/>
              </p14:nvContentPartPr>
              <p14:xfrm>
                <a:off x="4685486" y="4838023"/>
                <a:ext cx="78480" cy="94680"/>
              </p14:xfrm>
            </p:contentPart>
          </mc:Choice>
          <mc:Fallback xmlns="">
            <p:pic>
              <p:nvPicPr>
                <p:cNvPr id="153" name="Ink 152">
                  <a:extLst>
                    <a:ext uri="{FF2B5EF4-FFF2-40B4-BE49-F238E27FC236}">
                      <a16:creationId xmlns:a16="http://schemas.microsoft.com/office/drawing/2014/main" id="{2B6C5625-C133-924C-9F46-2AFB2FFAD6C0}"/>
                    </a:ext>
                  </a:extLst>
                </p:cNvPr>
                <p:cNvPicPr/>
                <p:nvPr/>
              </p:nvPicPr>
              <p:blipFill>
                <a:blip r:embed="rId200"/>
                <a:stretch>
                  <a:fillRect/>
                </a:stretch>
              </p:blipFill>
              <p:spPr>
                <a:xfrm>
                  <a:off x="4677926" y="4830463"/>
                  <a:ext cx="93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4" name="Ink 153">
                  <a:extLst>
                    <a:ext uri="{FF2B5EF4-FFF2-40B4-BE49-F238E27FC236}">
                      <a16:creationId xmlns:a16="http://schemas.microsoft.com/office/drawing/2014/main" id="{35F09229-03DD-B646-8FAC-B2F648D5B00D}"/>
                    </a:ext>
                  </a:extLst>
                </p14:cNvPr>
                <p14:cNvContentPartPr/>
                <p14:nvPr/>
              </p14:nvContentPartPr>
              <p14:xfrm>
                <a:off x="4837766" y="4821463"/>
                <a:ext cx="91440" cy="98280"/>
              </p14:xfrm>
            </p:contentPart>
          </mc:Choice>
          <mc:Fallback xmlns="">
            <p:pic>
              <p:nvPicPr>
                <p:cNvPr id="154" name="Ink 153">
                  <a:extLst>
                    <a:ext uri="{FF2B5EF4-FFF2-40B4-BE49-F238E27FC236}">
                      <a16:creationId xmlns:a16="http://schemas.microsoft.com/office/drawing/2014/main" id="{35F09229-03DD-B646-8FAC-B2F648D5B00D}"/>
                    </a:ext>
                  </a:extLst>
                </p:cNvPr>
                <p:cNvPicPr/>
                <p:nvPr/>
              </p:nvPicPr>
              <p:blipFill>
                <a:blip r:embed="rId202"/>
                <a:stretch>
                  <a:fillRect/>
                </a:stretch>
              </p:blipFill>
              <p:spPr>
                <a:xfrm>
                  <a:off x="4830206" y="4813903"/>
                  <a:ext cx="106560" cy="113400"/>
                </a:xfrm>
                <a:prstGeom prst="rect">
                  <a:avLst/>
                </a:prstGeom>
              </p:spPr>
            </p:pic>
          </mc:Fallback>
        </mc:AlternateContent>
      </p:grpSp>
      <p:grpSp>
        <p:nvGrpSpPr>
          <p:cNvPr id="160" name="Group 159">
            <a:extLst>
              <a:ext uri="{FF2B5EF4-FFF2-40B4-BE49-F238E27FC236}">
                <a16:creationId xmlns:a16="http://schemas.microsoft.com/office/drawing/2014/main" id="{B1EA4624-246E-ED41-BB02-F9B6670CB2CC}"/>
              </a:ext>
            </a:extLst>
          </p:cNvPr>
          <p:cNvGrpSpPr/>
          <p:nvPr/>
        </p:nvGrpSpPr>
        <p:grpSpPr>
          <a:xfrm>
            <a:off x="4066286" y="2411263"/>
            <a:ext cx="446400" cy="254880"/>
            <a:chOff x="4066286" y="2411263"/>
            <a:chExt cx="446400" cy="254880"/>
          </a:xfrm>
        </p:grpSpPr>
        <mc:AlternateContent xmlns:mc="http://schemas.openxmlformats.org/markup-compatibility/2006" xmlns:p14="http://schemas.microsoft.com/office/powerpoint/2010/main">
          <mc:Choice Requires="p14">
            <p:contentPart p14:bwMode="auto" r:id="rId203">
              <p14:nvContentPartPr>
                <p14:cNvPr id="156" name="Ink 155">
                  <a:extLst>
                    <a:ext uri="{FF2B5EF4-FFF2-40B4-BE49-F238E27FC236}">
                      <a16:creationId xmlns:a16="http://schemas.microsoft.com/office/drawing/2014/main" id="{9B510118-6164-CF42-A249-D3CA1FF1B8B8}"/>
                    </a:ext>
                  </a:extLst>
                </p14:cNvPr>
                <p14:cNvContentPartPr/>
                <p14:nvPr/>
              </p14:nvContentPartPr>
              <p14:xfrm>
                <a:off x="4066286" y="2567503"/>
                <a:ext cx="118440" cy="98640"/>
              </p14:xfrm>
            </p:contentPart>
          </mc:Choice>
          <mc:Fallback xmlns="">
            <p:pic>
              <p:nvPicPr>
                <p:cNvPr id="156" name="Ink 155">
                  <a:extLst>
                    <a:ext uri="{FF2B5EF4-FFF2-40B4-BE49-F238E27FC236}">
                      <a16:creationId xmlns:a16="http://schemas.microsoft.com/office/drawing/2014/main" id="{9B510118-6164-CF42-A249-D3CA1FF1B8B8}"/>
                    </a:ext>
                  </a:extLst>
                </p:cNvPr>
                <p:cNvPicPr/>
                <p:nvPr/>
              </p:nvPicPr>
              <p:blipFill>
                <a:blip r:embed="rId204"/>
                <a:stretch>
                  <a:fillRect/>
                </a:stretch>
              </p:blipFill>
              <p:spPr>
                <a:xfrm>
                  <a:off x="4058726" y="2559943"/>
                  <a:ext cx="133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7" name="Ink 156">
                  <a:extLst>
                    <a:ext uri="{FF2B5EF4-FFF2-40B4-BE49-F238E27FC236}">
                      <a16:creationId xmlns:a16="http://schemas.microsoft.com/office/drawing/2014/main" id="{2A56EF0B-647D-C647-8ADD-3C756AC9CB87}"/>
                    </a:ext>
                  </a:extLst>
                </p14:cNvPr>
                <p14:cNvContentPartPr/>
                <p14:nvPr/>
              </p14:nvContentPartPr>
              <p14:xfrm>
                <a:off x="4245206" y="2480023"/>
                <a:ext cx="101160" cy="171360"/>
              </p14:xfrm>
            </p:contentPart>
          </mc:Choice>
          <mc:Fallback xmlns="">
            <p:pic>
              <p:nvPicPr>
                <p:cNvPr id="157" name="Ink 156">
                  <a:extLst>
                    <a:ext uri="{FF2B5EF4-FFF2-40B4-BE49-F238E27FC236}">
                      <a16:creationId xmlns:a16="http://schemas.microsoft.com/office/drawing/2014/main" id="{2A56EF0B-647D-C647-8ADD-3C756AC9CB87}"/>
                    </a:ext>
                  </a:extLst>
                </p:cNvPr>
                <p:cNvPicPr/>
                <p:nvPr/>
              </p:nvPicPr>
              <p:blipFill>
                <a:blip r:embed="rId206"/>
                <a:stretch>
                  <a:fillRect/>
                </a:stretch>
              </p:blipFill>
              <p:spPr>
                <a:xfrm>
                  <a:off x="4237646" y="2472463"/>
                  <a:ext cx="116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8" name="Ink 157">
                  <a:extLst>
                    <a:ext uri="{FF2B5EF4-FFF2-40B4-BE49-F238E27FC236}">
                      <a16:creationId xmlns:a16="http://schemas.microsoft.com/office/drawing/2014/main" id="{3A65C158-9EAB-7343-BAE9-7F99DB2246A3}"/>
                    </a:ext>
                  </a:extLst>
                </p14:cNvPr>
                <p14:cNvContentPartPr/>
                <p14:nvPr/>
              </p14:nvContentPartPr>
              <p14:xfrm>
                <a:off x="4407206" y="2604943"/>
                <a:ext cx="99000" cy="56880"/>
              </p14:xfrm>
            </p:contentPart>
          </mc:Choice>
          <mc:Fallback xmlns="">
            <p:pic>
              <p:nvPicPr>
                <p:cNvPr id="158" name="Ink 157">
                  <a:extLst>
                    <a:ext uri="{FF2B5EF4-FFF2-40B4-BE49-F238E27FC236}">
                      <a16:creationId xmlns:a16="http://schemas.microsoft.com/office/drawing/2014/main" id="{3A65C158-9EAB-7343-BAE9-7F99DB2246A3}"/>
                    </a:ext>
                  </a:extLst>
                </p:cNvPr>
                <p:cNvPicPr/>
                <p:nvPr/>
              </p:nvPicPr>
              <p:blipFill>
                <a:blip r:embed="rId208"/>
                <a:stretch>
                  <a:fillRect/>
                </a:stretch>
              </p:blipFill>
              <p:spPr>
                <a:xfrm>
                  <a:off x="4399646" y="2597743"/>
                  <a:ext cx="114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9" name="Ink 158">
                  <a:extLst>
                    <a:ext uri="{FF2B5EF4-FFF2-40B4-BE49-F238E27FC236}">
                      <a16:creationId xmlns:a16="http://schemas.microsoft.com/office/drawing/2014/main" id="{FFC8FA7B-4F09-0F43-9A19-DDE3B0EFF52E}"/>
                    </a:ext>
                  </a:extLst>
                </p14:cNvPr>
                <p14:cNvContentPartPr/>
                <p14:nvPr/>
              </p14:nvContentPartPr>
              <p14:xfrm>
                <a:off x="4486766" y="2411263"/>
                <a:ext cx="25920" cy="252000"/>
              </p14:xfrm>
            </p:contentPart>
          </mc:Choice>
          <mc:Fallback xmlns="">
            <p:pic>
              <p:nvPicPr>
                <p:cNvPr id="159" name="Ink 158">
                  <a:extLst>
                    <a:ext uri="{FF2B5EF4-FFF2-40B4-BE49-F238E27FC236}">
                      <a16:creationId xmlns:a16="http://schemas.microsoft.com/office/drawing/2014/main" id="{FFC8FA7B-4F09-0F43-9A19-DDE3B0EFF52E}"/>
                    </a:ext>
                  </a:extLst>
                </p:cNvPr>
                <p:cNvPicPr/>
                <p:nvPr/>
              </p:nvPicPr>
              <p:blipFill>
                <a:blip r:embed="rId210"/>
                <a:stretch>
                  <a:fillRect/>
                </a:stretch>
              </p:blipFill>
              <p:spPr>
                <a:xfrm>
                  <a:off x="4479206" y="2403703"/>
                  <a:ext cx="41040" cy="267120"/>
                </a:xfrm>
                <a:prstGeom prst="rect">
                  <a:avLst/>
                </a:prstGeom>
              </p:spPr>
            </p:pic>
          </mc:Fallback>
        </mc:AlternateContent>
      </p:grpSp>
      <p:grpSp>
        <p:nvGrpSpPr>
          <p:cNvPr id="165" name="Group 164">
            <a:extLst>
              <a:ext uri="{FF2B5EF4-FFF2-40B4-BE49-F238E27FC236}">
                <a16:creationId xmlns:a16="http://schemas.microsoft.com/office/drawing/2014/main" id="{8A246FAA-7359-0C41-A2B7-0C07C2DC6D89}"/>
              </a:ext>
            </a:extLst>
          </p:cNvPr>
          <p:cNvGrpSpPr/>
          <p:nvPr/>
        </p:nvGrpSpPr>
        <p:grpSpPr>
          <a:xfrm>
            <a:off x="5462006" y="2512063"/>
            <a:ext cx="537120" cy="116640"/>
            <a:chOff x="5462006" y="2512063"/>
            <a:chExt cx="537120" cy="116640"/>
          </a:xfrm>
        </p:grpSpPr>
        <mc:AlternateContent xmlns:mc="http://schemas.openxmlformats.org/markup-compatibility/2006" xmlns:p14="http://schemas.microsoft.com/office/powerpoint/2010/main">
          <mc:Choice Requires="p14">
            <p:contentPart p14:bwMode="auto" r:id="rId211">
              <p14:nvContentPartPr>
                <p14:cNvPr id="161" name="Ink 160">
                  <a:extLst>
                    <a:ext uri="{FF2B5EF4-FFF2-40B4-BE49-F238E27FC236}">
                      <a16:creationId xmlns:a16="http://schemas.microsoft.com/office/drawing/2014/main" id="{C3BD517E-6C87-5D41-8093-81C15D347684}"/>
                    </a:ext>
                  </a:extLst>
                </p14:cNvPr>
                <p14:cNvContentPartPr/>
                <p14:nvPr/>
              </p14:nvContentPartPr>
              <p14:xfrm>
                <a:off x="5462006" y="2537623"/>
                <a:ext cx="108000" cy="91080"/>
              </p14:xfrm>
            </p:contentPart>
          </mc:Choice>
          <mc:Fallback xmlns="">
            <p:pic>
              <p:nvPicPr>
                <p:cNvPr id="161" name="Ink 160">
                  <a:extLst>
                    <a:ext uri="{FF2B5EF4-FFF2-40B4-BE49-F238E27FC236}">
                      <a16:creationId xmlns:a16="http://schemas.microsoft.com/office/drawing/2014/main" id="{C3BD517E-6C87-5D41-8093-81C15D347684}"/>
                    </a:ext>
                  </a:extLst>
                </p:cNvPr>
                <p:cNvPicPr/>
                <p:nvPr/>
              </p:nvPicPr>
              <p:blipFill>
                <a:blip r:embed="rId212"/>
                <a:stretch>
                  <a:fillRect/>
                </a:stretch>
              </p:blipFill>
              <p:spPr>
                <a:xfrm>
                  <a:off x="5454446" y="2530063"/>
                  <a:ext cx="123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2" name="Ink 161">
                  <a:extLst>
                    <a:ext uri="{FF2B5EF4-FFF2-40B4-BE49-F238E27FC236}">
                      <a16:creationId xmlns:a16="http://schemas.microsoft.com/office/drawing/2014/main" id="{E17B7165-7298-E04E-AEEF-E7C6BCD08F0E}"/>
                    </a:ext>
                  </a:extLst>
                </p14:cNvPr>
                <p14:cNvContentPartPr/>
                <p14:nvPr/>
              </p14:nvContentPartPr>
              <p14:xfrm>
                <a:off x="5610326" y="2523223"/>
                <a:ext cx="82440" cy="93600"/>
              </p14:xfrm>
            </p:contentPart>
          </mc:Choice>
          <mc:Fallback xmlns="">
            <p:pic>
              <p:nvPicPr>
                <p:cNvPr id="162" name="Ink 161">
                  <a:extLst>
                    <a:ext uri="{FF2B5EF4-FFF2-40B4-BE49-F238E27FC236}">
                      <a16:creationId xmlns:a16="http://schemas.microsoft.com/office/drawing/2014/main" id="{E17B7165-7298-E04E-AEEF-E7C6BCD08F0E}"/>
                    </a:ext>
                  </a:extLst>
                </p:cNvPr>
                <p:cNvPicPr/>
                <p:nvPr/>
              </p:nvPicPr>
              <p:blipFill>
                <a:blip r:embed="rId214"/>
                <a:stretch>
                  <a:fillRect/>
                </a:stretch>
              </p:blipFill>
              <p:spPr>
                <a:xfrm>
                  <a:off x="5602766" y="2515663"/>
                  <a:ext cx="975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63" name="Ink 162">
                  <a:extLst>
                    <a:ext uri="{FF2B5EF4-FFF2-40B4-BE49-F238E27FC236}">
                      <a16:creationId xmlns:a16="http://schemas.microsoft.com/office/drawing/2014/main" id="{2B6C4107-A808-1848-B871-0AB644572FB9}"/>
                    </a:ext>
                  </a:extLst>
                </p14:cNvPr>
                <p14:cNvContentPartPr/>
                <p14:nvPr/>
              </p14:nvContentPartPr>
              <p14:xfrm>
                <a:off x="5721206" y="2516743"/>
                <a:ext cx="109440" cy="93240"/>
              </p14:xfrm>
            </p:contentPart>
          </mc:Choice>
          <mc:Fallback xmlns="">
            <p:pic>
              <p:nvPicPr>
                <p:cNvPr id="163" name="Ink 162">
                  <a:extLst>
                    <a:ext uri="{FF2B5EF4-FFF2-40B4-BE49-F238E27FC236}">
                      <a16:creationId xmlns:a16="http://schemas.microsoft.com/office/drawing/2014/main" id="{2B6C4107-A808-1848-B871-0AB644572FB9}"/>
                    </a:ext>
                  </a:extLst>
                </p:cNvPr>
                <p:cNvPicPr/>
                <p:nvPr/>
              </p:nvPicPr>
              <p:blipFill>
                <a:blip r:embed="rId216"/>
                <a:stretch>
                  <a:fillRect/>
                </a:stretch>
              </p:blipFill>
              <p:spPr>
                <a:xfrm>
                  <a:off x="5713646" y="2509183"/>
                  <a:ext cx="1245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4" name="Ink 163">
                  <a:extLst>
                    <a:ext uri="{FF2B5EF4-FFF2-40B4-BE49-F238E27FC236}">
                      <a16:creationId xmlns:a16="http://schemas.microsoft.com/office/drawing/2014/main" id="{8F290FF5-AE68-204E-A283-EC3524DD9637}"/>
                    </a:ext>
                  </a:extLst>
                </p14:cNvPr>
                <p14:cNvContentPartPr/>
                <p14:nvPr/>
              </p14:nvContentPartPr>
              <p14:xfrm>
                <a:off x="5875286" y="2512063"/>
                <a:ext cx="123840" cy="93240"/>
              </p14:xfrm>
            </p:contentPart>
          </mc:Choice>
          <mc:Fallback xmlns="">
            <p:pic>
              <p:nvPicPr>
                <p:cNvPr id="164" name="Ink 163">
                  <a:extLst>
                    <a:ext uri="{FF2B5EF4-FFF2-40B4-BE49-F238E27FC236}">
                      <a16:creationId xmlns:a16="http://schemas.microsoft.com/office/drawing/2014/main" id="{8F290FF5-AE68-204E-A283-EC3524DD9637}"/>
                    </a:ext>
                  </a:extLst>
                </p:cNvPr>
                <p:cNvPicPr/>
                <p:nvPr/>
              </p:nvPicPr>
              <p:blipFill>
                <a:blip r:embed="rId218"/>
                <a:stretch>
                  <a:fillRect/>
                </a:stretch>
              </p:blipFill>
              <p:spPr>
                <a:xfrm>
                  <a:off x="5867726" y="2504503"/>
                  <a:ext cx="138960" cy="108360"/>
                </a:xfrm>
                <a:prstGeom prst="rect">
                  <a:avLst/>
                </a:prstGeom>
              </p:spPr>
            </p:pic>
          </mc:Fallback>
        </mc:AlternateContent>
      </p:grpSp>
      <p:grpSp>
        <p:nvGrpSpPr>
          <p:cNvPr id="181" name="Group 180">
            <a:extLst>
              <a:ext uri="{FF2B5EF4-FFF2-40B4-BE49-F238E27FC236}">
                <a16:creationId xmlns:a16="http://schemas.microsoft.com/office/drawing/2014/main" id="{FABD794C-23CF-1E47-BB18-B7615368F57C}"/>
              </a:ext>
            </a:extLst>
          </p:cNvPr>
          <p:cNvGrpSpPr/>
          <p:nvPr/>
        </p:nvGrpSpPr>
        <p:grpSpPr>
          <a:xfrm>
            <a:off x="5737406" y="5037823"/>
            <a:ext cx="2177640" cy="289440"/>
            <a:chOff x="5737406" y="5037823"/>
            <a:chExt cx="2177640" cy="289440"/>
          </a:xfrm>
        </p:grpSpPr>
        <mc:AlternateContent xmlns:mc="http://schemas.openxmlformats.org/markup-compatibility/2006" xmlns:p14="http://schemas.microsoft.com/office/powerpoint/2010/main">
          <mc:Choice Requires="p14">
            <p:contentPart p14:bwMode="auto" r:id="rId219">
              <p14:nvContentPartPr>
                <p14:cNvPr id="166" name="Ink 165">
                  <a:extLst>
                    <a:ext uri="{FF2B5EF4-FFF2-40B4-BE49-F238E27FC236}">
                      <a16:creationId xmlns:a16="http://schemas.microsoft.com/office/drawing/2014/main" id="{CD749D7B-70A6-934E-92CC-2ADCD75EEAA2}"/>
                    </a:ext>
                  </a:extLst>
                </p14:cNvPr>
                <p14:cNvContentPartPr/>
                <p14:nvPr/>
              </p14:nvContentPartPr>
              <p14:xfrm>
                <a:off x="5737406" y="5176423"/>
                <a:ext cx="168120" cy="150840"/>
              </p14:xfrm>
            </p:contentPart>
          </mc:Choice>
          <mc:Fallback xmlns="">
            <p:pic>
              <p:nvPicPr>
                <p:cNvPr id="166" name="Ink 165">
                  <a:extLst>
                    <a:ext uri="{FF2B5EF4-FFF2-40B4-BE49-F238E27FC236}">
                      <a16:creationId xmlns:a16="http://schemas.microsoft.com/office/drawing/2014/main" id="{CD749D7B-70A6-934E-92CC-2ADCD75EEAA2}"/>
                    </a:ext>
                  </a:extLst>
                </p:cNvPr>
                <p:cNvPicPr/>
                <p:nvPr/>
              </p:nvPicPr>
              <p:blipFill>
                <a:blip r:embed="rId220"/>
                <a:stretch>
                  <a:fillRect/>
                </a:stretch>
              </p:blipFill>
              <p:spPr>
                <a:xfrm>
                  <a:off x="5729846" y="5168863"/>
                  <a:ext cx="183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7" name="Ink 166">
                  <a:extLst>
                    <a:ext uri="{FF2B5EF4-FFF2-40B4-BE49-F238E27FC236}">
                      <a16:creationId xmlns:a16="http://schemas.microsoft.com/office/drawing/2014/main" id="{2BC47564-B15B-B843-8217-8ACD4AE95FEF}"/>
                    </a:ext>
                  </a:extLst>
                </p14:cNvPr>
                <p14:cNvContentPartPr/>
                <p14:nvPr/>
              </p14:nvContentPartPr>
              <p14:xfrm>
                <a:off x="5955926" y="5213143"/>
                <a:ext cx="104040" cy="110880"/>
              </p14:xfrm>
            </p:contentPart>
          </mc:Choice>
          <mc:Fallback xmlns="">
            <p:pic>
              <p:nvPicPr>
                <p:cNvPr id="167" name="Ink 166">
                  <a:extLst>
                    <a:ext uri="{FF2B5EF4-FFF2-40B4-BE49-F238E27FC236}">
                      <a16:creationId xmlns:a16="http://schemas.microsoft.com/office/drawing/2014/main" id="{2BC47564-B15B-B843-8217-8ACD4AE95FEF}"/>
                    </a:ext>
                  </a:extLst>
                </p:cNvPr>
                <p:cNvPicPr/>
                <p:nvPr/>
              </p:nvPicPr>
              <p:blipFill>
                <a:blip r:embed="rId222"/>
                <a:stretch>
                  <a:fillRect/>
                </a:stretch>
              </p:blipFill>
              <p:spPr>
                <a:xfrm>
                  <a:off x="5948366" y="5205943"/>
                  <a:ext cx="1191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8" name="Ink 167">
                  <a:extLst>
                    <a:ext uri="{FF2B5EF4-FFF2-40B4-BE49-F238E27FC236}">
                      <a16:creationId xmlns:a16="http://schemas.microsoft.com/office/drawing/2014/main" id="{01D1B06F-472C-094F-B143-3AF60AB62540}"/>
                    </a:ext>
                  </a:extLst>
                </p14:cNvPr>
                <p14:cNvContentPartPr/>
                <p14:nvPr/>
              </p14:nvContentPartPr>
              <p14:xfrm>
                <a:off x="5966726" y="5232223"/>
                <a:ext cx="86040" cy="67680"/>
              </p14:xfrm>
            </p:contentPart>
          </mc:Choice>
          <mc:Fallback xmlns="">
            <p:pic>
              <p:nvPicPr>
                <p:cNvPr id="168" name="Ink 167">
                  <a:extLst>
                    <a:ext uri="{FF2B5EF4-FFF2-40B4-BE49-F238E27FC236}">
                      <a16:creationId xmlns:a16="http://schemas.microsoft.com/office/drawing/2014/main" id="{01D1B06F-472C-094F-B143-3AF60AB62540}"/>
                    </a:ext>
                  </a:extLst>
                </p:cNvPr>
                <p:cNvPicPr/>
                <p:nvPr/>
              </p:nvPicPr>
              <p:blipFill>
                <a:blip r:embed="rId224"/>
                <a:stretch>
                  <a:fillRect/>
                </a:stretch>
              </p:blipFill>
              <p:spPr>
                <a:xfrm>
                  <a:off x="5959166" y="5224663"/>
                  <a:ext cx="1011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0" name="Ink 169">
                  <a:extLst>
                    <a:ext uri="{FF2B5EF4-FFF2-40B4-BE49-F238E27FC236}">
                      <a16:creationId xmlns:a16="http://schemas.microsoft.com/office/drawing/2014/main" id="{4EA8DC3F-02A2-9840-AEB1-FC2451E6D97F}"/>
                    </a:ext>
                  </a:extLst>
                </p14:cNvPr>
                <p14:cNvContentPartPr/>
                <p14:nvPr/>
              </p14:nvContentPartPr>
              <p14:xfrm>
                <a:off x="6154646" y="5134663"/>
                <a:ext cx="137520" cy="178560"/>
              </p14:xfrm>
            </p:contentPart>
          </mc:Choice>
          <mc:Fallback xmlns="">
            <p:pic>
              <p:nvPicPr>
                <p:cNvPr id="170" name="Ink 169">
                  <a:extLst>
                    <a:ext uri="{FF2B5EF4-FFF2-40B4-BE49-F238E27FC236}">
                      <a16:creationId xmlns:a16="http://schemas.microsoft.com/office/drawing/2014/main" id="{4EA8DC3F-02A2-9840-AEB1-FC2451E6D97F}"/>
                    </a:ext>
                  </a:extLst>
                </p:cNvPr>
                <p:cNvPicPr/>
                <p:nvPr/>
              </p:nvPicPr>
              <p:blipFill>
                <a:blip r:embed="rId226"/>
                <a:stretch>
                  <a:fillRect/>
                </a:stretch>
              </p:blipFill>
              <p:spPr>
                <a:xfrm>
                  <a:off x="6147086" y="5127103"/>
                  <a:ext cx="152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1" name="Ink 170">
                  <a:extLst>
                    <a:ext uri="{FF2B5EF4-FFF2-40B4-BE49-F238E27FC236}">
                      <a16:creationId xmlns:a16="http://schemas.microsoft.com/office/drawing/2014/main" id="{B5401ED8-6862-8C4D-8BC9-27B00BEB6E39}"/>
                    </a:ext>
                  </a:extLst>
                </p14:cNvPr>
                <p14:cNvContentPartPr/>
                <p14:nvPr/>
              </p14:nvContentPartPr>
              <p14:xfrm>
                <a:off x="6339686" y="5160223"/>
                <a:ext cx="114120" cy="119880"/>
              </p14:xfrm>
            </p:contentPart>
          </mc:Choice>
          <mc:Fallback xmlns="">
            <p:pic>
              <p:nvPicPr>
                <p:cNvPr id="171" name="Ink 170">
                  <a:extLst>
                    <a:ext uri="{FF2B5EF4-FFF2-40B4-BE49-F238E27FC236}">
                      <a16:creationId xmlns:a16="http://schemas.microsoft.com/office/drawing/2014/main" id="{B5401ED8-6862-8C4D-8BC9-27B00BEB6E39}"/>
                    </a:ext>
                  </a:extLst>
                </p:cNvPr>
                <p:cNvPicPr/>
                <p:nvPr/>
              </p:nvPicPr>
              <p:blipFill>
                <a:blip r:embed="rId228"/>
                <a:stretch>
                  <a:fillRect/>
                </a:stretch>
              </p:blipFill>
              <p:spPr>
                <a:xfrm>
                  <a:off x="6332126" y="5152663"/>
                  <a:ext cx="1292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2" name="Ink 171">
                  <a:extLst>
                    <a:ext uri="{FF2B5EF4-FFF2-40B4-BE49-F238E27FC236}">
                      <a16:creationId xmlns:a16="http://schemas.microsoft.com/office/drawing/2014/main" id="{8EED2B61-0087-EE4A-BD86-5A50313F309F}"/>
                    </a:ext>
                  </a:extLst>
                </p14:cNvPr>
                <p14:cNvContentPartPr/>
                <p14:nvPr/>
              </p14:nvContentPartPr>
              <p14:xfrm>
                <a:off x="6567566" y="5126023"/>
                <a:ext cx="106200" cy="168120"/>
              </p14:xfrm>
            </p:contentPart>
          </mc:Choice>
          <mc:Fallback xmlns="">
            <p:pic>
              <p:nvPicPr>
                <p:cNvPr id="172" name="Ink 171">
                  <a:extLst>
                    <a:ext uri="{FF2B5EF4-FFF2-40B4-BE49-F238E27FC236}">
                      <a16:creationId xmlns:a16="http://schemas.microsoft.com/office/drawing/2014/main" id="{8EED2B61-0087-EE4A-BD86-5A50313F309F}"/>
                    </a:ext>
                  </a:extLst>
                </p:cNvPr>
                <p:cNvPicPr/>
                <p:nvPr/>
              </p:nvPicPr>
              <p:blipFill>
                <a:blip r:embed="rId230"/>
                <a:stretch>
                  <a:fillRect/>
                </a:stretch>
              </p:blipFill>
              <p:spPr>
                <a:xfrm>
                  <a:off x="6560006" y="5118463"/>
                  <a:ext cx="1213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3" name="Ink 172">
                  <a:extLst>
                    <a:ext uri="{FF2B5EF4-FFF2-40B4-BE49-F238E27FC236}">
                      <a16:creationId xmlns:a16="http://schemas.microsoft.com/office/drawing/2014/main" id="{2FE3C295-A2EC-6F4C-A921-74D7B421EEAE}"/>
                    </a:ext>
                  </a:extLst>
                </p14:cNvPr>
                <p14:cNvContentPartPr/>
                <p14:nvPr/>
              </p14:nvContentPartPr>
              <p14:xfrm>
                <a:off x="6574766" y="5215663"/>
                <a:ext cx="97560" cy="17640"/>
              </p14:xfrm>
            </p:contentPart>
          </mc:Choice>
          <mc:Fallback xmlns="">
            <p:pic>
              <p:nvPicPr>
                <p:cNvPr id="173" name="Ink 172">
                  <a:extLst>
                    <a:ext uri="{FF2B5EF4-FFF2-40B4-BE49-F238E27FC236}">
                      <a16:creationId xmlns:a16="http://schemas.microsoft.com/office/drawing/2014/main" id="{2FE3C295-A2EC-6F4C-A921-74D7B421EEAE}"/>
                    </a:ext>
                  </a:extLst>
                </p:cNvPr>
                <p:cNvPicPr/>
                <p:nvPr/>
              </p:nvPicPr>
              <p:blipFill>
                <a:blip r:embed="rId232"/>
                <a:stretch>
                  <a:fillRect/>
                </a:stretch>
              </p:blipFill>
              <p:spPr>
                <a:xfrm>
                  <a:off x="6567206" y="5208103"/>
                  <a:ext cx="112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74" name="Ink 173">
                  <a:extLst>
                    <a:ext uri="{FF2B5EF4-FFF2-40B4-BE49-F238E27FC236}">
                      <a16:creationId xmlns:a16="http://schemas.microsoft.com/office/drawing/2014/main" id="{F8182F9E-DD70-F043-ADDA-1A381F6DF6AC}"/>
                    </a:ext>
                  </a:extLst>
                </p14:cNvPr>
                <p14:cNvContentPartPr/>
                <p14:nvPr/>
              </p14:nvContentPartPr>
              <p14:xfrm>
                <a:off x="6764846" y="5135383"/>
                <a:ext cx="154440" cy="129240"/>
              </p14:xfrm>
            </p:contentPart>
          </mc:Choice>
          <mc:Fallback xmlns="">
            <p:pic>
              <p:nvPicPr>
                <p:cNvPr id="174" name="Ink 173">
                  <a:extLst>
                    <a:ext uri="{FF2B5EF4-FFF2-40B4-BE49-F238E27FC236}">
                      <a16:creationId xmlns:a16="http://schemas.microsoft.com/office/drawing/2014/main" id="{F8182F9E-DD70-F043-ADDA-1A381F6DF6AC}"/>
                    </a:ext>
                  </a:extLst>
                </p:cNvPr>
                <p:cNvPicPr/>
                <p:nvPr/>
              </p:nvPicPr>
              <p:blipFill>
                <a:blip r:embed="rId234"/>
                <a:stretch>
                  <a:fillRect/>
                </a:stretch>
              </p:blipFill>
              <p:spPr>
                <a:xfrm>
                  <a:off x="6757286" y="5127823"/>
                  <a:ext cx="169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6" name="Ink 175">
                  <a:extLst>
                    <a:ext uri="{FF2B5EF4-FFF2-40B4-BE49-F238E27FC236}">
                      <a16:creationId xmlns:a16="http://schemas.microsoft.com/office/drawing/2014/main" id="{078588DA-CA3A-4445-B0ED-1D07DCD04C49}"/>
                    </a:ext>
                  </a:extLst>
                </p14:cNvPr>
                <p14:cNvContentPartPr/>
                <p14:nvPr/>
              </p14:nvContentPartPr>
              <p14:xfrm>
                <a:off x="7076606" y="5106223"/>
                <a:ext cx="151200" cy="142200"/>
              </p14:xfrm>
            </p:contentPart>
          </mc:Choice>
          <mc:Fallback xmlns="">
            <p:pic>
              <p:nvPicPr>
                <p:cNvPr id="176" name="Ink 175">
                  <a:extLst>
                    <a:ext uri="{FF2B5EF4-FFF2-40B4-BE49-F238E27FC236}">
                      <a16:creationId xmlns:a16="http://schemas.microsoft.com/office/drawing/2014/main" id="{078588DA-CA3A-4445-B0ED-1D07DCD04C49}"/>
                    </a:ext>
                  </a:extLst>
                </p:cNvPr>
                <p:cNvPicPr/>
                <p:nvPr/>
              </p:nvPicPr>
              <p:blipFill>
                <a:blip r:embed="rId236"/>
                <a:stretch>
                  <a:fillRect/>
                </a:stretch>
              </p:blipFill>
              <p:spPr>
                <a:xfrm>
                  <a:off x="7069046" y="5098663"/>
                  <a:ext cx="166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77" name="Ink 176">
                  <a:extLst>
                    <a:ext uri="{FF2B5EF4-FFF2-40B4-BE49-F238E27FC236}">
                      <a16:creationId xmlns:a16="http://schemas.microsoft.com/office/drawing/2014/main" id="{1C462E89-BD3A-FB45-A7CE-6F2F107034D5}"/>
                    </a:ext>
                  </a:extLst>
                </p14:cNvPr>
                <p14:cNvContentPartPr/>
                <p14:nvPr/>
              </p14:nvContentPartPr>
              <p14:xfrm>
                <a:off x="7316726" y="5091103"/>
                <a:ext cx="121320" cy="111960"/>
              </p14:xfrm>
            </p:contentPart>
          </mc:Choice>
          <mc:Fallback xmlns="">
            <p:pic>
              <p:nvPicPr>
                <p:cNvPr id="177" name="Ink 176">
                  <a:extLst>
                    <a:ext uri="{FF2B5EF4-FFF2-40B4-BE49-F238E27FC236}">
                      <a16:creationId xmlns:a16="http://schemas.microsoft.com/office/drawing/2014/main" id="{1C462E89-BD3A-FB45-A7CE-6F2F107034D5}"/>
                    </a:ext>
                  </a:extLst>
                </p:cNvPr>
                <p:cNvPicPr/>
                <p:nvPr/>
              </p:nvPicPr>
              <p:blipFill>
                <a:blip r:embed="rId238"/>
                <a:stretch>
                  <a:fillRect/>
                </a:stretch>
              </p:blipFill>
              <p:spPr>
                <a:xfrm>
                  <a:off x="7309166" y="5083543"/>
                  <a:ext cx="136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78" name="Ink 177">
                  <a:extLst>
                    <a:ext uri="{FF2B5EF4-FFF2-40B4-BE49-F238E27FC236}">
                      <a16:creationId xmlns:a16="http://schemas.microsoft.com/office/drawing/2014/main" id="{634C79A7-2E0D-394F-8FCB-F1AACDB85AC2}"/>
                    </a:ext>
                  </a:extLst>
                </p14:cNvPr>
                <p14:cNvContentPartPr/>
                <p14:nvPr/>
              </p14:nvContentPartPr>
              <p14:xfrm>
                <a:off x="7566926" y="5037823"/>
                <a:ext cx="94680" cy="102600"/>
              </p14:xfrm>
            </p:contentPart>
          </mc:Choice>
          <mc:Fallback xmlns="">
            <p:pic>
              <p:nvPicPr>
                <p:cNvPr id="178" name="Ink 177">
                  <a:extLst>
                    <a:ext uri="{FF2B5EF4-FFF2-40B4-BE49-F238E27FC236}">
                      <a16:creationId xmlns:a16="http://schemas.microsoft.com/office/drawing/2014/main" id="{634C79A7-2E0D-394F-8FCB-F1AACDB85AC2}"/>
                    </a:ext>
                  </a:extLst>
                </p:cNvPr>
                <p:cNvPicPr/>
                <p:nvPr/>
              </p:nvPicPr>
              <p:blipFill>
                <a:blip r:embed="rId240"/>
                <a:stretch>
                  <a:fillRect/>
                </a:stretch>
              </p:blipFill>
              <p:spPr>
                <a:xfrm>
                  <a:off x="7559366" y="5030263"/>
                  <a:ext cx="1098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79" name="Ink 178">
                  <a:extLst>
                    <a:ext uri="{FF2B5EF4-FFF2-40B4-BE49-F238E27FC236}">
                      <a16:creationId xmlns:a16="http://schemas.microsoft.com/office/drawing/2014/main" id="{23DED3BB-76B0-0647-9098-47EE2DE37377}"/>
                    </a:ext>
                  </a:extLst>
                </p14:cNvPr>
                <p14:cNvContentPartPr/>
                <p14:nvPr/>
              </p14:nvContentPartPr>
              <p14:xfrm>
                <a:off x="7629206" y="5054383"/>
                <a:ext cx="25920" cy="150840"/>
              </p14:xfrm>
            </p:contentPart>
          </mc:Choice>
          <mc:Fallback xmlns="">
            <p:pic>
              <p:nvPicPr>
                <p:cNvPr id="179" name="Ink 178">
                  <a:extLst>
                    <a:ext uri="{FF2B5EF4-FFF2-40B4-BE49-F238E27FC236}">
                      <a16:creationId xmlns:a16="http://schemas.microsoft.com/office/drawing/2014/main" id="{23DED3BB-76B0-0647-9098-47EE2DE37377}"/>
                    </a:ext>
                  </a:extLst>
                </p:cNvPr>
                <p:cNvPicPr/>
                <p:nvPr/>
              </p:nvPicPr>
              <p:blipFill>
                <a:blip r:embed="rId242"/>
                <a:stretch>
                  <a:fillRect/>
                </a:stretch>
              </p:blipFill>
              <p:spPr>
                <a:xfrm>
                  <a:off x="7621646" y="5046823"/>
                  <a:ext cx="40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0" name="Ink 179">
                  <a:extLst>
                    <a:ext uri="{FF2B5EF4-FFF2-40B4-BE49-F238E27FC236}">
                      <a16:creationId xmlns:a16="http://schemas.microsoft.com/office/drawing/2014/main" id="{C6DA4B92-3F09-C14D-A4FB-CA84F1AEA6D0}"/>
                    </a:ext>
                  </a:extLst>
                </p14:cNvPr>
                <p14:cNvContentPartPr/>
                <p14:nvPr/>
              </p14:nvContentPartPr>
              <p14:xfrm>
                <a:off x="7787606" y="5039623"/>
                <a:ext cx="127440" cy="129600"/>
              </p14:xfrm>
            </p:contentPart>
          </mc:Choice>
          <mc:Fallback xmlns="">
            <p:pic>
              <p:nvPicPr>
                <p:cNvPr id="180" name="Ink 179">
                  <a:extLst>
                    <a:ext uri="{FF2B5EF4-FFF2-40B4-BE49-F238E27FC236}">
                      <a16:creationId xmlns:a16="http://schemas.microsoft.com/office/drawing/2014/main" id="{C6DA4B92-3F09-C14D-A4FB-CA84F1AEA6D0}"/>
                    </a:ext>
                  </a:extLst>
                </p:cNvPr>
                <p:cNvPicPr/>
                <p:nvPr/>
              </p:nvPicPr>
              <p:blipFill>
                <a:blip r:embed="rId244"/>
                <a:stretch>
                  <a:fillRect/>
                </a:stretch>
              </p:blipFill>
              <p:spPr>
                <a:xfrm>
                  <a:off x="7780046" y="5032063"/>
                  <a:ext cx="142560" cy="144360"/>
                </a:xfrm>
                <a:prstGeom prst="rect">
                  <a:avLst/>
                </a:prstGeom>
              </p:spPr>
            </p:pic>
          </mc:Fallback>
        </mc:AlternateContent>
      </p:grpSp>
      <p:grpSp>
        <p:nvGrpSpPr>
          <p:cNvPr id="197" name="Group 196">
            <a:extLst>
              <a:ext uri="{FF2B5EF4-FFF2-40B4-BE49-F238E27FC236}">
                <a16:creationId xmlns:a16="http://schemas.microsoft.com/office/drawing/2014/main" id="{6C8D8BFA-F9D1-A948-A725-A2E29452AC50}"/>
              </a:ext>
            </a:extLst>
          </p:cNvPr>
          <p:cNvGrpSpPr/>
          <p:nvPr/>
        </p:nvGrpSpPr>
        <p:grpSpPr>
          <a:xfrm>
            <a:off x="5682326" y="5500783"/>
            <a:ext cx="1284480" cy="258840"/>
            <a:chOff x="5682326" y="5500783"/>
            <a:chExt cx="1284480" cy="258840"/>
          </a:xfrm>
        </p:grpSpPr>
        <mc:AlternateContent xmlns:mc="http://schemas.openxmlformats.org/markup-compatibility/2006" xmlns:p14="http://schemas.microsoft.com/office/powerpoint/2010/main">
          <mc:Choice Requires="p14">
            <p:contentPart p14:bwMode="auto" r:id="rId245">
              <p14:nvContentPartPr>
                <p14:cNvPr id="182" name="Ink 181">
                  <a:extLst>
                    <a:ext uri="{FF2B5EF4-FFF2-40B4-BE49-F238E27FC236}">
                      <a16:creationId xmlns:a16="http://schemas.microsoft.com/office/drawing/2014/main" id="{8056F926-D821-AC44-B8D1-D6BEAF7000BF}"/>
                    </a:ext>
                  </a:extLst>
                </p14:cNvPr>
                <p14:cNvContentPartPr/>
                <p14:nvPr/>
              </p14:nvContentPartPr>
              <p14:xfrm>
                <a:off x="5682326" y="5571703"/>
                <a:ext cx="162720" cy="187920"/>
              </p14:xfrm>
            </p:contentPart>
          </mc:Choice>
          <mc:Fallback xmlns="">
            <p:pic>
              <p:nvPicPr>
                <p:cNvPr id="182" name="Ink 181">
                  <a:extLst>
                    <a:ext uri="{FF2B5EF4-FFF2-40B4-BE49-F238E27FC236}">
                      <a16:creationId xmlns:a16="http://schemas.microsoft.com/office/drawing/2014/main" id="{8056F926-D821-AC44-B8D1-D6BEAF7000BF}"/>
                    </a:ext>
                  </a:extLst>
                </p:cNvPr>
                <p:cNvPicPr/>
                <p:nvPr/>
              </p:nvPicPr>
              <p:blipFill>
                <a:blip r:embed="rId246"/>
                <a:stretch>
                  <a:fillRect/>
                </a:stretch>
              </p:blipFill>
              <p:spPr>
                <a:xfrm>
                  <a:off x="5674766" y="5564143"/>
                  <a:ext cx="177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3" name="Ink 182">
                  <a:extLst>
                    <a:ext uri="{FF2B5EF4-FFF2-40B4-BE49-F238E27FC236}">
                      <a16:creationId xmlns:a16="http://schemas.microsoft.com/office/drawing/2014/main" id="{A1477FA0-6F99-F742-B2B7-8BC7D8344F05}"/>
                    </a:ext>
                  </a:extLst>
                </p14:cNvPr>
                <p14:cNvContentPartPr/>
                <p14:nvPr/>
              </p14:nvContentPartPr>
              <p14:xfrm>
                <a:off x="5926046" y="5609503"/>
                <a:ext cx="101520" cy="126720"/>
              </p14:xfrm>
            </p:contentPart>
          </mc:Choice>
          <mc:Fallback xmlns="">
            <p:pic>
              <p:nvPicPr>
                <p:cNvPr id="183" name="Ink 182">
                  <a:extLst>
                    <a:ext uri="{FF2B5EF4-FFF2-40B4-BE49-F238E27FC236}">
                      <a16:creationId xmlns:a16="http://schemas.microsoft.com/office/drawing/2014/main" id="{A1477FA0-6F99-F742-B2B7-8BC7D8344F05}"/>
                    </a:ext>
                  </a:extLst>
                </p:cNvPr>
                <p:cNvPicPr/>
                <p:nvPr/>
              </p:nvPicPr>
              <p:blipFill>
                <a:blip r:embed="rId248"/>
                <a:stretch>
                  <a:fillRect/>
                </a:stretch>
              </p:blipFill>
              <p:spPr>
                <a:xfrm>
                  <a:off x="5918486" y="5601943"/>
                  <a:ext cx="116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4" name="Ink 183">
                  <a:extLst>
                    <a:ext uri="{FF2B5EF4-FFF2-40B4-BE49-F238E27FC236}">
                      <a16:creationId xmlns:a16="http://schemas.microsoft.com/office/drawing/2014/main" id="{1462A653-F3EA-FD4C-9D4F-A6E9D3E54697}"/>
                    </a:ext>
                  </a:extLst>
                </p14:cNvPr>
                <p14:cNvContentPartPr/>
                <p14:nvPr/>
              </p14:nvContentPartPr>
              <p14:xfrm>
                <a:off x="5933966" y="5632903"/>
                <a:ext cx="140400" cy="83160"/>
              </p14:xfrm>
            </p:contentPart>
          </mc:Choice>
          <mc:Fallback xmlns="">
            <p:pic>
              <p:nvPicPr>
                <p:cNvPr id="184" name="Ink 183">
                  <a:extLst>
                    <a:ext uri="{FF2B5EF4-FFF2-40B4-BE49-F238E27FC236}">
                      <a16:creationId xmlns:a16="http://schemas.microsoft.com/office/drawing/2014/main" id="{1462A653-F3EA-FD4C-9D4F-A6E9D3E54697}"/>
                    </a:ext>
                  </a:extLst>
                </p:cNvPr>
                <p:cNvPicPr/>
                <p:nvPr/>
              </p:nvPicPr>
              <p:blipFill>
                <a:blip r:embed="rId250"/>
                <a:stretch>
                  <a:fillRect/>
                </a:stretch>
              </p:blipFill>
              <p:spPr>
                <a:xfrm>
                  <a:off x="5926406" y="5625343"/>
                  <a:ext cx="1555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85" name="Ink 184">
                  <a:extLst>
                    <a:ext uri="{FF2B5EF4-FFF2-40B4-BE49-F238E27FC236}">
                      <a16:creationId xmlns:a16="http://schemas.microsoft.com/office/drawing/2014/main" id="{58A8BE14-A131-974D-9D56-0F5025A41974}"/>
                    </a:ext>
                  </a:extLst>
                </p14:cNvPr>
                <p14:cNvContentPartPr/>
                <p14:nvPr/>
              </p14:nvContentPartPr>
              <p14:xfrm>
                <a:off x="6167606" y="5564503"/>
                <a:ext cx="113040" cy="116640"/>
              </p14:xfrm>
            </p:contentPart>
          </mc:Choice>
          <mc:Fallback xmlns="">
            <p:pic>
              <p:nvPicPr>
                <p:cNvPr id="185" name="Ink 184">
                  <a:extLst>
                    <a:ext uri="{FF2B5EF4-FFF2-40B4-BE49-F238E27FC236}">
                      <a16:creationId xmlns:a16="http://schemas.microsoft.com/office/drawing/2014/main" id="{58A8BE14-A131-974D-9D56-0F5025A41974}"/>
                    </a:ext>
                  </a:extLst>
                </p:cNvPr>
                <p:cNvPicPr/>
                <p:nvPr/>
              </p:nvPicPr>
              <p:blipFill>
                <a:blip r:embed="rId252"/>
                <a:stretch>
                  <a:fillRect/>
                </a:stretch>
              </p:blipFill>
              <p:spPr>
                <a:xfrm>
                  <a:off x="6160046" y="5556943"/>
                  <a:ext cx="128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86" name="Ink 185">
                  <a:extLst>
                    <a:ext uri="{FF2B5EF4-FFF2-40B4-BE49-F238E27FC236}">
                      <a16:creationId xmlns:a16="http://schemas.microsoft.com/office/drawing/2014/main" id="{1780CA8F-E19B-1A41-9DC6-8335C63D268B}"/>
                    </a:ext>
                  </a:extLst>
                </p14:cNvPr>
                <p14:cNvContentPartPr/>
                <p14:nvPr/>
              </p14:nvContentPartPr>
              <p14:xfrm>
                <a:off x="6336086" y="5551183"/>
                <a:ext cx="128520" cy="122040"/>
              </p14:xfrm>
            </p:contentPart>
          </mc:Choice>
          <mc:Fallback xmlns="">
            <p:pic>
              <p:nvPicPr>
                <p:cNvPr id="186" name="Ink 185">
                  <a:extLst>
                    <a:ext uri="{FF2B5EF4-FFF2-40B4-BE49-F238E27FC236}">
                      <a16:creationId xmlns:a16="http://schemas.microsoft.com/office/drawing/2014/main" id="{1780CA8F-E19B-1A41-9DC6-8335C63D268B}"/>
                    </a:ext>
                  </a:extLst>
                </p:cNvPr>
                <p:cNvPicPr/>
                <p:nvPr/>
              </p:nvPicPr>
              <p:blipFill>
                <a:blip r:embed="rId254"/>
                <a:stretch>
                  <a:fillRect/>
                </a:stretch>
              </p:blipFill>
              <p:spPr>
                <a:xfrm>
                  <a:off x="6328526" y="5543623"/>
                  <a:ext cx="1436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88" name="Ink 187">
                  <a:extLst>
                    <a:ext uri="{FF2B5EF4-FFF2-40B4-BE49-F238E27FC236}">
                      <a16:creationId xmlns:a16="http://schemas.microsoft.com/office/drawing/2014/main" id="{B814D470-5674-2B4C-A9E4-1ADE91B58A2B}"/>
                    </a:ext>
                  </a:extLst>
                </p14:cNvPr>
                <p14:cNvContentPartPr/>
                <p14:nvPr/>
              </p14:nvContentPartPr>
              <p14:xfrm>
                <a:off x="6621926" y="5500783"/>
                <a:ext cx="110520" cy="145440"/>
              </p14:xfrm>
            </p:contentPart>
          </mc:Choice>
          <mc:Fallback xmlns="">
            <p:pic>
              <p:nvPicPr>
                <p:cNvPr id="188" name="Ink 187">
                  <a:extLst>
                    <a:ext uri="{FF2B5EF4-FFF2-40B4-BE49-F238E27FC236}">
                      <a16:creationId xmlns:a16="http://schemas.microsoft.com/office/drawing/2014/main" id="{B814D470-5674-2B4C-A9E4-1ADE91B58A2B}"/>
                    </a:ext>
                  </a:extLst>
                </p:cNvPr>
                <p:cNvPicPr/>
                <p:nvPr/>
              </p:nvPicPr>
              <p:blipFill>
                <a:blip r:embed="rId256"/>
                <a:stretch>
                  <a:fillRect/>
                </a:stretch>
              </p:blipFill>
              <p:spPr>
                <a:xfrm>
                  <a:off x="6614366" y="5493223"/>
                  <a:ext cx="1256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89" name="Ink 188">
                  <a:extLst>
                    <a:ext uri="{FF2B5EF4-FFF2-40B4-BE49-F238E27FC236}">
                      <a16:creationId xmlns:a16="http://schemas.microsoft.com/office/drawing/2014/main" id="{51A6E4A1-EBCE-ED41-91FB-A9C9B7305002}"/>
                    </a:ext>
                  </a:extLst>
                </p14:cNvPr>
                <p14:cNvContentPartPr/>
                <p14:nvPr/>
              </p14:nvContentPartPr>
              <p14:xfrm>
                <a:off x="6635606" y="5578543"/>
                <a:ext cx="98280" cy="27360"/>
              </p14:xfrm>
            </p:contentPart>
          </mc:Choice>
          <mc:Fallback xmlns="">
            <p:pic>
              <p:nvPicPr>
                <p:cNvPr id="189" name="Ink 188">
                  <a:extLst>
                    <a:ext uri="{FF2B5EF4-FFF2-40B4-BE49-F238E27FC236}">
                      <a16:creationId xmlns:a16="http://schemas.microsoft.com/office/drawing/2014/main" id="{51A6E4A1-EBCE-ED41-91FB-A9C9B7305002}"/>
                    </a:ext>
                  </a:extLst>
                </p:cNvPr>
                <p:cNvPicPr/>
                <p:nvPr/>
              </p:nvPicPr>
              <p:blipFill>
                <a:blip r:embed="rId258"/>
                <a:stretch>
                  <a:fillRect/>
                </a:stretch>
              </p:blipFill>
              <p:spPr>
                <a:xfrm>
                  <a:off x="6628046" y="5570983"/>
                  <a:ext cx="113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0" name="Ink 189">
                  <a:extLst>
                    <a:ext uri="{FF2B5EF4-FFF2-40B4-BE49-F238E27FC236}">
                      <a16:creationId xmlns:a16="http://schemas.microsoft.com/office/drawing/2014/main" id="{5BACEAD5-6DA5-B74E-BC41-B47A03CB9266}"/>
                    </a:ext>
                  </a:extLst>
                </p14:cNvPr>
                <p14:cNvContentPartPr/>
                <p14:nvPr/>
              </p14:nvContentPartPr>
              <p14:xfrm>
                <a:off x="6830366" y="5504743"/>
                <a:ext cx="136440" cy="136800"/>
              </p14:xfrm>
            </p:contentPart>
          </mc:Choice>
          <mc:Fallback xmlns="">
            <p:pic>
              <p:nvPicPr>
                <p:cNvPr id="190" name="Ink 189">
                  <a:extLst>
                    <a:ext uri="{FF2B5EF4-FFF2-40B4-BE49-F238E27FC236}">
                      <a16:creationId xmlns:a16="http://schemas.microsoft.com/office/drawing/2014/main" id="{5BACEAD5-6DA5-B74E-BC41-B47A03CB9266}"/>
                    </a:ext>
                  </a:extLst>
                </p:cNvPr>
                <p:cNvPicPr/>
                <p:nvPr/>
              </p:nvPicPr>
              <p:blipFill>
                <a:blip r:embed="rId260"/>
                <a:stretch>
                  <a:fillRect/>
                </a:stretch>
              </p:blipFill>
              <p:spPr>
                <a:xfrm>
                  <a:off x="6822806" y="5497183"/>
                  <a:ext cx="151560" cy="151560"/>
                </a:xfrm>
                <a:prstGeom prst="rect">
                  <a:avLst/>
                </a:prstGeom>
              </p:spPr>
            </p:pic>
          </mc:Fallback>
        </mc:AlternateContent>
      </p:grpSp>
      <p:grpSp>
        <p:nvGrpSpPr>
          <p:cNvPr id="196" name="Group 195">
            <a:extLst>
              <a:ext uri="{FF2B5EF4-FFF2-40B4-BE49-F238E27FC236}">
                <a16:creationId xmlns:a16="http://schemas.microsoft.com/office/drawing/2014/main" id="{D8B4805C-71BD-A846-9F63-037F4DCE6921}"/>
              </a:ext>
            </a:extLst>
          </p:cNvPr>
          <p:cNvGrpSpPr/>
          <p:nvPr/>
        </p:nvGrpSpPr>
        <p:grpSpPr>
          <a:xfrm>
            <a:off x="7190726" y="5430943"/>
            <a:ext cx="493200" cy="186480"/>
            <a:chOff x="7190726" y="5430943"/>
            <a:chExt cx="493200" cy="186480"/>
          </a:xfrm>
        </p:grpSpPr>
        <mc:AlternateContent xmlns:mc="http://schemas.openxmlformats.org/markup-compatibility/2006" xmlns:p14="http://schemas.microsoft.com/office/powerpoint/2010/main">
          <mc:Choice Requires="p14">
            <p:contentPart p14:bwMode="auto" r:id="rId261">
              <p14:nvContentPartPr>
                <p14:cNvPr id="191" name="Ink 190">
                  <a:extLst>
                    <a:ext uri="{FF2B5EF4-FFF2-40B4-BE49-F238E27FC236}">
                      <a16:creationId xmlns:a16="http://schemas.microsoft.com/office/drawing/2014/main" id="{E78951CB-19DD-1941-B87C-AE494EC0FEBD}"/>
                    </a:ext>
                  </a:extLst>
                </p14:cNvPr>
                <p14:cNvContentPartPr/>
                <p14:nvPr/>
              </p14:nvContentPartPr>
              <p14:xfrm>
                <a:off x="7190726" y="5497543"/>
                <a:ext cx="161640" cy="119880"/>
              </p14:xfrm>
            </p:contentPart>
          </mc:Choice>
          <mc:Fallback xmlns="">
            <p:pic>
              <p:nvPicPr>
                <p:cNvPr id="191" name="Ink 190">
                  <a:extLst>
                    <a:ext uri="{FF2B5EF4-FFF2-40B4-BE49-F238E27FC236}">
                      <a16:creationId xmlns:a16="http://schemas.microsoft.com/office/drawing/2014/main" id="{E78951CB-19DD-1941-B87C-AE494EC0FEBD}"/>
                    </a:ext>
                  </a:extLst>
                </p:cNvPr>
                <p:cNvPicPr/>
                <p:nvPr/>
              </p:nvPicPr>
              <p:blipFill>
                <a:blip r:embed="rId262"/>
                <a:stretch>
                  <a:fillRect/>
                </a:stretch>
              </p:blipFill>
              <p:spPr>
                <a:xfrm>
                  <a:off x="7183526" y="5489983"/>
                  <a:ext cx="176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2" name="Ink 191">
                  <a:extLst>
                    <a:ext uri="{FF2B5EF4-FFF2-40B4-BE49-F238E27FC236}">
                      <a16:creationId xmlns:a16="http://schemas.microsoft.com/office/drawing/2014/main" id="{B1B298ED-45A5-8249-82B1-784735867E71}"/>
                    </a:ext>
                  </a:extLst>
                </p14:cNvPr>
                <p14:cNvContentPartPr/>
                <p14:nvPr/>
              </p14:nvContentPartPr>
              <p14:xfrm>
                <a:off x="7400606" y="5474863"/>
                <a:ext cx="103320" cy="108360"/>
              </p14:xfrm>
            </p:contentPart>
          </mc:Choice>
          <mc:Fallback xmlns="">
            <p:pic>
              <p:nvPicPr>
                <p:cNvPr id="192" name="Ink 191">
                  <a:extLst>
                    <a:ext uri="{FF2B5EF4-FFF2-40B4-BE49-F238E27FC236}">
                      <a16:creationId xmlns:a16="http://schemas.microsoft.com/office/drawing/2014/main" id="{B1B298ED-45A5-8249-82B1-784735867E71}"/>
                    </a:ext>
                  </a:extLst>
                </p:cNvPr>
                <p:cNvPicPr/>
                <p:nvPr/>
              </p:nvPicPr>
              <p:blipFill>
                <a:blip r:embed="rId264"/>
                <a:stretch>
                  <a:fillRect/>
                </a:stretch>
              </p:blipFill>
              <p:spPr>
                <a:xfrm>
                  <a:off x="7393046" y="5467303"/>
                  <a:ext cx="1184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93" name="Ink 192">
                  <a:extLst>
                    <a:ext uri="{FF2B5EF4-FFF2-40B4-BE49-F238E27FC236}">
                      <a16:creationId xmlns:a16="http://schemas.microsoft.com/office/drawing/2014/main" id="{D7C05701-8A00-6D4E-B8C2-D7F52B2E7EB7}"/>
                    </a:ext>
                  </a:extLst>
                </p14:cNvPr>
                <p14:cNvContentPartPr/>
                <p14:nvPr/>
              </p14:nvContentPartPr>
              <p14:xfrm>
                <a:off x="7597886" y="5430943"/>
                <a:ext cx="86040" cy="85320"/>
              </p14:xfrm>
            </p:contentPart>
          </mc:Choice>
          <mc:Fallback xmlns="">
            <p:pic>
              <p:nvPicPr>
                <p:cNvPr id="193" name="Ink 192">
                  <a:extLst>
                    <a:ext uri="{FF2B5EF4-FFF2-40B4-BE49-F238E27FC236}">
                      <a16:creationId xmlns:a16="http://schemas.microsoft.com/office/drawing/2014/main" id="{D7C05701-8A00-6D4E-B8C2-D7F52B2E7EB7}"/>
                    </a:ext>
                  </a:extLst>
                </p:cNvPr>
                <p:cNvPicPr/>
                <p:nvPr/>
              </p:nvPicPr>
              <p:blipFill>
                <a:blip r:embed="rId266"/>
                <a:stretch>
                  <a:fillRect/>
                </a:stretch>
              </p:blipFill>
              <p:spPr>
                <a:xfrm>
                  <a:off x="7590686" y="5423383"/>
                  <a:ext cx="1011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94" name="Ink 193">
                  <a:extLst>
                    <a:ext uri="{FF2B5EF4-FFF2-40B4-BE49-F238E27FC236}">
                      <a16:creationId xmlns:a16="http://schemas.microsoft.com/office/drawing/2014/main" id="{730ED8B8-3A42-C84E-8530-0C9473291975}"/>
                    </a:ext>
                  </a:extLst>
                </p14:cNvPr>
                <p14:cNvContentPartPr/>
                <p14:nvPr/>
              </p14:nvContentPartPr>
              <p14:xfrm>
                <a:off x="7664126" y="5442823"/>
                <a:ext cx="15480" cy="150480"/>
              </p14:xfrm>
            </p:contentPart>
          </mc:Choice>
          <mc:Fallback xmlns="">
            <p:pic>
              <p:nvPicPr>
                <p:cNvPr id="194" name="Ink 193">
                  <a:extLst>
                    <a:ext uri="{FF2B5EF4-FFF2-40B4-BE49-F238E27FC236}">
                      <a16:creationId xmlns:a16="http://schemas.microsoft.com/office/drawing/2014/main" id="{730ED8B8-3A42-C84E-8530-0C9473291975}"/>
                    </a:ext>
                  </a:extLst>
                </p:cNvPr>
                <p:cNvPicPr/>
                <p:nvPr/>
              </p:nvPicPr>
              <p:blipFill>
                <a:blip r:embed="rId268"/>
                <a:stretch>
                  <a:fillRect/>
                </a:stretch>
              </p:blipFill>
              <p:spPr>
                <a:xfrm>
                  <a:off x="7656566" y="5435263"/>
                  <a:ext cx="3060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195" name="Ink 194">
                <a:extLst>
                  <a:ext uri="{FF2B5EF4-FFF2-40B4-BE49-F238E27FC236}">
                    <a16:creationId xmlns:a16="http://schemas.microsoft.com/office/drawing/2014/main" id="{BB59A2AC-5FB1-CF4C-86D7-B45A3544A4E3}"/>
                  </a:ext>
                </a:extLst>
              </p14:cNvPr>
              <p14:cNvContentPartPr/>
              <p14:nvPr/>
            </p14:nvContentPartPr>
            <p14:xfrm>
              <a:off x="7882646" y="5387383"/>
              <a:ext cx="17640" cy="173160"/>
            </p14:xfrm>
          </p:contentPart>
        </mc:Choice>
        <mc:Fallback xmlns="">
          <p:pic>
            <p:nvPicPr>
              <p:cNvPr id="195" name="Ink 194">
                <a:extLst>
                  <a:ext uri="{FF2B5EF4-FFF2-40B4-BE49-F238E27FC236}">
                    <a16:creationId xmlns:a16="http://schemas.microsoft.com/office/drawing/2014/main" id="{BB59A2AC-5FB1-CF4C-86D7-B45A3544A4E3}"/>
                  </a:ext>
                </a:extLst>
              </p:cNvPr>
              <p:cNvPicPr/>
              <p:nvPr/>
            </p:nvPicPr>
            <p:blipFill>
              <a:blip r:embed="rId270"/>
              <a:stretch>
                <a:fillRect/>
              </a:stretch>
            </p:blipFill>
            <p:spPr>
              <a:xfrm>
                <a:off x="7875086" y="5379823"/>
                <a:ext cx="32760" cy="188280"/>
              </a:xfrm>
              <a:prstGeom prst="rect">
                <a:avLst/>
              </a:prstGeom>
            </p:spPr>
          </p:pic>
        </mc:Fallback>
      </mc:AlternateContent>
      <p:grpSp>
        <p:nvGrpSpPr>
          <p:cNvPr id="211" name="Group 210">
            <a:extLst>
              <a:ext uri="{FF2B5EF4-FFF2-40B4-BE49-F238E27FC236}">
                <a16:creationId xmlns:a16="http://schemas.microsoft.com/office/drawing/2014/main" id="{D39D744C-1AE1-6243-9090-648957D5082C}"/>
              </a:ext>
            </a:extLst>
          </p:cNvPr>
          <p:cNvGrpSpPr/>
          <p:nvPr/>
        </p:nvGrpSpPr>
        <p:grpSpPr>
          <a:xfrm>
            <a:off x="4319726" y="5315743"/>
            <a:ext cx="725400" cy="141480"/>
            <a:chOff x="4319726" y="5315743"/>
            <a:chExt cx="725400" cy="141480"/>
          </a:xfrm>
        </p:grpSpPr>
        <mc:AlternateContent xmlns:mc="http://schemas.openxmlformats.org/markup-compatibility/2006" xmlns:p14="http://schemas.microsoft.com/office/powerpoint/2010/main">
          <mc:Choice Requires="p14">
            <p:contentPart p14:bwMode="auto" r:id="rId271">
              <p14:nvContentPartPr>
                <p14:cNvPr id="198" name="Ink 197">
                  <a:extLst>
                    <a:ext uri="{FF2B5EF4-FFF2-40B4-BE49-F238E27FC236}">
                      <a16:creationId xmlns:a16="http://schemas.microsoft.com/office/drawing/2014/main" id="{00DA6373-1DA2-3442-9F0B-B9236AD27DB0}"/>
                    </a:ext>
                  </a:extLst>
                </p14:cNvPr>
                <p14:cNvContentPartPr/>
                <p14:nvPr/>
              </p14:nvContentPartPr>
              <p14:xfrm>
                <a:off x="4319726" y="5357863"/>
                <a:ext cx="132840" cy="99360"/>
              </p14:xfrm>
            </p:contentPart>
          </mc:Choice>
          <mc:Fallback xmlns="">
            <p:pic>
              <p:nvPicPr>
                <p:cNvPr id="198" name="Ink 197">
                  <a:extLst>
                    <a:ext uri="{FF2B5EF4-FFF2-40B4-BE49-F238E27FC236}">
                      <a16:creationId xmlns:a16="http://schemas.microsoft.com/office/drawing/2014/main" id="{00DA6373-1DA2-3442-9F0B-B9236AD27DB0}"/>
                    </a:ext>
                  </a:extLst>
                </p:cNvPr>
                <p:cNvPicPr/>
                <p:nvPr/>
              </p:nvPicPr>
              <p:blipFill>
                <a:blip r:embed="rId272"/>
                <a:stretch>
                  <a:fillRect/>
                </a:stretch>
              </p:blipFill>
              <p:spPr>
                <a:xfrm>
                  <a:off x="4312166" y="5350303"/>
                  <a:ext cx="147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99" name="Ink 198">
                  <a:extLst>
                    <a:ext uri="{FF2B5EF4-FFF2-40B4-BE49-F238E27FC236}">
                      <a16:creationId xmlns:a16="http://schemas.microsoft.com/office/drawing/2014/main" id="{9EA82C23-CC00-F744-ADAE-A4C26394F715}"/>
                    </a:ext>
                  </a:extLst>
                </p14:cNvPr>
                <p14:cNvContentPartPr/>
                <p14:nvPr/>
              </p14:nvContentPartPr>
              <p14:xfrm>
                <a:off x="4530326" y="5336623"/>
                <a:ext cx="96840" cy="99720"/>
              </p14:xfrm>
            </p:contentPart>
          </mc:Choice>
          <mc:Fallback xmlns="">
            <p:pic>
              <p:nvPicPr>
                <p:cNvPr id="199" name="Ink 198">
                  <a:extLst>
                    <a:ext uri="{FF2B5EF4-FFF2-40B4-BE49-F238E27FC236}">
                      <a16:creationId xmlns:a16="http://schemas.microsoft.com/office/drawing/2014/main" id="{9EA82C23-CC00-F744-ADAE-A4C26394F715}"/>
                    </a:ext>
                  </a:extLst>
                </p:cNvPr>
                <p:cNvPicPr/>
                <p:nvPr/>
              </p:nvPicPr>
              <p:blipFill>
                <a:blip r:embed="rId274"/>
                <a:stretch>
                  <a:fillRect/>
                </a:stretch>
              </p:blipFill>
              <p:spPr>
                <a:xfrm>
                  <a:off x="4522766" y="5329063"/>
                  <a:ext cx="1119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0" name="Ink 199">
                  <a:extLst>
                    <a:ext uri="{FF2B5EF4-FFF2-40B4-BE49-F238E27FC236}">
                      <a16:creationId xmlns:a16="http://schemas.microsoft.com/office/drawing/2014/main" id="{5F45386F-8129-A24F-858B-2079EA81615B}"/>
                    </a:ext>
                  </a:extLst>
                </p14:cNvPr>
                <p14:cNvContentPartPr/>
                <p14:nvPr/>
              </p14:nvContentPartPr>
              <p14:xfrm>
                <a:off x="4659206" y="5335903"/>
                <a:ext cx="88560" cy="92160"/>
              </p14:xfrm>
            </p:contentPart>
          </mc:Choice>
          <mc:Fallback xmlns="">
            <p:pic>
              <p:nvPicPr>
                <p:cNvPr id="200" name="Ink 199">
                  <a:extLst>
                    <a:ext uri="{FF2B5EF4-FFF2-40B4-BE49-F238E27FC236}">
                      <a16:creationId xmlns:a16="http://schemas.microsoft.com/office/drawing/2014/main" id="{5F45386F-8129-A24F-858B-2079EA81615B}"/>
                    </a:ext>
                  </a:extLst>
                </p:cNvPr>
                <p:cNvPicPr/>
                <p:nvPr/>
              </p:nvPicPr>
              <p:blipFill>
                <a:blip r:embed="rId276"/>
                <a:stretch>
                  <a:fillRect/>
                </a:stretch>
              </p:blipFill>
              <p:spPr>
                <a:xfrm>
                  <a:off x="4651646" y="5328343"/>
                  <a:ext cx="1036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01" name="Ink 200">
                  <a:extLst>
                    <a:ext uri="{FF2B5EF4-FFF2-40B4-BE49-F238E27FC236}">
                      <a16:creationId xmlns:a16="http://schemas.microsoft.com/office/drawing/2014/main" id="{B0E5760C-CF14-DA4E-A04A-3F59C0EDF8F7}"/>
                    </a:ext>
                  </a:extLst>
                </p14:cNvPr>
                <p14:cNvContentPartPr/>
                <p14:nvPr/>
              </p14:nvContentPartPr>
              <p14:xfrm>
                <a:off x="4794206" y="5355343"/>
                <a:ext cx="105120" cy="92880"/>
              </p14:xfrm>
            </p:contentPart>
          </mc:Choice>
          <mc:Fallback xmlns="">
            <p:pic>
              <p:nvPicPr>
                <p:cNvPr id="201" name="Ink 200">
                  <a:extLst>
                    <a:ext uri="{FF2B5EF4-FFF2-40B4-BE49-F238E27FC236}">
                      <a16:creationId xmlns:a16="http://schemas.microsoft.com/office/drawing/2014/main" id="{B0E5760C-CF14-DA4E-A04A-3F59C0EDF8F7}"/>
                    </a:ext>
                  </a:extLst>
                </p:cNvPr>
                <p:cNvPicPr/>
                <p:nvPr/>
              </p:nvPicPr>
              <p:blipFill>
                <a:blip r:embed="rId278"/>
                <a:stretch>
                  <a:fillRect/>
                </a:stretch>
              </p:blipFill>
              <p:spPr>
                <a:xfrm>
                  <a:off x="4786646" y="5347783"/>
                  <a:ext cx="1202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02" name="Ink 201">
                  <a:extLst>
                    <a:ext uri="{FF2B5EF4-FFF2-40B4-BE49-F238E27FC236}">
                      <a16:creationId xmlns:a16="http://schemas.microsoft.com/office/drawing/2014/main" id="{16085464-7D48-2D42-A69F-8A17ABB847CD}"/>
                    </a:ext>
                  </a:extLst>
                </p14:cNvPr>
                <p14:cNvContentPartPr/>
                <p14:nvPr/>
              </p14:nvContentPartPr>
              <p14:xfrm>
                <a:off x="5022446" y="5315743"/>
                <a:ext cx="3960" cy="6120"/>
              </p14:xfrm>
            </p:contentPart>
          </mc:Choice>
          <mc:Fallback xmlns="">
            <p:pic>
              <p:nvPicPr>
                <p:cNvPr id="202" name="Ink 201">
                  <a:extLst>
                    <a:ext uri="{FF2B5EF4-FFF2-40B4-BE49-F238E27FC236}">
                      <a16:creationId xmlns:a16="http://schemas.microsoft.com/office/drawing/2014/main" id="{16085464-7D48-2D42-A69F-8A17ABB847CD}"/>
                    </a:ext>
                  </a:extLst>
                </p:cNvPr>
                <p:cNvPicPr/>
                <p:nvPr/>
              </p:nvPicPr>
              <p:blipFill>
                <a:blip r:embed="rId280"/>
                <a:stretch>
                  <a:fillRect/>
                </a:stretch>
              </p:blipFill>
              <p:spPr>
                <a:xfrm>
                  <a:off x="5014886" y="5308183"/>
                  <a:ext cx="19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3" name="Ink 202">
                  <a:extLst>
                    <a:ext uri="{FF2B5EF4-FFF2-40B4-BE49-F238E27FC236}">
                      <a16:creationId xmlns:a16="http://schemas.microsoft.com/office/drawing/2014/main" id="{14097126-F949-224E-BC71-BE211CDA7ECB}"/>
                    </a:ext>
                  </a:extLst>
                </p14:cNvPr>
                <p14:cNvContentPartPr/>
                <p14:nvPr/>
              </p14:nvContentPartPr>
              <p14:xfrm>
                <a:off x="5023886" y="5399983"/>
                <a:ext cx="21240" cy="10440"/>
              </p14:xfrm>
            </p:contentPart>
          </mc:Choice>
          <mc:Fallback xmlns="">
            <p:pic>
              <p:nvPicPr>
                <p:cNvPr id="203" name="Ink 202">
                  <a:extLst>
                    <a:ext uri="{FF2B5EF4-FFF2-40B4-BE49-F238E27FC236}">
                      <a16:creationId xmlns:a16="http://schemas.microsoft.com/office/drawing/2014/main" id="{14097126-F949-224E-BC71-BE211CDA7ECB}"/>
                    </a:ext>
                  </a:extLst>
                </p:cNvPr>
                <p:cNvPicPr/>
                <p:nvPr/>
              </p:nvPicPr>
              <p:blipFill>
                <a:blip r:embed="rId282"/>
                <a:stretch>
                  <a:fillRect/>
                </a:stretch>
              </p:blipFill>
              <p:spPr>
                <a:xfrm>
                  <a:off x="5016326" y="5392423"/>
                  <a:ext cx="36360" cy="25560"/>
                </a:xfrm>
                <a:prstGeom prst="rect">
                  <a:avLst/>
                </a:prstGeom>
              </p:spPr>
            </p:pic>
          </mc:Fallback>
        </mc:AlternateContent>
      </p:grpSp>
      <p:grpSp>
        <p:nvGrpSpPr>
          <p:cNvPr id="210" name="Group 209">
            <a:extLst>
              <a:ext uri="{FF2B5EF4-FFF2-40B4-BE49-F238E27FC236}">
                <a16:creationId xmlns:a16="http://schemas.microsoft.com/office/drawing/2014/main" id="{2AB707A6-4722-6E41-A5BB-21C17CF26B36}"/>
              </a:ext>
            </a:extLst>
          </p:cNvPr>
          <p:cNvGrpSpPr/>
          <p:nvPr/>
        </p:nvGrpSpPr>
        <p:grpSpPr>
          <a:xfrm>
            <a:off x="4402886" y="5590783"/>
            <a:ext cx="666360" cy="193680"/>
            <a:chOff x="4402886" y="5590783"/>
            <a:chExt cx="666360" cy="193680"/>
          </a:xfrm>
        </p:grpSpPr>
        <mc:AlternateContent xmlns:mc="http://schemas.openxmlformats.org/markup-compatibility/2006" xmlns:p14="http://schemas.microsoft.com/office/powerpoint/2010/main">
          <mc:Choice Requires="p14">
            <p:contentPart p14:bwMode="auto" r:id="rId283">
              <p14:nvContentPartPr>
                <p14:cNvPr id="204" name="Ink 203">
                  <a:extLst>
                    <a:ext uri="{FF2B5EF4-FFF2-40B4-BE49-F238E27FC236}">
                      <a16:creationId xmlns:a16="http://schemas.microsoft.com/office/drawing/2014/main" id="{5319E959-3240-0341-B1D8-02241D42D2A4}"/>
                    </a:ext>
                  </a:extLst>
                </p14:cNvPr>
                <p14:cNvContentPartPr/>
                <p14:nvPr/>
              </p14:nvContentPartPr>
              <p14:xfrm>
                <a:off x="4402886" y="5691583"/>
                <a:ext cx="145440" cy="92880"/>
              </p14:xfrm>
            </p:contentPart>
          </mc:Choice>
          <mc:Fallback xmlns="">
            <p:pic>
              <p:nvPicPr>
                <p:cNvPr id="204" name="Ink 203">
                  <a:extLst>
                    <a:ext uri="{FF2B5EF4-FFF2-40B4-BE49-F238E27FC236}">
                      <a16:creationId xmlns:a16="http://schemas.microsoft.com/office/drawing/2014/main" id="{5319E959-3240-0341-B1D8-02241D42D2A4}"/>
                    </a:ext>
                  </a:extLst>
                </p:cNvPr>
                <p:cNvPicPr/>
                <p:nvPr/>
              </p:nvPicPr>
              <p:blipFill>
                <a:blip r:embed="rId284"/>
                <a:stretch>
                  <a:fillRect/>
                </a:stretch>
              </p:blipFill>
              <p:spPr>
                <a:xfrm>
                  <a:off x="4395326" y="5684023"/>
                  <a:ext cx="1605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05" name="Ink 204">
                  <a:extLst>
                    <a:ext uri="{FF2B5EF4-FFF2-40B4-BE49-F238E27FC236}">
                      <a16:creationId xmlns:a16="http://schemas.microsoft.com/office/drawing/2014/main" id="{D7F0364C-6E00-2B4F-977D-78CF6B412D39}"/>
                    </a:ext>
                  </a:extLst>
                </p14:cNvPr>
                <p14:cNvContentPartPr/>
                <p14:nvPr/>
              </p14:nvContentPartPr>
              <p14:xfrm>
                <a:off x="4615286" y="5604103"/>
                <a:ext cx="116640" cy="156960"/>
              </p14:xfrm>
            </p:contentPart>
          </mc:Choice>
          <mc:Fallback xmlns="">
            <p:pic>
              <p:nvPicPr>
                <p:cNvPr id="205" name="Ink 204">
                  <a:extLst>
                    <a:ext uri="{FF2B5EF4-FFF2-40B4-BE49-F238E27FC236}">
                      <a16:creationId xmlns:a16="http://schemas.microsoft.com/office/drawing/2014/main" id="{D7F0364C-6E00-2B4F-977D-78CF6B412D39}"/>
                    </a:ext>
                  </a:extLst>
                </p:cNvPr>
                <p:cNvPicPr/>
                <p:nvPr/>
              </p:nvPicPr>
              <p:blipFill>
                <a:blip r:embed="rId286"/>
                <a:stretch>
                  <a:fillRect/>
                </a:stretch>
              </p:blipFill>
              <p:spPr>
                <a:xfrm>
                  <a:off x="4607726" y="5596543"/>
                  <a:ext cx="1317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06" name="Ink 205">
                  <a:extLst>
                    <a:ext uri="{FF2B5EF4-FFF2-40B4-BE49-F238E27FC236}">
                      <a16:creationId xmlns:a16="http://schemas.microsoft.com/office/drawing/2014/main" id="{1ABC2774-09A5-9448-A226-C6A74BFB0A3A}"/>
                    </a:ext>
                  </a:extLst>
                </p14:cNvPr>
                <p14:cNvContentPartPr/>
                <p14:nvPr/>
              </p14:nvContentPartPr>
              <p14:xfrm>
                <a:off x="4818326" y="5695183"/>
                <a:ext cx="84240" cy="50040"/>
              </p14:xfrm>
            </p:contentPart>
          </mc:Choice>
          <mc:Fallback xmlns="">
            <p:pic>
              <p:nvPicPr>
                <p:cNvPr id="206" name="Ink 205">
                  <a:extLst>
                    <a:ext uri="{FF2B5EF4-FFF2-40B4-BE49-F238E27FC236}">
                      <a16:creationId xmlns:a16="http://schemas.microsoft.com/office/drawing/2014/main" id="{1ABC2774-09A5-9448-A226-C6A74BFB0A3A}"/>
                    </a:ext>
                  </a:extLst>
                </p:cNvPr>
                <p:cNvPicPr/>
                <p:nvPr/>
              </p:nvPicPr>
              <p:blipFill>
                <a:blip r:embed="rId288"/>
                <a:stretch>
                  <a:fillRect/>
                </a:stretch>
              </p:blipFill>
              <p:spPr>
                <a:xfrm>
                  <a:off x="4810766" y="5687623"/>
                  <a:ext cx="993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07" name="Ink 206">
                  <a:extLst>
                    <a:ext uri="{FF2B5EF4-FFF2-40B4-BE49-F238E27FC236}">
                      <a16:creationId xmlns:a16="http://schemas.microsoft.com/office/drawing/2014/main" id="{603E215D-7207-7247-A846-A7482887845A}"/>
                    </a:ext>
                  </a:extLst>
                </p14:cNvPr>
                <p14:cNvContentPartPr/>
                <p14:nvPr/>
              </p14:nvContentPartPr>
              <p14:xfrm>
                <a:off x="4887446" y="5590783"/>
                <a:ext cx="42480" cy="140400"/>
              </p14:xfrm>
            </p:contentPart>
          </mc:Choice>
          <mc:Fallback xmlns="">
            <p:pic>
              <p:nvPicPr>
                <p:cNvPr id="207" name="Ink 206">
                  <a:extLst>
                    <a:ext uri="{FF2B5EF4-FFF2-40B4-BE49-F238E27FC236}">
                      <a16:creationId xmlns:a16="http://schemas.microsoft.com/office/drawing/2014/main" id="{603E215D-7207-7247-A846-A7482887845A}"/>
                    </a:ext>
                  </a:extLst>
                </p:cNvPr>
                <p:cNvPicPr/>
                <p:nvPr/>
              </p:nvPicPr>
              <p:blipFill>
                <a:blip r:embed="rId290"/>
                <a:stretch>
                  <a:fillRect/>
                </a:stretch>
              </p:blipFill>
              <p:spPr>
                <a:xfrm>
                  <a:off x="4879886" y="5583223"/>
                  <a:ext cx="57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08" name="Ink 207">
                  <a:extLst>
                    <a:ext uri="{FF2B5EF4-FFF2-40B4-BE49-F238E27FC236}">
                      <a16:creationId xmlns:a16="http://schemas.microsoft.com/office/drawing/2014/main" id="{38BBC783-8421-EC46-B3D0-CE0F35A36F18}"/>
                    </a:ext>
                  </a:extLst>
                </p14:cNvPr>
                <p14:cNvContentPartPr/>
                <p14:nvPr/>
              </p14:nvContentPartPr>
              <p14:xfrm>
                <a:off x="5051606" y="5620303"/>
                <a:ext cx="4680" cy="9000"/>
              </p14:xfrm>
            </p:contentPart>
          </mc:Choice>
          <mc:Fallback xmlns="">
            <p:pic>
              <p:nvPicPr>
                <p:cNvPr id="208" name="Ink 207">
                  <a:extLst>
                    <a:ext uri="{FF2B5EF4-FFF2-40B4-BE49-F238E27FC236}">
                      <a16:creationId xmlns:a16="http://schemas.microsoft.com/office/drawing/2014/main" id="{38BBC783-8421-EC46-B3D0-CE0F35A36F18}"/>
                    </a:ext>
                  </a:extLst>
                </p:cNvPr>
                <p:cNvPicPr/>
                <p:nvPr/>
              </p:nvPicPr>
              <p:blipFill>
                <a:blip r:embed="rId292"/>
                <a:stretch>
                  <a:fillRect/>
                </a:stretch>
              </p:blipFill>
              <p:spPr>
                <a:xfrm>
                  <a:off x="5044046" y="5613103"/>
                  <a:ext cx="19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09" name="Ink 208">
                  <a:extLst>
                    <a:ext uri="{FF2B5EF4-FFF2-40B4-BE49-F238E27FC236}">
                      <a16:creationId xmlns:a16="http://schemas.microsoft.com/office/drawing/2014/main" id="{401226C9-AEF3-1B47-87BC-6D96E3B229FD}"/>
                    </a:ext>
                  </a:extLst>
                </p14:cNvPr>
                <p14:cNvContentPartPr/>
                <p14:nvPr/>
              </p14:nvContentPartPr>
              <p14:xfrm>
                <a:off x="5053046" y="5682223"/>
                <a:ext cx="16200" cy="16200"/>
              </p14:xfrm>
            </p:contentPart>
          </mc:Choice>
          <mc:Fallback xmlns="">
            <p:pic>
              <p:nvPicPr>
                <p:cNvPr id="209" name="Ink 208">
                  <a:extLst>
                    <a:ext uri="{FF2B5EF4-FFF2-40B4-BE49-F238E27FC236}">
                      <a16:creationId xmlns:a16="http://schemas.microsoft.com/office/drawing/2014/main" id="{401226C9-AEF3-1B47-87BC-6D96E3B229FD}"/>
                    </a:ext>
                  </a:extLst>
                </p:cNvPr>
                <p:cNvPicPr/>
                <p:nvPr/>
              </p:nvPicPr>
              <p:blipFill>
                <a:blip r:embed="rId294"/>
                <a:stretch>
                  <a:fillRect/>
                </a:stretch>
              </p:blipFill>
              <p:spPr>
                <a:xfrm>
                  <a:off x="5045486" y="5674663"/>
                  <a:ext cx="31320" cy="31320"/>
                </a:xfrm>
                <a:prstGeom prst="rect">
                  <a:avLst/>
                </a:prstGeom>
              </p:spPr>
            </p:pic>
          </mc:Fallback>
        </mc:AlternateContent>
      </p:grpSp>
      <p:grpSp>
        <p:nvGrpSpPr>
          <p:cNvPr id="214" name="Group 213">
            <a:extLst>
              <a:ext uri="{FF2B5EF4-FFF2-40B4-BE49-F238E27FC236}">
                <a16:creationId xmlns:a16="http://schemas.microsoft.com/office/drawing/2014/main" id="{7FC2312B-267E-2B44-A4E3-82AC32385D20}"/>
              </a:ext>
            </a:extLst>
          </p:cNvPr>
          <p:cNvGrpSpPr/>
          <p:nvPr/>
        </p:nvGrpSpPr>
        <p:grpSpPr>
          <a:xfrm>
            <a:off x="4002566" y="5034943"/>
            <a:ext cx="237960" cy="675360"/>
            <a:chOff x="4002566" y="5034943"/>
            <a:chExt cx="237960" cy="675360"/>
          </a:xfrm>
        </p:grpSpPr>
        <mc:AlternateContent xmlns:mc="http://schemas.openxmlformats.org/markup-compatibility/2006" xmlns:p14="http://schemas.microsoft.com/office/powerpoint/2010/main">
          <mc:Choice Requires="p14">
            <p:contentPart p14:bwMode="auto" r:id="rId295">
              <p14:nvContentPartPr>
                <p14:cNvPr id="212" name="Ink 211">
                  <a:extLst>
                    <a:ext uri="{FF2B5EF4-FFF2-40B4-BE49-F238E27FC236}">
                      <a16:creationId xmlns:a16="http://schemas.microsoft.com/office/drawing/2014/main" id="{F72DE88A-677E-1D46-A8C9-B0C2789B3E27}"/>
                    </a:ext>
                  </a:extLst>
                </p14:cNvPr>
                <p14:cNvContentPartPr/>
                <p14:nvPr/>
              </p14:nvContentPartPr>
              <p14:xfrm>
                <a:off x="4002566" y="5034943"/>
                <a:ext cx="196920" cy="315360"/>
              </p14:xfrm>
            </p:contentPart>
          </mc:Choice>
          <mc:Fallback xmlns="">
            <p:pic>
              <p:nvPicPr>
                <p:cNvPr id="212" name="Ink 211">
                  <a:extLst>
                    <a:ext uri="{FF2B5EF4-FFF2-40B4-BE49-F238E27FC236}">
                      <a16:creationId xmlns:a16="http://schemas.microsoft.com/office/drawing/2014/main" id="{F72DE88A-677E-1D46-A8C9-B0C2789B3E27}"/>
                    </a:ext>
                  </a:extLst>
                </p:cNvPr>
                <p:cNvPicPr/>
                <p:nvPr/>
              </p:nvPicPr>
              <p:blipFill>
                <a:blip r:embed="rId296"/>
                <a:stretch>
                  <a:fillRect/>
                </a:stretch>
              </p:blipFill>
              <p:spPr>
                <a:xfrm>
                  <a:off x="3995006" y="5027383"/>
                  <a:ext cx="2120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13" name="Ink 212">
                  <a:extLst>
                    <a:ext uri="{FF2B5EF4-FFF2-40B4-BE49-F238E27FC236}">
                      <a16:creationId xmlns:a16="http://schemas.microsoft.com/office/drawing/2014/main" id="{6089CB64-585C-1046-8704-31B86700E6E1}"/>
                    </a:ext>
                  </a:extLst>
                </p14:cNvPr>
                <p14:cNvContentPartPr/>
                <p14:nvPr/>
              </p14:nvContentPartPr>
              <p14:xfrm>
                <a:off x="4016606" y="5303503"/>
                <a:ext cx="223920" cy="406800"/>
              </p14:xfrm>
            </p:contentPart>
          </mc:Choice>
          <mc:Fallback xmlns="">
            <p:pic>
              <p:nvPicPr>
                <p:cNvPr id="213" name="Ink 212">
                  <a:extLst>
                    <a:ext uri="{FF2B5EF4-FFF2-40B4-BE49-F238E27FC236}">
                      <a16:creationId xmlns:a16="http://schemas.microsoft.com/office/drawing/2014/main" id="{6089CB64-585C-1046-8704-31B86700E6E1}"/>
                    </a:ext>
                  </a:extLst>
                </p:cNvPr>
                <p:cNvPicPr/>
                <p:nvPr/>
              </p:nvPicPr>
              <p:blipFill>
                <a:blip r:embed="rId298"/>
                <a:stretch>
                  <a:fillRect/>
                </a:stretch>
              </p:blipFill>
              <p:spPr>
                <a:xfrm>
                  <a:off x="4009046" y="5295943"/>
                  <a:ext cx="239040" cy="421920"/>
                </a:xfrm>
                <a:prstGeom prst="rect">
                  <a:avLst/>
                </a:prstGeom>
              </p:spPr>
            </p:pic>
          </mc:Fallback>
        </mc:AlternateContent>
      </p:grpSp>
      <p:grpSp>
        <p:nvGrpSpPr>
          <p:cNvPr id="221" name="Group 220">
            <a:extLst>
              <a:ext uri="{FF2B5EF4-FFF2-40B4-BE49-F238E27FC236}">
                <a16:creationId xmlns:a16="http://schemas.microsoft.com/office/drawing/2014/main" id="{ECD007AF-C629-D64A-80E6-4C21B42D9572}"/>
              </a:ext>
            </a:extLst>
          </p:cNvPr>
          <p:cNvGrpSpPr/>
          <p:nvPr/>
        </p:nvGrpSpPr>
        <p:grpSpPr>
          <a:xfrm>
            <a:off x="366926" y="4899943"/>
            <a:ext cx="809640" cy="320760"/>
            <a:chOff x="366926" y="4899943"/>
            <a:chExt cx="809640" cy="320760"/>
          </a:xfrm>
        </p:grpSpPr>
        <mc:AlternateContent xmlns:mc="http://schemas.openxmlformats.org/markup-compatibility/2006" xmlns:p14="http://schemas.microsoft.com/office/powerpoint/2010/main">
          <mc:Choice Requires="p14">
            <p:contentPart p14:bwMode="auto" r:id="rId299">
              <p14:nvContentPartPr>
                <p14:cNvPr id="215" name="Ink 214">
                  <a:extLst>
                    <a:ext uri="{FF2B5EF4-FFF2-40B4-BE49-F238E27FC236}">
                      <a16:creationId xmlns:a16="http://schemas.microsoft.com/office/drawing/2014/main" id="{498D7EE3-CCE2-3D4E-AA7C-6DFE9570FFBD}"/>
                    </a:ext>
                  </a:extLst>
                </p14:cNvPr>
                <p14:cNvContentPartPr/>
                <p14:nvPr/>
              </p14:nvContentPartPr>
              <p14:xfrm>
                <a:off x="513446" y="5016583"/>
                <a:ext cx="21240" cy="204120"/>
              </p14:xfrm>
            </p:contentPart>
          </mc:Choice>
          <mc:Fallback xmlns="">
            <p:pic>
              <p:nvPicPr>
                <p:cNvPr id="215" name="Ink 214">
                  <a:extLst>
                    <a:ext uri="{FF2B5EF4-FFF2-40B4-BE49-F238E27FC236}">
                      <a16:creationId xmlns:a16="http://schemas.microsoft.com/office/drawing/2014/main" id="{498D7EE3-CCE2-3D4E-AA7C-6DFE9570FFBD}"/>
                    </a:ext>
                  </a:extLst>
                </p:cNvPr>
                <p:cNvPicPr/>
                <p:nvPr/>
              </p:nvPicPr>
              <p:blipFill>
                <a:blip r:embed="rId300"/>
                <a:stretch>
                  <a:fillRect/>
                </a:stretch>
              </p:blipFill>
              <p:spPr>
                <a:xfrm>
                  <a:off x="506246" y="5009023"/>
                  <a:ext cx="36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6" name="Ink 215">
                  <a:extLst>
                    <a:ext uri="{FF2B5EF4-FFF2-40B4-BE49-F238E27FC236}">
                      <a16:creationId xmlns:a16="http://schemas.microsoft.com/office/drawing/2014/main" id="{FA4B8199-7D4D-9642-8B11-BE602F4008E4}"/>
                    </a:ext>
                  </a:extLst>
                </p14:cNvPr>
                <p14:cNvContentPartPr/>
                <p14:nvPr/>
              </p14:nvContentPartPr>
              <p14:xfrm>
                <a:off x="366926" y="4947463"/>
                <a:ext cx="274680" cy="265320"/>
              </p14:xfrm>
            </p:contentPart>
          </mc:Choice>
          <mc:Fallback xmlns="">
            <p:pic>
              <p:nvPicPr>
                <p:cNvPr id="216" name="Ink 215">
                  <a:extLst>
                    <a:ext uri="{FF2B5EF4-FFF2-40B4-BE49-F238E27FC236}">
                      <a16:creationId xmlns:a16="http://schemas.microsoft.com/office/drawing/2014/main" id="{FA4B8199-7D4D-9642-8B11-BE602F4008E4}"/>
                    </a:ext>
                  </a:extLst>
                </p:cNvPr>
                <p:cNvPicPr/>
                <p:nvPr/>
              </p:nvPicPr>
              <p:blipFill>
                <a:blip r:embed="rId302"/>
                <a:stretch>
                  <a:fillRect/>
                </a:stretch>
              </p:blipFill>
              <p:spPr>
                <a:xfrm>
                  <a:off x="359366" y="4939903"/>
                  <a:ext cx="2898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17" name="Ink 216">
                  <a:extLst>
                    <a:ext uri="{FF2B5EF4-FFF2-40B4-BE49-F238E27FC236}">
                      <a16:creationId xmlns:a16="http://schemas.microsoft.com/office/drawing/2014/main" id="{B6134CC8-DC7E-6E45-8E23-B6A8AC640EF9}"/>
                    </a:ext>
                  </a:extLst>
                </p14:cNvPr>
                <p14:cNvContentPartPr/>
                <p14:nvPr/>
              </p14:nvContentPartPr>
              <p14:xfrm>
                <a:off x="651326" y="5105143"/>
                <a:ext cx="135360" cy="91080"/>
              </p14:xfrm>
            </p:contentPart>
          </mc:Choice>
          <mc:Fallback xmlns="">
            <p:pic>
              <p:nvPicPr>
                <p:cNvPr id="217" name="Ink 216">
                  <a:extLst>
                    <a:ext uri="{FF2B5EF4-FFF2-40B4-BE49-F238E27FC236}">
                      <a16:creationId xmlns:a16="http://schemas.microsoft.com/office/drawing/2014/main" id="{B6134CC8-DC7E-6E45-8E23-B6A8AC640EF9}"/>
                    </a:ext>
                  </a:extLst>
                </p:cNvPr>
                <p:cNvPicPr/>
                <p:nvPr/>
              </p:nvPicPr>
              <p:blipFill>
                <a:blip r:embed="rId304"/>
                <a:stretch>
                  <a:fillRect/>
                </a:stretch>
              </p:blipFill>
              <p:spPr>
                <a:xfrm>
                  <a:off x="643766" y="5097583"/>
                  <a:ext cx="1504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8" name="Ink 217">
                  <a:extLst>
                    <a:ext uri="{FF2B5EF4-FFF2-40B4-BE49-F238E27FC236}">
                      <a16:creationId xmlns:a16="http://schemas.microsoft.com/office/drawing/2014/main" id="{B7B9074F-FD7A-E942-8BF6-B3031606FE83}"/>
                    </a:ext>
                  </a:extLst>
                </p14:cNvPr>
                <p14:cNvContentPartPr/>
                <p14:nvPr/>
              </p14:nvContentPartPr>
              <p14:xfrm>
                <a:off x="839606" y="5111983"/>
                <a:ext cx="140400" cy="79920"/>
              </p14:xfrm>
            </p:contentPart>
          </mc:Choice>
          <mc:Fallback xmlns="">
            <p:pic>
              <p:nvPicPr>
                <p:cNvPr id="218" name="Ink 217">
                  <a:extLst>
                    <a:ext uri="{FF2B5EF4-FFF2-40B4-BE49-F238E27FC236}">
                      <a16:creationId xmlns:a16="http://schemas.microsoft.com/office/drawing/2014/main" id="{B7B9074F-FD7A-E942-8BF6-B3031606FE83}"/>
                    </a:ext>
                  </a:extLst>
                </p:cNvPr>
                <p:cNvPicPr/>
                <p:nvPr/>
              </p:nvPicPr>
              <p:blipFill>
                <a:blip r:embed="rId306"/>
                <a:stretch>
                  <a:fillRect/>
                </a:stretch>
              </p:blipFill>
              <p:spPr>
                <a:xfrm>
                  <a:off x="832046" y="5104423"/>
                  <a:ext cx="155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9" name="Ink 218">
                  <a:extLst>
                    <a:ext uri="{FF2B5EF4-FFF2-40B4-BE49-F238E27FC236}">
                      <a16:creationId xmlns:a16="http://schemas.microsoft.com/office/drawing/2014/main" id="{8FBDDB25-D3EB-7448-A585-5619F4CC653C}"/>
                    </a:ext>
                  </a:extLst>
                </p14:cNvPr>
                <p14:cNvContentPartPr/>
                <p14:nvPr/>
              </p14:nvContentPartPr>
              <p14:xfrm>
                <a:off x="1056326" y="5107303"/>
                <a:ext cx="101880" cy="76680"/>
              </p14:xfrm>
            </p:contentPart>
          </mc:Choice>
          <mc:Fallback xmlns="">
            <p:pic>
              <p:nvPicPr>
                <p:cNvPr id="219" name="Ink 218">
                  <a:extLst>
                    <a:ext uri="{FF2B5EF4-FFF2-40B4-BE49-F238E27FC236}">
                      <a16:creationId xmlns:a16="http://schemas.microsoft.com/office/drawing/2014/main" id="{8FBDDB25-D3EB-7448-A585-5619F4CC653C}"/>
                    </a:ext>
                  </a:extLst>
                </p:cNvPr>
                <p:cNvPicPr/>
                <p:nvPr/>
              </p:nvPicPr>
              <p:blipFill>
                <a:blip r:embed="rId308"/>
                <a:stretch>
                  <a:fillRect/>
                </a:stretch>
              </p:blipFill>
              <p:spPr>
                <a:xfrm>
                  <a:off x="1048766" y="5099743"/>
                  <a:ext cx="1170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20" name="Ink 219">
                  <a:extLst>
                    <a:ext uri="{FF2B5EF4-FFF2-40B4-BE49-F238E27FC236}">
                      <a16:creationId xmlns:a16="http://schemas.microsoft.com/office/drawing/2014/main" id="{DBC516FB-13BC-6E45-BB96-58C6E34E004D}"/>
                    </a:ext>
                  </a:extLst>
                </p14:cNvPr>
                <p14:cNvContentPartPr/>
                <p14:nvPr/>
              </p14:nvContentPartPr>
              <p14:xfrm>
                <a:off x="1147766" y="4899943"/>
                <a:ext cx="28800" cy="268920"/>
              </p14:xfrm>
            </p:contentPart>
          </mc:Choice>
          <mc:Fallback xmlns="">
            <p:pic>
              <p:nvPicPr>
                <p:cNvPr id="220" name="Ink 219">
                  <a:extLst>
                    <a:ext uri="{FF2B5EF4-FFF2-40B4-BE49-F238E27FC236}">
                      <a16:creationId xmlns:a16="http://schemas.microsoft.com/office/drawing/2014/main" id="{DBC516FB-13BC-6E45-BB96-58C6E34E004D}"/>
                    </a:ext>
                  </a:extLst>
                </p:cNvPr>
                <p:cNvPicPr/>
                <p:nvPr/>
              </p:nvPicPr>
              <p:blipFill>
                <a:blip r:embed="rId310"/>
                <a:stretch>
                  <a:fillRect/>
                </a:stretch>
              </p:blipFill>
              <p:spPr>
                <a:xfrm>
                  <a:off x="1140206" y="4892383"/>
                  <a:ext cx="43920" cy="28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1">
            <p14:nvContentPartPr>
              <p14:cNvPr id="222" name="Ink 221">
                <a:extLst>
                  <a:ext uri="{FF2B5EF4-FFF2-40B4-BE49-F238E27FC236}">
                    <a16:creationId xmlns:a16="http://schemas.microsoft.com/office/drawing/2014/main" id="{9CE48A38-4F74-0146-B0F1-E53E5304CF5A}"/>
                  </a:ext>
                </a:extLst>
              </p14:cNvPr>
              <p14:cNvContentPartPr/>
              <p14:nvPr/>
            </p14:nvContentPartPr>
            <p14:xfrm>
              <a:off x="3336566" y="6088663"/>
              <a:ext cx="7560" cy="172440"/>
            </p14:xfrm>
          </p:contentPart>
        </mc:Choice>
        <mc:Fallback xmlns="">
          <p:pic>
            <p:nvPicPr>
              <p:cNvPr id="222" name="Ink 221">
                <a:extLst>
                  <a:ext uri="{FF2B5EF4-FFF2-40B4-BE49-F238E27FC236}">
                    <a16:creationId xmlns:a16="http://schemas.microsoft.com/office/drawing/2014/main" id="{9CE48A38-4F74-0146-B0F1-E53E5304CF5A}"/>
                  </a:ext>
                </a:extLst>
              </p:cNvPr>
              <p:cNvPicPr/>
              <p:nvPr/>
            </p:nvPicPr>
            <p:blipFill>
              <a:blip r:embed="rId312"/>
              <a:stretch>
                <a:fillRect/>
              </a:stretch>
            </p:blipFill>
            <p:spPr>
              <a:xfrm>
                <a:off x="3329006" y="6081103"/>
                <a:ext cx="22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23" name="Ink 222">
                <a:extLst>
                  <a:ext uri="{FF2B5EF4-FFF2-40B4-BE49-F238E27FC236}">
                    <a16:creationId xmlns:a16="http://schemas.microsoft.com/office/drawing/2014/main" id="{A307CA56-652B-E944-9CFB-C13EBFB98EB4}"/>
                  </a:ext>
                </a:extLst>
              </p14:cNvPr>
              <p14:cNvContentPartPr/>
              <p14:nvPr/>
            </p14:nvContentPartPr>
            <p14:xfrm>
              <a:off x="3272126" y="6039343"/>
              <a:ext cx="189000" cy="237240"/>
            </p14:xfrm>
          </p:contentPart>
        </mc:Choice>
        <mc:Fallback xmlns="">
          <p:pic>
            <p:nvPicPr>
              <p:cNvPr id="223" name="Ink 222">
                <a:extLst>
                  <a:ext uri="{FF2B5EF4-FFF2-40B4-BE49-F238E27FC236}">
                    <a16:creationId xmlns:a16="http://schemas.microsoft.com/office/drawing/2014/main" id="{A307CA56-652B-E944-9CFB-C13EBFB98EB4}"/>
                  </a:ext>
                </a:extLst>
              </p:cNvPr>
              <p:cNvPicPr/>
              <p:nvPr/>
            </p:nvPicPr>
            <p:blipFill>
              <a:blip r:embed="rId314"/>
              <a:stretch>
                <a:fillRect/>
              </a:stretch>
            </p:blipFill>
            <p:spPr>
              <a:xfrm>
                <a:off x="3264566" y="6032143"/>
                <a:ext cx="2041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24" name="Ink 223">
                <a:extLst>
                  <a:ext uri="{FF2B5EF4-FFF2-40B4-BE49-F238E27FC236}">
                    <a16:creationId xmlns:a16="http://schemas.microsoft.com/office/drawing/2014/main" id="{67137F5B-21B4-344B-97C0-A68F36792740}"/>
                  </a:ext>
                </a:extLst>
              </p14:cNvPr>
              <p14:cNvContentPartPr/>
              <p14:nvPr/>
            </p14:nvContentPartPr>
            <p14:xfrm>
              <a:off x="3475166" y="6227983"/>
              <a:ext cx="84600" cy="52560"/>
            </p14:xfrm>
          </p:contentPart>
        </mc:Choice>
        <mc:Fallback xmlns="">
          <p:pic>
            <p:nvPicPr>
              <p:cNvPr id="224" name="Ink 223">
                <a:extLst>
                  <a:ext uri="{FF2B5EF4-FFF2-40B4-BE49-F238E27FC236}">
                    <a16:creationId xmlns:a16="http://schemas.microsoft.com/office/drawing/2014/main" id="{67137F5B-21B4-344B-97C0-A68F36792740}"/>
                  </a:ext>
                </a:extLst>
              </p:cNvPr>
              <p:cNvPicPr/>
              <p:nvPr/>
            </p:nvPicPr>
            <p:blipFill>
              <a:blip r:embed="rId316"/>
              <a:stretch>
                <a:fillRect/>
              </a:stretch>
            </p:blipFill>
            <p:spPr>
              <a:xfrm>
                <a:off x="3467606" y="6220423"/>
                <a:ext cx="997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25" name="Ink 224">
                <a:extLst>
                  <a:ext uri="{FF2B5EF4-FFF2-40B4-BE49-F238E27FC236}">
                    <a16:creationId xmlns:a16="http://schemas.microsoft.com/office/drawing/2014/main" id="{EFC14546-D837-4442-B06C-6EEA89342BF1}"/>
                  </a:ext>
                </a:extLst>
              </p14:cNvPr>
              <p14:cNvContentPartPr/>
              <p14:nvPr/>
            </p14:nvContentPartPr>
            <p14:xfrm>
              <a:off x="3505046" y="6196663"/>
              <a:ext cx="84600" cy="181080"/>
            </p14:xfrm>
          </p:contentPart>
        </mc:Choice>
        <mc:Fallback xmlns="">
          <p:pic>
            <p:nvPicPr>
              <p:cNvPr id="225" name="Ink 224">
                <a:extLst>
                  <a:ext uri="{FF2B5EF4-FFF2-40B4-BE49-F238E27FC236}">
                    <a16:creationId xmlns:a16="http://schemas.microsoft.com/office/drawing/2014/main" id="{EFC14546-D837-4442-B06C-6EEA89342BF1}"/>
                  </a:ext>
                </a:extLst>
              </p:cNvPr>
              <p:cNvPicPr/>
              <p:nvPr/>
            </p:nvPicPr>
            <p:blipFill>
              <a:blip r:embed="rId318"/>
              <a:stretch>
                <a:fillRect/>
              </a:stretch>
            </p:blipFill>
            <p:spPr>
              <a:xfrm>
                <a:off x="3497486" y="6189103"/>
                <a:ext cx="997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26" name="Ink 225">
                <a:extLst>
                  <a:ext uri="{FF2B5EF4-FFF2-40B4-BE49-F238E27FC236}">
                    <a16:creationId xmlns:a16="http://schemas.microsoft.com/office/drawing/2014/main" id="{02F32002-F118-094F-9E4C-BD2A7CA878E4}"/>
                  </a:ext>
                </a:extLst>
              </p14:cNvPr>
              <p14:cNvContentPartPr/>
              <p14:nvPr/>
            </p14:nvContentPartPr>
            <p14:xfrm>
              <a:off x="3656606" y="5994343"/>
              <a:ext cx="31680" cy="279000"/>
            </p14:xfrm>
          </p:contentPart>
        </mc:Choice>
        <mc:Fallback xmlns="">
          <p:pic>
            <p:nvPicPr>
              <p:cNvPr id="226" name="Ink 225">
                <a:extLst>
                  <a:ext uri="{FF2B5EF4-FFF2-40B4-BE49-F238E27FC236}">
                    <a16:creationId xmlns:a16="http://schemas.microsoft.com/office/drawing/2014/main" id="{02F32002-F118-094F-9E4C-BD2A7CA878E4}"/>
                  </a:ext>
                </a:extLst>
              </p:cNvPr>
              <p:cNvPicPr/>
              <p:nvPr/>
            </p:nvPicPr>
            <p:blipFill>
              <a:blip r:embed="rId320"/>
              <a:stretch>
                <a:fillRect/>
              </a:stretch>
            </p:blipFill>
            <p:spPr>
              <a:xfrm>
                <a:off x="3649046" y="5986783"/>
                <a:ext cx="468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27" name="Ink 226">
                <a:extLst>
                  <a:ext uri="{FF2B5EF4-FFF2-40B4-BE49-F238E27FC236}">
                    <a16:creationId xmlns:a16="http://schemas.microsoft.com/office/drawing/2014/main" id="{4D841C48-9DC0-CF45-9317-73E2BFE28AC2}"/>
                  </a:ext>
                </a:extLst>
              </p14:cNvPr>
              <p14:cNvContentPartPr/>
              <p14:nvPr/>
            </p14:nvContentPartPr>
            <p14:xfrm>
              <a:off x="3592166" y="6182263"/>
              <a:ext cx="105480" cy="9720"/>
            </p14:xfrm>
          </p:contentPart>
        </mc:Choice>
        <mc:Fallback xmlns="">
          <p:pic>
            <p:nvPicPr>
              <p:cNvPr id="227" name="Ink 226">
                <a:extLst>
                  <a:ext uri="{FF2B5EF4-FFF2-40B4-BE49-F238E27FC236}">
                    <a16:creationId xmlns:a16="http://schemas.microsoft.com/office/drawing/2014/main" id="{4D841C48-9DC0-CF45-9317-73E2BFE28AC2}"/>
                  </a:ext>
                </a:extLst>
              </p:cNvPr>
              <p:cNvPicPr/>
              <p:nvPr/>
            </p:nvPicPr>
            <p:blipFill>
              <a:blip r:embed="rId322"/>
              <a:stretch>
                <a:fillRect/>
              </a:stretch>
            </p:blipFill>
            <p:spPr>
              <a:xfrm>
                <a:off x="3584606" y="6174703"/>
                <a:ext cx="120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28" name="Ink 227">
                <a:extLst>
                  <a:ext uri="{FF2B5EF4-FFF2-40B4-BE49-F238E27FC236}">
                    <a16:creationId xmlns:a16="http://schemas.microsoft.com/office/drawing/2014/main" id="{5D371344-2709-5F49-98A7-02D204B692B9}"/>
                  </a:ext>
                </a:extLst>
              </p14:cNvPr>
              <p14:cNvContentPartPr/>
              <p14:nvPr/>
            </p14:nvContentPartPr>
            <p14:xfrm>
              <a:off x="3743726" y="6181543"/>
              <a:ext cx="95040" cy="108360"/>
            </p14:xfrm>
          </p:contentPart>
        </mc:Choice>
        <mc:Fallback xmlns="">
          <p:pic>
            <p:nvPicPr>
              <p:cNvPr id="228" name="Ink 227">
                <a:extLst>
                  <a:ext uri="{FF2B5EF4-FFF2-40B4-BE49-F238E27FC236}">
                    <a16:creationId xmlns:a16="http://schemas.microsoft.com/office/drawing/2014/main" id="{5D371344-2709-5F49-98A7-02D204B692B9}"/>
                  </a:ext>
                </a:extLst>
              </p:cNvPr>
              <p:cNvPicPr/>
              <p:nvPr/>
            </p:nvPicPr>
            <p:blipFill>
              <a:blip r:embed="rId324"/>
              <a:stretch>
                <a:fillRect/>
              </a:stretch>
            </p:blipFill>
            <p:spPr>
              <a:xfrm>
                <a:off x="3736166" y="6173983"/>
                <a:ext cx="110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29" name="Ink 228">
                <a:extLst>
                  <a:ext uri="{FF2B5EF4-FFF2-40B4-BE49-F238E27FC236}">
                    <a16:creationId xmlns:a16="http://schemas.microsoft.com/office/drawing/2014/main" id="{C7C81C5F-67A7-F643-AAC4-8844508BD44E}"/>
                  </a:ext>
                </a:extLst>
              </p14:cNvPr>
              <p14:cNvContentPartPr/>
              <p14:nvPr/>
            </p14:nvContentPartPr>
            <p14:xfrm>
              <a:off x="4004366" y="6161743"/>
              <a:ext cx="176760" cy="111240"/>
            </p14:xfrm>
          </p:contentPart>
        </mc:Choice>
        <mc:Fallback xmlns="">
          <p:pic>
            <p:nvPicPr>
              <p:cNvPr id="229" name="Ink 228">
                <a:extLst>
                  <a:ext uri="{FF2B5EF4-FFF2-40B4-BE49-F238E27FC236}">
                    <a16:creationId xmlns:a16="http://schemas.microsoft.com/office/drawing/2014/main" id="{C7C81C5F-67A7-F643-AAC4-8844508BD44E}"/>
                  </a:ext>
                </a:extLst>
              </p:cNvPr>
              <p:cNvPicPr/>
              <p:nvPr/>
            </p:nvPicPr>
            <p:blipFill>
              <a:blip r:embed="rId326"/>
              <a:stretch>
                <a:fillRect/>
              </a:stretch>
            </p:blipFill>
            <p:spPr>
              <a:xfrm>
                <a:off x="3996806" y="6154183"/>
                <a:ext cx="1915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30" name="Ink 229">
                <a:extLst>
                  <a:ext uri="{FF2B5EF4-FFF2-40B4-BE49-F238E27FC236}">
                    <a16:creationId xmlns:a16="http://schemas.microsoft.com/office/drawing/2014/main" id="{C819F268-9006-6B4E-8E94-0E9F46DDF34E}"/>
                  </a:ext>
                </a:extLst>
              </p14:cNvPr>
              <p14:cNvContentPartPr/>
              <p14:nvPr/>
            </p14:nvContentPartPr>
            <p14:xfrm>
              <a:off x="4245926" y="6082543"/>
              <a:ext cx="136800" cy="184680"/>
            </p14:xfrm>
          </p:contentPart>
        </mc:Choice>
        <mc:Fallback xmlns="">
          <p:pic>
            <p:nvPicPr>
              <p:cNvPr id="230" name="Ink 229">
                <a:extLst>
                  <a:ext uri="{FF2B5EF4-FFF2-40B4-BE49-F238E27FC236}">
                    <a16:creationId xmlns:a16="http://schemas.microsoft.com/office/drawing/2014/main" id="{C819F268-9006-6B4E-8E94-0E9F46DDF34E}"/>
                  </a:ext>
                </a:extLst>
              </p:cNvPr>
              <p:cNvPicPr/>
              <p:nvPr/>
            </p:nvPicPr>
            <p:blipFill>
              <a:blip r:embed="rId328"/>
              <a:stretch>
                <a:fillRect/>
              </a:stretch>
            </p:blipFill>
            <p:spPr>
              <a:xfrm>
                <a:off x="4238366" y="6074983"/>
                <a:ext cx="1519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31" name="Ink 230">
                <a:extLst>
                  <a:ext uri="{FF2B5EF4-FFF2-40B4-BE49-F238E27FC236}">
                    <a16:creationId xmlns:a16="http://schemas.microsoft.com/office/drawing/2014/main" id="{4DAB752B-99D9-504B-AF3A-1493F142B6C4}"/>
                  </a:ext>
                </a:extLst>
              </p14:cNvPr>
              <p14:cNvContentPartPr/>
              <p14:nvPr/>
            </p14:nvContentPartPr>
            <p14:xfrm>
              <a:off x="4464086" y="6056983"/>
              <a:ext cx="137880" cy="215640"/>
            </p14:xfrm>
          </p:contentPart>
        </mc:Choice>
        <mc:Fallback xmlns="">
          <p:pic>
            <p:nvPicPr>
              <p:cNvPr id="231" name="Ink 230">
                <a:extLst>
                  <a:ext uri="{FF2B5EF4-FFF2-40B4-BE49-F238E27FC236}">
                    <a16:creationId xmlns:a16="http://schemas.microsoft.com/office/drawing/2014/main" id="{4DAB752B-99D9-504B-AF3A-1493F142B6C4}"/>
                  </a:ext>
                </a:extLst>
              </p:cNvPr>
              <p:cNvPicPr/>
              <p:nvPr/>
            </p:nvPicPr>
            <p:blipFill>
              <a:blip r:embed="rId330"/>
              <a:stretch>
                <a:fillRect/>
              </a:stretch>
            </p:blipFill>
            <p:spPr>
              <a:xfrm>
                <a:off x="4456526" y="6049423"/>
                <a:ext cx="153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32" name="Ink 231">
                <a:extLst>
                  <a:ext uri="{FF2B5EF4-FFF2-40B4-BE49-F238E27FC236}">
                    <a16:creationId xmlns:a16="http://schemas.microsoft.com/office/drawing/2014/main" id="{F886F82C-1745-8541-B864-1988C49EFA68}"/>
                  </a:ext>
                </a:extLst>
              </p14:cNvPr>
              <p14:cNvContentPartPr/>
              <p14:nvPr/>
            </p14:nvContentPartPr>
            <p14:xfrm>
              <a:off x="4702406" y="6139063"/>
              <a:ext cx="84600" cy="88560"/>
            </p14:xfrm>
          </p:contentPart>
        </mc:Choice>
        <mc:Fallback xmlns="">
          <p:pic>
            <p:nvPicPr>
              <p:cNvPr id="232" name="Ink 231">
                <a:extLst>
                  <a:ext uri="{FF2B5EF4-FFF2-40B4-BE49-F238E27FC236}">
                    <a16:creationId xmlns:a16="http://schemas.microsoft.com/office/drawing/2014/main" id="{F886F82C-1745-8541-B864-1988C49EFA68}"/>
                  </a:ext>
                </a:extLst>
              </p:cNvPr>
              <p:cNvPicPr/>
              <p:nvPr/>
            </p:nvPicPr>
            <p:blipFill>
              <a:blip r:embed="rId332"/>
              <a:stretch>
                <a:fillRect/>
              </a:stretch>
            </p:blipFill>
            <p:spPr>
              <a:xfrm>
                <a:off x="4694846" y="6131503"/>
                <a:ext cx="997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33" name="Ink 232">
                <a:extLst>
                  <a:ext uri="{FF2B5EF4-FFF2-40B4-BE49-F238E27FC236}">
                    <a16:creationId xmlns:a16="http://schemas.microsoft.com/office/drawing/2014/main" id="{7A4FCF86-2F83-5148-8E1A-7D8F9C8D401A}"/>
                  </a:ext>
                </a:extLst>
              </p14:cNvPr>
              <p14:cNvContentPartPr/>
              <p14:nvPr/>
            </p14:nvContentPartPr>
            <p14:xfrm>
              <a:off x="4821566" y="6145183"/>
              <a:ext cx="94680" cy="81360"/>
            </p14:xfrm>
          </p:contentPart>
        </mc:Choice>
        <mc:Fallback xmlns="">
          <p:pic>
            <p:nvPicPr>
              <p:cNvPr id="233" name="Ink 232">
                <a:extLst>
                  <a:ext uri="{FF2B5EF4-FFF2-40B4-BE49-F238E27FC236}">
                    <a16:creationId xmlns:a16="http://schemas.microsoft.com/office/drawing/2014/main" id="{7A4FCF86-2F83-5148-8E1A-7D8F9C8D401A}"/>
                  </a:ext>
                </a:extLst>
              </p:cNvPr>
              <p:cNvPicPr/>
              <p:nvPr/>
            </p:nvPicPr>
            <p:blipFill>
              <a:blip r:embed="rId334"/>
              <a:stretch>
                <a:fillRect/>
              </a:stretch>
            </p:blipFill>
            <p:spPr>
              <a:xfrm>
                <a:off x="4814006" y="6137623"/>
                <a:ext cx="1098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34" name="Ink 233">
                <a:extLst>
                  <a:ext uri="{FF2B5EF4-FFF2-40B4-BE49-F238E27FC236}">
                    <a16:creationId xmlns:a16="http://schemas.microsoft.com/office/drawing/2014/main" id="{F52E105E-89DB-3D45-AC21-61A483CC7E1E}"/>
                  </a:ext>
                </a:extLst>
              </p14:cNvPr>
              <p14:cNvContentPartPr/>
              <p14:nvPr/>
            </p14:nvContentPartPr>
            <p14:xfrm>
              <a:off x="4984286" y="6117463"/>
              <a:ext cx="100800" cy="112680"/>
            </p14:xfrm>
          </p:contentPart>
        </mc:Choice>
        <mc:Fallback xmlns="">
          <p:pic>
            <p:nvPicPr>
              <p:cNvPr id="234" name="Ink 233">
                <a:extLst>
                  <a:ext uri="{FF2B5EF4-FFF2-40B4-BE49-F238E27FC236}">
                    <a16:creationId xmlns:a16="http://schemas.microsoft.com/office/drawing/2014/main" id="{F52E105E-89DB-3D45-AC21-61A483CC7E1E}"/>
                  </a:ext>
                </a:extLst>
              </p:cNvPr>
              <p:cNvPicPr/>
              <p:nvPr/>
            </p:nvPicPr>
            <p:blipFill>
              <a:blip r:embed="rId336"/>
              <a:stretch>
                <a:fillRect/>
              </a:stretch>
            </p:blipFill>
            <p:spPr>
              <a:xfrm>
                <a:off x="4976726" y="6109903"/>
                <a:ext cx="1159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35" name="Ink 234">
                <a:extLst>
                  <a:ext uri="{FF2B5EF4-FFF2-40B4-BE49-F238E27FC236}">
                    <a16:creationId xmlns:a16="http://schemas.microsoft.com/office/drawing/2014/main" id="{EBD9BC1C-41EA-7142-9E64-FEC2C79A8416}"/>
                  </a:ext>
                </a:extLst>
              </p14:cNvPr>
              <p14:cNvContentPartPr/>
              <p14:nvPr/>
            </p14:nvContentPartPr>
            <p14:xfrm>
              <a:off x="5121086" y="6128983"/>
              <a:ext cx="100080" cy="111600"/>
            </p14:xfrm>
          </p:contentPart>
        </mc:Choice>
        <mc:Fallback xmlns="">
          <p:pic>
            <p:nvPicPr>
              <p:cNvPr id="235" name="Ink 234">
                <a:extLst>
                  <a:ext uri="{FF2B5EF4-FFF2-40B4-BE49-F238E27FC236}">
                    <a16:creationId xmlns:a16="http://schemas.microsoft.com/office/drawing/2014/main" id="{EBD9BC1C-41EA-7142-9E64-FEC2C79A8416}"/>
                  </a:ext>
                </a:extLst>
              </p:cNvPr>
              <p:cNvPicPr/>
              <p:nvPr/>
            </p:nvPicPr>
            <p:blipFill>
              <a:blip r:embed="rId338"/>
              <a:stretch>
                <a:fillRect/>
              </a:stretch>
            </p:blipFill>
            <p:spPr>
              <a:xfrm>
                <a:off x="5113526" y="6121423"/>
                <a:ext cx="114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36" name="Ink 235">
                <a:extLst>
                  <a:ext uri="{FF2B5EF4-FFF2-40B4-BE49-F238E27FC236}">
                    <a16:creationId xmlns:a16="http://schemas.microsoft.com/office/drawing/2014/main" id="{03282AB7-E9DB-FF4C-9D4A-8C3E72F1B486}"/>
                  </a:ext>
                </a:extLst>
              </p14:cNvPr>
              <p14:cNvContentPartPr/>
              <p14:nvPr/>
            </p14:nvContentPartPr>
            <p14:xfrm>
              <a:off x="5284526" y="6140503"/>
              <a:ext cx="140040" cy="80280"/>
            </p14:xfrm>
          </p:contentPart>
        </mc:Choice>
        <mc:Fallback xmlns="">
          <p:pic>
            <p:nvPicPr>
              <p:cNvPr id="236" name="Ink 235">
                <a:extLst>
                  <a:ext uri="{FF2B5EF4-FFF2-40B4-BE49-F238E27FC236}">
                    <a16:creationId xmlns:a16="http://schemas.microsoft.com/office/drawing/2014/main" id="{03282AB7-E9DB-FF4C-9D4A-8C3E72F1B486}"/>
                  </a:ext>
                </a:extLst>
              </p:cNvPr>
              <p:cNvPicPr/>
              <p:nvPr/>
            </p:nvPicPr>
            <p:blipFill>
              <a:blip r:embed="rId340"/>
              <a:stretch>
                <a:fillRect/>
              </a:stretch>
            </p:blipFill>
            <p:spPr>
              <a:xfrm>
                <a:off x="5277326" y="6132943"/>
                <a:ext cx="155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37" name="Ink 236">
                <a:extLst>
                  <a:ext uri="{FF2B5EF4-FFF2-40B4-BE49-F238E27FC236}">
                    <a16:creationId xmlns:a16="http://schemas.microsoft.com/office/drawing/2014/main" id="{59EC6F0B-65D4-D142-9C17-811A636EBF43}"/>
                  </a:ext>
                </a:extLst>
              </p14:cNvPr>
              <p14:cNvContentPartPr/>
              <p14:nvPr/>
            </p14:nvContentPartPr>
            <p14:xfrm>
              <a:off x="5489006" y="6024583"/>
              <a:ext cx="114840" cy="176400"/>
            </p14:xfrm>
          </p:contentPart>
        </mc:Choice>
        <mc:Fallback xmlns="">
          <p:pic>
            <p:nvPicPr>
              <p:cNvPr id="237" name="Ink 236">
                <a:extLst>
                  <a:ext uri="{FF2B5EF4-FFF2-40B4-BE49-F238E27FC236}">
                    <a16:creationId xmlns:a16="http://schemas.microsoft.com/office/drawing/2014/main" id="{59EC6F0B-65D4-D142-9C17-811A636EBF43}"/>
                  </a:ext>
                </a:extLst>
              </p:cNvPr>
              <p:cNvPicPr/>
              <p:nvPr/>
            </p:nvPicPr>
            <p:blipFill>
              <a:blip r:embed="rId342"/>
              <a:stretch>
                <a:fillRect/>
              </a:stretch>
            </p:blipFill>
            <p:spPr>
              <a:xfrm>
                <a:off x="5481446" y="6017023"/>
                <a:ext cx="1299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38" name="Ink 237">
                <a:extLst>
                  <a:ext uri="{FF2B5EF4-FFF2-40B4-BE49-F238E27FC236}">
                    <a16:creationId xmlns:a16="http://schemas.microsoft.com/office/drawing/2014/main" id="{6E5D2553-5A16-D640-9C68-7ADFBC45FC46}"/>
                  </a:ext>
                </a:extLst>
              </p14:cNvPr>
              <p14:cNvContentPartPr/>
              <p14:nvPr/>
            </p14:nvContentPartPr>
            <p14:xfrm>
              <a:off x="5676206" y="5974543"/>
              <a:ext cx="26640" cy="189720"/>
            </p14:xfrm>
          </p:contentPart>
        </mc:Choice>
        <mc:Fallback xmlns="">
          <p:pic>
            <p:nvPicPr>
              <p:cNvPr id="238" name="Ink 237">
                <a:extLst>
                  <a:ext uri="{FF2B5EF4-FFF2-40B4-BE49-F238E27FC236}">
                    <a16:creationId xmlns:a16="http://schemas.microsoft.com/office/drawing/2014/main" id="{6E5D2553-5A16-D640-9C68-7ADFBC45FC46}"/>
                  </a:ext>
                </a:extLst>
              </p:cNvPr>
              <p:cNvPicPr/>
              <p:nvPr/>
            </p:nvPicPr>
            <p:blipFill>
              <a:blip r:embed="rId344"/>
              <a:stretch>
                <a:fillRect/>
              </a:stretch>
            </p:blipFill>
            <p:spPr>
              <a:xfrm>
                <a:off x="5668646" y="5966983"/>
                <a:ext cx="41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39" name="Ink 238">
                <a:extLst>
                  <a:ext uri="{FF2B5EF4-FFF2-40B4-BE49-F238E27FC236}">
                    <a16:creationId xmlns:a16="http://schemas.microsoft.com/office/drawing/2014/main" id="{3014EA07-5ED6-EC4B-8280-DB04E468B226}"/>
                  </a:ext>
                </a:extLst>
              </p14:cNvPr>
              <p14:cNvContentPartPr/>
              <p14:nvPr/>
            </p14:nvContentPartPr>
            <p14:xfrm>
              <a:off x="5775206" y="6080743"/>
              <a:ext cx="146160" cy="116640"/>
            </p14:xfrm>
          </p:contentPart>
        </mc:Choice>
        <mc:Fallback xmlns="">
          <p:pic>
            <p:nvPicPr>
              <p:cNvPr id="239" name="Ink 238">
                <a:extLst>
                  <a:ext uri="{FF2B5EF4-FFF2-40B4-BE49-F238E27FC236}">
                    <a16:creationId xmlns:a16="http://schemas.microsoft.com/office/drawing/2014/main" id="{3014EA07-5ED6-EC4B-8280-DB04E468B226}"/>
                  </a:ext>
                </a:extLst>
              </p:cNvPr>
              <p:cNvPicPr/>
              <p:nvPr/>
            </p:nvPicPr>
            <p:blipFill>
              <a:blip r:embed="rId346"/>
              <a:stretch>
                <a:fillRect/>
              </a:stretch>
            </p:blipFill>
            <p:spPr>
              <a:xfrm>
                <a:off x="5767646" y="6073183"/>
                <a:ext cx="161280" cy="131760"/>
              </a:xfrm>
              <a:prstGeom prst="rect">
                <a:avLst/>
              </a:prstGeom>
            </p:spPr>
          </p:pic>
        </mc:Fallback>
      </mc:AlternateContent>
      <p:grpSp>
        <p:nvGrpSpPr>
          <p:cNvPr id="250" name="Group 249">
            <a:extLst>
              <a:ext uri="{FF2B5EF4-FFF2-40B4-BE49-F238E27FC236}">
                <a16:creationId xmlns:a16="http://schemas.microsoft.com/office/drawing/2014/main" id="{E2DC4140-AB7C-E14E-8867-DB1DDB97998B}"/>
              </a:ext>
            </a:extLst>
          </p:cNvPr>
          <p:cNvGrpSpPr/>
          <p:nvPr/>
        </p:nvGrpSpPr>
        <p:grpSpPr>
          <a:xfrm>
            <a:off x="6117566" y="6007303"/>
            <a:ext cx="1395360" cy="249120"/>
            <a:chOff x="6117566" y="6007303"/>
            <a:chExt cx="1395360" cy="249120"/>
          </a:xfrm>
        </p:grpSpPr>
        <mc:AlternateContent xmlns:mc="http://schemas.openxmlformats.org/markup-compatibility/2006" xmlns:p14="http://schemas.microsoft.com/office/powerpoint/2010/main">
          <mc:Choice Requires="p14">
            <p:contentPart p14:bwMode="auto" r:id="rId347">
              <p14:nvContentPartPr>
                <p14:cNvPr id="240" name="Ink 239">
                  <a:extLst>
                    <a:ext uri="{FF2B5EF4-FFF2-40B4-BE49-F238E27FC236}">
                      <a16:creationId xmlns:a16="http://schemas.microsoft.com/office/drawing/2014/main" id="{D58409A6-68C7-D94C-8E52-E580493D4DDC}"/>
                    </a:ext>
                  </a:extLst>
                </p14:cNvPr>
                <p14:cNvContentPartPr/>
                <p14:nvPr/>
              </p14:nvContentPartPr>
              <p14:xfrm>
                <a:off x="6117566" y="6096583"/>
                <a:ext cx="194760" cy="91800"/>
              </p14:xfrm>
            </p:contentPart>
          </mc:Choice>
          <mc:Fallback xmlns="">
            <p:pic>
              <p:nvPicPr>
                <p:cNvPr id="240" name="Ink 239">
                  <a:extLst>
                    <a:ext uri="{FF2B5EF4-FFF2-40B4-BE49-F238E27FC236}">
                      <a16:creationId xmlns:a16="http://schemas.microsoft.com/office/drawing/2014/main" id="{D58409A6-68C7-D94C-8E52-E580493D4DDC}"/>
                    </a:ext>
                  </a:extLst>
                </p:cNvPr>
                <p:cNvPicPr/>
                <p:nvPr/>
              </p:nvPicPr>
              <p:blipFill>
                <a:blip r:embed="rId348"/>
                <a:stretch>
                  <a:fillRect/>
                </a:stretch>
              </p:blipFill>
              <p:spPr>
                <a:xfrm>
                  <a:off x="6110006" y="6089023"/>
                  <a:ext cx="209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41" name="Ink 240">
                  <a:extLst>
                    <a:ext uri="{FF2B5EF4-FFF2-40B4-BE49-F238E27FC236}">
                      <a16:creationId xmlns:a16="http://schemas.microsoft.com/office/drawing/2014/main" id="{1317800A-A4DC-DF4B-8A67-74ADA6789E8D}"/>
                    </a:ext>
                  </a:extLst>
                </p14:cNvPr>
                <p14:cNvContentPartPr/>
                <p14:nvPr/>
              </p14:nvContentPartPr>
              <p14:xfrm>
                <a:off x="6359126" y="6076783"/>
                <a:ext cx="107640" cy="70920"/>
              </p14:xfrm>
            </p:contentPart>
          </mc:Choice>
          <mc:Fallback xmlns="">
            <p:pic>
              <p:nvPicPr>
                <p:cNvPr id="241" name="Ink 240">
                  <a:extLst>
                    <a:ext uri="{FF2B5EF4-FFF2-40B4-BE49-F238E27FC236}">
                      <a16:creationId xmlns:a16="http://schemas.microsoft.com/office/drawing/2014/main" id="{1317800A-A4DC-DF4B-8A67-74ADA6789E8D}"/>
                    </a:ext>
                  </a:extLst>
                </p:cNvPr>
                <p:cNvPicPr/>
                <p:nvPr/>
              </p:nvPicPr>
              <p:blipFill>
                <a:blip r:embed="rId350"/>
                <a:stretch>
                  <a:fillRect/>
                </a:stretch>
              </p:blipFill>
              <p:spPr>
                <a:xfrm>
                  <a:off x="6351566" y="6069223"/>
                  <a:ext cx="1227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42" name="Ink 241">
                  <a:extLst>
                    <a:ext uri="{FF2B5EF4-FFF2-40B4-BE49-F238E27FC236}">
                      <a16:creationId xmlns:a16="http://schemas.microsoft.com/office/drawing/2014/main" id="{3BA024A1-676F-004B-AD5E-FE48DA810A50}"/>
                    </a:ext>
                  </a:extLst>
                </p14:cNvPr>
                <p14:cNvContentPartPr/>
                <p14:nvPr/>
              </p14:nvContentPartPr>
              <p14:xfrm>
                <a:off x="6550646" y="6083983"/>
                <a:ext cx="205920" cy="110160"/>
              </p14:xfrm>
            </p:contentPart>
          </mc:Choice>
          <mc:Fallback xmlns="">
            <p:pic>
              <p:nvPicPr>
                <p:cNvPr id="242" name="Ink 241">
                  <a:extLst>
                    <a:ext uri="{FF2B5EF4-FFF2-40B4-BE49-F238E27FC236}">
                      <a16:creationId xmlns:a16="http://schemas.microsoft.com/office/drawing/2014/main" id="{3BA024A1-676F-004B-AD5E-FE48DA810A50}"/>
                    </a:ext>
                  </a:extLst>
                </p:cNvPr>
                <p:cNvPicPr/>
                <p:nvPr/>
              </p:nvPicPr>
              <p:blipFill>
                <a:blip r:embed="rId352"/>
                <a:stretch>
                  <a:fillRect/>
                </a:stretch>
              </p:blipFill>
              <p:spPr>
                <a:xfrm>
                  <a:off x="6543446" y="6076423"/>
                  <a:ext cx="220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43" name="Ink 242">
                  <a:extLst>
                    <a:ext uri="{FF2B5EF4-FFF2-40B4-BE49-F238E27FC236}">
                      <a16:creationId xmlns:a16="http://schemas.microsoft.com/office/drawing/2014/main" id="{6205AB3D-4704-1141-8377-EB9FC66A06AA}"/>
                    </a:ext>
                  </a:extLst>
                </p14:cNvPr>
                <p14:cNvContentPartPr/>
                <p14:nvPr/>
              </p14:nvContentPartPr>
              <p14:xfrm>
                <a:off x="6803726" y="6068143"/>
                <a:ext cx="91800" cy="87120"/>
              </p14:xfrm>
            </p:contentPart>
          </mc:Choice>
          <mc:Fallback xmlns="">
            <p:pic>
              <p:nvPicPr>
                <p:cNvPr id="243" name="Ink 242">
                  <a:extLst>
                    <a:ext uri="{FF2B5EF4-FFF2-40B4-BE49-F238E27FC236}">
                      <a16:creationId xmlns:a16="http://schemas.microsoft.com/office/drawing/2014/main" id="{6205AB3D-4704-1141-8377-EB9FC66A06AA}"/>
                    </a:ext>
                  </a:extLst>
                </p:cNvPr>
                <p:cNvPicPr/>
                <p:nvPr/>
              </p:nvPicPr>
              <p:blipFill>
                <a:blip r:embed="rId354"/>
                <a:stretch>
                  <a:fillRect/>
                </a:stretch>
              </p:blipFill>
              <p:spPr>
                <a:xfrm>
                  <a:off x="6796166" y="6060583"/>
                  <a:ext cx="1069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44" name="Ink 243">
                  <a:extLst>
                    <a:ext uri="{FF2B5EF4-FFF2-40B4-BE49-F238E27FC236}">
                      <a16:creationId xmlns:a16="http://schemas.microsoft.com/office/drawing/2014/main" id="{1A91D991-E363-B34B-B154-8506A115D82B}"/>
                    </a:ext>
                  </a:extLst>
                </p14:cNvPr>
                <p14:cNvContentPartPr/>
                <p14:nvPr/>
              </p14:nvContentPartPr>
              <p14:xfrm>
                <a:off x="6955646" y="6068863"/>
                <a:ext cx="109800" cy="78840"/>
              </p14:xfrm>
            </p:contentPart>
          </mc:Choice>
          <mc:Fallback xmlns="">
            <p:pic>
              <p:nvPicPr>
                <p:cNvPr id="244" name="Ink 243">
                  <a:extLst>
                    <a:ext uri="{FF2B5EF4-FFF2-40B4-BE49-F238E27FC236}">
                      <a16:creationId xmlns:a16="http://schemas.microsoft.com/office/drawing/2014/main" id="{1A91D991-E363-B34B-B154-8506A115D82B}"/>
                    </a:ext>
                  </a:extLst>
                </p:cNvPr>
                <p:cNvPicPr/>
                <p:nvPr/>
              </p:nvPicPr>
              <p:blipFill>
                <a:blip r:embed="rId356"/>
                <a:stretch>
                  <a:fillRect/>
                </a:stretch>
              </p:blipFill>
              <p:spPr>
                <a:xfrm>
                  <a:off x="6948086" y="6061303"/>
                  <a:ext cx="124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45" name="Ink 244">
                  <a:extLst>
                    <a:ext uri="{FF2B5EF4-FFF2-40B4-BE49-F238E27FC236}">
                      <a16:creationId xmlns:a16="http://schemas.microsoft.com/office/drawing/2014/main" id="{9A45B944-F613-6547-9569-9B4A9186EEBA}"/>
                    </a:ext>
                  </a:extLst>
                </p14:cNvPr>
                <p14:cNvContentPartPr/>
                <p14:nvPr/>
              </p14:nvContentPartPr>
              <p14:xfrm>
                <a:off x="7087046" y="6073903"/>
                <a:ext cx="106200" cy="49680"/>
              </p14:xfrm>
            </p:contentPart>
          </mc:Choice>
          <mc:Fallback xmlns="">
            <p:pic>
              <p:nvPicPr>
                <p:cNvPr id="245" name="Ink 244">
                  <a:extLst>
                    <a:ext uri="{FF2B5EF4-FFF2-40B4-BE49-F238E27FC236}">
                      <a16:creationId xmlns:a16="http://schemas.microsoft.com/office/drawing/2014/main" id="{9A45B944-F613-6547-9569-9B4A9186EEBA}"/>
                    </a:ext>
                  </a:extLst>
                </p:cNvPr>
                <p:cNvPicPr/>
                <p:nvPr/>
              </p:nvPicPr>
              <p:blipFill>
                <a:blip r:embed="rId358"/>
                <a:stretch>
                  <a:fillRect/>
                </a:stretch>
              </p:blipFill>
              <p:spPr>
                <a:xfrm>
                  <a:off x="7079486" y="6066343"/>
                  <a:ext cx="121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46" name="Ink 245">
                  <a:extLst>
                    <a:ext uri="{FF2B5EF4-FFF2-40B4-BE49-F238E27FC236}">
                      <a16:creationId xmlns:a16="http://schemas.microsoft.com/office/drawing/2014/main" id="{E82FE3C7-1036-2443-A2D9-3221E3EE6110}"/>
                    </a:ext>
                  </a:extLst>
                </p14:cNvPr>
                <p14:cNvContentPartPr/>
                <p14:nvPr/>
              </p14:nvContentPartPr>
              <p14:xfrm>
                <a:off x="7146806" y="6007303"/>
                <a:ext cx="122040" cy="249120"/>
              </p14:xfrm>
            </p:contentPart>
          </mc:Choice>
          <mc:Fallback xmlns="">
            <p:pic>
              <p:nvPicPr>
                <p:cNvPr id="246" name="Ink 245">
                  <a:extLst>
                    <a:ext uri="{FF2B5EF4-FFF2-40B4-BE49-F238E27FC236}">
                      <a16:creationId xmlns:a16="http://schemas.microsoft.com/office/drawing/2014/main" id="{E82FE3C7-1036-2443-A2D9-3221E3EE6110}"/>
                    </a:ext>
                  </a:extLst>
                </p:cNvPr>
                <p:cNvPicPr/>
                <p:nvPr/>
              </p:nvPicPr>
              <p:blipFill>
                <a:blip r:embed="rId360"/>
                <a:stretch>
                  <a:fillRect/>
                </a:stretch>
              </p:blipFill>
              <p:spPr>
                <a:xfrm>
                  <a:off x="7139246" y="5999743"/>
                  <a:ext cx="1371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49" name="Ink 248">
                  <a:extLst>
                    <a:ext uri="{FF2B5EF4-FFF2-40B4-BE49-F238E27FC236}">
                      <a16:creationId xmlns:a16="http://schemas.microsoft.com/office/drawing/2014/main" id="{586BC712-C31E-874F-8CB4-18A60E1BA339}"/>
                    </a:ext>
                  </a:extLst>
                </p14:cNvPr>
                <p14:cNvContentPartPr/>
                <p14:nvPr/>
              </p14:nvContentPartPr>
              <p14:xfrm>
                <a:off x="7415726" y="6071383"/>
                <a:ext cx="97200" cy="12960"/>
              </p14:xfrm>
            </p:contentPart>
          </mc:Choice>
          <mc:Fallback xmlns="">
            <p:pic>
              <p:nvPicPr>
                <p:cNvPr id="249" name="Ink 248">
                  <a:extLst>
                    <a:ext uri="{FF2B5EF4-FFF2-40B4-BE49-F238E27FC236}">
                      <a16:creationId xmlns:a16="http://schemas.microsoft.com/office/drawing/2014/main" id="{586BC712-C31E-874F-8CB4-18A60E1BA339}"/>
                    </a:ext>
                  </a:extLst>
                </p:cNvPr>
                <p:cNvPicPr/>
                <p:nvPr/>
              </p:nvPicPr>
              <p:blipFill>
                <a:blip r:embed="rId362"/>
                <a:stretch>
                  <a:fillRect/>
                </a:stretch>
              </p:blipFill>
              <p:spPr>
                <a:xfrm>
                  <a:off x="7408526" y="6063823"/>
                  <a:ext cx="112320" cy="28080"/>
                </a:xfrm>
                <a:prstGeom prst="rect">
                  <a:avLst/>
                </a:prstGeom>
              </p:spPr>
            </p:pic>
          </mc:Fallback>
        </mc:AlternateContent>
      </p:grpSp>
      <p:grpSp>
        <p:nvGrpSpPr>
          <p:cNvPr id="275" name="Group 274">
            <a:extLst>
              <a:ext uri="{FF2B5EF4-FFF2-40B4-BE49-F238E27FC236}">
                <a16:creationId xmlns:a16="http://schemas.microsoft.com/office/drawing/2014/main" id="{8CFE14B2-A794-CA42-AED6-06B09E7B4373}"/>
              </a:ext>
            </a:extLst>
          </p:cNvPr>
          <p:cNvGrpSpPr/>
          <p:nvPr/>
        </p:nvGrpSpPr>
        <p:grpSpPr>
          <a:xfrm>
            <a:off x="3739406" y="6288103"/>
            <a:ext cx="3349440" cy="336240"/>
            <a:chOff x="3739406" y="6288103"/>
            <a:chExt cx="3349440" cy="336240"/>
          </a:xfrm>
        </p:grpSpPr>
        <mc:AlternateContent xmlns:mc="http://schemas.openxmlformats.org/markup-compatibility/2006" xmlns:p14="http://schemas.microsoft.com/office/powerpoint/2010/main">
          <mc:Choice Requires="p14">
            <p:contentPart p14:bwMode="auto" r:id="rId363">
              <p14:nvContentPartPr>
                <p14:cNvPr id="251" name="Ink 250">
                  <a:extLst>
                    <a:ext uri="{FF2B5EF4-FFF2-40B4-BE49-F238E27FC236}">
                      <a16:creationId xmlns:a16="http://schemas.microsoft.com/office/drawing/2014/main" id="{CECA5984-44EE-424B-A160-46770EC84968}"/>
                    </a:ext>
                  </a:extLst>
                </p14:cNvPr>
                <p14:cNvContentPartPr/>
                <p14:nvPr/>
              </p14:nvContentPartPr>
              <p14:xfrm>
                <a:off x="3739406" y="6416623"/>
                <a:ext cx="83160" cy="91800"/>
              </p14:xfrm>
            </p:contentPart>
          </mc:Choice>
          <mc:Fallback xmlns="">
            <p:pic>
              <p:nvPicPr>
                <p:cNvPr id="251" name="Ink 250">
                  <a:extLst>
                    <a:ext uri="{FF2B5EF4-FFF2-40B4-BE49-F238E27FC236}">
                      <a16:creationId xmlns:a16="http://schemas.microsoft.com/office/drawing/2014/main" id="{CECA5984-44EE-424B-A160-46770EC84968}"/>
                    </a:ext>
                  </a:extLst>
                </p:cNvPr>
                <p:cNvPicPr/>
                <p:nvPr/>
              </p:nvPicPr>
              <p:blipFill>
                <a:blip r:embed="rId364"/>
                <a:stretch>
                  <a:fillRect/>
                </a:stretch>
              </p:blipFill>
              <p:spPr>
                <a:xfrm>
                  <a:off x="3731846" y="6409063"/>
                  <a:ext cx="98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52" name="Ink 251">
                  <a:extLst>
                    <a:ext uri="{FF2B5EF4-FFF2-40B4-BE49-F238E27FC236}">
                      <a16:creationId xmlns:a16="http://schemas.microsoft.com/office/drawing/2014/main" id="{46D497F7-A662-8D45-9A11-DE15380103DE}"/>
                    </a:ext>
                  </a:extLst>
                </p14:cNvPr>
                <p14:cNvContentPartPr/>
                <p14:nvPr/>
              </p14:nvContentPartPr>
              <p14:xfrm>
                <a:off x="3883406" y="6414463"/>
                <a:ext cx="114120" cy="79920"/>
              </p14:xfrm>
            </p:contentPart>
          </mc:Choice>
          <mc:Fallback xmlns="">
            <p:pic>
              <p:nvPicPr>
                <p:cNvPr id="252" name="Ink 251">
                  <a:extLst>
                    <a:ext uri="{FF2B5EF4-FFF2-40B4-BE49-F238E27FC236}">
                      <a16:creationId xmlns:a16="http://schemas.microsoft.com/office/drawing/2014/main" id="{46D497F7-A662-8D45-9A11-DE15380103DE}"/>
                    </a:ext>
                  </a:extLst>
                </p:cNvPr>
                <p:cNvPicPr/>
                <p:nvPr/>
              </p:nvPicPr>
              <p:blipFill>
                <a:blip r:embed="rId366"/>
                <a:stretch>
                  <a:fillRect/>
                </a:stretch>
              </p:blipFill>
              <p:spPr>
                <a:xfrm>
                  <a:off x="3875846" y="6406903"/>
                  <a:ext cx="1292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53" name="Ink 252">
                  <a:extLst>
                    <a:ext uri="{FF2B5EF4-FFF2-40B4-BE49-F238E27FC236}">
                      <a16:creationId xmlns:a16="http://schemas.microsoft.com/office/drawing/2014/main" id="{9D66D286-1FEE-6B42-8BB5-9E8D34C942EB}"/>
                    </a:ext>
                  </a:extLst>
                </p14:cNvPr>
                <p14:cNvContentPartPr/>
                <p14:nvPr/>
              </p14:nvContentPartPr>
              <p14:xfrm>
                <a:off x="4086446" y="6399703"/>
                <a:ext cx="77040" cy="72000"/>
              </p14:xfrm>
            </p:contentPart>
          </mc:Choice>
          <mc:Fallback xmlns="">
            <p:pic>
              <p:nvPicPr>
                <p:cNvPr id="253" name="Ink 252">
                  <a:extLst>
                    <a:ext uri="{FF2B5EF4-FFF2-40B4-BE49-F238E27FC236}">
                      <a16:creationId xmlns:a16="http://schemas.microsoft.com/office/drawing/2014/main" id="{9D66D286-1FEE-6B42-8BB5-9E8D34C942EB}"/>
                    </a:ext>
                  </a:extLst>
                </p:cNvPr>
                <p:cNvPicPr/>
                <p:nvPr/>
              </p:nvPicPr>
              <p:blipFill>
                <a:blip r:embed="rId368"/>
                <a:stretch>
                  <a:fillRect/>
                </a:stretch>
              </p:blipFill>
              <p:spPr>
                <a:xfrm>
                  <a:off x="4078886" y="6392143"/>
                  <a:ext cx="92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54" name="Ink 253">
                  <a:extLst>
                    <a:ext uri="{FF2B5EF4-FFF2-40B4-BE49-F238E27FC236}">
                      <a16:creationId xmlns:a16="http://schemas.microsoft.com/office/drawing/2014/main" id="{8339EA4F-58AB-E346-9850-5FC723E5E404}"/>
                    </a:ext>
                  </a:extLst>
                </p14:cNvPr>
                <p14:cNvContentPartPr/>
                <p14:nvPr/>
              </p14:nvContentPartPr>
              <p14:xfrm>
                <a:off x="4226486" y="6341743"/>
                <a:ext cx="105480" cy="153720"/>
              </p14:xfrm>
            </p:contentPart>
          </mc:Choice>
          <mc:Fallback xmlns="">
            <p:pic>
              <p:nvPicPr>
                <p:cNvPr id="254" name="Ink 253">
                  <a:extLst>
                    <a:ext uri="{FF2B5EF4-FFF2-40B4-BE49-F238E27FC236}">
                      <a16:creationId xmlns:a16="http://schemas.microsoft.com/office/drawing/2014/main" id="{8339EA4F-58AB-E346-9850-5FC723E5E404}"/>
                    </a:ext>
                  </a:extLst>
                </p:cNvPr>
                <p:cNvPicPr/>
                <p:nvPr/>
              </p:nvPicPr>
              <p:blipFill>
                <a:blip r:embed="rId370"/>
                <a:stretch>
                  <a:fillRect/>
                </a:stretch>
              </p:blipFill>
              <p:spPr>
                <a:xfrm>
                  <a:off x="4218926" y="6334183"/>
                  <a:ext cx="120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55" name="Ink 254">
                  <a:extLst>
                    <a:ext uri="{FF2B5EF4-FFF2-40B4-BE49-F238E27FC236}">
                      <a16:creationId xmlns:a16="http://schemas.microsoft.com/office/drawing/2014/main" id="{5B542732-52BD-3347-9CA3-B3047AB9E1F4}"/>
                    </a:ext>
                  </a:extLst>
                </p14:cNvPr>
                <p14:cNvContentPartPr/>
                <p14:nvPr/>
              </p14:nvContentPartPr>
              <p14:xfrm>
                <a:off x="4552286" y="6338863"/>
                <a:ext cx="18000" cy="165240"/>
              </p14:xfrm>
            </p:contentPart>
          </mc:Choice>
          <mc:Fallback xmlns="">
            <p:pic>
              <p:nvPicPr>
                <p:cNvPr id="255" name="Ink 254">
                  <a:extLst>
                    <a:ext uri="{FF2B5EF4-FFF2-40B4-BE49-F238E27FC236}">
                      <a16:creationId xmlns:a16="http://schemas.microsoft.com/office/drawing/2014/main" id="{5B542732-52BD-3347-9CA3-B3047AB9E1F4}"/>
                    </a:ext>
                  </a:extLst>
                </p:cNvPr>
                <p:cNvPicPr/>
                <p:nvPr/>
              </p:nvPicPr>
              <p:blipFill>
                <a:blip r:embed="rId372"/>
                <a:stretch>
                  <a:fillRect/>
                </a:stretch>
              </p:blipFill>
              <p:spPr>
                <a:xfrm>
                  <a:off x="4544726" y="6331303"/>
                  <a:ext cx="331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56" name="Ink 255">
                  <a:extLst>
                    <a:ext uri="{FF2B5EF4-FFF2-40B4-BE49-F238E27FC236}">
                      <a16:creationId xmlns:a16="http://schemas.microsoft.com/office/drawing/2014/main" id="{5AD8B5EA-D6D4-D841-BC1F-F52BAC922B7A}"/>
                    </a:ext>
                  </a:extLst>
                </p14:cNvPr>
                <p14:cNvContentPartPr/>
                <p14:nvPr/>
              </p14:nvContentPartPr>
              <p14:xfrm>
                <a:off x="4565246" y="6418783"/>
                <a:ext cx="106560" cy="79560"/>
              </p14:xfrm>
            </p:contentPart>
          </mc:Choice>
          <mc:Fallback xmlns="">
            <p:pic>
              <p:nvPicPr>
                <p:cNvPr id="256" name="Ink 255">
                  <a:extLst>
                    <a:ext uri="{FF2B5EF4-FFF2-40B4-BE49-F238E27FC236}">
                      <a16:creationId xmlns:a16="http://schemas.microsoft.com/office/drawing/2014/main" id="{5AD8B5EA-D6D4-D841-BC1F-F52BAC922B7A}"/>
                    </a:ext>
                  </a:extLst>
                </p:cNvPr>
                <p:cNvPicPr/>
                <p:nvPr/>
              </p:nvPicPr>
              <p:blipFill>
                <a:blip r:embed="rId374"/>
                <a:stretch>
                  <a:fillRect/>
                </a:stretch>
              </p:blipFill>
              <p:spPr>
                <a:xfrm>
                  <a:off x="4557686" y="6411223"/>
                  <a:ext cx="1213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57" name="Ink 256">
                  <a:extLst>
                    <a:ext uri="{FF2B5EF4-FFF2-40B4-BE49-F238E27FC236}">
                      <a16:creationId xmlns:a16="http://schemas.microsoft.com/office/drawing/2014/main" id="{7AB1DC2C-3DDA-384C-9C3C-539377C6EED6}"/>
                    </a:ext>
                  </a:extLst>
                </p14:cNvPr>
                <p14:cNvContentPartPr/>
                <p14:nvPr/>
              </p14:nvContentPartPr>
              <p14:xfrm>
                <a:off x="4693046" y="6423103"/>
                <a:ext cx="80280" cy="56880"/>
              </p14:xfrm>
            </p:contentPart>
          </mc:Choice>
          <mc:Fallback xmlns="">
            <p:pic>
              <p:nvPicPr>
                <p:cNvPr id="257" name="Ink 256">
                  <a:extLst>
                    <a:ext uri="{FF2B5EF4-FFF2-40B4-BE49-F238E27FC236}">
                      <a16:creationId xmlns:a16="http://schemas.microsoft.com/office/drawing/2014/main" id="{7AB1DC2C-3DDA-384C-9C3C-539377C6EED6}"/>
                    </a:ext>
                  </a:extLst>
                </p:cNvPr>
                <p:cNvPicPr/>
                <p:nvPr/>
              </p:nvPicPr>
              <p:blipFill>
                <a:blip r:embed="rId376"/>
                <a:stretch>
                  <a:fillRect/>
                </a:stretch>
              </p:blipFill>
              <p:spPr>
                <a:xfrm>
                  <a:off x="4685486" y="6415543"/>
                  <a:ext cx="95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58" name="Ink 257">
                  <a:extLst>
                    <a:ext uri="{FF2B5EF4-FFF2-40B4-BE49-F238E27FC236}">
                      <a16:creationId xmlns:a16="http://schemas.microsoft.com/office/drawing/2014/main" id="{627702CF-E537-F345-BCA0-00A9272B28B6}"/>
                    </a:ext>
                  </a:extLst>
                </p14:cNvPr>
                <p14:cNvContentPartPr/>
                <p14:nvPr/>
              </p14:nvContentPartPr>
              <p14:xfrm>
                <a:off x="4710326" y="6412303"/>
                <a:ext cx="102240" cy="212040"/>
              </p14:xfrm>
            </p:contentPart>
          </mc:Choice>
          <mc:Fallback xmlns="">
            <p:pic>
              <p:nvPicPr>
                <p:cNvPr id="258" name="Ink 257">
                  <a:extLst>
                    <a:ext uri="{FF2B5EF4-FFF2-40B4-BE49-F238E27FC236}">
                      <a16:creationId xmlns:a16="http://schemas.microsoft.com/office/drawing/2014/main" id="{627702CF-E537-F345-BCA0-00A9272B28B6}"/>
                    </a:ext>
                  </a:extLst>
                </p:cNvPr>
                <p:cNvPicPr/>
                <p:nvPr/>
              </p:nvPicPr>
              <p:blipFill>
                <a:blip r:embed="rId378"/>
                <a:stretch>
                  <a:fillRect/>
                </a:stretch>
              </p:blipFill>
              <p:spPr>
                <a:xfrm>
                  <a:off x="4702766" y="6404743"/>
                  <a:ext cx="117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59" name="Ink 258">
                  <a:extLst>
                    <a:ext uri="{FF2B5EF4-FFF2-40B4-BE49-F238E27FC236}">
                      <a16:creationId xmlns:a16="http://schemas.microsoft.com/office/drawing/2014/main" id="{47ABE745-DECC-4541-BBA0-1890B82E88B6}"/>
                    </a:ext>
                  </a:extLst>
                </p14:cNvPr>
                <p14:cNvContentPartPr/>
                <p14:nvPr/>
              </p14:nvContentPartPr>
              <p14:xfrm>
                <a:off x="4915166" y="6309703"/>
                <a:ext cx="6840" cy="201240"/>
              </p14:xfrm>
            </p:contentPart>
          </mc:Choice>
          <mc:Fallback xmlns="">
            <p:pic>
              <p:nvPicPr>
                <p:cNvPr id="259" name="Ink 258">
                  <a:extLst>
                    <a:ext uri="{FF2B5EF4-FFF2-40B4-BE49-F238E27FC236}">
                      <a16:creationId xmlns:a16="http://schemas.microsoft.com/office/drawing/2014/main" id="{47ABE745-DECC-4541-BBA0-1890B82E88B6}"/>
                    </a:ext>
                  </a:extLst>
                </p:cNvPr>
                <p:cNvPicPr/>
                <p:nvPr/>
              </p:nvPicPr>
              <p:blipFill>
                <a:blip r:embed="rId380"/>
                <a:stretch>
                  <a:fillRect/>
                </a:stretch>
              </p:blipFill>
              <p:spPr>
                <a:xfrm>
                  <a:off x="4907606" y="6302503"/>
                  <a:ext cx="219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60" name="Ink 259">
                  <a:extLst>
                    <a:ext uri="{FF2B5EF4-FFF2-40B4-BE49-F238E27FC236}">
                      <a16:creationId xmlns:a16="http://schemas.microsoft.com/office/drawing/2014/main" id="{2EA2C1FF-5B9E-454D-A1F2-A9F05B9E4628}"/>
                    </a:ext>
                  </a:extLst>
                </p14:cNvPr>
                <p14:cNvContentPartPr/>
                <p14:nvPr/>
              </p14:nvContentPartPr>
              <p14:xfrm>
                <a:off x="4836686" y="6380263"/>
                <a:ext cx="132480" cy="30240"/>
              </p14:xfrm>
            </p:contentPart>
          </mc:Choice>
          <mc:Fallback xmlns="">
            <p:pic>
              <p:nvPicPr>
                <p:cNvPr id="260" name="Ink 259">
                  <a:extLst>
                    <a:ext uri="{FF2B5EF4-FFF2-40B4-BE49-F238E27FC236}">
                      <a16:creationId xmlns:a16="http://schemas.microsoft.com/office/drawing/2014/main" id="{2EA2C1FF-5B9E-454D-A1F2-A9F05B9E4628}"/>
                    </a:ext>
                  </a:extLst>
                </p:cNvPr>
                <p:cNvPicPr/>
                <p:nvPr/>
              </p:nvPicPr>
              <p:blipFill>
                <a:blip r:embed="rId382"/>
                <a:stretch>
                  <a:fillRect/>
                </a:stretch>
              </p:blipFill>
              <p:spPr>
                <a:xfrm>
                  <a:off x="4829126" y="6372703"/>
                  <a:ext cx="147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61" name="Ink 260">
                  <a:extLst>
                    <a:ext uri="{FF2B5EF4-FFF2-40B4-BE49-F238E27FC236}">
                      <a16:creationId xmlns:a16="http://schemas.microsoft.com/office/drawing/2014/main" id="{CC7341B6-1CE9-1147-883C-535F72A2A978}"/>
                    </a:ext>
                  </a:extLst>
                </p14:cNvPr>
                <p14:cNvContentPartPr/>
                <p14:nvPr/>
              </p14:nvContentPartPr>
              <p14:xfrm>
                <a:off x="4997246" y="6359743"/>
                <a:ext cx="86400" cy="94680"/>
              </p14:xfrm>
            </p:contentPart>
          </mc:Choice>
          <mc:Fallback xmlns="">
            <p:pic>
              <p:nvPicPr>
                <p:cNvPr id="261" name="Ink 260">
                  <a:extLst>
                    <a:ext uri="{FF2B5EF4-FFF2-40B4-BE49-F238E27FC236}">
                      <a16:creationId xmlns:a16="http://schemas.microsoft.com/office/drawing/2014/main" id="{CC7341B6-1CE9-1147-883C-535F72A2A978}"/>
                    </a:ext>
                  </a:extLst>
                </p:cNvPr>
                <p:cNvPicPr/>
                <p:nvPr/>
              </p:nvPicPr>
              <p:blipFill>
                <a:blip r:embed="rId384"/>
                <a:stretch>
                  <a:fillRect/>
                </a:stretch>
              </p:blipFill>
              <p:spPr>
                <a:xfrm>
                  <a:off x="4989686" y="6352183"/>
                  <a:ext cx="101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62" name="Ink 261">
                  <a:extLst>
                    <a:ext uri="{FF2B5EF4-FFF2-40B4-BE49-F238E27FC236}">
                      <a16:creationId xmlns:a16="http://schemas.microsoft.com/office/drawing/2014/main" id="{599DB48E-E494-F346-AEFD-699E15538DDC}"/>
                    </a:ext>
                  </a:extLst>
                </p14:cNvPr>
                <p14:cNvContentPartPr/>
                <p14:nvPr/>
              </p14:nvContentPartPr>
              <p14:xfrm>
                <a:off x="5259686" y="6312943"/>
                <a:ext cx="118800" cy="150840"/>
              </p14:xfrm>
            </p:contentPart>
          </mc:Choice>
          <mc:Fallback xmlns="">
            <p:pic>
              <p:nvPicPr>
                <p:cNvPr id="262" name="Ink 261">
                  <a:extLst>
                    <a:ext uri="{FF2B5EF4-FFF2-40B4-BE49-F238E27FC236}">
                      <a16:creationId xmlns:a16="http://schemas.microsoft.com/office/drawing/2014/main" id="{599DB48E-E494-F346-AEFD-699E15538DDC}"/>
                    </a:ext>
                  </a:extLst>
                </p:cNvPr>
                <p:cNvPicPr/>
                <p:nvPr/>
              </p:nvPicPr>
              <p:blipFill>
                <a:blip r:embed="rId386"/>
                <a:stretch>
                  <a:fillRect/>
                </a:stretch>
              </p:blipFill>
              <p:spPr>
                <a:xfrm>
                  <a:off x="5252126" y="6305743"/>
                  <a:ext cx="133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63" name="Ink 262">
                  <a:extLst>
                    <a:ext uri="{FF2B5EF4-FFF2-40B4-BE49-F238E27FC236}">
                      <a16:creationId xmlns:a16="http://schemas.microsoft.com/office/drawing/2014/main" id="{A65E0E2C-7BD4-E244-A6BB-70C42951A3E8}"/>
                    </a:ext>
                  </a:extLst>
                </p14:cNvPr>
                <p14:cNvContentPartPr/>
                <p14:nvPr/>
              </p14:nvContentPartPr>
              <p14:xfrm>
                <a:off x="5414126" y="6353263"/>
                <a:ext cx="110520" cy="78840"/>
              </p14:xfrm>
            </p:contentPart>
          </mc:Choice>
          <mc:Fallback xmlns="">
            <p:pic>
              <p:nvPicPr>
                <p:cNvPr id="263" name="Ink 262">
                  <a:extLst>
                    <a:ext uri="{FF2B5EF4-FFF2-40B4-BE49-F238E27FC236}">
                      <a16:creationId xmlns:a16="http://schemas.microsoft.com/office/drawing/2014/main" id="{A65E0E2C-7BD4-E244-A6BB-70C42951A3E8}"/>
                    </a:ext>
                  </a:extLst>
                </p:cNvPr>
                <p:cNvPicPr/>
                <p:nvPr/>
              </p:nvPicPr>
              <p:blipFill>
                <a:blip r:embed="rId388"/>
                <a:stretch>
                  <a:fillRect/>
                </a:stretch>
              </p:blipFill>
              <p:spPr>
                <a:xfrm>
                  <a:off x="5406566" y="6346063"/>
                  <a:ext cx="125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64" name="Ink 263">
                  <a:extLst>
                    <a:ext uri="{FF2B5EF4-FFF2-40B4-BE49-F238E27FC236}">
                      <a16:creationId xmlns:a16="http://schemas.microsoft.com/office/drawing/2014/main" id="{37BEF585-60B3-EE4F-8F0E-95CB94E2D1A4}"/>
                    </a:ext>
                  </a:extLst>
                </p14:cNvPr>
                <p14:cNvContentPartPr/>
                <p14:nvPr/>
              </p14:nvContentPartPr>
              <p14:xfrm>
                <a:off x="5602406" y="6337783"/>
                <a:ext cx="85320" cy="94320"/>
              </p14:xfrm>
            </p:contentPart>
          </mc:Choice>
          <mc:Fallback xmlns="">
            <p:pic>
              <p:nvPicPr>
                <p:cNvPr id="264" name="Ink 263">
                  <a:extLst>
                    <a:ext uri="{FF2B5EF4-FFF2-40B4-BE49-F238E27FC236}">
                      <a16:creationId xmlns:a16="http://schemas.microsoft.com/office/drawing/2014/main" id="{37BEF585-60B3-EE4F-8F0E-95CB94E2D1A4}"/>
                    </a:ext>
                  </a:extLst>
                </p:cNvPr>
                <p:cNvPicPr/>
                <p:nvPr/>
              </p:nvPicPr>
              <p:blipFill>
                <a:blip r:embed="rId390"/>
                <a:stretch>
                  <a:fillRect/>
                </a:stretch>
              </p:blipFill>
              <p:spPr>
                <a:xfrm>
                  <a:off x="5594846" y="6330223"/>
                  <a:ext cx="100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65" name="Ink 264">
                  <a:extLst>
                    <a:ext uri="{FF2B5EF4-FFF2-40B4-BE49-F238E27FC236}">
                      <a16:creationId xmlns:a16="http://schemas.microsoft.com/office/drawing/2014/main" id="{F85A7D0C-83D4-004C-A113-C758206C7723}"/>
                    </a:ext>
                  </a:extLst>
                </p14:cNvPr>
                <p14:cNvContentPartPr/>
                <p14:nvPr/>
              </p14:nvContentPartPr>
              <p14:xfrm>
                <a:off x="5908766" y="6362983"/>
                <a:ext cx="168480" cy="73440"/>
              </p14:xfrm>
            </p:contentPart>
          </mc:Choice>
          <mc:Fallback xmlns="">
            <p:pic>
              <p:nvPicPr>
                <p:cNvPr id="265" name="Ink 264">
                  <a:extLst>
                    <a:ext uri="{FF2B5EF4-FFF2-40B4-BE49-F238E27FC236}">
                      <a16:creationId xmlns:a16="http://schemas.microsoft.com/office/drawing/2014/main" id="{F85A7D0C-83D4-004C-A113-C758206C7723}"/>
                    </a:ext>
                  </a:extLst>
                </p:cNvPr>
                <p:cNvPicPr/>
                <p:nvPr/>
              </p:nvPicPr>
              <p:blipFill>
                <a:blip r:embed="rId392"/>
                <a:stretch>
                  <a:fillRect/>
                </a:stretch>
              </p:blipFill>
              <p:spPr>
                <a:xfrm>
                  <a:off x="5901206" y="6355423"/>
                  <a:ext cx="1836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66" name="Ink 265">
                  <a:extLst>
                    <a:ext uri="{FF2B5EF4-FFF2-40B4-BE49-F238E27FC236}">
                      <a16:creationId xmlns:a16="http://schemas.microsoft.com/office/drawing/2014/main" id="{C38A89CD-E051-CF4B-AD9A-612620943049}"/>
                    </a:ext>
                  </a:extLst>
                </p14:cNvPr>
                <p14:cNvContentPartPr/>
                <p14:nvPr/>
              </p14:nvContentPartPr>
              <p14:xfrm>
                <a:off x="6275606" y="6326623"/>
                <a:ext cx="81360" cy="107640"/>
              </p14:xfrm>
            </p:contentPart>
          </mc:Choice>
          <mc:Fallback xmlns="">
            <p:pic>
              <p:nvPicPr>
                <p:cNvPr id="266" name="Ink 265">
                  <a:extLst>
                    <a:ext uri="{FF2B5EF4-FFF2-40B4-BE49-F238E27FC236}">
                      <a16:creationId xmlns:a16="http://schemas.microsoft.com/office/drawing/2014/main" id="{C38A89CD-E051-CF4B-AD9A-612620943049}"/>
                    </a:ext>
                  </a:extLst>
                </p:cNvPr>
                <p:cNvPicPr/>
                <p:nvPr/>
              </p:nvPicPr>
              <p:blipFill>
                <a:blip r:embed="rId394"/>
                <a:stretch>
                  <a:fillRect/>
                </a:stretch>
              </p:blipFill>
              <p:spPr>
                <a:xfrm>
                  <a:off x="6268406" y="6319063"/>
                  <a:ext cx="96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67" name="Ink 266">
                  <a:extLst>
                    <a:ext uri="{FF2B5EF4-FFF2-40B4-BE49-F238E27FC236}">
                      <a16:creationId xmlns:a16="http://schemas.microsoft.com/office/drawing/2014/main" id="{E429D5AF-B1FC-7047-9FBF-6A80EA244C2A}"/>
                    </a:ext>
                  </a:extLst>
                </p14:cNvPr>
                <p14:cNvContentPartPr/>
                <p14:nvPr/>
              </p14:nvContentPartPr>
              <p14:xfrm>
                <a:off x="6405566" y="6336343"/>
                <a:ext cx="103320" cy="77760"/>
              </p14:xfrm>
            </p:contentPart>
          </mc:Choice>
          <mc:Fallback xmlns="">
            <p:pic>
              <p:nvPicPr>
                <p:cNvPr id="267" name="Ink 266">
                  <a:extLst>
                    <a:ext uri="{FF2B5EF4-FFF2-40B4-BE49-F238E27FC236}">
                      <a16:creationId xmlns:a16="http://schemas.microsoft.com/office/drawing/2014/main" id="{E429D5AF-B1FC-7047-9FBF-6A80EA244C2A}"/>
                    </a:ext>
                  </a:extLst>
                </p:cNvPr>
                <p:cNvPicPr/>
                <p:nvPr/>
              </p:nvPicPr>
              <p:blipFill>
                <a:blip r:embed="rId396"/>
                <a:stretch>
                  <a:fillRect/>
                </a:stretch>
              </p:blipFill>
              <p:spPr>
                <a:xfrm>
                  <a:off x="6398006" y="6328783"/>
                  <a:ext cx="1184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68" name="Ink 267">
                  <a:extLst>
                    <a:ext uri="{FF2B5EF4-FFF2-40B4-BE49-F238E27FC236}">
                      <a16:creationId xmlns:a16="http://schemas.microsoft.com/office/drawing/2014/main" id="{99E4A578-6C1B-5C42-A6A3-10EA3D5AE210}"/>
                    </a:ext>
                  </a:extLst>
                </p14:cNvPr>
                <p14:cNvContentPartPr/>
                <p14:nvPr/>
              </p14:nvContentPartPr>
              <p14:xfrm>
                <a:off x="6592766" y="6344623"/>
                <a:ext cx="14760" cy="77400"/>
              </p14:xfrm>
            </p:contentPart>
          </mc:Choice>
          <mc:Fallback xmlns="">
            <p:pic>
              <p:nvPicPr>
                <p:cNvPr id="268" name="Ink 267">
                  <a:extLst>
                    <a:ext uri="{FF2B5EF4-FFF2-40B4-BE49-F238E27FC236}">
                      <a16:creationId xmlns:a16="http://schemas.microsoft.com/office/drawing/2014/main" id="{99E4A578-6C1B-5C42-A6A3-10EA3D5AE210}"/>
                    </a:ext>
                  </a:extLst>
                </p:cNvPr>
                <p:cNvPicPr/>
                <p:nvPr/>
              </p:nvPicPr>
              <p:blipFill>
                <a:blip r:embed="rId398"/>
                <a:stretch>
                  <a:fillRect/>
                </a:stretch>
              </p:blipFill>
              <p:spPr>
                <a:xfrm>
                  <a:off x="6585206" y="6337063"/>
                  <a:ext cx="298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69" name="Ink 268">
                  <a:extLst>
                    <a:ext uri="{FF2B5EF4-FFF2-40B4-BE49-F238E27FC236}">
                      <a16:creationId xmlns:a16="http://schemas.microsoft.com/office/drawing/2014/main" id="{51A84CDD-39F0-9841-8ACF-DD336930AFB1}"/>
                    </a:ext>
                  </a:extLst>
                </p14:cNvPr>
                <p14:cNvContentPartPr/>
                <p14:nvPr/>
              </p14:nvContentPartPr>
              <p14:xfrm>
                <a:off x="6614006" y="6288103"/>
                <a:ext cx="6120" cy="1800"/>
              </p14:xfrm>
            </p:contentPart>
          </mc:Choice>
          <mc:Fallback xmlns="">
            <p:pic>
              <p:nvPicPr>
                <p:cNvPr id="269" name="Ink 268">
                  <a:extLst>
                    <a:ext uri="{FF2B5EF4-FFF2-40B4-BE49-F238E27FC236}">
                      <a16:creationId xmlns:a16="http://schemas.microsoft.com/office/drawing/2014/main" id="{51A84CDD-39F0-9841-8ACF-DD336930AFB1}"/>
                    </a:ext>
                  </a:extLst>
                </p:cNvPr>
                <p:cNvPicPr/>
                <p:nvPr/>
              </p:nvPicPr>
              <p:blipFill>
                <a:blip r:embed="rId400"/>
                <a:stretch>
                  <a:fillRect/>
                </a:stretch>
              </p:blipFill>
              <p:spPr>
                <a:xfrm>
                  <a:off x="6606446" y="6280543"/>
                  <a:ext cx="212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70" name="Ink 269">
                  <a:extLst>
                    <a:ext uri="{FF2B5EF4-FFF2-40B4-BE49-F238E27FC236}">
                      <a16:creationId xmlns:a16="http://schemas.microsoft.com/office/drawing/2014/main" id="{5CFB3ED7-78FE-7741-9922-D19C88D28F34}"/>
                    </a:ext>
                  </a:extLst>
                </p14:cNvPr>
                <p14:cNvContentPartPr/>
                <p14:nvPr/>
              </p14:nvContentPartPr>
              <p14:xfrm>
                <a:off x="6683846" y="6333103"/>
                <a:ext cx="87480" cy="125280"/>
              </p14:xfrm>
            </p:contentPart>
          </mc:Choice>
          <mc:Fallback xmlns="">
            <p:pic>
              <p:nvPicPr>
                <p:cNvPr id="270" name="Ink 269">
                  <a:extLst>
                    <a:ext uri="{FF2B5EF4-FFF2-40B4-BE49-F238E27FC236}">
                      <a16:creationId xmlns:a16="http://schemas.microsoft.com/office/drawing/2014/main" id="{5CFB3ED7-78FE-7741-9922-D19C88D28F34}"/>
                    </a:ext>
                  </a:extLst>
                </p:cNvPr>
                <p:cNvPicPr/>
                <p:nvPr/>
              </p:nvPicPr>
              <p:blipFill>
                <a:blip r:embed="rId402"/>
                <a:stretch>
                  <a:fillRect/>
                </a:stretch>
              </p:blipFill>
              <p:spPr>
                <a:xfrm>
                  <a:off x="6676286" y="6325543"/>
                  <a:ext cx="1026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71" name="Ink 270">
                  <a:extLst>
                    <a:ext uri="{FF2B5EF4-FFF2-40B4-BE49-F238E27FC236}">
                      <a16:creationId xmlns:a16="http://schemas.microsoft.com/office/drawing/2014/main" id="{CF6E783B-1A6A-C948-85AB-C319228610C1}"/>
                    </a:ext>
                  </a:extLst>
                </p14:cNvPr>
                <p14:cNvContentPartPr/>
                <p14:nvPr/>
              </p14:nvContentPartPr>
              <p14:xfrm>
                <a:off x="6852686" y="6308263"/>
                <a:ext cx="80280" cy="70920"/>
              </p14:xfrm>
            </p:contentPart>
          </mc:Choice>
          <mc:Fallback xmlns="">
            <p:pic>
              <p:nvPicPr>
                <p:cNvPr id="271" name="Ink 270">
                  <a:extLst>
                    <a:ext uri="{FF2B5EF4-FFF2-40B4-BE49-F238E27FC236}">
                      <a16:creationId xmlns:a16="http://schemas.microsoft.com/office/drawing/2014/main" id="{CF6E783B-1A6A-C948-85AB-C319228610C1}"/>
                    </a:ext>
                  </a:extLst>
                </p:cNvPr>
                <p:cNvPicPr/>
                <p:nvPr/>
              </p:nvPicPr>
              <p:blipFill>
                <a:blip r:embed="rId404"/>
                <a:stretch>
                  <a:fillRect/>
                </a:stretch>
              </p:blipFill>
              <p:spPr>
                <a:xfrm>
                  <a:off x="6845126" y="6301063"/>
                  <a:ext cx="954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72" name="Ink 271">
                  <a:extLst>
                    <a:ext uri="{FF2B5EF4-FFF2-40B4-BE49-F238E27FC236}">
                      <a16:creationId xmlns:a16="http://schemas.microsoft.com/office/drawing/2014/main" id="{48BB258A-C54D-0743-A9B0-E737A8892288}"/>
                    </a:ext>
                  </a:extLst>
                </p14:cNvPr>
                <p14:cNvContentPartPr/>
                <p14:nvPr/>
              </p14:nvContentPartPr>
              <p14:xfrm>
                <a:off x="7003886" y="6296383"/>
                <a:ext cx="84960" cy="96840"/>
              </p14:xfrm>
            </p:contentPart>
          </mc:Choice>
          <mc:Fallback xmlns="">
            <p:pic>
              <p:nvPicPr>
                <p:cNvPr id="272" name="Ink 271">
                  <a:extLst>
                    <a:ext uri="{FF2B5EF4-FFF2-40B4-BE49-F238E27FC236}">
                      <a16:creationId xmlns:a16="http://schemas.microsoft.com/office/drawing/2014/main" id="{48BB258A-C54D-0743-A9B0-E737A8892288}"/>
                    </a:ext>
                  </a:extLst>
                </p:cNvPr>
                <p:cNvPicPr/>
                <p:nvPr/>
              </p:nvPicPr>
              <p:blipFill>
                <a:blip r:embed="rId406"/>
                <a:stretch>
                  <a:fillRect/>
                </a:stretch>
              </p:blipFill>
              <p:spPr>
                <a:xfrm>
                  <a:off x="6996326" y="6288823"/>
                  <a:ext cx="100080" cy="111960"/>
                </a:xfrm>
                <a:prstGeom prst="rect">
                  <a:avLst/>
                </a:prstGeom>
              </p:spPr>
            </p:pic>
          </mc:Fallback>
        </mc:AlternateContent>
      </p:grpSp>
      <p:grpSp>
        <p:nvGrpSpPr>
          <p:cNvPr id="284" name="Group 283">
            <a:extLst>
              <a:ext uri="{FF2B5EF4-FFF2-40B4-BE49-F238E27FC236}">
                <a16:creationId xmlns:a16="http://schemas.microsoft.com/office/drawing/2014/main" id="{2D2855D0-E784-1345-9A07-42CEB2D61C9A}"/>
              </a:ext>
            </a:extLst>
          </p:cNvPr>
          <p:cNvGrpSpPr/>
          <p:nvPr/>
        </p:nvGrpSpPr>
        <p:grpSpPr>
          <a:xfrm>
            <a:off x="7291526" y="6136543"/>
            <a:ext cx="1113840" cy="208080"/>
            <a:chOff x="7291526" y="6136543"/>
            <a:chExt cx="1113840" cy="208080"/>
          </a:xfrm>
        </p:grpSpPr>
        <mc:AlternateContent xmlns:mc="http://schemas.openxmlformats.org/markup-compatibility/2006" xmlns:p14="http://schemas.microsoft.com/office/powerpoint/2010/main">
          <mc:Choice Requires="p14">
            <p:contentPart p14:bwMode="auto" r:id="rId407">
              <p14:nvContentPartPr>
                <p14:cNvPr id="276" name="Ink 275">
                  <a:extLst>
                    <a:ext uri="{FF2B5EF4-FFF2-40B4-BE49-F238E27FC236}">
                      <a16:creationId xmlns:a16="http://schemas.microsoft.com/office/drawing/2014/main" id="{A7833AE0-CCA4-7A48-B7E9-8D486843DB15}"/>
                    </a:ext>
                  </a:extLst>
                </p14:cNvPr>
                <p14:cNvContentPartPr/>
                <p14:nvPr/>
              </p14:nvContentPartPr>
              <p14:xfrm>
                <a:off x="7291526" y="6293863"/>
                <a:ext cx="122040" cy="50760"/>
              </p14:xfrm>
            </p:contentPart>
          </mc:Choice>
          <mc:Fallback xmlns="">
            <p:pic>
              <p:nvPicPr>
                <p:cNvPr id="276" name="Ink 275">
                  <a:extLst>
                    <a:ext uri="{FF2B5EF4-FFF2-40B4-BE49-F238E27FC236}">
                      <a16:creationId xmlns:a16="http://schemas.microsoft.com/office/drawing/2014/main" id="{A7833AE0-CCA4-7A48-B7E9-8D486843DB15}"/>
                    </a:ext>
                  </a:extLst>
                </p:cNvPr>
                <p:cNvPicPr/>
                <p:nvPr/>
              </p:nvPicPr>
              <p:blipFill>
                <a:blip r:embed="rId408"/>
                <a:stretch>
                  <a:fillRect/>
                </a:stretch>
              </p:blipFill>
              <p:spPr>
                <a:xfrm>
                  <a:off x="7283966" y="6286303"/>
                  <a:ext cx="136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77" name="Ink 276">
                  <a:extLst>
                    <a:ext uri="{FF2B5EF4-FFF2-40B4-BE49-F238E27FC236}">
                      <a16:creationId xmlns:a16="http://schemas.microsoft.com/office/drawing/2014/main" id="{2D5939A7-CE83-3446-BF55-78CC17B60D42}"/>
                    </a:ext>
                  </a:extLst>
                </p14:cNvPr>
                <p14:cNvContentPartPr/>
                <p14:nvPr/>
              </p14:nvContentPartPr>
              <p14:xfrm>
                <a:off x="7493126" y="6280903"/>
                <a:ext cx="132120" cy="63720"/>
              </p14:xfrm>
            </p:contentPart>
          </mc:Choice>
          <mc:Fallback xmlns="">
            <p:pic>
              <p:nvPicPr>
                <p:cNvPr id="277" name="Ink 276">
                  <a:extLst>
                    <a:ext uri="{FF2B5EF4-FFF2-40B4-BE49-F238E27FC236}">
                      <a16:creationId xmlns:a16="http://schemas.microsoft.com/office/drawing/2014/main" id="{2D5939A7-CE83-3446-BF55-78CC17B60D42}"/>
                    </a:ext>
                  </a:extLst>
                </p:cNvPr>
                <p:cNvPicPr/>
                <p:nvPr/>
              </p:nvPicPr>
              <p:blipFill>
                <a:blip r:embed="rId410"/>
                <a:stretch>
                  <a:fillRect/>
                </a:stretch>
              </p:blipFill>
              <p:spPr>
                <a:xfrm>
                  <a:off x="7485566" y="6273343"/>
                  <a:ext cx="1472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78" name="Ink 277">
                  <a:extLst>
                    <a:ext uri="{FF2B5EF4-FFF2-40B4-BE49-F238E27FC236}">
                      <a16:creationId xmlns:a16="http://schemas.microsoft.com/office/drawing/2014/main" id="{8002991E-A3EA-E44E-AE1D-1B77851E0F01}"/>
                    </a:ext>
                  </a:extLst>
                </p14:cNvPr>
                <p14:cNvContentPartPr/>
                <p14:nvPr/>
              </p14:nvContentPartPr>
              <p14:xfrm>
                <a:off x="7641446" y="6157423"/>
                <a:ext cx="20520" cy="165240"/>
              </p14:xfrm>
            </p:contentPart>
          </mc:Choice>
          <mc:Fallback xmlns="">
            <p:pic>
              <p:nvPicPr>
                <p:cNvPr id="278" name="Ink 277">
                  <a:extLst>
                    <a:ext uri="{FF2B5EF4-FFF2-40B4-BE49-F238E27FC236}">
                      <a16:creationId xmlns:a16="http://schemas.microsoft.com/office/drawing/2014/main" id="{8002991E-A3EA-E44E-AE1D-1B77851E0F01}"/>
                    </a:ext>
                  </a:extLst>
                </p:cNvPr>
                <p:cNvPicPr/>
                <p:nvPr/>
              </p:nvPicPr>
              <p:blipFill>
                <a:blip r:embed="rId412"/>
                <a:stretch>
                  <a:fillRect/>
                </a:stretch>
              </p:blipFill>
              <p:spPr>
                <a:xfrm>
                  <a:off x="7633886" y="6149863"/>
                  <a:ext cx="35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79" name="Ink 278">
                  <a:extLst>
                    <a:ext uri="{FF2B5EF4-FFF2-40B4-BE49-F238E27FC236}">
                      <a16:creationId xmlns:a16="http://schemas.microsoft.com/office/drawing/2014/main" id="{C26A0408-DC5A-394C-808E-04CE9B08D9A2}"/>
                    </a:ext>
                  </a:extLst>
                </p14:cNvPr>
                <p14:cNvContentPartPr/>
                <p14:nvPr/>
              </p14:nvContentPartPr>
              <p14:xfrm>
                <a:off x="7731086" y="6136543"/>
                <a:ext cx="145440" cy="172080"/>
              </p14:xfrm>
            </p:contentPart>
          </mc:Choice>
          <mc:Fallback xmlns="">
            <p:pic>
              <p:nvPicPr>
                <p:cNvPr id="279" name="Ink 278">
                  <a:extLst>
                    <a:ext uri="{FF2B5EF4-FFF2-40B4-BE49-F238E27FC236}">
                      <a16:creationId xmlns:a16="http://schemas.microsoft.com/office/drawing/2014/main" id="{C26A0408-DC5A-394C-808E-04CE9B08D9A2}"/>
                    </a:ext>
                  </a:extLst>
                </p:cNvPr>
                <p:cNvPicPr/>
                <p:nvPr/>
              </p:nvPicPr>
              <p:blipFill>
                <a:blip r:embed="rId414"/>
                <a:stretch>
                  <a:fillRect/>
                </a:stretch>
              </p:blipFill>
              <p:spPr>
                <a:xfrm>
                  <a:off x="7723526" y="6128983"/>
                  <a:ext cx="160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80" name="Ink 279">
                  <a:extLst>
                    <a:ext uri="{FF2B5EF4-FFF2-40B4-BE49-F238E27FC236}">
                      <a16:creationId xmlns:a16="http://schemas.microsoft.com/office/drawing/2014/main" id="{4A7DAF0E-12AF-6A47-BDA9-45155BE1172E}"/>
                    </a:ext>
                  </a:extLst>
                </p14:cNvPr>
                <p14:cNvContentPartPr/>
                <p14:nvPr/>
              </p14:nvContentPartPr>
              <p14:xfrm>
                <a:off x="7957166" y="6235183"/>
                <a:ext cx="84600" cy="74880"/>
              </p14:xfrm>
            </p:contentPart>
          </mc:Choice>
          <mc:Fallback xmlns="">
            <p:pic>
              <p:nvPicPr>
                <p:cNvPr id="280" name="Ink 279">
                  <a:extLst>
                    <a:ext uri="{FF2B5EF4-FFF2-40B4-BE49-F238E27FC236}">
                      <a16:creationId xmlns:a16="http://schemas.microsoft.com/office/drawing/2014/main" id="{4A7DAF0E-12AF-6A47-BDA9-45155BE1172E}"/>
                    </a:ext>
                  </a:extLst>
                </p:cNvPr>
                <p:cNvPicPr/>
                <p:nvPr/>
              </p:nvPicPr>
              <p:blipFill>
                <a:blip r:embed="rId416"/>
                <a:stretch>
                  <a:fillRect/>
                </a:stretch>
              </p:blipFill>
              <p:spPr>
                <a:xfrm>
                  <a:off x="7949606" y="6227623"/>
                  <a:ext cx="997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81" name="Ink 280">
                  <a:extLst>
                    <a:ext uri="{FF2B5EF4-FFF2-40B4-BE49-F238E27FC236}">
                      <a16:creationId xmlns:a16="http://schemas.microsoft.com/office/drawing/2014/main" id="{2ACACA7E-AF7A-A540-B29A-2F49F79FFD7F}"/>
                    </a:ext>
                  </a:extLst>
                </p14:cNvPr>
                <p14:cNvContentPartPr/>
                <p14:nvPr/>
              </p14:nvContentPartPr>
              <p14:xfrm>
                <a:off x="8074886" y="6204583"/>
                <a:ext cx="56160" cy="98640"/>
              </p14:xfrm>
            </p:contentPart>
          </mc:Choice>
          <mc:Fallback xmlns="">
            <p:pic>
              <p:nvPicPr>
                <p:cNvPr id="281" name="Ink 280">
                  <a:extLst>
                    <a:ext uri="{FF2B5EF4-FFF2-40B4-BE49-F238E27FC236}">
                      <a16:creationId xmlns:a16="http://schemas.microsoft.com/office/drawing/2014/main" id="{2ACACA7E-AF7A-A540-B29A-2F49F79FFD7F}"/>
                    </a:ext>
                  </a:extLst>
                </p:cNvPr>
                <p:cNvPicPr/>
                <p:nvPr/>
              </p:nvPicPr>
              <p:blipFill>
                <a:blip r:embed="rId418"/>
                <a:stretch>
                  <a:fillRect/>
                </a:stretch>
              </p:blipFill>
              <p:spPr>
                <a:xfrm>
                  <a:off x="8067326" y="6197023"/>
                  <a:ext cx="71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82" name="Ink 281">
                  <a:extLst>
                    <a:ext uri="{FF2B5EF4-FFF2-40B4-BE49-F238E27FC236}">
                      <a16:creationId xmlns:a16="http://schemas.microsoft.com/office/drawing/2014/main" id="{38F5A760-0C89-3849-BB53-B4492EFF6537}"/>
                    </a:ext>
                  </a:extLst>
                </p14:cNvPr>
                <p14:cNvContentPartPr/>
                <p14:nvPr/>
              </p14:nvContentPartPr>
              <p14:xfrm>
                <a:off x="8191886" y="6188023"/>
                <a:ext cx="73800" cy="88920"/>
              </p14:xfrm>
            </p:contentPart>
          </mc:Choice>
          <mc:Fallback xmlns="">
            <p:pic>
              <p:nvPicPr>
                <p:cNvPr id="282" name="Ink 281">
                  <a:extLst>
                    <a:ext uri="{FF2B5EF4-FFF2-40B4-BE49-F238E27FC236}">
                      <a16:creationId xmlns:a16="http://schemas.microsoft.com/office/drawing/2014/main" id="{38F5A760-0C89-3849-BB53-B4492EFF6537}"/>
                    </a:ext>
                  </a:extLst>
                </p:cNvPr>
                <p:cNvPicPr/>
                <p:nvPr/>
              </p:nvPicPr>
              <p:blipFill>
                <a:blip r:embed="rId420"/>
                <a:stretch>
                  <a:fillRect/>
                </a:stretch>
              </p:blipFill>
              <p:spPr>
                <a:xfrm>
                  <a:off x="8184326" y="6180463"/>
                  <a:ext cx="88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83" name="Ink 282">
                  <a:extLst>
                    <a:ext uri="{FF2B5EF4-FFF2-40B4-BE49-F238E27FC236}">
                      <a16:creationId xmlns:a16="http://schemas.microsoft.com/office/drawing/2014/main" id="{EF98DA5B-AF29-3D46-8ED3-9AB291C26D93}"/>
                    </a:ext>
                  </a:extLst>
                </p14:cNvPr>
                <p14:cNvContentPartPr/>
                <p14:nvPr/>
              </p14:nvContentPartPr>
              <p14:xfrm>
                <a:off x="8325086" y="6168943"/>
                <a:ext cx="80280" cy="92520"/>
              </p14:xfrm>
            </p:contentPart>
          </mc:Choice>
          <mc:Fallback xmlns="">
            <p:pic>
              <p:nvPicPr>
                <p:cNvPr id="283" name="Ink 282">
                  <a:extLst>
                    <a:ext uri="{FF2B5EF4-FFF2-40B4-BE49-F238E27FC236}">
                      <a16:creationId xmlns:a16="http://schemas.microsoft.com/office/drawing/2014/main" id="{EF98DA5B-AF29-3D46-8ED3-9AB291C26D93}"/>
                    </a:ext>
                  </a:extLst>
                </p:cNvPr>
                <p:cNvPicPr/>
                <p:nvPr/>
              </p:nvPicPr>
              <p:blipFill>
                <a:blip r:embed="rId422"/>
                <a:stretch>
                  <a:fillRect/>
                </a:stretch>
              </p:blipFill>
              <p:spPr>
                <a:xfrm>
                  <a:off x="8317526" y="6161383"/>
                  <a:ext cx="95400" cy="107640"/>
                </a:xfrm>
                <a:prstGeom prst="rect">
                  <a:avLst/>
                </a:prstGeom>
              </p:spPr>
            </p:pic>
          </mc:Fallback>
        </mc:AlternateContent>
      </p:grpSp>
      <p:grpSp>
        <p:nvGrpSpPr>
          <p:cNvPr id="305" name="Group 304">
            <a:extLst>
              <a:ext uri="{FF2B5EF4-FFF2-40B4-BE49-F238E27FC236}">
                <a16:creationId xmlns:a16="http://schemas.microsoft.com/office/drawing/2014/main" id="{58F3BA84-05A3-574C-BBB8-97410B62AC23}"/>
              </a:ext>
            </a:extLst>
          </p:cNvPr>
          <p:cNvGrpSpPr/>
          <p:nvPr/>
        </p:nvGrpSpPr>
        <p:grpSpPr>
          <a:xfrm>
            <a:off x="5480366" y="580303"/>
            <a:ext cx="500400" cy="171720"/>
            <a:chOff x="5480366" y="580303"/>
            <a:chExt cx="500400" cy="171720"/>
          </a:xfrm>
        </p:grpSpPr>
        <mc:AlternateContent xmlns:mc="http://schemas.openxmlformats.org/markup-compatibility/2006" xmlns:p14="http://schemas.microsoft.com/office/powerpoint/2010/main">
          <mc:Choice Requires="p14">
            <p:contentPart p14:bwMode="auto" r:id="rId423">
              <p14:nvContentPartPr>
                <p14:cNvPr id="289" name="Ink 288">
                  <a:extLst>
                    <a:ext uri="{FF2B5EF4-FFF2-40B4-BE49-F238E27FC236}">
                      <a16:creationId xmlns:a16="http://schemas.microsoft.com/office/drawing/2014/main" id="{F9D1053F-3262-DD43-837F-DA87F8FDC30E}"/>
                    </a:ext>
                  </a:extLst>
                </p14:cNvPr>
                <p14:cNvContentPartPr/>
                <p14:nvPr/>
              </p14:nvContentPartPr>
              <p14:xfrm>
                <a:off x="5480366" y="580303"/>
                <a:ext cx="182520" cy="171720"/>
              </p14:xfrm>
            </p:contentPart>
          </mc:Choice>
          <mc:Fallback xmlns="">
            <p:pic>
              <p:nvPicPr>
                <p:cNvPr id="289" name="Ink 288">
                  <a:extLst>
                    <a:ext uri="{FF2B5EF4-FFF2-40B4-BE49-F238E27FC236}">
                      <a16:creationId xmlns:a16="http://schemas.microsoft.com/office/drawing/2014/main" id="{F9D1053F-3262-DD43-837F-DA87F8FDC30E}"/>
                    </a:ext>
                  </a:extLst>
                </p:cNvPr>
                <p:cNvPicPr/>
                <p:nvPr/>
              </p:nvPicPr>
              <p:blipFill>
                <a:blip r:embed="rId424"/>
                <a:stretch>
                  <a:fillRect/>
                </a:stretch>
              </p:blipFill>
              <p:spPr>
                <a:xfrm>
                  <a:off x="5472806" y="572743"/>
                  <a:ext cx="197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90" name="Ink 289">
                  <a:extLst>
                    <a:ext uri="{FF2B5EF4-FFF2-40B4-BE49-F238E27FC236}">
                      <a16:creationId xmlns:a16="http://schemas.microsoft.com/office/drawing/2014/main" id="{776EAD1B-5117-8E40-9130-868367C92129}"/>
                    </a:ext>
                  </a:extLst>
                </p14:cNvPr>
                <p14:cNvContentPartPr/>
                <p14:nvPr/>
              </p14:nvContentPartPr>
              <p14:xfrm>
                <a:off x="5714006" y="625303"/>
                <a:ext cx="106200" cy="101880"/>
              </p14:xfrm>
            </p:contentPart>
          </mc:Choice>
          <mc:Fallback xmlns="">
            <p:pic>
              <p:nvPicPr>
                <p:cNvPr id="290" name="Ink 289">
                  <a:extLst>
                    <a:ext uri="{FF2B5EF4-FFF2-40B4-BE49-F238E27FC236}">
                      <a16:creationId xmlns:a16="http://schemas.microsoft.com/office/drawing/2014/main" id="{776EAD1B-5117-8E40-9130-868367C92129}"/>
                    </a:ext>
                  </a:extLst>
                </p:cNvPr>
                <p:cNvPicPr/>
                <p:nvPr/>
              </p:nvPicPr>
              <p:blipFill>
                <a:blip r:embed="rId426"/>
                <a:stretch>
                  <a:fillRect/>
                </a:stretch>
              </p:blipFill>
              <p:spPr>
                <a:xfrm>
                  <a:off x="5706446" y="617743"/>
                  <a:ext cx="1213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91" name="Ink 290">
                  <a:extLst>
                    <a:ext uri="{FF2B5EF4-FFF2-40B4-BE49-F238E27FC236}">
                      <a16:creationId xmlns:a16="http://schemas.microsoft.com/office/drawing/2014/main" id="{2AD5777F-727F-104D-A786-027162A8F8C5}"/>
                    </a:ext>
                  </a:extLst>
                </p14:cNvPr>
                <p14:cNvContentPartPr/>
                <p14:nvPr/>
              </p14:nvContentPartPr>
              <p14:xfrm>
                <a:off x="5883926" y="626023"/>
                <a:ext cx="96840" cy="102600"/>
              </p14:xfrm>
            </p:contentPart>
          </mc:Choice>
          <mc:Fallback xmlns="">
            <p:pic>
              <p:nvPicPr>
                <p:cNvPr id="291" name="Ink 290">
                  <a:extLst>
                    <a:ext uri="{FF2B5EF4-FFF2-40B4-BE49-F238E27FC236}">
                      <a16:creationId xmlns:a16="http://schemas.microsoft.com/office/drawing/2014/main" id="{2AD5777F-727F-104D-A786-027162A8F8C5}"/>
                    </a:ext>
                  </a:extLst>
                </p:cNvPr>
                <p:cNvPicPr/>
                <p:nvPr/>
              </p:nvPicPr>
              <p:blipFill>
                <a:blip r:embed="rId428"/>
                <a:stretch>
                  <a:fillRect/>
                </a:stretch>
              </p:blipFill>
              <p:spPr>
                <a:xfrm>
                  <a:off x="5876366" y="618463"/>
                  <a:ext cx="111960" cy="117720"/>
                </a:xfrm>
                <a:prstGeom prst="rect">
                  <a:avLst/>
                </a:prstGeom>
              </p:spPr>
            </p:pic>
          </mc:Fallback>
        </mc:AlternateContent>
      </p:grpSp>
      <p:grpSp>
        <p:nvGrpSpPr>
          <p:cNvPr id="304" name="Group 303">
            <a:extLst>
              <a:ext uri="{FF2B5EF4-FFF2-40B4-BE49-F238E27FC236}">
                <a16:creationId xmlns:a16="http://schemas.microsoft.com/office/drawing/2014/main" id="{F0BEE153-EE2C-8A48-8D52-E91C4CD3B9E9}"/>
              </a:ext>
            </a:extLst>
          </p:cNvPr>
          <p:cNvGrpSpPr/>
          <p:nvPr/>
        </p:nvGrpSpPr>
        <p:grpSpPr>
          <a:xfrm>
            <a:off x="6220886" y="473023"/>
            <a:ext cx="649800" cy="215280"/>
            <a:chOff x="6220886" y="473023"/>
            <a:chExt cx="649800" cy="215280"/>
          </a:xfrm>
        </p:grpSpPr>
        <mc:AlternateContent xmlns:mc="http://schemas.openxmlformats.org/markup-compatibility/2006" xmlns:p14="http://schemas.microsoft.com/office/powerpoint/2010/main">
          <mc:Choice Requires="p14">
            <p:contentPart p14:bwMode="auto" r:id="rId429">
              <p14:nvContentPartPr>
                <p14:cNvPr id="292" name="Ink 291">
                  <a:extLst>
                    <a:ext uri="{FF2B5EF4-FFF2-40B4-BE49-F238E27FC236}">
                      <a16:creationId xmlns:a16="http://schemas.microsoft.com/office/drawing/2014/main" id="{81963066-AA31-1041-9E66-76C2A29B44BB}"/>
                    </a:ext>
                  </a:extLst>
                </p14:cNvPr>
                <p14:cNvContentPartPr/>
                <p14:nvPr/>
              </p14:nvContentPartPr>
              <p14:xfrm>
                <a:off x="6220886" y="615223"/>
                <a:ext cx="86400" cy="73080"/>
              </p14:xfrm>
            </p:contentPart>
          </mc:Choice>
          <mc:Fallback xmlns="">
            <p:pic>
              <p:nvPicPr>
                <p:cNvPr id="292" name="Ink 291">
                  <a:extLst>
                    <a:ext uri="{FF2B5EF4-FFF2-40B4-BE49-F238E27FC236}">
                      <a16:creationId xmlns:a16="http://schemas.microsoft.com/office/drawing/2014/main" id="{81963066-AA31-1041-9E66-76C2A29B44BB}"/>
                    </a:ext>
                  </a:extLst>
                </p:cNvPr>
                <p:cNvPicPr/>
                <p:nvPr/>
              </p:nvPicPr>
              <p:blipFill>
                <a:blip r:embed="rId430"/>
                <a:stretch>
                  <a:fillRect/>
                </a:stretch>
              </p:blipFill>
              <p:spPr>
                <a:xfrm>
                  <a:off x="6213326" y="607663"/>
                  <a:ext cx="101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93" name="Ink 292">
                  <a:extLst>
                    <a:ext uri="{FF2B5EF4-FFF2-40B4-BE49-F238E27FC236}">
                      <a16:creationId xmlns:a16="http://schemas.microsoft.com/office/drawing/2014/main" id="{0CE37AF3-D89B-9B4C-B653-081F3370AFE9}"/>
                    </a:ext>
                  </a:extLst>
                </p14:cNvPr>
                <p14:cNvContentPartPr/>
                <p14:nvPr/>
              </p14:nvContentPartPr>
              <p14:xfrm>
                <a:off x="6342566" y="588943"/>
                <a:ext cx="109800" cy="95400"/>
              </p14:xfrm>
            </p:contentPart>
          </mc:Choice>
          <mc:Fallback xmlns="">
            <p:pic>
              <p:nvPicPr>
                <p:cNvPr id="293" name="Ink 292">
                  <a:extLst>
                    <a:ext uri="{FF2B5EF4-FFF2-40B4-BE49-F238E27FC236}">
                      <a16:creationId xmlns:a16="http://schemas.microsoft.com/office/drawing/2014/main" id="{0CE37AF3-D89B-9B4C-B653-081F3370AFE9}"/>
                    </a:ext>
                  </a:extLst>
                </p:cNvPr>
                <p:cNvPicPr/>
                <p:nvPr/>
              </p:nvPicPr>
              <p:blipFill>
                <a:blip r:embed="rId432"/>
                <a:stretch>
                  <a:fillRect/>
                </a:stretch>
              </p:blipFill>
              <p:spPr>
                <a:xfrm>
                  <a:off x="6335006" y="581383"/>
                  <a:ext cx="124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94" name="Ink 293">
                  <a:extLst>
                    <a:ext uri="{FF2B5EF4-FFF2-40B4-BE49-F238E27FC236}">
                      <a16:creationId xmlns:a16="http://schemas.microsoft.com/office/drawing/2014/main" id="{B002041F-A892-CC44-8D13-B1C28BDC1C57}"/>
                    </a:ext>
                  </a:extLst>
                </p14:cNvPr>
                <p14:cNvContentPartPr/>
                <p14:nvPr/>
              </p14:nvContentPartPr>
              <p14:xfrm>
                <a:off x="6540566" y="582463"/>
                <a:ext cx="108000" cy="61920"/>
              </p14:xfrm>
            </p:contentPart>
          </mc:Choice>
          <mc:Fallback xmlns="">
            <p:pic>
              <p:nvPicPr>
                <p:cNvPr id="294" name="Ink 293">
                  <a:extLst>
                    <a:ext uri="{FF2B5EF4-FFF2-40B4-BE49-F238E27FC236}">
                      <a16:creationId xmlns:a16="http://schemas.microsoft.com/office/drawing/2014/main" id="{B002041F-A892-CC44-8D13-B1C28BDC1C57}"/>
                    </a:ext>
                  </a:extLst>
                </p:cNvPr>
                <p:cNvPicPr/>
                <p:nvPr/>
              </p:nvPicPr>
              <p:blipFill>
                <a:blip r:embed="rId434"/>
                <a:stretch>
                  <a:fillRect/>
                </a:stretch>
              </p:blipFill>
              <p:spPr>
                <a:xfrm>
                  <a:off x="6533006" y="574903"/>
                  <a:ext cx="1231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95" name="Ink 294">
                  <a:extLst>
                    <a:ext uri="{FF2B5EF4-FFF2-40B4-BE49-F238E27FC236}">
                      <a16:creationId xmlns:a16="http://schemas.microsoft.com/office/drawing/2014/main" id="{4A6593E6-CEC4-A744-8821-C99643A4FBD2}"/>
                    </a:ext>
                  </a:extLst>
                </p14:cNvPr>
                <p14:cNvContentPartPr/>
                <p14:nvPr/>
              </p14:nvContentPartPr>
              <p14:xfrm>
                <a:off x="6755486" y="585343"/>
                <a:ext cx="111240" cy="69120"/>
              </p14:xfrm>
            </p:contentPart>
          </mc:Choice>
          <mc:Fallback xmlns="">
            <p:pic>
              <p:nvPicPr>
                <p:cNvPr id="295" name="Ink 294">
                  <a:extLst>
                    <a:ext uri="{FF2B5EF4-FFF2-40B4-BE49-F238E27FC236}">
                      <a16:creationId xmlns:a16="http://schemas.microsoft.com/office/drawing/2014/main" id="{4A6593E6-CEC4-A744-8821-C99643A4FBD2}"/>
                    </a:ext>
                  </a:extLst>
                </p:cNvPr>
                <p:cNvPicPr/>
                <p:nvPr/>
              </p:nvPicPr>
              <p:blipFill>
                <a:blip r:embed="rId436"/>
                <a:stretch>
                  <a:fillRect/>
                </a:stretch>
              </p:blipFill>
              <p:spPr>
                <a:xfrm>
                  <a:off x="6747926" y="577783"/>
                  <a:ext cx="1263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96" name="Ink 295">
                  <a:extLst>
                    <a:ext uri="{FF2B5EF4-FFF2-40B4-BE49-F238E27FC236}">
                      <a16:creationId xmlns:a16="http://schemas.microsoft.com/office/drawing/2014/main" id="{368B7268-1B44-A144-B7BA-F1B41CEA9BEC}"/>
                    </a:ext>
                  </a:extLst>
                </p14:cNvPr>
                <p14:cNvContentPartPr/>
                <p14:nvPr/>
              </p14:nvContentPartPr>
              <p14:xfrm>
                <a:off x="6844766" y="473023"/>
                <a:ext cx="25920" cy="171000"/>
              </p14:xfrm>
            </p:contentPart>
          </mc:Choice>
          <mc:Fallback xmlns="">
            <p:pic>
              <p:nvPicPr>
                <p:cNvPr id="296" name="Ink 295">
                  <a:extLst>
                    <a:ext uri="{FF2B5EF4-FFF2-40B4-BE49-F238E27FC236}">
                      <a16:creationId xmlns:a16="http://schemas.microsoft.com/office/drawing/2014/main" id="{368B7268-1B44-A144-B7BA-F1B41CEA9BEC}"/>
                    </a:ext>
                  </a:extLst>
                </p:cNvPr>
                <p:cNvPicPr/>
                <p:nvPr/>
              </p:nvPicPr>
              <p:blipFill>
                <a:blip r:embed="rId438"/>
                <a:stretch>
                  <a:fillRect/>
                </a:stretch>
              </p:blipFill>
              <p:spPr>
                <a:xfrm>
                  <a:off x="6837206" y="465463"/>
                  <a:ext cx="40680" cy="186120"/>
                </a:xfrm>
                <a:prstGeom prst="rect">
                  <a:avLst/>
                </a:prstGeom>
              </p:spPr>
            </p:pic>
          </mc:Fallback>
        </mc:AlternateContent>
      </p:grpSp>
      <p:grpSp>
        <p:nvGrpSpPr>
          <p:cNvPr id="308" name="Group 307">
            <a:extLst>
              <a:ext uri="{FF2B5EF4-FFF2-40B4-BE49-F238E27FC236}">
                <a16:creationId xmlns:a16="http://schemas.microsoft.com/office/drawing/2014/main" id="{6A9DC704-77FF-7943-A6C7-FD02980A56AF}"/>
              </a:ext>
            </a:extLst>
          </p:cNvPr>
          <p:cNvGrpSpPr/>
          <p:nvPr/>
        </p:nvGrpSpPr>
        <p:grpSpPr>
          <a:xfrm>
            <a:off x="7103966" y="440983"/>
            <a:ext cx="852840" cy="228240"/>
            <a:chOff x="7103966" y="440983"/>
            <a:chExt cx="852840" cy="228240"/>
          </a:xfrm>
        </p:grpSpPr>
        <mc:AlternateContent xmlns:mc="http://schemas.openxmlformats.org/markup-compatibility/2006" xmlns:p14="http://schemas.microsoft.com/office/powerpoint/2010/main">
          <mc:Choice Requires="p14">
            <p:contentPart p14:bwMode="auto" r:id="rId439">
              <p14:nvContentPartPr>
                <p14:cNvPr id="297" name="Ink 296">
                  <a:extLst>
                    <a:ext uri="{FF2B5EF4-FFF2-40B4-BE49-F238E27FC236}">
                      <a16:creationId xmlns:a16="http://schemas.microsoft.com/office/drawing/2014/main" id="{5D4007C8-D4A0-574A-97BD-22F66187E587}"/>
                    </a:ext>
                  </a:extLst>
                </p14:cNvPr>
                <p14:cNvContentPartPr/>
                <p14:nvPr/>
              </p14:nvContentPartPr>
              <p14:xfrm>
                <a:off x="7103966" y="547543"/>
                <a:ext cx="128880" cy="72000"/>
              </p14:xfrm>
            </p:contentPart>
          </mc:Choice>
          <mc:Fallback xmlns="">
            <p:pic>
              <p:nvPicPr>
                <p:cNvPr id="297" name="Ink 296">
                  <a:extLst>
                    <a:ext uri="{FF2B5EF4-FFF2-40B4-BE49-F238E27FC236}">
                      <a16:creationId xmlns:a16="http://schemas.microsoft.com/office/drawing/2014/main" id="{5D4007C8-D4A0-574A-97BD-22F66187E587}"/>
                    </a:ext>
                  </a:extLst>
                </p:cNvPr>
                <p:cNvPicPr/>
                <p:nvPr/>
              </p:nvPicPr>
              <p:blipFill>
                <a:blip r:embed="rId440"/>
                <a:stretch>
                  <a:fillRect/>
                </a:stretch>
              </p:blipFill>
              <p:spPr>
                <a:xfrm>
                  <a:off x="7096406" y="540343"/>
                  <a:ext cx="1440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98" name="Ink 297">
                  <a:extLst>
                    <a:ext uri="{FF2B5EF4-FFF2-40B4-BE49-F238E27FC236}">
                      <a16:creationId xmlns:a16="http://schemas.microsoft.com/office/drawing/2014/main" id="{DEBA6F28-08BB-164A-ADD7-AF1E4CC9423E}"/>
                    </a:ext>
                  </a:extLst>
                </p14:cNvPr>
                <p14:cNvContentPartPr/>
                <p14:nvPr/>
              </p14:nvContentPartPr>
              <p14:xfrm>
                <a:off x="7247606" y="540343"/>
                <a:ext cx="95400" cy="46800"/>
              </p14:xfrm>
            </p:contentPart>
          </mc:Choice>
          <mc:Fallback xmlns="">
            <p:pic>
              <p:nvPicPr>
                <p:cNvPr id="298" name="Ink 297">
                  <a:extLst>
                    <a:ext uri="{FF2B5EF4-FFF2-40B4-BE49-F238E27FC236}">
                      <a16:creationId xmlns:a16="http://schemas.microsoft.com/office/drawing/2014/main" id="{DEBA6F28-08BB-164A-ADD7-AF1E4CC9423E}"/>
                    </a:ext>
                  </a:extLst>
                </p:cNvPr>
                <p:cNvPicPr/>
                <p:nvPr/>
              </p:nvPicPr>
              <p:blipFill>
                <a:blip r:embed="rId442"/>
                <a:stretch>
                  <a:fillRect/>
                </a:stretch>
              </p:blipFill>
              <p:spPr>
                <a:xfrm>
                  <a:off x="7240046" y="532783"/>
                  <a:ext cx="1105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99" name="Ink 298">
                  <a:extLst>
                    <a:ext uri="{FF2B5EF4-FFF2-40B4-BE49-F238E27FC236}">
                      <a16:creationId xmlns:a16="http://schemas.microsoft.com/office/drawing/2014/main" id="{9E1FDBF0-79EB-094B-84C5-5ED264DFCB55}"/>
                    </a:ext>
                  </a:extLst>
                </p14:cNvPr>
                <p14:cNvContentPartPr/>
                <p14:nvPr/>
              </p14:nvContentPartPr>
              <p14:xfrm>
                <a:off x="7316006" y="508663"/>
                <a:ext cx="61920" cy="160560"/>
              </p14:xfrm>
            </p:contentPart>
          </mc:Choice>
          <mc:Fallback xmlns="">
            <p:pic>
              <p:nvPicPr>
                <p:cNvPr id="299" name="Ink 298">
                  <a:extLst>
                    <a:ext uri="{FF2B5EF4-FFF2-40B4-BE49-F238E27FC236}">
                      <a16:creationId xmlns:a16="http://schemas.microsoft.com/office/drawing/2014/main" id="{9E1FDBF0-79EB-094B-84C5-5ED264DFCB55}"/>
                    </a:ext>
                  </a:extLst>
                </p:cNvPr>
                <p:cNvPicPr/>
                <p:nvPr/>
              </p:nvPicPr>
              <p:blipFill>
                <a:blip r:embed="rId444"/>
                <a:stretch>
                  <a:fillRect/>
                </a:stretch>
              </p:blipFill>
              <p:spPr>
                <a:xfrm>
                  <a:off x="7308446" y="501103"/>
                  <a:ext cx="77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00" name="Ink 299">
                  <a:extLst>
                    <a:ext uri="{FF2B5EF4-FFF2-40B4-BE49-F238E27FC236}">
                      <a16:creationId xmlns:a16="http://schemas.microsoft.com/office/drawing/2014/main" id="{09A9E3AC-0C4F-2C47-807E-34F330270291}"/>
                    </a:ext>
                  </a:extLst>
                </p14:cNvPr>
                <p14:cNvContentPartPr/>
                <p14:nvPr/>
              </p14:nvContentPartPr>
              <p14:xfrm>
                <a:off x="7469366" y="512263"/>
                <a:ext cx="100800" cy="88920"/>
              </p14:xfrm>
            </p:contentPart>
          </mc:Choice>
          <mc:Fallback xmlns="">
            <p:pic>
              <p:nvPicPr>
                <p:cNvPr id="300" name="Ink 299">
                  <a:extLst>
                    <a:ext uri="{FF2B5EF4-FFF2-40B4-BE49-F238E27FC236}">
                      <a16:creationId xmlns:a16="http://schemas.microsoft.com/office/drawing/2014/main" id="{09A9E3AC-0C4F-2C47-807E-34F330270291}"/>
                    </a:ext>
                  </a:extLst>
                </p:cNvPr>
                <p:cNvPicPr/>
                <p:nvPr/>
              </p:nvPicPr>
              <p:blipFill>
                <a:blip r:embed="rId446"/>
                <a:stretch>
                  <a:fillRect/>
                </a:stretch>
              </p:blipFill>
              <p:spPr>
                <a:xfrm>
                  <a:off x="7461806" y="504703"/>
                  <a:ext cx="115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01" name="Ink 300">
                  <a:extLst>
                    <a:ext uri="{FF2B5EF4-FFF2-40B4-BE49-F238E27FC236}">
                      <a16:creationId xmlns:a16="http://schemas.microsoft.com/office/drawing/2014/main" id="{978A23A9-5F2C-754D-80C3-A608A0CDB622}"/>
                    </a:ext>
                  </a:extLst>
                </p14:cNvPr>
                <p14:cNvContentPartPr/>
                <p14:nvPr/>
              </p14:nvContentPartPr>
              <p14:xfrm>
                <a:off x="7622006" y="440983"/>
                <a:ext cx="30240" cy="144000"/>
              </p14:xfrm>
            </p:contentPart>
          </mc:Choice>
          <mc:Fallback xmlns="">
            <p:pic>
              <p:nvPicPr>
                <p:cNvPr id="301" name="Ink 300">
                  <a:extLst>
                    <a:ext uri="{FF2B5EF4-FFF2-40B4-BE49-F238E27FC236}">
                      <a16:creationId xmlns:a16="http://schemas.microsoft.com/office/drawing/2014/main" id="{978A23A9-5F2C-754D-80C3-A608A0CDB622}"/>
                    </a:ext>
                  </a:extLst>
                </p:cNvPr>
                <p:cNvPicPr/>
                <p:nvPr/>
              </p:nvPicPr>
              <p:blipFill>
                <a:blip r:embed="rId448"/>
                <a:stretch>
                  <a:fillRect/>
                </a:stretch>
              </p:blipFill>
              <p:spPr>
                <a:xfrm>
                  <a:off x="7614446" y="433423"/>
                  <a:ext cx="45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02" name="Ink 301">
                  <a:extLst>
                    <a:ext uri="{FF2B5EF4-FFF2-40B4-BE49-F238E27FC236}">
                      <a16:creationId xmlns:a16="http://schemas.microsoft.com/office/drawing/2014/main" id="{C96E0A67-75DE-AC4E-BEC2-A585218C58EC}"/>
                    </a:ext>
                  </a:extLst>
                </p14:cNvPr>
                <p14:cNvContentPartPr/>
                <p14:nvPr/>
              </p14:nvContentPartPr>
              <p14:xfrm>
                <a:off x="7696886" y="481663"/>
                <a:ext cx="128160" cy="105840"/>
              </p14:xfrm>
            </p:contentPart>
          </mc:Choice>
          <mc:Fallback xmlns="">
            <p:pic>
              <p:nvPicPr>
                <p:cNvPr id="302" name="Ink 301">
                  <a:extLst>
                    <a:ext uri="{FF2B5EF4-FFF2-40B4-BE49-F238E27FC236}">
                      <a16:creationId xmlns:a16="http://schemas.microsoft.com/office/drawing/2014/main" id="{C96E0A67-75DE-AC4E-BEC2-A585218C58EC}"/>
                    </a:ext>
                  </a:extLst>
                </p:cNvPr>
                <p:cNvPicPr/>
                <p:nvPr/>
              </p:nvPicPr>
              <p:blipFill>
                <a:blip r:embed="rId450"/>
                <a:stretch>
                  <a:fillRect/>
                </a:stretch>
              </p:blipFill>
              <p:spPr>
                <a:xfrm>
                  <a:off x="7689326" y="474103"/>
                  <a:ext cx="1432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06" name="Ink 305">
                  <a:extLst>
                    <a:ext uri="{FF2B5EF4-FFF2-40B4-BE49-F238E27FC236}">
                      <a16:creationId xmlns:a16="http://schemas.microsoft.com/office/drawing/2014/main" id="{9B7645DE-CFAE-EE49-9AE2-E7D02FF7C5B9}"/>
                    </a:ext>
                  </a:extLst>
                </p14:cNvPr>
                <p14:cNvContentPartPr/>
                <p14:nvPr/>
              </p14:nvContentPartPr>
              <p14:xfrm>
                <a:off x="7915766" y="475903"/>
                <a:ext cx="5040" cy="5400"/>
              </p14:xfrm>
            </p:contentPart>
          </mc:Choice>
          <mc:Fallback xmlns="">
            <p:pic>
              <p:nvPicPr>
                <p:cNvPr id="306" name="Ink 305">
                  <a:extLst>
                    <a:ext uri="{FF2B5EF4-FFF2-40B4-BE49-F238E27FC236}">
                      <a16:creationId xmlns:a16="http://schemas.microsoft.com/office/drawing/2014/main" id="{9B7645DE-CFAE-EE49-9AE2-E7D02FF7C5B9}"/>
                    </a:ext>
                  </a:extLst>
                </p:cNvPr>
                <p:cNvPicPr/>
                <p:nvPr/>
              </p:nvPicPr>
              <p:blipFill>
                <a:blip r:embed="rId452"/>
                <a:stretch>
                  <a:fillRect/>
                </a:stretch>
              </p:blipFill>
              <p:spPr>
                <a:xfrm>
                  <a:off x="7908206" y="468343"/>
                  <a:ext cx="20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07" name="Ink 306">
                  <a:extLst>
                    <a:ext uri="{FF2B5EF4-FFF2-40B4-BE49-F238E27FC236}">
                      <a16:creationId xmlns:a16="http://schemas.microsoft.com/office/drawing/2014/main" id="{0917D5A7-4FC8-E946-B115-AB280A3F1302}"/>
                    </a:ext>
                  </a:extLst>
                </p14:cNvPr>
                <p14:cNvContentPartPr/>
                <p14:nvPr/>
              </p14:nvContentPartPr>
              <p14:xfrm>
                <a:off x="7953566" y="566623"/>
                <a:ext cx="3240" cy="3960"/>
              </p14:xfrm>
            </p:contentPart>
          </mc:Choice>
          <mc:Fallback xmlns="">
            <p:pic>
              <p:nvPicPr>
                <p:cNvPr id="307" name="Ink 306">
                  <a:extLst>
                    <a:ext uri="{FF2B5EF4-FFF2-40B4-BE49-F238E27FC236}">
                      <a16:creationId xmlns:a16="http://schemas.microsoft.com/office/drawing/2014/main" id="{0917D5A7-4FC8-E946-B115-AB280A3F1302}"/>
                    </a:ext>
                  </a:extLst>
                </p:cNvPr>
                <p:cNvPicPr/>
                <p:nvPr/>
              </p:nvPicPr>
              <p:blipFill>
                <a:blip r:embed="rId454"/>
                <a:stretch>
                  <a:fillRect/>
                </a:stretch>
              </p:blipFill>
              <p:spPr>
                <a:xfrm>
                  <a:off x="7946006" y="559063"/>
                  <a:ext cx="18360" cy="19080"/>
                </a:xfrm>
                <a:prstGeom prst="rect">
                  <a:avLst/>
                </a:prstGeom>
              </p:spPr>
            </p:pic>
          </mc:Fallback>
        </mc:AlternateContent>
      </p:grpSp>
      <p:grpSp>
        <p:nvGrpSpPr>
          <p:cNvPr id="320" name="Group 319">
            <a:extLst>
              <a:ext uri="{FF2B5EF4-FFF2-40B4-BE49-F238E27FC236}">
                <a16:creationId xmlns:a16="http://schemas.microsoft.com/office/drawing/2014/main" id="{6B091B6F-F405-9747-B5AC-DDA1349042F6}"/>
              </a:ext>
            </a:extLst>
          </p:cNvPr>
          <p:cNvGrpSpPr/>
          <p:nvPr/>
        </p:nvGrpSpPr>
        <p:grpSpPr>
          <a:xfrm>
            <a:off x="5787446" y="988903"/>
            <a:ext cx="453600" cy="125280"/>
            <a:chOff x="5787446" y="988903"/>
            <a:chExt cx="453600" cy="125280"/>
          </a:xfrm>
        </p:grpSpPr>
        <mc:AlternateContent xmlns:mc="http://schemas.openxmlformats.org/markup-compatibility/2006" xmlns:p14="http://schemas.microsoft.com/office/powerpoint/2010/main">
          <mc:Choice Requires="p14">
            <p:contentPart p14:bwMode="auto" r:id="rId455">
              <p14:nvContentPartPr>
                <p14:cNvPr id="309" name="Ink 308">
                  <a:extLst>
                    <a:ext uri="{FF2B5EF4-FFF2-40B4-BE49-F238E27FC236}">
                      <a16:creationId xmlns:a16="http://schemas.microsoft.com/office/drawing/2014/main" id="{C4082AD2-FC83-7244-9383-7E762661C0BD}"/>
                    </a:ext>
                  </a:extLst>
                </p14:cNvPr>
                <p14:cNvContentPartPr/>
                <p14:nvPr/>
              </p14:nvContentPartPr>
              <p14:xfrm>
                <a:off x="5787446" y="988903"/>
                <a:ext cx="156240" cy="125280"/>
              </p14:xfrm>
            </p:contentPart>
          </mc:Choice>
          <mc:Fallback xmlns="">
            <p:pic>
              <p:nvPicPr>
                <p:cNvPr id="309" name="Ink 308">
                  <a:extLst>
                    <a:ext uri="{FF2B5EF4-FFF2-40B4-BE49-F238E27FC236}">
                      <a16:creationId xmlns:a16="http://schemas.microsoft.com/office/drawing/2014/main" id="{C4082AD2-FC83-7244-9383-7E762661C0BD}"/>
                    </a:ext>
                  </a:extLst>
                </p:cNvPr>
                <p:cNvPicPr/>
                <p:nvPr/>
              </p:nvPicPr>
              <p:blipFill>
                <a:blip r:embed="rId456"/>
                <a:stretch>
                  <a:fillRect/>
                </a:stretch>
              </p:blipFill>
              <p:spPr>
                <a:xfrm>
                  <a:off x="5779886" y="981343"/>
                  <a:ext cx="171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10" name="Ink 309">
                  <a:extLst>
                    <a:ext uri="{FF2B5EF4-FFF2-40B4-BE49-F238E27FC236}">
                      <a16:creationId xmlns:a16="http://schemas.microsoft.com/office/drawing/2014/main" id="{B404DC9E-EA6D-FE4A-A1D4-4A0AD93E008E}"/>
                    </a:ext>
                  </a:extLst>
                </p14:cNvPr>
                <p14:cNvContentPartPr/>
                <p14:nvPr/>
              </p14:nvContentPartPr>
              <p14:xfrm>
                <a:off x="5983286" y="1012303"/>
                <a:ext cx="113040" cy="87480"/>
              </p14:xfrm>
            </p:contentPart>
          </mc:Choice>
          <mc:Fallback xmlns="">
            <p:pic>
              <p:nvPicPr>
                <p:cNvPr id="310" name="Ink 309">
                  <a:extLst>
                    <a:ext uri="{FF2B5EF4-FFF2-40B4-BE49-F238E27FC236}">
                      <a16:creationId xmlns:a16="http://schemas.microsoft.com/office/drawing/2014/main" id="{B404DC9E-EA6D-FE4A-A1D4-4A0AD93E008E}"/>
                    </a:ext>
                  </a:extLst>
                </p:cNvPr>
                <p:cNvPicPr/>
                <p:nvPr/>
              </p:nvPicPr>
              <p:blipFill>
                <a:blip r:embed="rId458"/>
                <a:stretch>
                  <a:fillRect/>
                </a:stretch>
              </p:blipFill>
              <p:spPr>
                <a:xfrm>
                  <a:off x="5975726" y="1004743"/>
                  <a:ext cx="128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11" name="Ink 310">
                  <a:extLst>
                    <a:ext uri="{FF2B5EF4-FFF2-40B4-BE49-F238E27FC236}">
                      <a16:creationId xmlns:a16="http://schemas.microsoft.com/office/drawing/2014/main" id="{3C9FEEEF-E074-8D48-AEBF-6E136853E631}"/>
                    </a:ext>
                  </a:extLst>
                </p14:cNvPr>
                <p14:cNvContentPartPr/>
                <p14:nvPr/>
              </p14:nvContentPartPr>
              <p14:xfrm>
                <a:off x="6135566" y="1007623"/>
                <a:ext cx="105480" cy="72360"/>
              </p14:xfrm>
            </p:contentPart>
          </mc:Choice>
          <mc:Fallback xmlns="">
            <p:pic>
              <p:nvPicPr>
                <p:cNvPr id="311" name="Ink 310">
                  <a:extLst>
                    <a:ext uri="{FF2B5EF4-FFF2-40B4-BE49-F238E27FC236}">
                      <a16:creationId xmlns:a16="http://schemas.microsoft.com/office/drawing/2014/main" id="{3C9FEEEF-E074-8D48-AEBF-6E136853E631}"/>
                    </a:ext>
                  </a:extLst>
                </p:cNvPr>
                <p:cNvPicPr/>
                <p:nvPr/>
              </p:nvPicPr>
              <p:blipFill>
                <a:blip r:embed="rId460"/>
                <a:stretch>
                  <a:fillRect/>
                </a:stretch>
              </p:blipFill>
              <p:spPr>
                <a:xfrm>
                  <a:off x="6128006" y="1000063"/>
                  <a:ext cx="120600" cy="87480"/>
                </a:xfrm>
                <a:prstGeom prst="rect">
                  <a:avLst/>
                </a:prstGeom>
              </p:spPr>
            </p:pic>
          </mc:Fallback>
        </mc:AlternateContent>
      </p:grpSp>
      <p:grpSp>
        <p:nvGrpSpPr>
          <p:cNvPr id="319" name="Group 318">
            <a:extLst>
              <a:ext uri="{FF2B5EF4-FFF2-40B4-BE49-F238E27FC236}">
                <a16:creationId xmlns:a16="http://schemas.microsoft.com/office/drawing/2014/main" id="{221895D1-FE93-4540-9397-ACA3E8C559A3}"/>
              </a:ext>
            </a:extLst>
          </p:cNvPr>
          <p:cNvGrpSpPr/>
          <p:nvPr/>
        </p:nvGrpSpPr>
        <p:grpSpPr>
          <a:xfrm>
            <a:off x="6460286" y="857503"/>
            <a:ext cx="625320" cy="261000"/>
            <a:chOff x="6460286" y="857503"/>
            <a:chExt cx="625320" cy="261000"/>
          </a:xfrm>
        </p:grpSpPr>
        <mc:AlternateContent xmlns:mc="http://schemas.openxmlformats.org/markup-compatibility/2006" xmlns:p14="http://schemas.microsoft.com/office/powerpoint/2010/main">
          <mc:Choice Requires="p14">
            <p:contentPart p14:bwMode="auto" r:id="rId461">
              <p14:nvContentPartPr>
                <p14:cNvPr id="312" name="Ink 311">
                  <a:extLst>
                    <a:ext uri="{FF2B5EF4-FFF2-40B4-BE49-F238E27FC236}">
                      <a16:creationId xmlns:a16="http://schemas.microsoft.com/office/drawing/2014/main" id="{21B078FC-BB6F-D142-8EF2-581C670F58CD}"/>
                    </a:ext>
                  </a:extLst>
                </p14:cNvPr>
                <p14:cNvContentPartPr/>
                <p14:nvPr/>
              </p14:nvContentPartPr>
              <p14:xfrm>
                <a:off x="6460286" y="902503"/>
                <a:ext cx="23400" cy="154800"/>
              </p14:xfrm>
            </p:contentPart>
          </mc:Choice>
          <mc:Fallback xmlns="">
            <p:pic>
              <p:nvPicPr>
                <p:cNvPr id="312" name="Ink 311">
                  <a:extLst>
                    <a:ext uri="{FF2B5EF4-FFF2-40B4-BE49-F238E27FC236}">
                      <a16:creationId xmlns:a16="http://schemas.microsoft.com/office/drawing/2014/main" id="{21B078FC-BB6F-D142-8EF2-581C670F58CD}"/>
                    </a:ext>
                  </a:extLst>
                </p:cNvPr>
                <p:cNvPicPr/>
                <p:nvPr/>
              </p:nvPicPr>
              <p:blipFill>
                <a:blip r:embed="rId462"/>
                <a:stretch>
                  <a:fillRect/>
                </a:stretch>
              </p:blipFill>
              <p:spPr>
                <a:xfrm>
                  <a:off x="6452726" y="894943"/>
                  <a:ext cx="38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13" name="Ink 312">
                  <a:extLst>
                    <a:ext uri="{FF2B5EF4-FFF2-40B4-BE49-F238E27FC236}">
                      <a16:creationId xmlns:a16="http://schemas.microsoft.com/office/drawing/2014/main" id="{F0AA1C5D-8039-0649-8193-84DF60161FC1}"/>
                    </a:ext>
                  </a:extLst>
                </p14:cNvPr>
                <p14:cNvContentPartPr/>
                <p14:nvPr/>
              </p14:nvContentPartPr>
              <p14:xfrm>
                <a:off x="6470366" y="985663"/>
                <a:ext cx="124920" cy="76320"/>
              </p14:xfrm>
            </p:contentPart>
          </mc:Choice>
          <mc:Fallback xmlns="">
            <p:pic>
              <p:nvPicPr>
                <p:cNvPr id="313" name="Ink 312">
                  <a:extLst>
                    <a:ext uri="{FF2B5EF4-FFF2-40B4-BE49-F238E27FC236}">
                      <a16:creationId xmlns:a16="http://schemas.microsoft.com/office/drawing/2014/main" id="{F0AA1C5D-8039-0649-8193-84DF60161FC1}"/>
                    </a:ext>
                  </a:extLst>
                </p:cNvPr>
                <p:cNvPicPr/>
                <p:nvPr/>
              </p:nvPicPr>
              <p:blipFill>
                <a:blip r:embed="rId464"/>
                <a:stretch>
                  <a:fillRect/>
                </a:stretch>
              </p:blipFill>
              <p:spPr>
                <a:xfrm>
                  <a:off x="6462806" y="978103"/>
                  <a:ext cx="1400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14" name="Ink 313">
                  <a:extLst>
                    <a:ext uri="{FF2B5EF4-FFF2-40B4-BE49-F238E27FC236}">
                      <a16:creationId xmlns:a16="http://schemas.microsoft.com/office/drawing/2014/main" id="{456DD34B-B50F-4C43-8F07-4902B50ACF04}"/>
                    </a:ext>
                  </a:extLst>
                </p14:cNvPr>
                <p14:cNvContentPartPr/>
                <p14:nvPr/>
              </p14:nvContentPartPr>
              <p14:xfrm>
                <a:off x="6615446" y="986023"/>
                <a:ext cx="82440" cy="45360"/>
              </p14:xfrm>
            </p:contentPart>
          </mc:Choice>
          <mc:Fallback xmlns="">
            <p:pic>
              <p:nvPicPr>
                <p:cNvPr id="314" name="Ink 313">
                  <a:extLst>
                    <a:ext uri="{FF2B5EF4-FFF2-40B4-BE49-F238E27FC236}">
                      <a16:creationId xmlns:a16="http://schemas.microsoft.com/office/drawing/2014/main" id="{456DD34B-B50F-4C43-8F07-4902B50ACF04}"/>
                    </a:ext>
                  </a:extLst>
                </p:cNvPr>
                <p:cNvPicPr/>
                <p:nvPr/>
              </p:nvPicPr>
              <p:blipFill>
                <a:blip r:embed="rId466"/>
                <a:stretch>
                  <a:fillRect/>
                </a:stretch>
              </p:blipFill>
              <p:spPr>
                <a:xfrm>
                  <a:off x="6607886" y="978463"/>
                  <a:ext cx="975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15" name="Ink 314">
                  <a:extLst>
                    <a:ext uri="{FF2B5EF4-FFF2-40B4-BE49-F238E27FC236}">
                      <a16:creationId xmlns:a16="http://schemas.microsoft.com/office/drawing/2014/main" id="{A78C8793-297F-2248-A20C-B111510ED8DD}"/>
                    </a:ext>
                  </a:extLst>
                </p14:cNvPr>
                <p14:cNvContentPartPr/>
                <p14:nvPr/>
              </p14:nvContentPartPr>
              <p14:xfrm>
                <a:off x="6678446" y="967303"/>
                <a:ext cx="54000" cy="151200"/>
              </p14:xfrm>
            </p:contentPart>
          </mc:Choice>
          <mc:Fallback xmlns="">
            <p:pic>
              <p:nvPicPr>
                <p:cNvPr id="315" name="Ink 314">
                  <a:extLst>
                    <a:ext uri="{FF2B5EF4-FFF2-40B4-BE49-F238E27FC236}">
                      <a16:creationId xmlns:a16="http://schemas.microsoft.com/office/drawing/2014/main" id="{A78C8793-297F-2248-A20C-B111510ED8DD}"/>
                    </a:ext>
                  </a:extLst>
                </p:cNvPr>
                <p:cNvPicPr/>
                <p:nvPr/>
              </p:nvPicPr>
              <p:blipFill>
                <a:blip r:embed="rId468"/>
                <a:stretch>
                  <a:fillRect/>
                </a:stretch>
              </p:blipFill>
              <p:spPr>
                <a:xfrm>
                  <a:off x="6670886" y="959743"/>
                  <a:ext cx="691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16" name="Ink 315">
                  <a:extLst>
                    <a:ext uri="{FF2B5EF4-FFF2-40B4-BE49-F238E27FC236}">
                      <a16:creationId xmlns:a16="http://schemas.microsoft.com/office/drawing/2014/main" id="{AD23F42E-E14E-A047-9585-6D281D187A16}"/>
                    </a:ext>
                  </a:extLst>
                </p14:cNvPr>
                <p14:cNvContentPartPr/>
                <p14:nvPr/>
              </p14:nvContentPartPr>
              <p14:xfrm>
                <a:off x="6856286" y="857503"/>
                <a:ext cx="50400" cy="173160"/>
              </p14:xfrm>
            </p:contentPart>
          </mc:Choice>
          <mc:Fallback xmlns="">
            <p:pic>
              <p:nvPicPr>
                <p:cNvPr id="316" name="Ink 315">
                  <a:extLst>
                    <a:ext uri="{FF2B5EF4-FFF2-40B4-BE49-F238E27FC236}">
                      <a16:creationId xmlns:a16="http://schemas.microsoft.com/office/drawing/2014/main" id="{AD23F42E-E14E-A047-9585-6D281D187A16}"/>
                    </a:ext>
                  </a:extLst>
                </p:cNvPr>
                <p:cNvPicPr/>
                <p:nvPr/>
              </p:nvPicPr>
              <p:blipFill>
                <a:blip r:embed="rId470"/>
                <a:stretch>
                  <a:fillRect/>
                </a:stretch>
              </p:blipFill>
              <p:spPr>
                <a:xfrm>
                  <a:off x="6848726" y="849943"/>
                  <a:ext cx="655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17" name="Ink 316">
                  <a:extLst>
                    <a:ext uri="{FF2B5EF4-FFF2-40B4-BE49-F238E27FC236}">
                      <a16:creationId xmlns:a16="http://schemas.microsoft.com/office/drawing/2014/main" id="{8DBAAA07-B867-D24E-A05C-B05FD497B5BF}"/>
                    </a:ext>
                  </a:extLst>
                </p14:cNvPr>
                <p14:cNvContentPartPr/>
                <p14:nvPr/>
              </p14:nvContentPartPr>
              <p14:xfrm>
                <a:off x="6828206" y="946783"/>
                <a:ext cx="120240" cy="25920"/>
              </p14:xfrm>
            </p:contentPart>
          </mc:Choice>
          <mc:Fallback xmlns="">
            <p:pic>
              <p:nvPicPr>
                <p:cNvPr id="317" name="Ink 316">
                  <a:extLst>
                    <a:ext uri="{FF2B5EF4-FFF2-40B4-BE49-F238E27FC236}">
                      <a16:creationId xmlns:a16="http://schemas.microsoft.com/office/drawing/2014/main" id="{8DBAAA07-B867-D24E-A05C-B05FD497B5BF}"/>
                    </a:ext>
                  </a:extLst>
                </p:cNvPr>
                <p:cNvPicPr/>
                <p:nvPr/>
              </p:nvPicPr>
              <p:blipFill>
                <a:blip r:embed="rId472"/>
                <a:stretch>
                  <a:fillRect/>
                </a:stretch>
              </p:blipFill>
              <p:spPr>
                <a:xfrm>
                  <a:off x="6820646" y="939223"/>
                  <a:ext cx="135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18" name="Ink 317">
                  <a:extLst>
                    <a:ext uri="{FF2B5EF4-FFF2-40B4-BE49-F238E27FC236}">
                      <a16:creationId xmlns:a16="http://schemas.microsoft.com/office/drawing/2014/main" id="{FF567A87-46FD-724A-9CDF-48A7D94ED73E}"/>
                    </a:ext>
                  </a:extLst>
                </p14:cNvPr>
                <p14:cNvContentPartPr/>
                <p14:nvPr/>
              </p14:nvContentPartPr>
              <p14:xfrm>
                <a:off x="7017926" y="931663"/>
                <a:ext cx="67680" cy="101880"/>
              </p14:xfrm>
            </p:contentPart>
          </mc:Choice>
          <mc:Fallback xmlns="">
            <p:pic>
              <p:nvPicPr>
                <p:cNvPr id="318" name="Ink 317">
                  <a:extLst>
                    <a:ext uri="{FF2B5EF4-FFF2-40B4-BE49-F238E27FC236}">
                      <a16:creationId xmlns:a16="http://schemas.microsoft.com/office/drawing/2014/main" id="{FF567A87-46FD-724A-9CDF-48A7D94ED73E}"/>
                    </a:ext>
                  </a:extLst>
                </p:cNvPr>
                <p:cNvPicPr/>
                <p:nvPr/>
              </p:nvPicPr>
              <p:blipFill>
                <a:blip r:embed="rId474"/>
                <a:stretch>
                  <a:fillRect/>
                </a:stretch>
              </p:blipFill>
              <p:spPr>
                <a:xfrm>
                  <a:off x="7010366" y="924103"/>
                  <a:ext cx="82800" cy="117000"/>
                </a:xfrm>
                <a:prstGeom prst="rect">
                  <a:avLst/>
                </a:prstGeom>
              </p:spPr>
            </p:pic>
          </mc:Fallback>
        </mc:AlternateContent>
      </p:grpSp>
      <p:grpSp>
        <p:nvGrpSpPr>
          <p:cNvPr id="329" name="Group 328">
            <a:extLst>
              <a:ext uri="{FF2B5EF4-FFF2-40B4-BE49-F238E27FC236}">
                <a16:creationId xmlns:a16="http://schemas.microsoft.com/office/drawing/2014/main" id="{3BC6654C-92A3-C84B-B743-52ADAC455967}"/>
              </a:ext>
            </a:extLst>
          </p:cNvPr>
          <p:cNvGrpSpPr/>
          <p:nvPr/>
        </p:nvGrpSpPr>
        <p:grpSpPr>
          <a:xfrm>
            <a:off x="7355966" y="749503"/>
            <a:ext cx="1147320" cy="271080"/>
            <a:chOff x="7355966" y="749503"/>
            <a:chExt cx="1147320" cy="271080"/>
          </a:xfrm>
        </p:grpSpPr>
        <mc:AlternateContent xmlns:mc="http://schemas.openxmlformats.org/markup-compatibility/2006" xmlns:p14="http://schemas.microsoft.com/office/powerpoint/2010/main">
          <mc:Choice Requires="p14">
            <p:contentPart p14:bwMode="auto" r:id="rId475">
              <p14:nvContentPartPr>
                <p14:cNvPr id="321" name="Ink 320">
                  <a:extLst>
                    <a:ext uri="{FF2B5EF4-FFF2-40B4-BE49-F238E27FC236}">
                      <a16:creationId xmlns:a16="http://schemas.microsoft.com/office/drawing/2014/main" id="{D46276D5-01A0-1542-A9C7-7F32984B3BB9}"/>
                    </a:ext>
                  </a:extLst>
                </p14:cNvPr>
                <p14:cNvContentPartPr/>
                <p14:nvPr/>
              </p14:nvContentPartPr>
              <p14:xfrm>
                <a:off x="7355966" y="892423"/>
                <a:ext cx="117000" cy="78840"/>
              </p14:xfrm>
            </p:contentPart>
          </mc:Choice>
          <mc:Fallback xmlns="">
            <p:pic>
              <p:nvPicPr>
                <p:cNvPr id="321" name="Ink 320">
                  <a:extLst>
                    <a:ext uri="{FF2B5EF4-FFF2-40B4-BE49-F238E27FC236}">
                      <a16:creationId xmlns:a16="http://schemas.microsoft.com/office/drawing/2014/main" id="{D46276D5-01A0-1542-A9C7-7F32984B3BB9}"/>
                    </a:ext>
                  </a:extLst>
                </p:cNvPr>
                <p:cNvPicPr/>
                <p:nvPr/>
              </p:nvPicPr>
              <p:blipFill>
                <a:blip r:embed="rId476"/>
                <a:stretch>
                  <a:fillRect/>
                </a:stretch>
              </p:blipFill>
              <p:spPr>
                <a:xfrm>
                  <a:off x="7348406" y="885223"/>
                  <a:ext cx="1321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22" name="Ink 321">
                  <a:extLst>
                    <a:ext uri="{FF2B5EF4-FFF2-40B4-BE49-F238E27FC236}">
                      <a16:creationId xmlns:a16="http://schemas.microsoft.com/office/drawing/2014/main" id="{2112C437-CE68-0E4B-8C5C-ED09090FDF04}"/>
                    </a:ext>
                  </a:extLst>
                </p14:cNvPr>
                <p14:cNvContentPartPr/>
                <p14:nvPr/>
              </p14:nvContentPartPr>
              <p14:xfrm>
                <a:off x="7605446" y="749503"/>
                <a:ext cx="128160" cy="271080"/>
              </p14:xfrm>
            </p:contentPart>
          </mc:Choice>
          <mc:Fallback xmlns="">
            <p:pic>
              <p:nvPicPr>
                <p:cNvPr id="322" name="Ink 321">
                  <a:extLst>
                    <a:ext uri="{FF2B5EF4-FFF2-40B4-BE49-F238E27FC236}">
                      <a16:creationId xmlns:a16="http://schemas.microsoft.com/office/drawing/2014/main" id="{2112C437-CE68-0E4B-8C5C-ED09090FDF04}"/>
                    </a:ext>
                  </a:extLst>
                </p:cNvPr>
                <p:cNvPicPr/>
                <p:nvPr/>
              </p:nvPicPr>
              <p:blipFill>
                <a:blip r:embed="rId478"/>
                <a:stretch>
                  <a:fillRect/>
                </a:stretch>
              </p:blipFill>
              <p:spPr>
                <a:xfrm>
                  <a:off x="7597886" y="741943"/>
                  <a:ext cx="1429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23" name="Ink 322">
                  <a:extLst>
                    <a:ext uri="{FF2B5EF4-FFF2-40B4-BE49-F238E27FC236}">
                      <a16:creationId xmlns:a16="http://schemas.microsoft.com/office/drawing/2014/main" id="{A9775E08-61E7-6745-8887-F815F44327F6}"/>
                    </a:ext>
                  </a:extLst>
                </p14:cNvPr>
                <p14:cNvContentPartPr/>
                <p14:nvPr/>
              </p14:nvContentPartPr>
              <p14:xfrm>
                <a:off x="7522646" y="920143"/>
                <a:ext cx="101160" cy="14040"/>
              </p14:xfrm>
            </p:contentPart>
          </mc:Choice>
          <mc:Fallback xmlns="">
            <p:pic>
              <p:nvPicPr>
                <p:cNvPr id="323" name="Ink 322">
                  <a:extLst>
                    <a:ext uri="{FF2B5EF4-FFF2-40B4-BE49-F238E27FC236}">
                      <a16:creationId xmlns:a16="http://schemas.microsoft.com/office/drawing/2014/main" id="{A9775E08-61E7-6745-8887-F815F44327F6}"/>
                    </a:ext>
                  </a:extLst>
                </p:cNvPr>
                <p:cNvPicPr/>
                <p:nvPr/>
              </p:nvPicPr>
              <p:blipFill>
                <a:blip r:embed="rId480"/>
                <a:stretch>
                  <a:fillRect/>
                </a:stretch>
              </p:blipFill>
              <p:spPr>
                <a:xfrm>
                  <a:off x="7515086" y="912583"/>
                  <a:ext cx="116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24" name="Ink 323">
                  <a:extLst>
                    <a:ext uri="{FF2B5EF4-FFF2-40B4-BE49-F238E27FC236}">
                      <a16:creationId xmlns:a16="http://schemas.microsoft.com/office/drawing/2014/main" id="{3D67D22F-1DD5-F446-92A4-0C5AFC0D5BB1}"/>
                    </a:ext>
                  </a:extLst>
                </p14:cNvPr>
                <p14:cNvContentPartPr/>
                <p14:nvPr/>
              </p14:nvContentPartPr>
              <p14:xfrm>
                <a:off x="7850606" y="786583"/>
                <a:ext cx="130320" cy="159120"/>
              </p14:xfrm>
            </p:contentPart>
          </mc:Choice>
          <mc:Fallback xmlns="">
            <p:pic>
              <p:nvPicPr>
                <p:cNvPr id="324" name="Ink 323">
                  <a:extLst>
                    <a:ext uri="{FF2B5EF4-FFF2-40B4-BE49-F238E27FC236}">
                      <a16:creationId xmlns:a16="http://schemas.microsoft.com/office/drawing/2014/main" id="{3D67D22F-1DD5-F446-92A4-0C5AFC0D5BB1}"/>
                    </a:ext>
                  </a:extLst>
                </p:cNvPr>
                <p:cNvPicPr/>
                <p:nvPr/>
              </p:nvPicPr>
              <p:blipFill>
                <a:blip r:embed="rId482"/>
                <a:stretch>
                  <a:fillRect/>
                </a:stretch>
              </p:blipFill>
              <p:spPr>
                <a:xfrm>
                  <a:off x="7843046" y="779023"/>
                  <a:ext cx="145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25" name="Ink 324">
                  <a:extLst>
                    <a:ext uri="{FF2B5EF4-FFF2-40B4-BE49-F238E27FC236}">
                      <a16:creationId xmlns:a16="http://schemas.microsoft.com/office/drawing/2014/main" id="{5DB32605-2DD0-6846-8512-31FC1D474D4C}"/>
                    </a:ext>
                  </a:extLst>
                </p14:cNvPr>
                <p14:cNvContentPartPr/>
                <p14:nvPr/>
              </p14:nvContentPartPr>
              <p14:xfrm>
                <a:off x="8027006" y="865423"/>
                <a:ext cx="133920" cy="78120"/>
              </p14:xfrm>
            </p:contentPart>
          </mc:Choice>
          <mc:Fallback xmlns="">
            <p:pic>
              <p:nvPicPr>
                <p:cNvPr id="325" name="Ink 324">
                  <a:extLst>
                    <a:ext uri="{FF2B5EF4-FFF2-40B4-BE49-F238E27FC236}">
                      <a16:creationId xmlns:a16="http://schemas.microsoft.com/office/drawing/2014/main" id="{5DB32605-2DD0-6846-8512-31FC1D474D4C}"/>
                    </a:ext>
                  </a:extLst>
                </p:cNvPr>
                <p:cNvPicPr/>
                <p:nvPr/>
              </p:nvPicPr>
              <p:blipFill>
                <a:blip r:embed="rId484"/>
                <a:stretch>
                  <a:fillRect/>
                </a:stretch>
              </p:blipFill>
              <p:spPr>
                <a:xfrm>
                  <a:off x="8019446" y="857863"/>
                  <a:ext cx="1490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26" name="Ink 325">
                  <a:extLst>
                    <a:ext uri="{FF2B5EF4-FFF2-40B4-BE49-F238E27FC236}">
                      <a16:creationId xmlns:a16="http://schemas.microsoft.com/office/drawing/2014/main" id="{81EEA2E8-D7AF-9A49-A166-B9D57CD274D0}"/>
                    </a:ext>
                  </a:extLst>
                </p14:cNvPr>
                <p14:cNvContentPartPr/>
                <p14:nvPr/>
              </p14:nvContentPartPr>
              <p14:xfrm>
                <a:off x="8244086" y="755263"/>
                <a:ext cx="13320" cy="191160"/>
              </p14:xfrm>
            </p:contentPart>
          </mc:Choice>
          <mc:Fallback xmlns="">
            <p:pic>
              <p:nvPicPr>
                <p:cNvPr id="326" name="Ink 325">
                  <a:extLst>
                    <a:ext uri="{FF2B5EF4-FFF2-40B4-BE49-F238E27FC236}">
                      <a16:creationId xmlns:a16="http://schemas.microsoft.com/office/drawing/2014/main" id="{81EEA2E8-D7AF-9A49-A166-B9D57CD274D0}"/>
                    </a:ext>
                  </a:extLst>
                </p:cNvPr>
                <p:cNvPicPr/>
                <p:nvPr/>
              </p:nvPicPr>
              <p:blipFill>
                <a:blip r:embed="rId486"/>
                <a:stretch>
                  <a:fillRect/>
                </a:stretch>
              </p:blipFill>
              <p:spPr>
                <a:xfrm>
                  <a:off x="8236526" y="747703"/>
                  <a:ext cx="28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27" name="Ink 326">
                  <a:extLst>
                    <a:ext uri="{FF2B5EF4-FFF2-40B4-BE49-F238E27FC236}">
                      <a16:creationId xmlns:a16="http://schemas.microsoft.com/office/drawing/2014/main" id="{C38F6318-F3E3-414C-8454-11E0C3DC1523}"/>
                    </a:ext>
                  </a:extLst>
                </p14:cNvPr>
                <p14:cNvContentPartPr/>
                <p14:nvPr/>
              </p14:nvContentPartPr>
              <p14:xfrm>
                <a:off x="8159846" y="823303"/>
                <a:ext cx="148320" cy="15120"/>
              </p14:xfrm>
            </p:contentPart>
          </mc:Choice>
          <mc:Fallback xmlns="">
            <p:pic>
              <p:nvPicPr>
                <p:cNvPr id="327" name="Ink 326">
                  <a:extLst>
                    <a:ext uri="{FF2B5EF4-FFF2-40B4-BE49-F238E27FC236}">
                      <a16:creationId xmlns:a16="http://schemas.microsoft.com/office/drawing/2014/main" id="{C38F6318-F3E3-414C-8454-11E0C3DC1523}"/>
                    </a:ext>
                  </a:extLst>
                </p:cNvPr>
                <p:cNvPicPr/>
                <p:nvPr/>
              </p:nvPicPr>
              <p:blipFill>
                <a:blip r:embed="rId488"/>
                <a:stretch>
                  <a:fillRect/>
                </a:stretch>
              </p:blipFill>
              <p:spPr>
                <a:xfrm>
                  <a:off x="8152286" y="816103"/>
                  <a:ext cx="163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28" name="Ink 327">
                  <a:extLst>
                    <a:ext uri="{FF2B5EF4-FFF2-40B4-BE49-F238E27FC236}">
                      <a16:creationId xmlns:a16="http://schemas.microsoft.com/office/drawing/2014/main" id="{9D0D1F8E-6C60-2B4A-9720-BF1BEBF2A9FE}"/>
                    </a:ext>
                  </a:extLst>
                </p14:cNvPr>
                <p14:cNvContentPartPr/>
                <p14:nvPr/>
              </p14:nvContentPartPr>
              <p14:xfrm>
                <a:off x="8347766" y="814663"/>
                <a:ext cx="155520" cy="105480"/>
              </p14:xfrm>
            </p:contentPart>
          </mc:Choice>
          <mc:Fallback xmlns="">
            <p:pic>
              <p:nvPicPr>
                <p:cNvPr id="328" name="Ink 327">
                  <a:extLst>
                    <a:ext uri="{FF2B5EF4-FFF2-40B4-BE49-F238E27FC236}">
                      <a16:creationId xmlns:a16="http://schemas.microsoft.com/office/drawing/2014/main" id="{9D0D1F8E-6C60-2B4A-9720-BF1BEBF2A9FE}"/>
                    </a:ext>
                  </a:extLst>
                </p:cNvPr>
                <p:cNvPicPr/>
                <p:nvPr/>
              </p:nvPicPr>
              <p:blipFill>
                <a:blip r:embed="rId490"/>
                <a:stretch>
                  <a:fillRect/>
                </a:stretch>
              </p:blipFill>
              <p:spPr>
                <a:xfrm>
                  <a:off x="8340206" y="807103"/>
                  <a:ext cx="170640" cy="120600"/>
                </a:xfrm>
                <a:prstGeom prst="rect">
                  <a:avLst/>
                </a:prstGeom>
              </p:spPr>
            </p:pic>
          </mc:Fallback>
        </mc:AlternateContent>
      </p:grpSp>
      <p:grpSp>
        <p:nvGrpSpPr>
          <p:cNvPr id="338" name="Group 337">
            <a:extLst>
              <a:ext uri="{FF2B5EF4-FFF2-40B4-BE49-F238E27FC236}">
                <a16:creationId xmlns:a16="http://schemas.microsoft.com/office/drawing/2014/main" id="{84956C70-C872-1F47-A991-EAF360E1744E}"/>
              </a:ext>
            </a:extLst>
          </p:cNvPr>
          <p:cNvGrpSpPr/>
          <p:nvPr/>
        </p:nvGrpSpPr>
        <p:grpSpPr>
          <a:xfrm>
            <a:off x="6544886" y="2437903"/>
            <a:ext cx="571320" cy="184320"/>
            <a:chOff x="6544886" y="2437903"/>
            <a:chExt cx="571320" cy="184320"/>
          </a:xfrm>
        </p:grpSpPr>
        <mc:AlternateContent xmlns:mc="http://schemas.openxmlformats.org/markup-compatibility/2006" xmlns:p14="http://schemas.microsoft.com/office/powerpoint/2010/main">
          <mc:Choice Requires="p14">
            <p:contentPart p14:bwMode="auto" r:id="rId491">
              <p14:nvContentPartPr>
                <p14:cNvPr id="330" name="Ink 329">
                  <a:extLst>
                    <a:ext uri="{FF2B5EF4-FFF2-40B4-BE49-F238E27FC236}">
                      <a16:creationId xmlns:a16="http://schemas.microsoft.com/office/drawing/2014/main" id="{1387B7D5-CE91-524F-9045-84D49175EC60}"/>
                    </a:ext>
                  </a:extLst>
                </p14:cNvPr>
                <p14:cNvContentPartPr/>
                <p14:nvPr/>
              </p14:nvContentPartPr>
              <p14:xfrm>
                <a:off x="6544886" y="2437903"/>
                <a:ext cx="196560" cy="184320"/>
              </p14:xfrm>
            </p:contentPart>
          </mc:Choice>
          <mc:Fallback xmlns="">
            <p:pic>
              <p:nvPicPr>
                <p:cNvPr id="330" name="Ink 329">
                  <a:extLst>
                    <a:ext uri="{FF2B5EF4-FFF2-40B4-BE49-F238E27FC236}">
                      <a16:creationId xmlns:a16="http://schemas.microsoft.com/office/drawing/2014/main" id="{1387B7D5-CE91-524F-9045-84D49175EC60}"/>
                    </a:ext>
                  </a:extLst>
                </p:cNvPr>
                <p:cNvPicPr/>
                <p:nvPr/>
              </p:nvPicPr>
              <p:blipFill>
                <a:blip r:embed="rId492"/>
                <a:stretch>
                  <a:fillRect/>
                </a:stretch>
              </p:blipFill>
              <p:spPr>
                <a:xfrm>
                  <a:off x="6537326" y="2430343"/>
                  <a:ext cx="2116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31" name="Ink 330">
                  <a:extLst>
                    <a:ext uri="{FF2B5EF4-FFF2-40B4-BE49-F238E27FC236}">
                      <a16:creationId xmlns:a16="http://schemas.microsoft.com/office/drawing/2014/main" id="{D9A0803B-3662-4F4E-A8AF-6B31DBF0DB15}"/>
                    </a:ext>
                  </a:extLst>
                </p14:cNvPr>
                <p14:cNvContentPartPr/>
                <p14:nvPr/>
              </p14:nvContentPartPr>
              <p14:xfrm>
                <a:off x="6828206" y="2476063"/>
                <a:ext cx="102600" cy="96480"/>
              </p14:xfrm>
            </p:contentPart>
          </mc:Choice>
          <mc:Fallback xmlns="">
            <p:pic>
              <p:nvPicPr>
                <p:cNvPr id="331" name="Ink 330">
                  <a:extLst>
                    <a:ext uri="{FF2B5EF4-FFF2-40B4-BE49-F238E27FC236}">
                      <a16:creationId xmlns:a16="http://schemas.microsoft.com/office/drawing/2014/main" id="{D9A0803B-3662-4F4E-A8AF-6B31DBF0DB15}"/>
                    </a:ext>
                  </a:extLst>
                </p:cNvPr>
                <p:cNvPicPr/>
                <p:nvPr/>
              </p:nvPicPr>
              <p:blipFill>
                <a:blip r:embed="rId494"/>
                <a:stretch>
                  <a:fillRect/>
                </a:stretch>
              </p:blipFill>
              <p:spPr>
                <a:xfrm>
                  <a:off x="6820646" y="2468503"/>
                  <a:ext cx="1177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32" name="Ink 331">
                  <a:extLst>
                    <a:ext uri="{FF2B5EF4-FFF2-40B4-BE49-F238E27FC236}">
                      <a16:creationId xmlns:a16="http://schemas.microsoft.com/office/drawing/2014/main" id="{9B727F33-91D8-B042-B8F4-7FD2608EF756}"/>
                    </a:ext>
                  </a:extLst>
                </p14:cNvPr>
                <p14:cNvContentPartPr/>
                <p14:nvPr/>
              </p14:nvContentPartPr>
              <p14:xfrm>
                <a:off x="7004966" y="2462383"/>
                <a:ext cx="111240" cy="92880"/>
              </p14:xfrm>
            </p:contentPart>
          </mc:Choice>
          <mc:Fallback xmlns="">
            <p:pic>
              <p:nvPicPr>
                <p:cNvPr id="332" name="Ink 331">
                  <a:extLst>
                    <a:ext uri="{FF2B5EF4-FFF2-40B4-BE49-F238E27FC236}">
                      <a16:creationId xmlns:a16="http://schemas.microsoft.com/office/drawing/2014/main" id="{9B727F33-91D8-B042-B8F4-7FD2608EF756}"/>
                    </a:ext>
                  </a:extLst>
                </p:cNvPr>
                <p:cNvPicPr/>
                <p:nvPr/>
              </p:nvPicPr>
              <p:blipFill>
                <a:blip r:embed="rId496"/>
                <a:stretch>
                  <a:fillRect/>
                </a:stretch>
              </p:blipFill>
              <p:spPr>
                <a:xfrm>
                  <a:off x="6997406" y="2454823"/>
                  <a:ext cx="126360" cy="108000"/>
                </a:xfrm>
                <a:prstGeom prst="rect">
                  <a:avLst/>
                </a:prstGeom>
              </p:spPr>
            </p:pic>
          </mc:Fallback>
        </mc:AlternateContent>
      </p:grpSp>
      <p:grpSp>
        <p:nvGrpSpPr>
          <p:cNvPr id="337" name="Group 336">
            <a:extLst>
              <a:ext uri="{FF2B5EF4-FFF2-40B4-BE49-F238E27FC236}">
                <a16:creationId xmlns:a16="http://schemas.microsoft.com/office/drawing/2014/main" id="{23FB0CBE-33A3-F849-BEC0-9A1FD487D86C}"/>
              </a:ext>
            </a:extLst>
          </p:cNvPr>
          <p:cNvGrpSpPr/>
          <p:nvPr/>
        </p:nvGrpSpPr>
        <p:grpSpPr>
          <a:xfrm>
            <a:off x="7345526" y="2262223"/>
            <a:ext cx="644040" cy="285120"/>
            <a:chOff x="7345526" y="2262223"/>
            <a:chExt cx="644040" cy="285120"/>
          </a:xfrm>
        </p:grpSpPr>
        <mc:AlternateContent xmlns:mc="http://schemas.openxmlformats.org/markup-compatibility/2006" xmlns:p14="http://schemas.microsoft.com/office/powerpoint/2010/main">
          <mc:Choice Requires="p14">
            <p:contentPart p14:bwMode="auto" r:id="rId497">
              <p14:nvContentPartPr>
                <p14:cNvPr id="333" name="Ink 332">
                  <a:extLst>
                    <a:ext uri="{FF2B5EF4-FFF2-40B4-BE49-F238E27FC236}">
                      <a16:creationId xmlns:a16="http://schemas.microsoft.com/office/drawing/2014/main" id="{B08BFDFD-3A3C-654C-B140-65C3C0A43ADC}"/>
                    </a:ext>
                  </a:extLst>
                </p14:cNvPr>
                <p14:cNvContentPartPr/>
                <p14:nvPr/>
              </p14:nvContentPartPr>
              <p14:xfrm>
                <a:off x="7345526" y="2419183"/>
                <a:ext cx="81720" cy="128160"/>
              </p14:xfrm>
            </p:contentPart>
          </mc:Choice>
          <mc:Fallback xmlns="">
            <p:pic>
              <p:nvPicPr>
                <p:cNvPr id="333" name="Ink 332">
                  <a:extLst>
                    <a:ext uri="{FF2B5EF4-FFF2-40B4-BE49-F238E27FC236}">
                      <a16:creationId xmlns:a16="http://schemas.microsoft.com/office/drawing/2014/main" id="{B08BFDFD-3A3C-654C-B140-65C3C0A43ADC}"/>
                    </a:ext>
                  </a:extLst>
                </p:cNvPr>
                <p:cNvPicPr/>
                <p:nvPr/>
              </p:nvPicPr>
              <p:blipFill>
                <a:blip r:embed="rId498"/>
                <a:stretch>
                  <a:fillRect/>
                </a:stretch>
              </p:blipFill>
              <p:spPr>
                <a:xfrm>
                  <a:off x="7337966" y="2411983"/>
                  <a:ext cx="96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34" name="Ink 333">
                  <a:extLst>
                    <a:ext uri="{FF2B5EF4-FFF2-40B4-BE49-F238E27FC236}">
                      <a16:creationId xmlns:a16="http://schemas.microsoft.com/office/drawing/2014/main" id="{1E58A5D2-045D-8D4D-A367-E0C06E53B320}"/>
                    </a:ext>
                  </a:extLst>
                </p14:cNvPr>
                <p14:cNvContentPartPr/>
                <p14:nvPr/>
              </p14:nvContentPartPr>
              <p14:xfrm>
                <a:off x="7479086" y="2398303"/>
                <a:ext cx="98640" cy="103320"/>
              </p14:xfrm>
            </p:contentPart>
          </mc:Choice>
          <mc:Fallback xmlns="">
            <p:pic>
              <p:nvPicPr>
                <p:cNvPr id="334" name="Ink 333">
                  <a:extLst>
                    <a:ext uri="{FF2B5EF4-FFF2-40B4-BE49-F238E27FC236}">
                      <a16:creationId xmlns:a16="http://schemas.microsoft.com/office/drawing/2014/main" id="{1E58A5D2-045D-8D4D-A367-E0C06E53B320}"/>
                    </a:ext>
                  </a:extLst>
                </p:cNvPr>
                <p:cNvPicPr/>
                <p:nvPr/>
              </p:nvPicPr>
              <p:blipFill>
                <a:blip r:embed="rId500"/>
                <a:stretch>
                  <a:fillRect/>
                </a:stretch>
              </p:blipFill>
              <p:spPr>
                <a:xfrm>
                  <a:off x="7471526" y="2390743"/>
                  <a:ext cx="1137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35" name="Ink 334">
                  <a:extLst>
                    <a:ext uri="{FF2B5EF4-FFF2-40B4-BE49-F238E27FC236}">
                      <a16:creationId xmlns:a16="http://schemas.microsoft.com/office/drawing/2014/main" id="{CE7C5B47-1124-6A41-885E-C3C730F0A67B}"/>
                    </a:ext>
                  </a:extLst>
                </p14:cNvPr>
                <p14:cNvContentPartPr/>
                <p14:nvPr/>
              </p14:nvContentPartPr>
              <p14:xfrm>
                <a:off x="7668446" y="2397583"/>
                <a:ext cx="131760" cy="71280"/>
              </p14:xfrm>
            </p:contentPart>
          </mc:Choice>
          <mc:Fallback xmlns="">
            <p:pic>
              <p:nvPicPr>
                <p:cNvPr id="335" name="Ink 334">
                  <a:extLst>
                    <a:ext uri="{FF2B5EF4-FFF2-40B4-BE49-F238E27FC236}">
                      <a16:creationId xmlns:a16="http://schemas.microsoft.com/office/drawing/2014/main" id="{CE7C5B47-1124-6A41-885E-C3C730F0A67B}"/>
                    </a:ext>
                  </a:extLst>
                </p:cNvPr>
                <p:cNvPicPr/>
                <p:nvPr/>
              </p:nvPicPr>
              <p:blipFill>
                <a:blip r:embed="rId502"/>
                <a:stretch>
                  <a:fillRect/>
                </a:stretch>
              </p:blipFill>
              <p:spPr>
                <a:xfrm>
                  <a:off x="7660886" y="2390023"/>
                  <a:ext cx="146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36" name="Ink 335">
                  <a:extLst>
                    <a:ext uri="{FF2B5EF4-FFF2-40B4-BE49-F238E27FC236}">
                      <a16:creationId xmlns:a16="http://schemas.microsoft.com/office/drawing/2014/main" id="{6AD6BA60-8131-184F-8356-085125C5A728}"/>
                    </a:ext>
                  </a:extLst>
                </p14:cNvPr>
                <p14:cNvContentPartPr/>
                <p14:nvPr/>
              </p14:nvContentPartPr>
              <p14:xfrm>
                <a:off x="7867166" y="2262223"/>
                <a:ext cx="122400" cy="167040"/>
              </p14:xfrm>
            </p:contentPart>
          </mc:Choice>
          <mc:Fallback xmlns="">
            <p:pic>
              <p:nvPicPr>
                <p:cNvPr id="336" name="Ink 335">
                  <a:extLst>
                    <a:ext uri="{FF2B5EF4-FFF2-40B4-BE49-F238E27FC236}">
                      <a16:creationId xmlns:a16="http://schemas.microsoft.com/office/drawing/2014/main" id="{6AD6BA60-8131-184F-8356-085125C5A728}"/>
                    </a:ext>
                  </a:extLst>
                </p:cNvPr>
                <p:cNvPicPr/>
                <p:nvPr/>
              </p:nvPicPr>
              <p:blipFill>
                <a:blip r:embed="rId504"/>
                <a:stretch>
                  <a:fillRect/>
                </a:stretch>
              </p:blipFill>
              <p:spPr>
                <a:xfrm>
                  <a:off x="7859606" y="2254663"/>
                  <a:ext cx="137160" cy="182160"/>
                </a:xfrm>
                <a:prstGeom prst="rect">
                  <a:avLst/>
                </a:prstGeom>
              </p:spPr>
            </p:pic>
          </mc:Fallback>
        </mc:AlternateContent>
      </p:grpSp>
      <p:grpSp>
        <p:nvGrpSpPr>
          <p:cNvPr id="364" name="Group 363">
            <a:extLst>
              <a:ext uri="{FF2B5EF4-FFF2-40B4-BE49-F238E27FC236}">
                <a16:creationId xmlns:a16="http://schemas.microsoft.com/office/drawing/2014/main" id="{0BE25CF2-0C02-E148-9A0C-FA0205547643}"/>
              </a:ext>
            </a:extLst>
          </p:cNvPr>
          <p:cNvGrpSpPr/>
          <p:nvPr/>
        </p:nvGrpSpPr>
        <p:grpSpPr>
          <a:xfrm>
            <a:off x="6504926" y="2815543"/>
            <a:ext cx="572040" cy="202680"/>
            <a:chOff x="6504926" y="2815543"/>
            <a:chExt cx="572040" cy="202680"/>
          </a:xfrm>
        </p:grpSpPr>
        <mc:AlternateContent xmlns:mc="http://schemas.openxmlformats.org/markup-compatibility/2006" xmlns:p14="http://schemas.microsoft.com/office/powerpoint/2010/main">
          <mc:Choice Requires="p14">
            <p:contentPart p14:bwMode="auto" r:id="rId505">
              <p14:nvContentPartPr>
                <p14:cNvPr id="348" name="Ink 347">
                  <a:extLst>
                    <a:ext uri="{FF2B5EF4-FFF2-40B4-BE49-F238E27FC236}">
                      <a16:creationId xmlns:a16="http://schemas.microsoft.com/office/drawing/2014/main" id="{1B2D29DF-5011-6F49-89A3-B03DF07A27FF}"/>
                    </a:ext>
                  </a:extLst>
                </p14:cNvPr>
                <p14:cNvContentPartPr/>
                <p14:nvPr/>
              </p14:nvContentPartPr>
              <p14:xfrm>
                <a:off x="6646046" y="2885383"/>
                <a:ext cx="11880" cy="131040"/>
              </p14:xfrm>
            </p:contentPart>
          </mc:Choice>
          <mc:Fallback xmlns="">
            <p:pic>
              <p:nvPicPr>
                <p:cNvPr id="348" name="Ink 347">
                  <a:extLst>
                    <a:ext uri="{FF2B5EF4-FFF2-40B4-BE49-F238E27FC236}">
                      <a16:creationId xmlns:a16="http://schemas.microsoft.com/office/drawing/2014/main" id="{1B2D29DF-5011-6F49-89A3-B03DF07A27FF}"/>
                    </a:ext>
                  </a:extLst>
                </p:cNvPr>
                <p:cNvPicPr/>
                <p:nvPr/>
              </p:nvPicPr>
              <p:blipFill>
                <a:blip r:embed="rId506"/>
                <a:stretch>
                  <a:fillRect/>
                </a:stretch>
              </p:blipFill>
              <p:spPr>
                <a:xfrm>
                  <a:off x="6638486" y="2877823"/>
                  <a:ext cx="270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49" name="Ink 348">
                  <a:extLst>
                    <a:ext uri="{FF2B5EF4-FFF2-40B4-BE49-F238E27FC236}">
                      <a16:creationId xmlns:a16="http://schemas.microsoft.com/office/drawing/2014/main" id="{564DF4A9-C815-184E-BD24-B2B9F8BD7E59}"/>
                    </a:ext>
                  </a:extLst>
                </p14:cNvPr>
                <p14:cNvContentPartPr/>
                <p14:nvPr/>
              </p14:nvContentPartPr>
              <p14:xfrm>
                <a:off x="6504926" y="2815543"/>
                <a:ext cx="210240" cy="64800"/>
              </p14:xfrm>
            </p:contentPart>
          </mc:Choice>
          <mc:Fallback xmlns="">
            <p:pic>
              <p:nvPicPr>
                <p:cNvPr id="349" name="Ink 348">
                  <a:extLst>
                    <a:ext uri="{FF2B5EF4-FFF2-40B4-BE49-F238E27FC236}">
                      <a16:creationId xmlns:a16="http://schemas.microsoft.com/office/drawing/2014/main" id="{564DF4A9-C815-184E-BD24-B2B9F8BD7E59}"/>
                    </a:ext>
                  </a:extLst>
                </p:cNvPr>
                <p:cNvPicPr/>
                <p:nvPr/>
              </p:nvPicPr>
              <p:blipFill>
                <a:blip r:embed="rId508"/>
                <a:stretch>
                  <a:fillRect/>
                </a:stretch>
              </p:blipFill>
              <p:spPr>
                <a:xfrm>
                  <a:off x="6497726" y="2807983"/>
                  <a:ext cx="225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50" name="Ink 349">
                  <a:extLst>
                    <a:ext uri="{FF2B5EF4-FFF2-40B4-BE49-F238E27FC236}">
                      <a16:creationId xmlns:a16="http://schemas.microsoft.com/office/drawing/2014/main" id="{65FC638F-4FB9-794C-85EB-22B4591EFF72}"/>
                    </a:ext>
                  </a:extLst>
                </p14:cNvPr>
                <p14:cNvContentPartPr/>
                <p14:nvPr/>
              </p14:nvContentPartPr>
              <p14:xfrm>
                <a:off x="6731366" y="2877103"/>
                <a:ext cx="139320" cy="141120"/>
              </p14:xfrm>
            </p:contentPart>
          </mc:Choice>
          <mc:Fallback xmlns="">
            <p:pic>
              <p:nvPicPr>
                <p:cNvPr id="350" name="Ink 349">
                  <a:extLst>
                    <a:ext uri="{FF2B5EF4-FFF2-40B4-BE49-F238E27FC236}">
                      <a16:creationId xmlns:a16="http://schemas.microsoft.com/office/drawing/2014/main" id="{65FC638F-4FB9-794C-85EB-22B4591EFF72}"/>
                    </a:ext>
                  </a:extLst>
                </p:cNvPr>
                <p:cNvPicPr/>
                <p:nvPr/>
              </p:nvPicPr>
              <p:blipFill>
                <a:blip r:embed="rId510"/>
                <a:stretch>
                  <a:fillRect/>
                </a:stretch>
              </p:blipFill>
              <p:spPr>
                <a:xfrm>
                  <a:off x="6724166" y="2869903"/>
                  <a:ext cx="154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51" name="Ink 350">
                  <a:extLst>
                    <a:ext uri="{FF2B5EF4-FFF2-40B4-BE49-F238E27FC236}">
                      <a16:creationId xmlns:a16="http://schemas.microsoft.com/office/drawing/2014/main" id="{B98ADB9D-BF27-D14B-9A39-62EA69899229}"/>
                    </a:ext>
                  </a:extLst>
                </p14:cNvPr>
                <p14:cNvContentPartPr/>
                <p14:nvPr/>
              </p14:nvContentPartPr>
              <p14:xfrm>
                <a:off x="6960686" y="2864503"/>
                <a:ext cx="116280" cy="111960"/>
              </p14:xfrm>
            </p:contentPart>
          </mc:Choice>
          <mc:Fallback xmlns="">
            <p:pic>
              <p:nvPicPr>
                <p:cNvPr id="351" name="Ink 350">
                  <a:extLst>
                    <a:ext uri="{FF2B5EF4-FFF2-40B4-BE49-F238E27FC236}">
                      <a16:creationId xmlns:a16="http://schemas.microsoft.com/office/drawing/2014/main" id="{B98ADB9D-BF27-D14B-9A39-62EA69899229}"/>
                    </a:ext>
                  </a:extLst>
                </p:cNvPr>
                <p:cNvPicPr/>
                <p:nvPr/>
              </p:nvPicPr>
              <p:blipFill>
                <a:blip r:embed="rId512"/>
                <a:stretch>
                  <a:fillRect/>
                </a:stretch>
              </p:blipFill>
              <p:spPr>
                <a:xfrm>
                  <a:off x="6953486" y="2856943"/>
                  <a:ext cx="131400" cy="126720"/>
                </a:xfrm>
                <a:prstGeom prst="rect">
                  <a:avLst/>
                </a:prstGeom>
              </p:spPr>
            </p:pic>
          </mc:Fallback>
        </mc:AlternateContent>
      </p:grpSp>
      <p:grpSp>
        <p:nvGrpSpPr>
          <p:cNvPr id="363" name="Group 362">
            <a:extLst>
              <a:ext uri="{FF2B5EF4-FFF2-40B4-BE49-F238E27FC236}">
                <a16:creationId xmlns:a16="http://schemas.microsoft.com/office/drawing/2014/main" id="{6E5D956F-2758-8141-8067-30CC9AED888A}"/>
              </a:ext>
            </a:extLst>
          </p:cNvPr>
          <p:cNvGrpSpPr/>
          <p:nvPr/>
        </p:nvGrpSpPr>
        <p:grpSpPr>
          <a:xfrm>
            <a:off x="7279286" y="2684143"/>
            <a:ext cx="715320" cy="313920"/>
            <a:chOff x="7279286" y="2684143"/>
            <a:chExt cx="715320" cy="313920"/>
          </a:xfrm>
        </p:grpSpPr>
        <mc:AlternateContent xmlns:mc="http://schemas.openxmlformats.org/markup-compatibility/2006" xmlns:p14="http://schemas.microsoft.com/office/powerpoint/2010/main">
          <mc:Choice Requires="p14">
            <p:contentPart p14:bwMode="auto" r:id="rId513">
              <p14:nvContentPartPr>
                <p14:cNvPr id="352" name="Ink 351">
                  <a:extLst>
                    <a:ext uri="{FF2B5EF4-FFF2-40B4-BE49-F238E27FC236}">
                      <a16:creationId xmlns:a16="http://schemas.microsoft.com/office/drawing/2014/main" id="{8AF168D7-E9EC-0642-968E-E2EA1D7F3191}"/>
                    </a:ext>
                  </a:extLst>
                </p14:cNvPr>
                <p14:cNvContentPartPr/>
                <p14:nvPr/>
              </p14:nvContentPartPr>
              <p14:xfrm>
                <a:off x="7279286" y="2724103"/>
                <a:ext cx="105120" cy="160920"/>
              </p14:xfrm>
            </p:contentPart>
          </mc:Choice>
          <mc:Fallback xmlns="">
            <p:pic>
              <p:nvPicPr>
                <p:cNvPr id="352" name="Ink 351">
                  <a:extLst>
                    <a:ext uri="{FF2B5EF4-FFF2-40B4-BE49-F238E27FC236}">
                      <a16:creationId xmlns:a16="http://schemas.microsoft.com/office/drawing/2014/main" id="{8AF168D7-E9EC-0642-968E-E2EA1D7F3191}"/>
                    </a:ext>
                  </a:extLst>
                </p:cNvPr>
                <p:cNvPicPr/>
                <p:nvPr/>
              </p:nvPicPr>
              <p:blipFill>
                <a:blip r:embed="rId514"/>
                <a:stretch>
                  <a:fillRect/>
                </a:stretch>
              </p:blipFill>
              <p:spPr>
                <a:xfrm>
                  <a:off x="7272086" y="2716543"/>
                  <a:ext cx="120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53" name="Ink 352">
                  <a:extLst>
                    <a:ext uri="{FF2B5EF4-FFF2-40B4-BE49-F238E27FC236}">
                      <a16:creationId xmlns:a16="http://schemas.microsoft.com/office/drawing/2014/main" id="{4B1EA955-819A-2A47-AD7D-28940FDE3E55}"/>
                    </a:ext>
                  </a:extLst>
                </p14:cNvPr>
                <p14:cNvContentPartPr/>
                <p14:nvPr/>
              </p14:nvContentPartPr>
              <p14:xfrm>
                <a:off x="7442006" y="2792503"/>
                <a:ext cx="78120" cy="54000"/>
              </p14:xfrm>
            </p:contentPart>
          </mc:Choice>
          <mc:Fallback xmlns="">
            <p:pic>
              <p:nvPicPr>
                <p:cNvPr id="353" name="Ink 352">
                  <a:extLst>
                    <a:ext uri="{FF2B5EF4-FFF2-40B4-BE49-F238E27FC236}">
                      <a16:creationId xmlns:a16="http://schemas.microsoft.com/office/drawing/2014/main" id="{4B1EA955-819A-2A47-AD7D-28940FDE3E55}"/>
                    </a:ext>
                  </a:extLst>
                </p:cNvPr>
                <p:cNvPicPr/>
                <p:nvPr/>
              </p:nvPicPr>
              <p:blipFill>
                <a:blip r:embed="rId516"/>
                <a:stretch>
                  <a:fillRect/>
                </a:stretch>
              </p:blipFill>
              <p:spPr>
                <a:xfrm>
                  <a:off x="7434446" y="2784943"/>
                  <a:ext cx="932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54" name="Ink 353">
                  <a:extLst>
                    <a:ext uri="{FF2B5EF4-FFF2-40B4-BE49-F238E27FC236}">
                      <a16:creationId xmlns:a16="http://schemas.microsoft.com/office/drawing/2014/main" id="{CE884454-B986-0349-9785-BB8E814C56CB}"/>
                    </a:ext>
                  </a:extLst>
                </p14:cNvPr>
                <p14:cNvContentPartPr/>
                <p14:nvPr/>
              </p14:nvContentPartPr>
              <p14:xfrm>
                <a:off x="7481246" y="2761903"/>
                <a:ext cx="83880" cy="236160"/>
              </p14:xfrm>
            </p:contentPart>
          </mc:Choice>
          <mc:Fallback xmlns="">
            <p:pic>
              <p:nvPicPr>
                <p:cNvPr id="354" name="Ink 353">
                  <a:extLst>
                    <a:ext uri="{FF2B5EF4-FFF2-40B4-BE49-F238E27FC236}">
                      <a16:creationId xmlns:a16="http://schemas.microsoft.com/office/drawing/2014/main" id="{CE884454-B986-0349-9785-BB8E814C56CB}"/>
                    </a:ext>
                  </a:extLst>
                </p:cNvPr>
                <p:cNvPicPr/>
                <p:nvPr/>
              </p:nvPicPr>
              <p:blipFill>
                <a:blip r:embed="rId518"/>
                <a:stretch>
                  <a:fillRect/>
                </a:stretch>
              </p:blipFill>
              <p:spPr>
                <a:xfrm>
                  <a:off x="7473686" y="2754343"/>
                  <a:ext cx="990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55" name="Ink 354">
                  <a:extLst>
                    <a:ext uri="{FF2B5EF4-FFF2-40B4-BE49-F238E27FC236}">
                      <a16:creationId xmlns:a16="http://schemas.microsoft.com/office/drawing/2014/main" id="{5272AA22-5B6B-9F41-A5C6-2BD4408D93F5}"/>
                    </a:ext>
                  </a:extLst>
                </p14:cNvPr>
                <p14:cNvContentPartPr/>
                <p14:nvPr/>
              </p14:nvContentPartPr>
              <p14:xfrm>
                <a:off x="7633526" y="2684143"/>
                <a:ext cx="21960" cy="189720"/>
              </p14:xfrm>
            </p:contentPart>
          </mc:Choice>
          <mc:Fallback xmlns="">
            <p:pic>
              <p:nvPicPr>
                <p:cNvPr id="355" name="Ink 354">
                  <a:extLst>
                    <a:ext uri="{FF2B5EF4-FFF2-40B4-BE49-F238E27FC236}">
                      <a16:creationId xmlns:a16="http://schemas.microsoft.com/office/drawing/2014/main" id="{5272AA22-5B6B-9F41-A5C6-2BD4408D93F5}"/>
                    </a:ext>
                  </a:extLst>
                </p:cNvPr>
                <p:cNvPicPr/>
                <p:nvPr/>
              </p:nvPicPr>
              <p:blipFill>
                <a:blip r:embed="rId520"/>
                <a:stretch>
                  <a:fillRect/>
                </a:stretch>
              </p:blipFill>
              <p:spPr>
                <a:xfrm>
                  <a:off x="7625966" y="2676583"/>
                  <a:ext cx="370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56" name="Ink 355">
                  <a:extLst>
                    <a:ext uri="{FF2B5EF4-FFF2-40B4-BE49-F238E27FC236}">
                      <a16:creationId xmlns:a16="http://schemas.microsoft.com/office/drawing/2014/main" id="{00424B07-E066-424A-BF1C-CA2D9A72C440}"/>
                    </a:ext>
                  </a:extLst>
                </p14:cNvPr>
                <p14:cNvContentPartPr/>
                <p14:nvPr/>
              </p14:nvContentPartPr>
              <p14:xfrm>
                <a:off x="7604726" y="2767663"/>
                <a:ext cx="111240" cy="8280"/>
              </p14:xfrm>
            </p:contentPart>
          </mc:Choice>
          <mc:Fallback xmlns="">
            <p:pic>
              <p:nvPicPr>
                <p:cNvPr id="356" name="Ink 355">
                  <a:extLst>
                    <a:ext uri="{FF2B5EF4-FFF2-40B4-BE49-F238E27FC236}">
                      <a16:creationId xmlns:a16="http://schemas.microsoft.com/office/drawing/2014/main" id="{00424B07-E066-424A-BF1C-CA2D9A72C440}"/>
                    </a:ext>
                  </a:extLst>
                </p:cNvPr>
                <p:cNvPicPr/>
                <p:nvPr/>
              </p:nvPicPr>
              <p:blipFill>
                <a:blip r:embed="rId522"/>
                <a:stretch>
                  <a:fillRect/>
                </a:stretch>
              </p:blipFill>
              <p:spPr>
                <a:xfrm>
                  <a:off x="7597166" y="2760103"/>
                  <a:ext cx="126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57" name="Ink 356">
                  <a:extLst>
                    <a:ext uri="{FF2B5EF4-FFF2-40B4-BE49-F238E27FC236}">
                      <a16:creationId xmlns:a16="http://schemas.microsoft.com/office/drawing/2014/main" id="{08E2874E-FC2F-9C46-A0B0-5FA576FF4E71}"/>
                    </a:ext>
                  </a:extLst>
                </p14:cNvPr>
                <p14:cNvContentPartPr/>
                <p14:nvPr/>
              </p14:nvContentPartPr>
              <p14:xfrm>
                <a:off x="7746926" y="2725543"/>
                <a:ext cx="83880" cy="82080"/>
              </p14:xfrm>
            </p:contentPart>
          </mc:Choice>
          <mc:Fallback xmlns="">
            <p:pic>
              <p:nvPicPr>
                <p:cNvPr id="357" name="Ink 356">
                  <a:extLst>
                    <a:ext uri="{FF2B5EF4-FFF2-40B4-BE49-F238E27FC236}">
                      <a16:creationId xmlns:a16="http://schemas.microsoft.com/office/drawing/2014/main" id="{08E2874E-FC2F-9C46-A0B0-5FA576FF4E71}"/>
                    </a:ext>
                  </a:extLst>
                </p:cNvPr>
                <p:cNvPicPr/>
                <p:nvPr/>
              </p:nvPicPr>
              <p:blipFill>
                <a:blip r:embed="rId524"/>
                <a:stretch>
                  <a:fillRect/>
                </a:stretch>
              </p:blipFill>
              <p:spPr>
                <a:xfrm>
                  <a:off x="7739366" y="2717983"/>
                  <a:ext cx="990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58" name="Ink 357">
                  <a:extLst>
                    <a:ext uri="{FF2B5EF4-FFF2-40B4-BE49-F238E27FC236}">
                      <a16:creationId xmlns:a16="http://schemas.microsoft.com/office/drawing/2014/main" id="{E3D70664-6898-BB47-AA8D-38441A7287B0}"/>
                    </a:ext>
                  </a:extLst>
                </p14:cNvPr>
                <p14:cNvContentPartPr/>
                <p14:nvPr/>
              </p14:nvContentPartPr>
              <p14:xfrm>
                <a:off x="7883366" y="2708983"/>
                <a:ext cx="111240" cy="99720"/>
              </p14:xfrm>
            </p:contentPart>
          </mc:Choice>
          <mc:Fallback xmlns="">
            <p:pic>
              <p:nvPicPr>
                <p:cNvPr id="358" name="Ink 357">
                  <a:extLst>
                    <a:ext uri="{FF2B5EF4-FFF2-40B4-BE49-F238E27FC236}">
                      <a16:creationId xmlns:a16="http://schemas.microsoft.com/office/drawing/2014/main" id="{E3D70664-6898-BB47-AA8D-38441A7287B0}"/>
                    </a:ext>
                  </a:extLst>
                </p:cNvPr>
                <p:cNvPicPr/>
                <p:nvPr/>
              </p:nvPicPr>
              <p:blipFill>
                <a:blip r:embed="rId526"/>
                <a:stretch>
                  <a:fillRect/>
                </a:stretch>
              </p:blipFill>
              <p:spPr>
                <a:xfrm>
                  <a:off x="7875806" y="2701423"/>
                  <a:ext cx="126360" cy="114840"/>
                </a:xfrm>
                <a:prstGeom prst="rect">
                  <a:avLst/>
                </a:prstGeom>
              </p:spPr>
            </p:pic>
          </mc:Fallback>
        </mc:AlternateContent>
      </p:grpSp>
      <p:grpSp>
        <p:nvGrpSpPr>
          <p:cNvPr id="371" name="Group 370">
            <a:extLst>
              <a:ext uri="{FF2B5EF4-FFF2-40B4-BE49-F238E27FC236}">
                <a16:creationId xmlns:a16="http://schemas.microsoft.com/office/drawing/2014/main" id="{64848B71-5BAC-474A-90E5-D0F50233D539}"/>
              </a:ext>
            </a:extLst>
          </p:cNvPr>
          <p:cNvGrpSpPr/>
          <p:nvPr/>
        </p:nvGrpSpPr>
        <p:grpSpPr>
          <a:xfrm>
            <a:off x="8174966" y="2107423"/>
            <a:ext cx="932040" cy="725040"/>
            <a:chOff x="8174966" y="2107423"/>
            <a:chExt cx="932040" cy="725040"/>
          </a:xfrm>
        </p:grpSpPr>
        <mc:AlternateContent xmlns:mc="http://schemas.openxmlformats.org/markup-compatibility/2006" xmlns:p14="http://schemas.microsoft.com/office/powerpoint/2010/main">
          <mc:Choice Requires="p14">
            <p:contentPart p14:bwMode="auto" r:id="rId527">
              <p14:nvContentPartPr>
                <p14:cNvPr id="339" name="Ink 338">
                  <a:extLst>
                    <a:ext uri="{FF2B5EF4-FFF2-40B4-BE49-F238E27FC236}">
                      <a16:creationId xmlns:a16="http://schemas.microsoft.com/office/drawing/2014/main" id="{391F55CD-66DC-D242-80E5-7F257D3C9CB4}"/>
                    </a:ext>
                  </a:extLst>
                </p14:cNvPr>
                <p14:cNvContentPartPr/>
                <p14:nvPr/>
              </p14:nvContentPartPr>
              <p14:xfrm>
                <a:off x="8212046" y="2330263"/>
                <a:ext cx="135360" cy="66960"/>
              </p14:xfrm>
            </p:contentPart>
          </mc:Choice>
          <mc:Fallback xmlns="">
            <p:pic>
              <p:nvPicPr>
                <p:cNvPr id="339" name="Ink 338">
                  <a:extLst>
                    <a:ext uri="{FF2B5EF4-FFF2-40B4-BE49-F238E27FC236}">
                      <a16:creationId xmlns:a16="http://schemas.microsoft.com/office/drawing/2014/main" id="{391F55CD-66DC-D242-80E5-7F257D3C9CB4}"/>
                    </a:ext>
                  </a:extLst>
                </p:cNvPr>
                <p:cNvPicPr/>
                <p:nvPr/>
              </p:nvPicPr>
              <p:blipFill>
                <a:blip r:embed="rId528"/>
                <a:stretch>
                  <a:fillRect/>
                </a:stretch>
              </p:blipFill>
              <p:spPr>
                <a:xfrm>
                  <a:off x="8204486" y="2322703"/>
                  <a:ext cx="1504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40" name="Ink 339">
                  <a:extLst>
                    <a:ext uri="{FF2B5EF4-FFF2-40B4-BE49-F238E27FC236}">
                      <a16:creationId xmlns:a16="http://schemas.microsoft.com/office/drawing/2014/main" id="{FA42613C-BBAF-5F41-9002-AFC8015881A2}"/>
                    </a:ext>
                  </a:extLst>
                </p14:cNvPr>
                <p14:cNvContentPartPr/>
                <p14:nvPr/>
              </p14:nvContentPartPr>
              <p14:xfrm>
                <a:off x="8415086" y="2310463"/>
                <a:ext cx="50400" cy="27720"/>
              </p14:xfrm>
            </p:contentPart>
          </mc:Choice>
          <mc:Fallback xmlns="">
            <p:pic>
              <p:nvPicPr>
                <p:cNvPr id="340" name="Ink 339">
                  <a:extLst>
                    <a:ext uri="{FF2B5EF4-FFF2-40B4-BE49-F238E27FC236}">
                      <a16:creationId xmlns:a16="http://schemas.microsoft.com/office/drawing/2014/main" id="{FA42613C-BBAF-5F41-9002-AFC8015881A2}"/>
                    </a:ext>
                  </a:extLst>
                </p:cNvPr>
                <p:cNvPicPr/>
                <p:nvPr/>
              </p:nvPicPr>
              <p:blipFill>
                <a:blip r:embed="rId530"/>
                <a:stretch>
                  <a:fillRect/>
                </a:stretch>
              </p:blipFill>
              <p:spPr>
                <a:xfrm>
                  <a:off x="8407526" y="2302903"/>
                  <a:ext cx="6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41" name="Ink 340">
                  <a:extLst>
                    <a:ext uri="{FF2B5EF4-FFF2-40B4-BE49-F238E27FC236}">
                      <a16:creationId xmlns:a16="http://schemas.microsoft.com/office/drawing/2014/main" id="{1EE0CD7D-852B-8542-B62D-338DF941BE33}"/>
                    </a:ext>
                  </a:extLst>
                </p14:cNvPr>
                <p14:cNvContentPartPr/>
                <p14:nvPr/>
              </p14:nvContentPartPr>
              <p14:xfrm>
                <a:off x="8442806" y="2272663"/>
                <a:ext cx="80280" cy="174600"/>
              </p14:xfrm>
            </p:contentPart>
          </mc:Choice>
          <mc:Fallback xmlns="">
            <p:pic>
              <p:nvPicPr>
                <p:cNvPr id="341" name="Ink 340">
                  <a:extLst>
                    <a:ext uri="{FF2B5EF4-FFF2-40B4-BE49-F238E27FC236}">
                      <a16:creationId xmlns:a16="http://schemas.microsoft.com/office/drawing/2014/main" id="{1EE0CD7D-852B-8542-B62D-338DF941BE33}"/>
                    </a:ext>
                  </a:extLst>
                </p:cNvPr>
                <p:cNvPicPr/>
                <p:nvPr/>
              </p:nvPicPr>
              <p:blipFill>
                <a:blip r:embed="rId532"/>
                <a:stretch>
                  <a:fillRect/>
                </a:stretch>
              </p:blipFill>
              <p:spPr>
                <a:xfrm>
                  <a:off x="8435246" y="2265103"/>
                  <a:ext cx="954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42" name="Ink 341">
                  <a:extLst>
                    <a:ext uri="{FF2B5EF4-FFF2-40B4-BE49-F238E27FC236}">
                      <a16:creationId xmlns:a16="http://schemas.microsoft.com/office/drawing/2014/main" id="{AC16D5EC-720F-0F48-8A37-90E1486DAF96}"/>
                    </a:ext>
                  </a:extLst>
                </p14:cNvPr>
                <p14:cNvContentPartPr/>
                <p14:nvPr/>
              </p14:nvContentPartPr>
              <p14:xfrm>
                <a:off x="8592926" y="2255383"/>
                <a:ext cx="98640" cy="87480"/>
              </p14:xfrm>
            </p:contentPart>
          </mc:Choice>
          <mc:Fallback xmlns="">
            <p:pic>
              <p:nvPicPr>
                <p:cNvPr id="342" name="Ink 341">
                  <a:extLst>
                    <a:ext uri="{FF2B5EF4-FFF2-40B4-BE49-F238E27FC236}">
                      <a16:creationId xmlns:a16="http://schemas.microsoft.com/office/drawing/2014/main" id="{AC16D5EC-720F-0F48-8A37-90E1486DAF96}"/>
                    </a:ext>
                  </a:extLst>
                </p:cNvPr>
                <p:cNvPicPr/>
                <p:nvPr/>
              </p:nvPicPr>
              <p:blipFill>
                <a:blip r:embed="rId534"/>
                <a:stretch>
                  <a:fillRect/>
                </a:stretch>
              </p:blipFill>
              <p:spPr>
                <a:xfrm>
                  <a:off x="8585366" y="2247823"/>
                  <a:ext cx="113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43" name="Ink 342">
                  <a:extLst>
                    <a:ext uri="{FF2B5EF4-FFF2-40B4-BE49-F238E27FC236}">
                      <a16:creationId xmlns:a16="http://schemas.microsoft.com/office/drawing/2014/main" id="{82354535-9420-4C4F-BB77-60713D298227}"/>
                    </a:ext>
                  </a:extLst>
                </p14:cNvPr>
                <p14:cNvContentPartPr/>
                <p14:nvPr/>
              </p14:nvContentPartPr>
              <p14:xfrm>
                <a:off x="8761406" y="2107423"/>
                <a:ext cx="17640" cy="205200"/>
              </p14:xfrm>
            </p:contentPart>
          </mc:Choice>
          <mc:Fallback xmlns="">
            <p:pic>
              <p:nvPicPr>
                <p:cNvPr id="343" name="Ink 342">
                  <a:extLst>
                    <a:ext uri="{FF2B5EF4-FFF2-40B4-BE49-F238E27FC236}">
                      <a16:creationId xmlns:a16="http://schemas.microsoft.com/office/drawing/2014/main" id="{82354535-9420-4C4F-BB77-60713D298227}"/>
                    </a:ext>
                  </a:extLst>
                </p:cNvPr>
                <p:cNvPicPr/>
                <p:nvPr/>
              </p:nvPicPr>
              <p:blipFill>
                <a:blip r:embed="rId536"/>
                <a:stretch>
                  <a:fillRect/>
                </a:stretch>
              </p:blipFill>
              <p:spPr>
                <a:xfrm>
                  <a:off x="8753846" y="2099863"/>
                  <a:ext cx="327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44" name="Ink 343">
                  <a:extLst>
                    <a:ext uri="{FF2B5EF4-FFF2-40B4-BE49-F238E27FC236}">
                      <a16:creationId xmlns:a16="http://schemas.microsoft.com/office/drawing/2014/main" id="{161235E6-AACD-D444-8B71-9D307555862D}"/>
                    </a:ext>
                  </a:extLst>
                </p14:cNvPr>
                <p14:cNvContentPartPr/>
                <p14:nvPr/>
              </p14:nvContentPartPr>
              <p14:xfrm>
                <a:off x="8816486" y="2177623"/>
                <a:ext cx="109080" cy="114840"/>
              </p14:xfrm>
            </p:contentPart>
          </mc:Choice>
          <mc:Fallback xmlns="">
            <p:pic>
              <p:nvPicPr>
                <p:cNvPr id="344" name="Ink 343">
                  <a:extLst>
                    <a:ext uri="{FF2B5EF4-FFF2-40B4-BE49-F238E27FC236}">
                      <a16:creationId xmlns:a16="http://schemas.microsoft.com/office/drawing/2014/main" id="{161235E6-AACD-D444-8B71-9D307555862D}"/>
                    </a:ext>
                  </a:extLst>
                </p:cNvPr>
                <p:cNvPicPr/>
                <p:nvPr/>
              </p:nvPicPr>
              <p:blipFill>
                <a:blip r:embed="rId538"/>
                <a:stretch>
                  <a:fillRect/>
                </a:stretch>
              </p:blipFill>
              <p:spPr>
                <a:xfrm>
                  <a:off x="8808926" y="2170063"/>
                  <a:ext cx="124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45" name="Ink 344">
                  <a:extLst>
                    <a:ext uri="{FF2B5EF4-FFF2-40B4-BE49-F238E27FC236}">
                      <a16:creationId xmlns:a16="http://schemas.microsoft.com/office/drawing/2014/main" id="{0D2E7104-C5A1-464F-BDA5-1D79AE296A1D}"/>
                    </a:ext>
                  </a:extLst>
                </p14:cNvPr>
                <p14:cNvContentPartPr/>
                <p14:nvPr/>
              </p14:nvContentPartPr>
              <p14:xfrm>
                <a:off x="9016646" y="2187343"/>
                <a:ext cx="6120" cy="10080"/>
              </p14:xfrm>
            </p:contentPart>
          </mc:Choice>
          <mc:Fallback xmlns="">
            <p:pic>
              <p:nvPicPr>
                <p:cNvPr id="345" name="Ink 344">
                  <a:extLst>
                    <a:ext uri="{FF2B5EF4-FFF2-40B4-BE49-F238E27FC236}">
                      <a16:creationId xmlns:a16="http://schemas.microsoft.com/office/drawing/2014/main" id="{0D2E7104-C5A1-464F-BDA5-1D79AE296A1D}"/>
                    </a:ext>
                  </a:extLst>
                </p:cNvPr>
                <p:cNvPicPr/>
                <p:nvPr/>
              </p:nvPicPr>
              <p:blipFill>
                <a:blip r:embed="rId540"/>
                <a:stretch>
                  <a:fillRect/>
                </a:stretch>
              </p:blipFill>
              <p:spPr>
                <a:xfrm>
                  <a:off x="9009446" y="2179783"/>
                  <a:ext cx="21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46" name="Ink 345">
                  <a:extLst>
                    <a:ext uri="{FF2B5EF4-FFF2-40B4-BE49-F238E27FC236}">
                      <a16:creationId xmlns:a16="http://schemas.microsoft.com/office/drawing/2014/main" id="{CCD8D1E0-CDA9-D74E-8E6C-3F3F51A81409}"/>
                    </a:ext>
                  </a:extLst>
                </p14:cNvPr>
                <p14:cNvContentPartPr/>
                <p14:nvPr/>
              </p14:nvContentPartPr>
              <p14:xfrm>
                <a:off x="9035726" y="2276263"/>
                <a:ext cx="360" cy="4680"/>
              </p14:xfrm>
            </p:contentPart>
          </mc:Choice>
          <mc:Fallback xmlns="">
            <p:pic>
              <p:nvPicPr>
                <p:cNvPr id="346" name="Ink 345">
                  <a:extLst>
                    <a:ext uri="{FF2B5EF4-FFF2-40B4-BE49-F238E27FC236}">
                      <a16:creationId xmlns:a16="http://schemas.microsoft.com/office/drawing/2014/main" id="{CCD8D1E0-CDA9-D74E-8E6C-3F3F51A81409}"/>
                    </a:ext>
                  </a:extLst>
                </p:cNvPr>
                <p:cNvPicPr/>
                <p:nvPr/>
              </p:nvPicPr>
              <p:blipFill>
                <a:blip r:embed="rId542"/>
                <a:stretch>
                  <a:fillRect/>
                </a:stretch>
              </p:blipFill>
              <p:spPr>
                <a:xfrm>
                  <a:off x="9028166" y="2268703"/>
                  <a:ext cx="15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59" name="Ink 358">
                  <a:extLst>
                    <a:ext uri="{FF2B5EF4-FFF2-40B4-BE49-F238E27FC236}">
                      <a16:creationId xmlns:a16="http://schemas.microsoft.com/office/drawing/2014/main" id="{DF334879-345B-4E44-9D8D-5ECDFE3FD586}"/>
                    </a:ext>
                  </a:extLst>
                </p14:cNvPr>
                <p14:cNvContentPartPr/>
                <p14:nvPr/>
              </p14:nvContentPartPr>
              <p14:xfrm>
                <a:off x="8174966" y="2684503"/>
                <a:ext cx="107280" cy="80280"/>
              </p14:xfrm>
            </p:contentPart>
          </mc:Choice>
          <mc:Fallback xmlns="">
            <p:pic>
              <p:nvPicPr>
                <p:cNvPr id="359" name="Ink 358">
                  <a:extLst>
                    <a:ext uri="{FF2B5EF4-FFF2-40B4-BE49-F238E27FC236}">
                      <a16:creationId xmlns:a16="http://schemas.microsoft.com/office/drawing/2014/main" id="{DF334879-345B-4E44-9D8D-5ECDFE3FD586}"/>
                    </a:ext>
                  </a:extLst>
                </p:cNvPr>
                <p:cNvPicPr/>
                <p:nvPr/>
              </p:nvPicPr>
              <p:blipFill>
                <a:blip r:embed="rId544"/>
                <a:stretch>
                  <a:fillRect/>
                </a:stretch>
              </p:blipFill>
              <p:spPr>
                <a:xfrm>
                  <a:off x="8167406" y="2676943"/>
                  <a:ext cx="122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60" name="Ink 359">
                  <a:extLst>
                    <a:ext uri="{FF2B5EF4-FFF2-40B4-BE49-F238E27FC236}">
                      <a16:creationId xmlns:a16="http://schemas.microsoft.com/office/drawing/2014/main" id="{B3069826-170A-614A-B26F-74F9219E10A4}"/>
                    </a:ext>
                  </a:extLst>
                </p14:cNvPr>
                <p14:cNvContentPartPr/>
                <p14:nvPr/>
              </p14:nvContentPartPr>
              <p14:xfrm>
                <a:off x="8369366" y="2569303"/>
                <a:ext cx="147600" cy="263160"/>
              </p14:xfrm>
            </p:contentPart>
          </mc:Choice>
          <mc:Fallback xmlns="">
            <p:pic>
              <p:nvPicPr>
                <p:cNvPr id="360" name="Ink 359">
                  <a:extLst>
                    <a:ext uri="{FF2B5EF4-FFF2-40B4-BE49-F238E27FC236}">
                      <a16:creationId xmlns:a16="http://schemas.microsoft.com/office/drawing/2014/main" id="{B3069826-170A-614A-B26F-74F9219E10A4}"/>
                    </a:ext>
                  </a:extLst>
                </p:cNvPr>
                <p:cNvPicPr/>
                <p:nvPr/>
              </p:nvPicPr>
              <p:blipFill>
                <a:blip r:embed="rId546"/>
                <a:stretch>
                  <a:fillRect/>
                </a:stretch>
              </p:blipFill>
              <p:spPr>
                <a:xfrm>
                  <a:off x="8361806" y="2561743"/>
                  <a:ext cx="1627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61" name="Ink 360">
                  <a:extLst>
                    <a:ext uri="{FF2B5EF4-FFF2-40B4-BE49-F238E27FC236}">
                      <a16:creationId xmlns:a16="http://schemas.microsoft.com/office/drawing/2014/main" id="{719AA976-0869-E940-8C30-0F89C2AFBD46}"/>
                    </a:ext>
                  </a:extLst>
                </p14:cNvPr>
                <p14:cNvContentPartPr/>
                <p14:nvPr/>
              </p14:nvContentPartPr>
              <p14:xfrm>
                <a:off x="8329406" y="2693503"/>
                <a:ext cx="125280" cy="26640"/>
              </p14:xfrm>
            </p:contentPart>
          </mc:Choice>
          <mc:Fallback xmlns="">
            <p:pic>
              <p:nvPicPr>
                <p:cNvPr id="361" name="Ink 360">
                  <a:extLst>
                    <a:ext uri="{FF2B5EF4-FFF2-40B4-BE49-F238E27FC236}">
                      <a16:creationId xmlns:a16="http://schemas.microsoft.com/office/drawing/2014/main" id="{719AA976-0869-E940-8C30-0F89C2AFBD46}"/>
                    </a:ext>
                  </a:extLst>
                </p:cNvPr>
                <p:cNvPicPr/>
                <p:nvPr/>
              </p:nvPicPr>
              <p:blipFill>
                <a:blip r:embed="rId548"/>
                <a:stretch>
                  <a:fillRect/>
                </a:stretch>
              </p:blipFill>
              <p:spPr>
                <a:xfrm>
                  <a:off x="8322206" y="2685943"/>
                  <a:ext cx="140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65" name="Ink 364">
                  <a:extLst>
                    <a:ext uri="{FF2B5EF4-FFF2-40B4-BE49-F238E27FC236}">
                      <a16:creationId xmlns:a16="http://schemas.microsoft.com/office/drawing/2014/main" id="{190F654C-C437-944B-8ECF-55D473CBA1AE}"/>
                    </a:ext>
                  </a:extLst>
                </p14:cNvPr>
                <p14:cNvContentPartPr/>
                <p14:nvPr/>
              </p14:nvContentPartPr>
              <p14:xfrm>
                <a:off x="8613086" y="2652823"/>
                <a:ext cx="100800" cy="58320"/>
              </p14:xfrm>
            </p:contentPart>
          </mc:Choice>
          <mc:Fallback xmlns="">
            <p:pic>
              <p:nvPicPr>
                <p:cNvPr id="365" name="Ink 364">
                  <a:extLst>
                    <a:ext uri="{FF2B5EF4-FFF2-40B4-BE49-F238E27FC236}">
                      <a16:creationId xmlns:a16="http://schemas.microsoft.com/office/drawing/2014/main" id="{190F654C-C437-944B-8ECF-55D473CBA1AE}"/>
                    </a:ext>
                  </a:extLst>
                </p:cNvPr>
                <p:cNvPicPr/>
                <p:nvPr/>
              </p:nvPicPr>
              <p:blipFill>
                <a:blip r:embed="rId550"/>
                <a:stretch>
                  <a:fillRect/>
                </a:stretch>
              </p:blipFill>
              <p:spPr>
                <a:xfrm>
                  <a:off x="8605526" y="2645623"/>
                  <a:ext cx="1159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66" name="Ink 365">
                  <a:extLst>
                    <a:ext uri="{FF2B5EF4-FFF2-40B4-BE49-F238E27FC236}">
                      <a16:creationId xmlns:a16="http://schemas.microsoft.com/office/drawing/2014/main" id="{B0F7068A-DAE2-6E4A-989E-E5C86BEC8915}"/>
                    </a:ext>
                  </a:extLst>
                </p14:cNvPr>
                <p14:cNvContentPartPr/>
                <p14:nvPr/>
              </p14:nvContentPartPr>
              <p14:xfrm>
                <a:off x="8727926" y="2496223"/>
                <a:ext cx="19440" cy="175680"/>
              </p14:xfrm>
            </p:contentPart>
          </mc:Choice>
          <mc:Fallback xmlns="">
            <p:pic>
              <p:nvPicPr>
                <p:cNvPr id="366" name="Ink 365">
                  <a:extLst>
                    <a:ext uri="{FF2B5EF4-FFF2-40B4-BE49-F238E27FC236}">
                      <a16:creationId xmlns:a16="http://schemas.microsoft.com/office/drawing/2014/main" id="{B0F7068A-DAE2-6E4A-989E-E5C86BEC8915}"/>
                    </a:ext>
                  </a:extLst>
                </p:cNvPr>
                <p:cNvPicPr/>
                <p:nvPr/>
              </p:nvPicPr>
              <p:blipFill>
                <a:blip r:embed="rId552"/>
                <a:stretch>
                  <a:fillRect/>
                </a:stretch>
              </p:blipFill>
              <p:spPr>
                <a:xfrm>
                  <a:off x="8720366" y="2488663"/>
                  <a:ext cx="345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67" name="Ink 366">
                  <a:extLst>
                    <a:ext uri="{FF2B5EF4-FFF2-40B4-BE49-F238E27FC236}">
                      <a16:creationId xmlns:a16="http://schemas.microsoft.com/office/drawing/2014/main" id="{323EE149-5215-F349-8664-9B025067D4E7}"/>
                    </a:ext>
                  </a:extLst>
                </p14:cNvPr>
                <p14:cNvContentPartPr/>
                <p14:nvPr/>
              </p14:nvContentPartPr>
              <p14:xfrm>
                <a:off x="8774366" y="2599543"/>
                <a:ext cx="119520" cy="65520"/>
              </p14:xfrm>
            </p:contentPart>
          </mc:Choice>
          <mc:Fallback xmlns="">
            <p:pic>
              <p:nvPicPr>
                <p:cNvPr id="367" name="Ink 366">
                  <a:extLst>
                    <a:ext uri="{FF2B5EF4-FFF2-40B4-BE49-F238E27FC236}">
                      <a16:creationId xmlns:a16="http://schemas.microsoft.com/office/drawing/2014/main" id="{323EE149-5215-F349-8664-9B025067D4E7}"/>
                    </a:ext>
                  </a:extLst>
                </p:cNvPr>
                <p:cNvPicPr/>
                <p:nvPr/>
              </p:nvPicPr>
              <p:blipFill>
                <a:blip r:embed="rId554"/>
                <a:stretch>
                  <a:fillRect/>
                </a:stretch>
              </p:blipFill>
              <p:spPr>
                <a:xfrm>
                  <a:off x="8766806" y="2591983"/>
                  <a:ext cx="1342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68" name="Ink 367">
                  <a:extLst>
                    <a:ext uri="{FF2B5EF4-FFF2-40B4-BE49-F238E27FC236}">
                      <a16:creationId xmlns:a16="http://schemas.microsoft.com/office/drawing/2014/main" id="{495F4E71-FF9B-8B47-82B9-3B7A292A336D}"/>
                    </a:ext>
                  </a:extLst>
                </p14:cNvPr>
                <p14:cNvContentPartPr/>
                <p14:nvPr/>
              </p14:nvContentPartPr>
              <p14:xfrm>
                <a:off x="8942486" y="2404783"/>
                <a:ext cx="19800" cy="261360"/>
              </p14:xfrm>
            </p:contentPart>
          </mc:Choice>
          <mc:Fallback xmlns="">
            <p:pic>
              <p:nvPicPr>
                <p:cNvPr id="368" name="Ink 367">
                  <a:extLst>
                    <a:ext uri="{FF2B5EF4-FFF2-40B4-BE49-F238E27FC236}">
                      <a16:creationId xmlns:a16="http://schemas.microsoft.com/office/drawing/2014/main" id="{495F4E71-FF9B-8B47-82B9-3B7A292A336D}"/>
                    </a:ext>
                  </a:extLst>
                </p:cNvPr>
                <p:cNvPicPr/>
                <p:nvPr/>
              </p:nvPicPr>
              <p:blipFill>
                <a:blip r:embed="rId556"/>
                <a:stretch>
                  <a:fillRect/>
                </a:stretch>
              </p:blipFill>
              <p:spPr>
                <a:xfrm>
                  <a:off x="8934926" y="2397223"/>
                  <a:ext cx="34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69" name="Ink 368">
                  <a:extLst>
                    <a:ext uri="{FF2B5EF4-FFF2-40B4-BE49-F238E27FC236}">
                      <a16:creationId xmlns:a16="http://schemas.microsoft.com/office/drawing/2014/main" id="{FBDE1B86-CAE8-694D-9BC0-C9D1837F26F1}"/>
                    </a:ext>
                  </a:extLst>
                </p14:cNvPr>
                <p14:cNvContentPartPr/>
                <p14:nvPr/>
              </p14:nvContentPartPr>
              <p14:xfrm>
                <a:off x="8868686" y="2526823"/>
                <a:ext cx="119520" cy="15480"/>
              </p14:xfrm>
            </p:contentPart>
          </mc:Choice>
          <mc:Fallback xmlns="">
            <p:pic>
              <p:nvPicPr>
                <p:cNvPr id="369" name="Ink 368">
                  <a:extLst>
                    <a:ext uri="{FF2B5EF4-FFF2-40B4-BE49-F238E27FC236}">
                      <a16:creationId xmlns:a16="http://schemas.microsoft.com/office/drawing/2014/main" id="{FBDE1B86-CAE8-694D-9BC0-C9D1837F26F1}"/>
                    </a:ext>
                  </a:extLst>
                </p:cNvPr>
                <p:cNvPicPr/>
                <p:nvPr/>
              </p:nvPicPr>
              <p:blipFill>
                <a:blip r:embed="rId558"/>
                <a:stretch>
                  <a:fillRect/>
                </a:stretch>
              </p:blipFill>
              <p:spPr>
                <a:xfrm>
                  <a:off x="8861126" y="2519263"/>
                  <a:ext cx="134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70" name="Ink 369">
                  <a:extLst>
                    <a:ext uri="{FF2B5EF4-FFF2-40B4-BE49-F238E27FC236}">
                      <a16:creationId xmlns:a16="http://schemas.microsoft.com/office/drawing/2014/main" id="{4A126FB0-AED7-7F46-8217-0C14EBEFC80F}"/>
                    </a:ext>
                  </a:extLst>
                </p14:cNvPr>
                <p14:cNvContentPartPr/>
                <p14:nvPr/>
              </p14:nvContentPartPr>
              <p14:xfrm>
                <a:off x="8992526" y="2523223"/>
                <a:ext cx="114480" cy="98280"/>
              </p14:xfrm>
            </p:contentPart>
          </mc:Choice>
          <mc:Fallback xmlns="">
            <p:pic>
              <p:nvPicPr>
                <p:cNvPr id="370" name="Ink 369">
                  <a:extLst>
                    <a:ext uri="{FF2B5EF4-FFF2-40B4-BE49-F238E27FC236}">
                      <a16:creationId xmlns:a16="http://schemas.microsoft.com/office/drawing/2014/main" id="{4A126FB0-AED7-7F46-8217-0C14EBEFC80F}"/>
                    </a:ext>
                  </a:extLst>
                </p:cNvPr>
                <p:cNvPicPr/>
                <p:nvPr/>
              </p:nvPicPr>
              <p:blipFill>
                <a:blip r:embed="rId560"/>
                <a:stretch>
                  <a:fillRect/>
                </a:stretch>
              </p:blipFill>
              <p:spPr>
                <a:xfrm>
                  <a:off x="8984966" y="2515663"/>
                  <a:ext cx="129600" cy="11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1">
            <p14:nvContentPartPr>
              <p14:cNvPr id="377" name="Ink 376">
                <a:extLst>
                  <a:ext uri="{FF2B5EF4-FFF2-40B4-BE49-F238E27FC236}">
                    <a16:creationId xmlns:a16="http://schemas.microsoft.com/office/drawing/2014/main" id="{959DD729-FE94-1D44-B753-323C64798256}"/>
                  </a:ext>
                </a:extLst>
              </p14:cNvPr>
              <p14:cNvContentPartPr/>
              <p14:nvPr/>
            </p14:nvContentPartPr>
            <p14:xfrm>
              <a:off x="5982566" y="3837223"/>
              <a:ext cx="28800" cy="81000"/>
            </p14:xfrm>
          </p:contentPart>
        </mc:Choice>
        <mc:Fallback xmlns="">
          <p:pic>
            <p:nvPicPr>
              <p:cNvPr id="377" name="Ink 376">
                <a:extLst>
                  <a:ext uri="{FF2B5EF4-FFF2-40B4-BE49-F238E27FC236}">
                    <a16:creationId xmlns:a16="http://schemas.microsoft.com/office/drawing/2014/main" id="{959DD729-FE94-1D44-B753-323C64798256}"/>
                  </a:ext>
                </a:extLst>
              </p:cNvPr>
              <p:cNvPicPr/>
              <p:nvPr/>
            </p:nvPicPr>
            <p:blipFill>
              <a:blip r:embed="rId562"/>
              <a:stretch>
                <a:fillRect/>
              </a:stretch>
            </p:blipFill>
            <p:spPr>
              <a:xfrm>
                <a:off x="5975006" y="3829663"/>
                <a:ext cx="439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1" name="Ink 40">
                <a:extLst>
                  <a:ext uri="{FF2B5EF4-FFF2-40B4-BE49-F238E27FC236}">
                    <a16:creationId xmlns:a16="http://schemas.microsoft.com/office/drawing/2014/main" id="{BE909213-9B7F-3F44-A5AE-3D86A387D590}"/>
                  </a:ext>
                </a:extLst>
              </p14:cNvPr>
              <p14:cNvContentPartPr/>
              <p14:nvPr/>
            </p14:nvContentPartPr>
            <p14:xfrm>
              <a:off x="2146406" y="3167623"/>
              <a:ext cx="453240" cy="393120"/>
            </p14:xfrm>
          </p:contentPart>
        </mc:Choice>
        <mc:Fallback xmlns="">
          <p:pic>
            <p:nvPicPr>
              <p:cNvPr id="41" name="Ink 40">
                <a:extLst>
                  <a:ext uri="{FF2B5EF4-FFF2-40B4-BE49-F238E27FC236}">
                    <a16:creationId xmlns:a16="http://schemas.microsoft.com/office/drawing/2014/main" id="{BE909213-9B7F-3F44-A5AE-3D86A387D590}"/>
                  </a:ext>
                </a:extLst>
              </p:cNvPr>
              <p:cNvPicPr/>
              <p:nvPr/>
            </p:nvPicPr>
            <p:blipFill>
              <a:blip r:embed="rId564"/>
              <a:stretch>
                <a:fillRect/>
              </a:stretch>
            </p:blipFill>
            <p:spPr>
              <a:xfrm>
                <a:off x="2138846" y="3160063"/>
                <a:ext cx="4683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2" name="Ink 41">
                <a:extLst>
                  <a:ext uri="{FF2B5EF4-FFF2-40B4-BE49-F238E27FC236}">
                    <a16:creationId xmlns:a16="http://schemas.microsoft.com/office/drawing/2014/main" id="{1D489917-8DE0-C742-9BE3-A36C1AAD2EC3}"/>
                  </a:ext>
                </a:extLst>
              </p14:cNvPr>
              <p14:cNvContentPartPr/>
              <p14:nvPr/>
            </p14:nvContentPartPr>
            <p14:xfrm>
              <a:off x="2372126" y="3296863"/>
              <a:ext cx="21240" cy="139680"/>
            </p14:xfrm>
          </p:contentPart>
        </mc:Choice>
        <mc:Fallback xmlns="">
          <p:pic>
            <p:nvPicPr>
              <p:cNvPr id="42" name="Ink 41">
                <a:extLst>
                  <a:ext uri="{FF2B5EF4-FFF2-40B4-BE49-F238E27FC236}">
                    <a16:creationId xmlns:a16="http://schemas.microsoft.com/office/drawing/2014/main" id="{1D489917-8DE0-C742-9BE3-A36C1AAD2EC3}"/>
                  </a:ext>
                </a:extLst>
              </p:cNvPr>
              <p:cNvPicPr/>
              <p:nvPr/>
            </p:nvPicPr>
            <p:blipFill>
              <a:blip r:embed="rId566"/>
              <a:stretch>
                <a:fillRect/>
              </a:stretch>
            </p:blipFill>
            <p:spPr>
              <a:xfrm>
                <a:off x="2364566" y="3289303"/>
                <a:ext cx="36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3" name="Ink 42">
                <a:extLst>
                  <a:ext uri="{FF2B5EF4-FFF2-40B4-BE49-F238E27FC236}">
                    <a16:creationId xmlns:a16="http://schemas.microsoft.com/office/drawing/2014/main" id="{32C92E19-C8FA-B94A-9723-3A8B758579B3}"/>
                  </a:ext>
                </a:extLst>
              </p14:cNvPr>
              <p14:cNvContentPartPr/>
              <p14:nvPr/>
            </p14:nvContentPartPr>
            <p14:xfrm>
              <a:off x="2355566" y="3272023"/>
              <a:ext cx="111960" cy="59040"/>
            </p14:xfrm>
          </p:contentPart>
        </mc:Choice>
        <mc:Fallback xmlns="">
          <p:pic>
            <p:nvPicPr>
              <p:cNvPr id="43" name="Ink 42">
                <a:extLst>
                  <a:ext uri="{FF2B5EF4-FFF2-40B4-BE49-F238E27FC236}">
                    <a16:creationId xmlns:a16="http://schemas.microsoft.com/office/drawing/2014/main" id="{32C92E19-C8FA-B94A-9723-3A8B758579B3}"/>
                  </a:ext>
                </a:extLst>
              </p:cNvPr>
              <p:cNvPicPr/>
              <p:nvPr/>
            </p:nvPicPr>
            <p:blipFill>
              <a:blip r:embed="rId568"/>
              <a:stretch>
                <a:fillRect/>
              </a:stretch>
            </p:blipFill>
            <p:spPr>
              <a:xfrm>
                <a:off x="2348006" y="3264463"/>
                <a:ext cx="127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5" name="Ink 44">
                <a:extLst>
                  <a:ext uri="{FF2B5EF4-FFF2-40B4-BE49-F238E27FC236}">
                    <a16:creationId xmlns:a16="http://schemas.microsoft.com/office/drawing/2014/main" id="{59C0CD41-9961-0249-85E3-DD030AEC032F}"/>
                  </a:ext>
                </a:extLst>
              </p14:cNvPr>
              <p14:cNvContentPartPr/>
              <p14:nvPr/>
            </p14:nvContentPartPr>
            <p14:xfrm>
              <a:off x="2405606" y="3542023"/>
              <a:ext cx="63360" cy="608400"/>
            </p14:xfrm>
          </p:contentPart>
        </mc:Choice>
        <mc:Fallback xmlns="">
          <p:pic>
            <p:nvPicPr>
              <p:cNvPr id="45" name="Ink 44">
                <a:extLst>
                  <a:ext uri="{FF2B5EF4-FFF2-40B4-BE49-F238E27FC236}">
                    <a16:creationId xmlns:a16="http://schemas.microsoft.com/office/drawing/2014/main" id="{59C0CD41-9961-0249-85E3-DD030AEC032F}"/>
                  </a:ext>
                </a:extLst>
              </p:cNvPr>
              <p:cNvPicPr/>
              <p:nvPr/>
            </p:nvPicPr>
            <p:blipFill>
              <a:blip r:embed="rId570"/>
              <a:stretch>
                <a:fillRect/>
              </a:stretch>
            </p:blipFill>
            <p:spPr>
              <a:xfrm>
                <a:off x="2398046" y="3534463"/>
                <a:ext cx="7848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47" name="Ink 46">
                <a:extLst>
                  <a:ext uri="{FF2B5EF4-FFF2-40B4-BE49-F238E27FC236}">
                    <a16:creationId xmlns:a16="http://schemas.microsoft.com/office/drawing/2014/main" id="{20DA9F2A-DC42-7D48-A62F-32F751CE23BD}"/>
                  </a:ext>
                </a:extLst>
              </p14:cNvPr>
              <p14:cNvContentPartPr/>
              <p14:nvPr/>
            </p14:nvContentPartPr>
            <p14:xfrm>
              <a:off x="3995006" y="2887543"/>
              <a:ext cx="60480" cy="536040"/>
            </p14:xfrm>
          </p:contentPart>
        </mc:Choice>
        <mc:Fallback xmlns="">
          <p:pic>
            <p:nvPicPr>
              <p:cNvPr id="47" name="Ink 46">
                <a:extLst>
                  <a:ext uri="{FF2B5EF4-FFF2-40B4-BE49-F238E27FC236}">
                    <a16:creationId xmlns:a16="http://schemas.microsoft.com/office/drawing/2014/main" id="{20DA9F2A-DC42-7D48-A62F-32F751CE23BD}"/>
                  </a:ext>
                </a:extLst>
              </p:cNvPr>
              <p:cNvPicPr/>
              <p:nvPr/>
            </p:nvPicPr>
            <p:blipFill>
              <a:blip r:embed="rId572"/>
              <a:stretch>
                <a:fillRect/>
              </a:stretch>
            </p:blipFill>
            <p:spPr>
              <a:xfrm>
                <a:off x="3987446" y="2879983"/>
                <a:ext cx="7560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8" name="Ink 47">
                <a:extLst>
                  <a:ext uri="{FF2B5EF4-FFF2-40B4-BE49-F238E27FC236}">
                    <a16:creationId xmlns:a16="http://schemas.microsoft.com/office/drawing/2014/main" id="{989F3DDE-7539-6E4E-B2EB-3BBD0F5AFB99}"/>
                  </a:ext>
                </a:extLst>
              </p14:cNvPr>
              <p14:cNvContentPartPr/>
              <p14:nvPr/>
            </p14:nvContentPartPr>
            <p14:xfrm>
              <a:off x="4013006" y="2808343"/>
              <a:ext cx="657000" cy="31680"/>
            </p14:xfrm>
          </p:contentPart>
        </mc:Choice>
        <mc:Fallback xmlns="">
          <p:pic>
            <p:nvPicPr>
              <p:cNvPr id="48" name="Ink 47">
                <a:extLst>
                  <a:ext uri="{FF2B5EF4-FFF2-40B4-BE49-F238E27FC236}">
                    <a16:creationId xmlns:a16="http://schemas.microsoft.com/office/drawing/2014/main" id="{989F3DDE-7539-6E4E-B2EB-3BBD0F5AFB99}"/>
                  </a:ext>
                </a:extLst>
              </p:cNvPr>
              <p:cNvPicPr/>
              <p:nvPr/>
            </p:nvPicPr>
            <p:blipFill>
              <a:blip r:embed="rId574"/>
              <a:stretch>
                <a:fillRect/>
              </a:stretch>
            </p:blipFill>
            <p:spPr>
              <a:xfrm>
                <a:off x="4005446" y="2800783"/>
                <a:ext cx="672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49" name="Ink 48">
                <a:extLst>
                  <a:ext uri="{FF2B5EF4-FFF2-40B4-BE49-F238E27FC236}">
                    <a16:creationId xmlns:a16="http://schemas.microsoft.com/office/drawing/2014/main" id="{990AC3DC-B584-0C48-80B7-1D24265336A6}"/>
                  </a:ext>
                </a:extLst>
              </p14:cNvPr>
              <p14:cNvContentPartPr/>
              <p14:nvPr/>
            </p14:nvContentPartPr>
            <p14:xfrm>
              <a:off x="4645886" y="2798263"/>
              <a:ext cx="114480" cy="626760"/>
            </p14:xfrm>
          </p:contentPart>
        </mc:Choice>
        <mc:Fallback xmlns="">
          <p:pic>
            <p:nvPicPr>
              <p:cNvPr id="49" name="Ink 48">
                <a:extLst>
                  <a:ext uri="{FF2B5EF4-FFF2-40B4-BE49-F238E27FC236}">
                    <a16:creationId xmlns:a16="http://schemas.microsoft.com/office/drawing/2014/main" id="{990AC3DC-B584-0C48-80B7-1D24265336A6}"/>
                  </a:ext>
                </a:extLst>
              </p:cNvPr>
              <p:cNvPicPr/>
              <p:nvPr/>
            </p:nvPicPr>
            <p:blipFill>
              <a:blip r:embed="rId576"/>
              <a:stretch>
                <a:fillRect/>
              </a:stretch>
            </p:blipFill>
            <p:spPr>
              <a:xfrm>
                <a:off x="4638326" y="2790703"/>
                <a:ext cx="12924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50" name="Ink 49">
                <a:extLst>
                  <a:ext uri="{FF2B5EF4-FFF2-40B4-BE49-F238E27FC236}">
                    <a16:creationId xmlns:a16="http://schemas.microsoft.com/office/drawing/2014/main" id="{07B859A4-159F-8E42-9BD0-D690BF69AB32}"/>
                  </a:ext>
                </a:extLst>
              </p14:cNvPr>
              <p14:cNvContentPartPr/>
              <p14:nvPr/>
            </p14:nvContentPartPr>
            <p14:xfrm>
              <a:off x="3993566" y="3466423"/>
              <a:ext cx="746280" cy="23400"/>
            </p14:xfrm>
          </p:contentPart>
        </mc:Choice>
        <mc:Fallback xmlns="">
          <p:pic>
            <p:nvPicPr>
              <p:cNvPr id="50" name="Ink 49">
                <a:extLst>
                  <a:ext uri="{FF2B5EF4-FFF2-40B4-BE49-F238E27FC236}">
                    <a16:creationId xmlns:a16="http://schemas.microsoft.com/office/drawing/2014/main" id="{07B859A4-159F-8E42-9BD0-D690BF69AB32}"/>
                  </a:ext>
                </a:extLst>
              </p:cNvPr>
              <p:cNvPicPr/>
              <p:nvPr/>
            </p:nvPicPr>
            <p:blipFill>
              <a:blip r:embed="rId578"/>
              <a:stretch>
                <a:fillRect/>
              </a:stretch>
            </p:blipFill>
            <p:spPr>
              <a:xfrm>
                <a:off x="3986006" y="3458863"/>
                <a:ext cx="761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51" name="Ink 50">
                <a:extLst>
                  <a:ext uri="{FF2B5EF4-FFF2-40B4-BE49-F238E27FC236}">
                    <a16:creationId xmlns:a16="http://schemas.microsoft.com/office/drawing/2014/main" id="{D72FF487-36A9-AC42-A069-F818B026D77F}"/>
                  </a:ext>
                </a:extLst>
              </p14:cNvPr>
              <p14:cNvContentPartPr/>
              <p14:nvPr/>
            </p14:nvContentPartPr>
            <p14:xfrm>
              <a:off x="4281926" y="3196063"/>
              <a:ext cx="146520" cy="195840"/>
            </p14:xfrm>
          </p:contentPart>
        </mc:Choice>
        <mc:Fallback xmlns="">
          <p:pic>
            <p:nvPicPr>
              <p:cNvPr id="51" name="Ink 50">
                <a:extLst>
                  <a:ext uri="{FF2B5EF4-FFF2-40B4-BE49-F238E27FC236}">
                    <a16:creationId xmlns:a16="http://schemas.microsoft.com/office/drawing/2014/main" id="{D72FF487-36A9-AC42-A069-F818B026D77F}"/>
                  </a:ext>
                </a:extLst>
              </p:cNvPr>
              <p:cNvPicPr/>
              <p:nvPr/>
            </p:nvPicPr>
            <p:blipFill>
              <a:blip r:embed="rId580"/>
              <a:stretch>
                <a:fillRect/>
              </a:stretch>
            </p:blipFill>
            <p:spPr>
              <a:xfrm>
                <a:off x="4274366" y="3188863"/>
                <a:ext cx="161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2" name="Ink 51">
                <a:extLst>
                  <a:ext uri="{FF2B5EF4-FFF2-40B4-BE49-F238E27FC236}">
                    <a16:creationId xmlns:a16="http://schemas.microsoft.com/office/drawing/2014/main" id="{D683077C-EF5B-FB45-9B6B-1A95F0562C20}"/>
                  </a:ext>
                </a:extLst>
              </p14:cNvPr>
              <p14:cNvContentPartPr/>
              <p14:nvPr/>
            </p14:nvContentPartPr>
            <p14:xfrm>
              <a:off x="4465166" y="3289303"/>
              <a:ext cx="28080" cy="118800"/>
            </p14:xfrm>
          </p:contentPart>
        </mc:Choice>
        <mc:Fallback xmlns="">
          <p:pic>
            <p:nvPicPr>
              <p:cNvPr id="52" name="Ink 51">
                <a:extLst>
                  <a:ext uri="{FF2B5EF4-FFF2-40B4-BE49-F238E27FC236}">
                    <a16:creationId xmlns:a16="http://schemas.microsoft.com/office/drawing/2014/main" id="{D683077C-EF5B-FB45-9B6B-1A95F0562C20}"/>
                  </a:ext>
                </a:extLst>
              </p:cNvPr>
              <p:cNvPicPr/>
              <p:nvPr/>
            </p:nvPicPr>
            <p:blipFill>
              <a:blip r:embed="rId582"/>
              <a:stretch>
                <a:fillRect/>
              </a:stretch>
            </p:blipFill>
            <p:spPr>
              <a:xfrm>
                <a:off x="4457606" y="3282103"/>
                <a:ext cx="42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 name="Ink 60">
                <a:extLst>
                  <a:ext uri="{FF2B5EF4-FFF2-40B4-BE49-F238E27FC236}">
                    <a16:creationId xmlns:a16="http://schemas.microsoft.com/office/drawing/2014/main" id="{C426566C-46A8-3540-BC23-8339A7F5E733}"/>
                  </a:ext>
                </a:extLst>
              </p14:cNvPr>
              <p14:cNvContentPartPr/>
              <p14:nvPr/>
            </p14:nvContentPartPr>
            <p14:xfrm>
              <a:off x="4436726" y="3510703"/>
              <a:ext cx="58320" cy="417240"/>
            </p14:xfrm>
          </p:contentPart>
        </mc:Choice>
        <mc:Fallback xmlns="">
          <p:pic>
            <p:nvPicPr>
              <p:cNvPr id="61" name="Ink 60">
                <a:extLst>
                  <a:ext uri="{FF2B5EF4-FFF2-40B4-BE49-F238E27FC236}">
                    <a16:creationId xmlns:a16="http://schemas.microsoft.com/office/drawing/2014/main" id="{C426566C-46A8-3540-BC23-8339A7F5E733}"/>
                  </a:ext>
                </a:extLst>
              </p:cNvPr>
              <p:cNvPicPr/>
              <p:nvPr/>
            </p:nvPicPr>
            <p:blipFill>
              <a:blip r:embed="rId584"/>
              <a:stretch>
                <a:fillRect/>
              </a:stretch>
            </p:blipFill>
            <p:spPr>
              <a:xfrm>
                <a:off x="4429166" y="3503143"/>
                <a:ext cx="734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54" name="Ink 53">
                <a:extLst>
                  <a:ext uri="{FF2B5EF4-FFF2-40B4-BE49-F238E27FC236}">
                    <a16:creationId xmlns:a16="http://schemas.microsoft.com/office/drawing/2014/main" id="{FFA2270E-DA83-784C-986E-72C7F2ED3372}"/>
                  </a:ext>
                </a:extLst>
              </p14:cNvPr>
              <p14:cNvContentPartPr/>
              <p14:nvPr/>
            </p14:nvContentPartPr>
            <p14:xfrm>
              <a:off x="5374526" y="2793223"/>
              <a:ext cx="131040" cy="592560"/>
            </p14:xfrm>
          </p:contentPart>
        </mc:Choice>
        <mc:Fallback xmlns="">
          <p:pic>
            <p:nvPicPr>
              <p:cNvPr id="54" name="Ink 53">
                <a:extLst>
                  <a:ext uri="{FF2B5EF4-FFF2-40B4-BE49-F238E27FC236}">
                    <a16:creationId xmlns:a16="http://schemas.microsoft.com/office/drawing/2014/main" id="{FFA2270E-DA83-784C-986E-72C7F2ED3372}"/>
                  </a:ext>
                </a:extLst>
              </p:cNvPr>
              <p:cNvPicPr/>
              <p:nvPr/>
            </p:nvPicPr>
            <p:blipFill>
              <a:blip r:embed="rId586"/>
              <a:stretch>
                <a:fillRect/>
              </a:stretch>
            </p:blipFill>
            <p:spPr>
              <a:xfrm>
                <a:off x="5366966" y="2785663"/>
                <a:ext cx="14616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55" name="Ink 54">
                <a:extLst>
                  <a:ext uri="{FF2B5EF4-FFF2-40B4-BE49-F238E27FC236}">
                    <a16:creationId xmlns:a16="http://schemas.microsoft.com/office/drawing/2014/main" id="{987AB92D-3C69-C14D-AD47-9E5A4CDC9F15}"/>
                  </a:ext>
                </a:extLst>
              </p14:cNvPr>
              <p14:cNvContentPartPr/>
              <p14:nvPr/>
            </p14:nvContentPartPr>
            <p14:xfrm>
              <a:off x="5388206" y="2772703"/>
              <a:ext cx="748440" cy="31680"/>
            </p14:xfrm>
          </p:contentPart>
        </mc:Choice>
        <mc:Fallback xmlns="">
          <p:pic>
            <p:nvPicPr>
              <p:cNvPr id="55" name="Ink 54">
                <a:extLst>
                  <a:ext uri="{FF2B5EF4-FFF2-40B4-BE49-F238E27FC236}">
                    <a16:creationId xmlns:a16="http://schemas.microsoft.com/office/drawing/2014/main" id="{987AB92D-3C69-C14D-AD47-9E5A4CDC9F15}"/>
                  </a:ext>
                </a:extLst>
              </p:cNvPr>
              <p:cNvPicPr/>
              <p:nvPr/>
            </p:nvPicPr>
            <p:blipFill>
              <a:blip r:embed="rId588"/>
              <a:stretch>
                <a:fillRect/>
              </a:stretch>
            </p:blipFill>
            <p:spPr>
              <a:xfrm>
                <a:off x="5380646" y="2765143"/>
                <a:ext cx="763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56" name="Ink 55">
                <a:extLst>
                  <a:ext uri="{FF2B5EF4-FFF2-40B4-BE49-F238E27FC236}">
                    <a16:creationId xmlns:a16="http://schemas.microsoft.com/office/drawing/2014/main" id="{CD2D34A0-A17B-E548-BADB-903C615C06D2}"/>
                  </a:ext>
                </a:extLst>
              </p14:cNvPr>
              <p14:cNvContentPartPr/>
              <p14:nvPr/>
            </p14:nvContentPartPr>
            <p14:xfrm>
              <a:off x="6096686" y="2720503"/>
              <a:ext cx="89640" cy="621000"/>
            </p14:xfrm>
          </p:contentPart>
        </mc:Choice>
        <mc:Fallback xmlns="">
          <p:pic>
            <p:nvPicPr>
              <p:cNvPr id="56" name="Ink 55">
                <a:extLst>
                  <a:ext uri="{FF2B5EF4-FFF2-40B4-BE49-F238E27FC236}">
                    <a16:creationId xmlns:a16="http://schemas.microsoft.com/office/drawing/2014/main" id="{CD2D34A0-A17B-E548-BADB-903C615C06D2}"/>
                  </a:ext>
                </a:extLst>
              </p:cNvPr>
              <p:cNvPicPr/>
              <p:nvPr/>
            </p:nvPicPr>
            <p:blipFill>
              <a:blip r:embed="rId590"/>
              <a:stretch>
                <a:fillRect/>
              </a:stretch>
            </p:blipFill>
            <p:spPr>
              <a:xfrm>
                <a:off x="6089126" y="2712943"/>
                <a:ext cx="10476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57" name="Ink 56">
                <a:extLst>
                  <a:ext uri="{FF2B5EF4-FFF2-40B4-BE49-F238E27FC236}">
                    <a16:creationId xmlns:a16="http://schemas.microsoft.com/office/drawing/2014/main" id="{584A0A80-F2C7-7E49-B7FF-0E0D33A0A27C}"/>
                  </a:ext>
                </a:extLst>
              </p14:cNvPr>
              <p14:cNvContentPartPr/>
              <p14:nvPr/>
            </p14:nvContentPartPr>
            <p14:xfrm>
              <a:off x="5517446" y="3391183"/>
              <a:ext cx="618120" cy="43200"/>
            </p14:xfrm>
          </p:contentPart>
        </mc:Choice>
        <mc:Fallback xmlns="">
          <p:pic>
            <p:nvPicPr>
              <p:cNvPr id="57" name="Ink 56">
                <a:extLst>
                  <a:ext uri="{FF2B5EF4-FFF2-40B4-BE49-F238E27FC236}">
                    <a16:creationId xmlns:a16="http://schemas.microsoft.com/office/drawing/2014/main" id="{584A0A80-F2C7-7E49-B7FF-0E0D33A0A27C}"/>
                  </a:ext>
                </a:extLst>
              </p:cNvPr>
              <p:cNvPicPr/>
              <p:nvPr/>
            </p:nvPicPr>
            <p:blipFill>
              <a:blip r:embed="rId592"/>
              <a:stretch>
                <a:fillRect/>
              </a:stretch>
            </p:blipFill>
            <p:spPr>
              <a:xfrm>
                <a:off x="5509886" y="3383623"/>
                <a:ext cx="6328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58" name="Ink 57">
                <a:extLst>
                  <a:ext uri="{FF2B5EF4-FFF2-40B4-BE49-F238E27FC236}">
                    <a16:creationId xmlns:a16="http://schemas.microsoft.com/office/drawing/2014/main" id="{B460B1A4-9477-6A41-9900-038BF96D80BB}"/>
                  </a:ext>
                </a:extLst>
              </p14:cNvPr>
              <p14:cNvContentPartPr/>
              <p14:nvPr/>
            </p14:nvContentPartPr>
            <p14:xfrm>
              <a:off x="5613926" y="2993383"/>
              <a:ext cx="163800" cy="200520"/>
            </p14:xfrm>
          </p:contentPart>
        </mc:Choice>
        <mc:Fallback xmlns="">
          <p:pic>
            <p:nvPicPr>
              <p:cNvPr id="58" name="Ink 57">
                <a:extLst>
                  <a:ext uri="{FF2B5EF4-FFF2-40B4-BE49-F238E27FC236}">
                    <a16:creationId xmlns:a16="http://schemas.microsoft.com/office/drawing/2014/main" id="{B460B1A4-9477-6A41-9900-038BF96D80BB}"/>
                  </a:ext>
                </a:extLst>
              </p:cNvPr>
              <p:cNvPicPr/>
              <p:nvPr/>
            </p:nvPicPr>
            <p:blipFill>
              <a:blip r:embed="rId594"/>
              <a:stretch>
                <a:fillRect/>
              </a:stretch>
            </p:blipFill>
            <p:spPr>
              <a:xfrm>
                <a:off x="5606366" y="2985823"/>
                <a:ext cx="1785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59" name="Ink 58">
                <a:extLst>
                  <a:ext uri="{FF2B5EF4-FFF2-40B4-BE49-F238E27FC236}">
                    <a16:creationId xmlns:a16="http://schemas.microsoft.com/office/drawing/2014/main" id="{719D634A-C8AE-9D4F-B192-4CC7DE34F9C3}"/>
                  </a:ext>
                </a:extLst>
              </p14:cNvPr>
              <p14:cNvContentPartPr/>
              <p14:nvPr/>
            </p14:nvContentPartPr>
            <p14:xfrm>
              <a:off x="5836766" y="3134863"/>
              <a:ext cx="155880" cy="97560"/>
            </p14:xfrm>
          </p:contentPart>
        </mc:Choice>
        <mc:Fallback xmlns="">
          <p:pic>
            <p:nvPicPr>
              <p:cNvPr id="59" name="Ink 58">
                <a:extLst>
                  <a:ext uri="{FF2B5EF4-FFF2-40B4-BE49-F238E27FC236}">
                    <a16:creationId xmlns:a16="http://schemas.microsoft.com/office/drawing/2014/main" id="{719D634A-C8AE-9D4F-B192-4CC7DE34F9C3}"/>
                  </a:ext>
                </a:extLst>
              </p:cNvPr>
              <p:cNvPicPr/>
              <p:nvPr/>
            </p:nvPicPr>
            <p:blipFill>
              <a:blip r:embed="rId596"/>
              <a:stretch>
                <a:fillRect/>
              </a:stretch>
            </p:blipFill>
            <p:spPr>
              <a:xfrm>
                <a:off x="5829206" y="3127303"/>
                <a:ext cx="171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3" name="Ink 62">
                <a:extLst>
                  <a:ext uri="{FF2B5EF4-FFF2-40B4-BE49-F238E27FC236}">
                    <a16:creationId xmlns:a16="http://schemas.microsoft.com/office/drawing/2014/main" id="{F8950D77-72C6-1641-BC11-0DADBC991C97}"/>
                  </a:ext>
                </a:extLst>
              </p14:cNvPr>
              <p14:cNvContentPartPr/>
              <p14:nvPr/>
            </p14:nvContentPartPr>
            <p14:xfrm>
              <a:off x="5804006" y="3401983"/>
              <a:ext cx="73080" cy="538200"/>
            </p14:xfrm>
          </p:contentPart>
        </mc:Choice>
        <mc:Fallback xmlns="">
          <p:pic>
            <p:nvPicPr>
              <p:cNvPr id="63" name="Ink 62">
                <a:extLst>
                  <a:ext uri="{FF2B5EF4-FFF2-40B4-BE49-F238E27FC236}">
                    <a16:creationId xmlns:a16="http://schemas.microsoft.com/office/drawing/2014/main" id="{F8950D77-72C6-1641-BC11-0DADBC991C97}"/>
                  </a:ext>
                </a:extLst>
              </p:cNvPr>
              <p:cNvPicPr/>
              <p:nvPr/>
            </p:nvPicPr>
            <p:blipFill>
              <a:blip r:embed="rId598"/>
              <a:stretch>
                <a:fillRect/>
              </a:stretch>
            </p:blipFill>
            <p:spPr>
              <a:xfrm>
                <a:off x="5796446" y="3394423"/>
                <a:ext cx="8784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5" name="Ink 64">
                <a:extLst>
                  <a:ext uri="{FF2B5EF4-FFF2-40B4-BE49-F238E27FC236}">
                    <a16:creationId xmlns:a16="http://schemas.microsoft.com/office/drawing/2014/main" id="{AFB59BA6-97B4-9E40-8248-41AB33518A4C}"/>
                  </a:ext>
                </a:extLst>
              </p14:cNvPr>
              <p14:cNvContentPartPr/>
              <p14:nvPr/>
            </p14:nvContentPartPr>
            <p14:xfrm>
              <a:off x="2465006" y="4177063"/>
              <a:ext cx="3528720" cy="255960"/>
            </p14:xfrm>
          </p:contentPart>
        </mc:Choice>
        <mc:Fallback xmlns="">
          <p:pic>
            <p:nvPicPr>
              <p:cNvPr id="65" name="Ink 64">
                <a:extLst>
                  <a:ext uri="{FF2B5EF4-FFF2-40B4-BE49-F238E27FC236}">
                    <a16:creationId xmlns:a16="http://schemas.microsoft.com/office/drawing/2014/main" id="{AFB59BA6-97B4-9E40-8248-41AB33518A4C}"/>
                  </a:ext>
                </a:extLst>
              </p:cNvPr>
              <p:cNvPicPr/>
              <p:nvPr/>
            </p:nvPicPr>
            <p:blipFill>
              <a:blip r:embed="rId600"/>
              <a:stretch>
                <a:fillRect/>
              </a:stretch>
            </p:blipFill>
            <p:spPr>
              <a:xfrm>
                <a:off x="2457446" y="4169503"/>
                <a:ext cx="35438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6" name="Ink 65">
                <a:extLst>
                  <a:ext uri="{FF2B5EF4-FFF2-40B4-BE49-F238E27FC236}">
                    <a16:creationId xmlns:a16="http://schemas.microsoft.com/office/drawing/2014/main" id="{FE4737F1-AA56-AA45-8911-1CC650D30CCB}"/>
                  </a:ext>
                </a:extLst>
              </p14:cNvPr>
              <p14:cNvContentPartPr/>
              <p14:nvPr/>
            </p14:nvContentPartPr>
            <p14:xfrm>
              <a:off x="5857646" y="3920743"/>
              <a:ext cx="61920" cy="416520"/>
            </p14:xfrm>
          </p:contentPart>
        </mc:Choice>
        <mc:Fallback xmlns="">
          <p:pic>
            <p:nvPicPr>
              <p:cNvPr id="66" name="Ink 65">
                <a:extLst>
                  <a:ext uri="{FF2B5EF4-FFF2-40B4-BE49-F238E27FC236}">
                    <a16:creationId xmlns:a16="http://schemas.microsoft.com/office/drawing/2014/main" id="{FE4737F1-AA56-AA45-8911-1CC650D30CCB}"/>
                  </a:ext>
                </a:extLst>
              </p:cNvPr>
              <p:cNvPicPr/>
              <p:nvPr/>
            </p:nvPicPr>
            <p:blipFill>
              <a:blip r:embed="rId602"/>
              <a:stretch>
                <a:fillRect/>
              </a:stretch>
            </p:blipFill>
            <p:spPr>
              <a:xfrm>
                <a:off x="5850086" y="3913183"/>
                <a:ext cx="770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67" name="Ink 66">
                <a:extLst>
                  <a:ext uri="{FF2B5EF4-FFF2-40B4-BE49-F238E27FC236}">
                    <a16:creationId xmlns:a16="http://schemas.microsoft.com/office/drawing/2014/main" id="{BAB962B0-F910-0C43-A8BC-7ED6BBB00698}"/>
                  </a:ext>
                </a:extLst>
              </p14:cNvPr>
              <p14:cNvContentPartPr/>
              <p14:nvPr/>
            </p14:nvContentPartPr>
            <p14:xfrm>
              <a:off x="4480286" y="3945583"/>
              <a:ext cx="101160" cy="441000"/>
            </p14:xfrm>
          </p:contentPart>
        </mc:Choice>
        <mc:Fallback xmlns="">
          <p:pic>
            <p:nvPicPr>
              <p:cNvPr id="67" name="Ink 66">
                <a:extLst>
                  <a:ext uri="{FF2B5EF4-FFF2-40B4-BE49-F238E27FC236}">
                    <a16:creationId xmlns:a16="http://schemas.microsoft.com/office/drawing/2014/main" id="{BAB962B0-F910-0C43-A8BC-7ED6BBB00698}"/>
                  </a:ext>
                </a:extLst>
              </p:cNvPr>
              <p:cNvPicPr/>
              <p:nvPr/>
            </p:nvPicPr>
            <p:blipFill>
              <a:blip r:embed="rId604"/>
              <a:stretch>
                <a:fillRect/>
              </a:stretch>
            </p:blipFill>
            <p:spPr>
              <a:xfrm>
                <a:off x="4472726" y="3938023"/>
                <a:ext cx="11628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138" name="Ink 137">
                <a:extLst>
                  <a:ext uri="{FF2B5EF4-FFF2-40B4-BE49-F238E27FC236}">
                    <a16:creationId xmlns:a16="http://schemas.microsoft.com/office/drawing/2014/main" id="{E23E7B0F-4EE7-3849-A0CD-CF860D84C790}"/>
                  </a:ext>
                </a:extLst>
              </p14:cNvPr>
              <p14:cNvContentPartPr/>
              <p14:nvPr/>
            </p14:nvContentPartPr>
            <p14:xfrm>
              <a:off x="2250086" y="3539863"/>
              <a:ext cx="2829960" cy="1229760"/>
            </p14:xfrm>
          </p:contentPart>
        </mc:Choice>
        <mc:Fallback xmlns="">
          <p:pic>
            <p:nvPicPr>
              <p:cNvPr id="138" name="Ink 137">
                <a:extLst>
                  <a:ext uri="{FF2B5EF4-FFF2-40B4-BE49-F238E27FC236}">
                    <a16:creationId xmlns:a16="http://schemas.microsoft.com/office/drawing/2014/main" id="{E23E7B0F-4EE7-3849-A0CD-CF860D84C790}"/>
                  </a:ext>
                </a:extLst>
              </p:cNvPr>
              <p:cNvPicPr/>
              <p:nvPr/>
            </p:nvPicPr>
            <p:blipFill>
              <a:blip r:embed="rId606"/>
              <a:stretch>
                <a:fillRect/>
              </a:stretch>
            </p:blipFill>
            <p:spPr>
              <a:xfrm>
                <a:off x="2242526" y="3532303"/>
                <a:ext cx="2845080" cy="124488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140" name="Ink 139">
                <a:extLst>
                  <a:ext uri="{FF2B5EF4-FFF2-40B4-BE49-F238E27FC236}">
                    <a16:creationId xmlns:a16="http://schemas.microsoft.com/office/drawing/2014/main" id="{2C5125BF-C873-5445-9C7A-C877EBD713B2}"/>
                  </a:ext>
                </a:extLst>
              </p14:cNvPr>
              <p14:cNvContentPartPr/>
              <p14:nvPr/>
            </p14:nvContentPartPr>
            <p14:xfrm>
              <a:off x="4673246" y="3490543"/>
              <a:ext cx="124560" cy="1119240"/>
            </p14:xfrm>
          </p:contentPart>
        </mc:Choice>
        <mc:Fallback xmlns="">
          <p:pic>
            <p:nvPicPr>
              <p:cNvPr id="140" name="Ink 139">
                <a:extLst>
                  <a:ext uri="{FF2B5EF4-FFF2-40B4-BE49-F238E27FC236}">
                    <a16:creationId xmlns:a16="http://schemas.microsoft.com/office/drawing/2014/main" id="{2C5125BF-C873-5445-9C7A-C877EBD713B2}"/>
                  </a:ext>
                </a:extLst>
              </p:cNvPr>
              <p:cNvPicPr/>
              <p:nvPr/>
            </p:nvPicPr>
            <p:blipFill>
              <a:blip r:embed="rId608"/>
              <a:stretch>
                <a:fillRect/>
              </a:stretch>
            </p:blipFill>
            <p:spPr>
              <a:xfrm>
                <a:off x="4666046" y="3482983"/>
                <a:ext cx="139680" cy="113436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142" name="Ink 141">
                <a:extLst>
                  <a:ext uri="{FF2B5EF4-FFF2-40B4-BE49-F238E27FC236}">
                    <a16:creationId xmlns:a16="http://schemas.microsoft.com/office/drawing/2014/main" id="{F5995B60-F4FE-7A4B-9B1B-6AFA67E77E51}"/>
                  </a:ext>
                </a:extLst>
              </p14:cNvPr>
              <p14:cNvContentPartPr/>
              <p14:nvPr/>
            </p14:nvContentPartPr>
            <p14:xfrm>
              <a:off x="5104886" y="4548583"/>
              <a:ext cx="1089360" cy="41760"/>
            </p14:xfrm>
          </p:contentPart>
        </mc:Choice>
        <mc:Fallback xmlns="">
          <p:pic>
            <p:nvPicPr>
              <p:cNvPr id="142" name="Ink 141">
                <a:extLst>
                  <a:ext uri="{FF2B5EF4-FFF2-40B4-BE49-F238E27FC236}">
                    <a16:creationId xmlns:a16="http://schemas.microsoft.com/office/drawing/2014/main" id="{F5995B60-F4FE-7A4B-9B1B-6AFA67E77E51}"/>
                  </a:ext>
                </a:extLst>
              </p:cNvPr>
              <p:cNvPicPr/>
              <p:nvPr/>
            </p:nvPicPr>
            <p:blipFill>
              <a:blip r:embed="rId610"/>
              <a:stretch>
                <a:fillRect/>
              </a:stretch>
            </p:blipFill>
            <p:spPr>
              <a:xfrm>
                <a:off x="5097326" y="4541023"/>
                <a:ext cx="11044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143" name="Ink 142">
                <a:extLst>
                  <a:ext uri="{FF2B5EF4-FFF2-40B4-BE49-F238E27FC236}">
                    <a16:creationId xmlns:a16="http://schemas.microsoft.com/office/drawing/2014/main" id="{8367E6BB-49FE-7B44-9129-253DF4C026F9}"/>
                  </a:ext>
                </a:extLst>
              </p14:cNvPr>
              <p14:cNvContentPartPr/>
              <p14:nvPr/>
            </p14:nvContentPartPr>
            <p14:xfrm>
              <a:off x="6019646" y="3440503"/>
              <a:ext cx="118080" cy="1109880"/>
            </p14:xfrm>
          </p:contentPart>
        </mc:Choice>
        <mc:Fallback xmlns="">
          <p:pic>
            <p:nvPicPr>
              <p:cNvPr id="143" name="Ink 142">
                <a:extLst>
                  <a:ext uri="{FF2B5EF4-FFF2-40B4-BE49-F238E27FC236}">
                    <a16:creationId xmlns:a16="http://schemas.microsoft.com/office/drawing/2014/main" id="{8367E6BB-49FE-7B44-9129-253DF4C026F9}"/>
                  </a:ext>
                </a:extLst>
              </p:cNvPr>
              <p:cNvPicPr/>
              <p:nvPr/>
            </p:nvPicPr>
            <p:blipFill>
              <a:blip r:embed="rId612"/>
              <a:stretch>
                <a:fillRect/>
              </a:stretch>
            </p:blipFill>
            <p:spPr>
              <a:xfrm>
                <a:off x="6012086" y="3432943"/>
                <a:ext cx="133200" cy="1125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145" name="Ink 144">
                <a:extLst>
                  <a:ext uri="{FF2B5EF4-FFF2-40B4-BE49-F238E27FC236}">
                    <a16:creationId xmlns:a16="http://schemas.microsoft.com/office/drawing/2014/main" id="{98CA8D13-A4B9-F840-BFCA-671A5FEB648C}"/>
                  </a:ext>
                </a:extLst>
              </p14:cNvPr>
              <p14:cNvContentPartPr/>
              <p14:nvPr/>
            </p14:nvContentPartPr>
            <p14:xfrm>
              <a:off x="3691166" y="4570183"/>
              <a:ext cx="134280" cy="205200"/>
            </p14:xfrm>
          </p:contentPart>
        </mc:Choice>
        <mc:Fallback xmlns="">
          <p:pic>
            <p:nvPicPr>
              <p:cNvPr id="145" name="Ink 144">
                <a:extLst>
                  <a:ext uri="{FF2B5EF4-FFF2-40B4-BE49-F238E27FC236}">
                    <a16:creationId xmlns:a16="http://schemas.microsoft.com/office/drawing/2014/main" id="{98CA8D13-A4B9-F840-BFCA-671A5FEB648C}"/>
                  </a:ext>
                </a:extLst>
              </p:cNvPr>
              <p:cNvPicPr/>
              <p:nvPr/>
            </p:nvPicPr>
            <p:blipFill>
              <a:blip r:embed="rId614"/>
              <a:stretch>
                <a:fillRect/>
              </a:stretch>
            </p:blipFill>
            <p:spPr>
              <a:xfrm>
                <a:off x="3683606" y="4562623"/>
                <a:ext cx="149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79" name="Ink 378">
                <a:extLst>
                  <a:ext uri="{FF2B5EF4-FFF2-40B4-BE49-F238E27FC236}">
                    <a16:creationId xmlns:a16="http://schemas.microsoft.com/office/drawing/2014/main" id="{F5A5BF7D-C841-E147-A8EA-385C0C4B3716}"/>
                  </a:ext>
                </a:extLst>
              </p14:cNvPr>
              <p14:cNvContentPartPr/>
              <p14:nvPr/>
            </p14:nvContentPartPr>
            <p14:xfrm>
              <a:off x="6014606" y="3581263"/>
              <a:ext cx="10440" cy="9000"/>
            </p14:xfrm>
          </p:contentPart>
        </mc:Choice>
        <mc:Fallback xmlns="">
          <p:pic>
            <p:nvPicPr>
              <p:cNvPr id="379" name="Ink 378">
                <a:extLst>
                  <a:ext uri="{FF2B5EF4-FFF2-40B4-BE49-F238E27FC236}">
                    <a16:creationId xmlns:a16="http://schemas.microsoft.com/office/drawing/2014/main" id="{F5A5BF7D-C841-E147-A8EA-385C0C4B3716}"/>
                  </a:ext>
                </a:extLst>
              </p:cNvPr>
              <p:cNvPicPr/>
              <p:nvPr/>
            </p:nvPicPr>
            <p:blipFill>
              <a:blip r:embed="rId616"/>
              <a:stretch>
                <a:fillRect/>
              </a:stretch>
            </p:blipFill>
            <p:spPr>
              <a:xfrm>
                <a:off x="6007046" y="3573703"/>
                <a:ext cx="25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81" name="Ink 380">
                <a:extLst>
                  <a:ext uri="{FF2B5EF4-FFF2-40B4-BE49-F238E27FC236}">
                    <a16:creationId xmlns:a16="http://schemas.microsoft.com/office/drawing/2014/main" id="{465DE664-96A3-A24B-B260-C9A9BCE0F04F}"/>
                  </a:ext>
                </a:extLst>
              </p14:cNvPr>
              <p14:cNvContentPartPr/>
              <p14:nvPr/>
            </p14:nvContentPartPr>
            <p14:xfrm>
              <a:off x="4383806" y="3641383"/>
              <a:ext cx="46800" cy="77400"/>
            </p14:xfrm>
          </p:contentPart>
        </mc:Choice>
        <mc:Fallback xmlns="">
          <p:pic>
            <p:nvPicPr>
              <p:cNvPr id="381" name="Ink 380">
                <a:extLst>
                  <a:ext uri="{FF2B5EF4-FFF2-40B4-BE49-F238E27FC236}">
                    <a16:creationId xmlns:a16="http://schemas.microsoft.com/office/drawing/2014/main" id="{465DE664-96A3-A24B-B260-C9A9BCE0F04F}"/>
                  </a:ext>
                </a:extLst>
              </p:cNvPr>
              <p:cNvPicPr/>
              <p:nvPr/>
            </p:nvPicPr>
            <p:blipFill>
              <a:blip r:embed="rId618"/>
              <a:stretch>
                <a:fillRect/>
              </a:stretch>
            </p:blipFill>
            <p:spPr>
              <a:xfrm>
                <a:off x="4376246" y="3633823"/>
                <a:ext cx="619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82" name="Ink 381">
                <a:extLst>
                  <a:ext uri="{FF2B5EF4-FFF2-40B4-BE49-F238E27FC236}">
                    <a16:creationId xmlns:a16="http://schemas.microsoft.com/office/drawing/2014/main" id="{C617E512-2E74-744C-A22B-0DA777183455}"/>
                  </a:ext>
                </a:extLst>
              </p14:cNvPr>
              <p14:cNvContentPartPr/>
              <p14:nvPr/>
            </p14:nvContentPartPr>
            <p14:xfrm>
              <a:off x="4430246" y="3637063"/>
              <a:ext cx="57600" cy="45360"/>
            </p14:xfrm>
          </p:contentPart>
        </mc:Choice>
        <mc:Fallback xmlns="">
          <p:pic>
            <p:nvPicPr>
              <p:cNvPr id="382" name="Ink 381">
                <a:extLst>
                  <a:ext uri="{FF2B5EF4-FFF2-40B4-BE49-F238E27FC236}">
                    <a16:creationId xmlns:a16="http://schemas.microsoft.com/office/drawing/2014/main" id="{C617E512-2E74-744C-A22B-0DA777183455}"/>
                  </a:ext>
                </a:extLst>
              </p:cNvPr>
              <p:cNvPicPr/>
              <p:nvPr/>
            </p:nvPicPr>
            <p:blipFill>
              <a:blip r:embed="rId620"/>
              <a:stretch>
                <a:fillRect/>
              </a:stretch>
            </p:blipFill>
            <p:spPr>
              <a:xfrm>
                <a:off x="4422686" y="3629503"/>
                <a:ext cx="72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83" name="Ink 382">
                <a:extLst>
                  <a:ext uri="{FF2B5EF4-FFF2-40B4-BE49-F238E27FC236}">
                    <a16:creationId xmlns:a16="http://schemas.microsoft.com/office/drawing/2014/main" id="{DE040C54-A2E9-1648-AB31-03D3B99C0030}"/>
                  </a:ext>
                </a:extLst>
              </p14:cNvPr>
              <p14:cNvContentPartPr/>
              <p14:nvPr/>
            </p14:nvContentPartPr>
            <p14:xfrm>
              <a:off x="4385966" y="3889783"/>
              <a:ext cx="114480" cy="41040"/>
            </p14:xfrm>
          </p:contentPart>
        </mc:Choice>
        <mc:Fallback xmlns="">
          <p:pic>
            <p:nvPicPr>
              <p:cNvPr id="383" name="Ink 382">
                <a:extLst>
                  <a:ext uri="{FF2B5EF4-FFF2-40B4-BE49-F238E27FC236}">
                    <a16:creationId xmlns:a16="http://schemas.microsoft.com/office/drawing/2014/main" id="{DE040C54-A2E9-1648-AB31-03D3B99C0030}"/>
                  </a:ext>
                </a:extLst>
              </p:cNvPr>
              <p:cNvPicPr/>
              <p:nvPr/>
            </p:nvPicPr>
            <p:blipFill>
              <a:blip r:embed="rId622"/>
              <a:stretch>
                <a:fillRect/>
              </a:stretch>
            </p:blipFill>
            <p:spPr>
              <a:xfrm>
                <a:off x="4378406" y="3882223"/>
                <a:ext cx="1292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84" name="Ink 383">
                <a:extLst>
                  <a:ext uri="{FF2B5EF4-FFF2-40B4-BE49-F238E27FC236}">
                    <a16:creationId xmlns:a16="http://schemas.microsoft.com/office/drawing/2014/main" id="{438E8DD3-430D-E34B-BF46-3A896B37C7E1}"/>
                  </a:ext>
                </a:extLst>
              </p14:cNvPr>
              <p14:cNvContentPartPr/>
              <p14:nvPr/>
            </p14:nvContentPartPr>
            <p14:xfrm>
              <a:off x="4472366" y="3848383"/>
              <a:ext cx="71640" cy="91080"/>
            </p14:xfrm>
          </p:contentPart>
        </mc:Choice>
        <mc:Fallback xmlns="">
          <p:pic>
            <p:nvPicPr>
              <p:cNvPr id="384" name="Ink 383">
                <a:extLst>
                  <a:ext uri="{FF2B5EF4-FFF2-40B4-BE49-F238E27FC236}">
                    <a16:creationId xmlns:a16="http://schemas.microsoft.com/office/drawing/2014/main" id="{438E8DD3-430D-E34B-BF46-3A896B37C7E1}"/>
                  </a:ext>
                </a:extLst>
              </p:cNvPr>
              <p:cNvPicPr/>
              <p:nvPr/>
            </p:nvPicPr>
            <p:blipFill>
              <a:blip r:embed="rId624"/>
              <a:stretch>
                <a:fillRect/>
              </a:stretch>
            </p:blipFill>
            <p:spPr>
              <a:xfrm>
                <a:off x="4464806" y="3840823"/>
                <a:ext cx="864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92" name="Ink 391">
                <a:extLst>
                  <a:ext uri="{FF2B5EF4-FFF2-40B4-BE49-F238E27FC236}">
                    <a16:creationId xmlns:a16="http://schemas.microsoft.com/office/drawing/2014/main" id="{0A0C5531-FA4E-D14D-A116-9932972F01FD}"/>
                  </a:ext>
                </a:extLst>
              </p14:cNvPr>
              <p14:cNvContentPartPr/>
              <p14:nvPr/>
            </p14:nvContentPartPr>
            <p14:xfrm>
              <a:off x="4661726" y="3983383"/>
              <a:ext cx="38520" cy="76320"/>
            </p14:xfrm>
          </p:contentPart>
        </mc:Choice>
        <mc:Fallback xmlns="">
          <p:pic>
            <p:nvPicPr>
              <p:cNvPr id="392" name="Ink 391">
                <a:extLst>
                  <a:ext uri="{FF2B5EF4-FFF2-40B4-BE49-F238E27FC236}">
                    <a16:creationId xmlns:a16="http://schemas.microsoft.com/office/drawing/2014/main" id="{0A0C5531-FA4E-D14D-A116-9932972F01FD}"/>
                  </a:ext>
                </a:extLst>
              </p:cNvPr>
              <p:cNvPicPr/>
              <p:nvPr/>
            </p:nvPicPr>
            <p:blipFill>
              <a:blip r:embed="rId626"/>
              <a:stretch>
                <a:fillRect/>
              </a:stretch>
            </p:blipFill>
            <p:spPr>
              <a:xfrm>
                <a:off x="4654166" y="3975823"/>
                <a:ext cx="53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94" name="Ink 393">
                <a:extLst>
                  <a:ext uri="{FF2B5EF4-FFF2-40B4-BE49-F238E27FC236}">
                    <a16:creationId xmlns:a16="http://schemas.microsoft.com/office/drawing/2014/main" id="{1FEA5A11-CD48-564B-B110-CD07B9A3C3D9}"/>
                  </a:ext>
                </a:extLst>
              </p14:cNvPr>
              <p14:cNvContentPartPr/>
              <p14:nvPr/>
            </p14:nvContentPartPr>
            <p14:xfrm>
              <a:off x="4710326" y="3993463"/>
              <a:ext cx="99720" cy="67320"/>
            </p14:xfrm>
          </p:contentPart>
        </mc:Choice>
        <mc:Fallback xmlns="">
          <p:pic>
            <p:nvPicPr>
              <p:cNvPr id="394" name="Ink 393">
                <a:extLst>
                  <a:ext uri="{FF2B5EF4-FFF2-40B4-BE49-F238E27FC236}">
                    <a16:creationId xmlns:a16="http://schemas.microsoft.com/office/drawing/2014/main" id="{1FEA5A11-CD48-564B-B110-CD07B9A3C3D9}"/>
                  </a:ext>
                </a:extLst>
              </p:cNvPr>
              <p:cNvPicPr/>
              <p:nvPr/>
            </p:nvPicPr>
            <p:blipFill>
              <a:blip r:embed="rId628"/>
              <a:stretch>
                <a:fillRect/>
              </a:stretch>
            </p:blipFill>
            <p:spPr>
              <a:xfrm>
                <a:off x="4702766" y="3985903"/>
                <a:ext cx="1148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96" name="Ink 395">
                <a:extLst>
                  <a:ext uri="{FF2B5EF4-FFF2-40B4-BE49-F238E27FC236}">
                    <a16:creationId xmlns:a16="http://schemas.microsoft.com/office/drawing/2014/main" id="{5D0B1A35-3656-C94A-A8BB-CCA6B64F2BF2}"/>
                  </a:ext>
                </a:extLst>
              </p14:cNvPr>
              <p14:cNvContentPartPr/>
              <p14:nvPr/>
            </p14:nvContentPartPr>
            <p14:xfrm>
              <a:off x="5991206" y="3978343"/>
              <a:ext cx="36720" cy="61920"/>
            </p14:xfrm>
          </p:contentPart>
        </mc:Choice>
        <mc:Fallback xmlns="">
          <p:pic>
            <p:nvPicPr>
              <p:cNvPr id="396" name="Ink 395">
                <a:extLst>
                  <a:ext uri="{FF2B5EF4-FFF2-40B4-BE49-F238E27FC236}">
                    <a16:creationId xmlns:a16="http://schemas.microsoft.com/office/drawing/2014/main" id="{5D0B1A35-3656-C94A-A8BB-CCA6B64F2BF2}"/>
                  </a:ext>
                </a:extLst>
              </p:cNvPr>
              <p:cNvPicPr/>
              <p:nvPr/>
            </p:nvPicPr>
            <p:blipFill>
              <a:blip r:embed="rId630"/>
              <a:stretch>
                <a:fillRect/>
              </a:stretch>
            </p:blipFill>
            <p:spPr>
              <a:xfrm>
                <a:off x="5983646" y="3970783"/>
                <a:ext cx="518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97" name="Ink 396">
                <a:extLst>
                  <a:ext uri="{FF2B5EF4-FFF2-40B4-BE49-F238E27FC236}">
                    <a16:creationId xmlns:a16="http://schemas.microsoft.com/office/drawing/2014/main" id="{6A62F126-1FA1-3F4D-8755-552A690ECD48}"/>
                  </a:ext>
                </a:extLst>
              </p14:cNvPr>
              <p14:cNvContentPartPr/>
              <p14:nvPr/>
            </p14:nvContentPartPr>
            <p14:xfrm>
              <a:off x="6044846" y="3989863"/>
              <a:ext cx="76680" cy="56880"/>
            </p14:xfrm>
          </p:contentPart>
        </mc:Choice>
        <mc:Fallback xmlns="">
          <p:pic>
            <p:nvPicPr>
              <p:cNvPr id="397" name="Ink 396">
                <a:extLst>
                  <a:ext uri="{FF2B5EF4-FFF2-40B4-BE49-F238E27FC236}">
                    <a16:creationId xmlns:a16="http://schemas.microsoft.com/office/drawing/2014/main" id="{6A62F126-1FA1-3F4D-8755-552A690ECD48}"/>
                  </a:ext>
                </a:extLst>
              </p:cNvPr>
              <p:cNvPicPr/>
              <p:nvPr/>
            </p:nvPicPr>
            <p:blipFill>
              <a:blip r:embed="rId632"/>
              <a:stretch>
                <a:fillRect/>
              </a:stretch>
            </p:blipFill>
            <p:spPr>
              <a:xfrm>
                <a:off x="6037646" y="3982303"/>
                <a:ext cx="91800" cy="72000"/>
              </a:xfrm>
              <a:prstGeom prst="rect">
                <a:avLst/>
              </a:prstGeom>
            </p:spPr>
          </p:pic>
        </mc:Fallback>
      </mc:AlternateContent>
      <p:grpSp>
        <p:nvGrpSpPr>
          <p:cNvPr id="404" name="Group 403">
            <a:extLst>
              <a:ext uri="{FF2B5EF4-FFF2-40B4-BE49-F238E27FC236}">
                <a16:creationId xmlns:a16="http://schemas.microsoft.com/office/drawing/2014/main" id="{FF3F22BC-2723-3742-9B46-20131416F0CF}"/>
              </a:ext>
            </a:extLst>
          </p:cNvPr>
          <p:cNvGrpSpPr/>
          <p:nvPr/>
        </p:nvGrpSpPr>
        <p:grpSpPr>
          <a:xfrm>
            <a:off x="5751806" y="3515023"/>
            <a:ext cx="102600" cy="93960"/>
            <a:chOff x="5751806" y="3515023"/>
            <a:chExt cx="102600" cy="93960"/>
          </a:xfrm>
        </p:grpSpPr>
        <mc:AlternateContent xmlns:mc="http://schemas.openxmlformats.org/markup-compatibility/2006" xmlns:p14="http://schemas.microsoft.com/office/powerpoint/2010/main">
          <mc:Choice Requires="p14">
            <p:contentPart p14:bwMode="auto" r:id="rId633">
              <p14:nvContentPartPr>
                <p14:cNvPr id="399" name="Ink 398">
                  <a:extLst>
                    <a:ext uri="{FF2B5EF4-FFF2-40B4-BE49-F238E27FC236}">
                      <a16:creationId xmlns:a16="http://schemas.microsoft.com/office/drawing/2014/main" id="{D7C2E683-EB5C-A344-AFC4-D93F8539930B}"/>
                    </a:ext>
                  </a:extLst>
                </p14:cNvPr>
                <p14:cNvContentPartPr/>
                <p14:nvPr/>
              </p14:nvContentPartPr>
              <p14:xfrm>
                <a:off x="5751806" y="3515023"/>
                <a:ext cx="62640" cy="93960"/>
              </p14:xfrm>
            </p:contentPart>
          </mc:Choice>
          <mc:Fallback xmlns="">
            <p:pic>
              <p:nvPicPr>
                <p:cNvPr id="399" name="Ink 398">
                  <a:extLst>
                    <a:ext uri="{FF2B5EF4-FFF2-40B4-BE49-F238E27FC236}">
                      <a16:creationId xmlns:a16="http://schemas.microsoft.com/office/drawing/2014/main" id="{D7C2E683-EB5C-A344-AFC4-D93F8539930B}"/>
                    </a:ext>
                  </a:extLst>
                </p:cNvPr>
                <p:cNvPicPr/>
                <p:nvPr/>
              </p:nvPicPr>
              <p:blipFill>
                <a:blip r:embed="rId634"/>
                <a:stretch>
                  <a:fillRect/>
                </a:stretch>
              </p:blipFill>
              <p:spPr>
                <a:xfrm>
                  <a:off x="5744246" y="3507463"/>
                  <a:ext cx="777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00" name="Ink 399">
                  <a:extLst>
                    <a:ext uri="{FF2B5EF4-FFF2-40B4-BE49-F238E27FC236}">
                      <a16:creationId xmlns:a16="http://schemas.microsoft.com/office/drawing/2014/main" id="{A98E2ACE-EB89-5148-80E9-1FA878FB4E01}"/>
                    </a:ext>
                  </a:extLst>
                </p14:cNvPr>
                <p14:cNvContentPartPr/>
                <p14:nvPr/>
              </p14:nvContentPartPr>
              <p14:xfrm>
                <a:off x="5796086" y="3538423"/>
                <a:ext cx="58320" cy="69120"/>
              </p14:xfrm>
            </p:contentPart>
          </mc:Choice>
          <mc:Fallback xmlns="">
            <p:pic>
              <p:nvPicPr>
                <p:cNvPr id="400" name="Ink 399">
                  <a:extLst>
                    <a:ext uri="{FF2B5EF4-FFF2-40B4-BE49-F238E27FC236}">
                      <a16:creationId xmlns:a16="http://schemas.microsoft.com/office/drawing/2014/main" id="{A98E2ACE-EB89-5148-80E9-1FA878FB4E01}"/>
                    </a:ext>
                  </a:extLst>
                </p:cNvPr>
                <p:cNvPicPr/>
                <p:nvPr/>
              </p:nvPicPr>
              <p:blipFill>
                <a:blip r:embed="rId636"/>
                <a:stretch>
                  <a:fillRect/>
                </a:stretch>
              </p:blipFill>
              <p:spPr>
                <a:xfrm>
                  <a:off x="5788526" y="3530863"/>
                  <a:ext cx="73440" cy="84240"/>
                </a:xfrm>
                <a:prstGeom prst="rect">
                  <a:avLst/>
                </a:prstGeom>
              </p:spPr>
            </p:pic>
          </mc:Fallback>
        </mc:AlternateContent>
      </p:grpSp>
      <p:grpSp>
        <p:nvGrpSpPr>
          <p:cNvPr id="403" name="Group 402">
            <a:extLst>
              <a:ext uri="{FF2B5EF4-FFF2-40B4-BE49-F238E27FC236}">
                <a16:creationId xmlns:a16="http://schemas.microsoft.com/office/drawing/2014/main" id="{3E0241DD-A1DE-B74D-B171-C1B7E44F7929}"/>
              </a:ext>
            </a:extLst>
          </p:cNvPr>
          <p:cNvGrpSpPr/>
          <p:nvPr/>
        </p:nvGrpSpPr>
        <p:grpSpPr>
          <a:xfrm>
            <a:off x="5735966" y="3719143"/>
            <a:ext cx="150480" cy="169560"/>
            <a:chOff x="5735966" y="3719143"/>
            <a:chExt cx="150480" cy="169560"/>
          </a:xfrm>
        </p:grpSpPr>
        <mc:AlternateContent xmlns:mc="http://schemas.openxmlformats.org/markup-compatibility/2006" xmlns:p14="http://schemas.microsoft.com/office/powerpoint/2010/main">
          <mc:Choice Requires="p14">
            <p:contentPart p14:bwMode="auto" r:id="rId637">
              <p14:nvContentPartPr>
                <p14:cNvPr id="388" name="Ink 387">
                  <a:extLst>
                    <a:ext uri="{FF2B5EF4-FFF2-40B4-BE49-F238E27FC236}">
                      <a16:creationId xmlns:a16="http://schemas.microsoft.com/office/drawing/2014/main" id="{79627462-C538-6C48-8542-9D003231D2AF}"/>
                    </a:ext>
                  </a:extLst>
                </p14:cNvPr>
                <p14:cNvContentPartPr/>
                <p14:nvPr/>
              </p14:nvContentPartPr>
              <p14:xfrm>
                <a:off x="5791766" y="3849823"/>
                <a:ext cx="51120" cy="38880"/>
              </p14:xfrm>
            </p:contentPart>
          </mc:Choice>
          <mc:Fallback xmlns="">
            <p:pic>
              <p:nvPicPr>
                <p:cNvPr id="388" name="Ink 387">
                  <a:extLst>
                    <a:ext uri="{FF2B5EF4-FFF2-40B4-BE49-F238E27FC236}">
                      <a16:creationId xmlns:a16="http://schemas.microsoft.com/office/drawing/2014/main" id="{79627462-C538-6C48-8542-9D003231D2AF}"/>
                    </a:ext>
                  </a:extLst>
                </p:cNvPr>
                <p:cNvPicPr/>
                <p:nvPr/>
              </p:nvPicPr>
              <p:blipFill>
                <a:blip r:embed="rId638"/>
                <a:stretch>
                  <a:fillRect/>
                </a:stretch>
              </p:blipFill>
              <p:spPr>
                <a:xfrm>
                  <a:off x="5784206" y="3842263"/>
                  <a:ext cx="66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389" name="Ink 388">
                  <a:extLst>
                    <a:ext uri="{FF2B5EF4-FFF2-40B4-BE49-F238E27FC236}">
                      <a16:creationId xmlns:a16="http://schemas.microsoft.com/office/drawing/2014/main" id="{DFD05A12-142D-4D45-9B70-FC3EF53B6602}"/>
                    </a:ext>
                  </a:extLst>
                </p14:cNvPr>
                <p14:cNvContentPartPr/>
                <p14:nvPr/>
              </p14:nvContentPartPr>
              <p14:xfrm>
                <a:off x="5797526" y="3813463"/>
                <a:ext cx="75240" cy="75240"/>
              </p14:xfrm>
            </p:contentPart>
          </mc:Choice>
          <mc:Fallback xmlns="">
            <p:pic>
              <p:nvPicPr>
                <p:cNvPr id="389" name="Ink 388">
                  <a:extLst>
                    <a:ext uri="{FF2B5EF4-FFF2-40B4-BE49-F238E27FC236}">
                      <a16:creationId xmlns:a16="http://schemas.microsoft.com/office/drawing/2014/main" id="{DFD05A12-142D-4D45-9B70-FC3EF53B6602}"/>
                    </a:ext>
                  </a:extLst>
                </p:cNvPr>
                <p:cNvPicPr/>
                <p:nvPr/>
              </p:nvPicPr>
              <p:blipFill>
                <a:blip r:embed="rId640"/>
                <a:stretch>
                  <a:fillRect/>
                </a:stretch>
              </p:blipFill>
              <p:spPr>
                <a:xfrm>
                  <a:off x="5789966" y="3805903"/>
                  <a:ext cx="903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01" name="Ink 400">
                  <a:extLst>
                    <a:ext uri="{FF2B5EF4-FFF2-40B4-BE49-F238E27FC236}">
                      <a16:creationId xmlns:a16="http://schemas.microsoft.com/office/drawing/2014/main" id="{4FCEB8D1-4DE8-5A4D-93B7-A77EB7045554}"/>
                    </a:ext>
                  </a:extLst>
                </p14:cNvPr>
                <p14:cNvContentPartPr/>
                <p14:nvPr/>
              </p14:nvContentPartPr>
              <p14:xfrm>
                <a:off x="5735966" y="3764863"/>
                <a:ext cx="51840" cy="51840"/>
              </p14:xfrm>
            </p:contentPart>
          </mc:Choice>
          <mc:Fallback xmlns="">
            <p:pic>
              <p:nvPicPr>
                <p:cNvPr id="401" name="Ink 400">
                  <a:extLst>
                    <a:ext uri="{FF2B5EF4-FFF2-40B4-BE49-F238E27FC236}">
                      <a16:creationId xmlns:a16="http://schemas.microsoft.com/office/drawing/2014/main" id="{4FCEB8D1-4DE8-5A4D-93B7-A77EB7045554}"/>
                    </a:ext>
                  </a:extLst>
                </p:cNvPr>
                <p:cNvPicPr/>
                <p:nvPr/>
              </p:nvPicPr>
              <p:blipFill>
                <a:blip r:embed="rId642"/>
                <a:stretch>
                  <a:fillRect/>
                </a:stretch>
              </p:blipFill>
              <p:spPr>
                <a:xfrm>
                  <a:off x="5728406" y="3757303"/>
                  <a:ext cx="66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02" name="Ink 401">
                  <a:extLst>
                    <a:ext uri="{FF2B5EF4-FFF2-40B4-BE49-F238E27FC236}">
                      <a16:creationId xmlns:a16="http://schemas.microsoft.com/office/drawing/2014/main" id="{267D54BF-D33B-1947-92FE-14503AD7B064}"/>
                    </a:ext>
                  </a:extLst>
                </p14:cNvPr>
                <p14:cNvContentPartPr/>
                <p14:nvPr/>
              </p14:nvContentPartPr>
              <p14:xfrm>
                <a:off x="5789606" y="3719143"/>
                <a:ext cx="96840" cy="109080"/>
              </p14:xfrm>
            </p:contentPart>
          </mc:Choice>
          <mc:Fallback xmlns="">
            <p:pic>
              <p:nvPicPr>
                <p:cNvPr id="402" name="Ink 401">
                  <a:extLst>
                    <a:ext uri="{FF2B5EF4-FFF2-40B4-BE49-F238E27FC236}">
                      <a16:creationId xmlns:a16="http://schemas.microsoft.com/office/drawing/2014/main" id="{267D54BF-D33B-1947-92FE-14503AD7B064}"/>
                    </a:ext>
                  </a:extLst>
                </p:cNvPr>
                <p:cNvPicPr/>
                <p:nvPr/>
              </p:nvPicPr>
              <p:blipFill>
                <a:blip r:embed="rId644"/>
                <a:stretch>
                  <a:fillRect/>
                </a:stretch>
              </p:blipFill>
              <p:spPr>
                <a:xfrm>
                  <a:off x="5782046" y="3711583"/>
                  <a:ext cx="111960" cy="124200"/>
                </a:xfrm>
                <a:prstGeom prst="rect">
                  <a:avLst/>
                </a:prstGeom>
              </p:spPr>
            </p:pic>
          </mc:Fallback>
        </mc:AlternateContent>
      </p:grpSp>
      <p:grpSp>
        <p:nvGrpSpPr>
          <p:cNvPr id="411" name="Group 410">
            <a:extLst>
              <a:ext uri="{FF2B5EF4-FFF2-40B4-BE49-F238E27FC236}">
                <a16:creationId xmlns:a16="http://schemas.microsoft.com/office/drawing/2014/main" id="{389D3480-FDAD-4A42-AC9A-AFC208387EB5}"/>
              </a:ext>
            </a:extLst>
          </p:cNvPr>
          <p:cNvGrpSpPr/>
          <p:nvPr/>
        </p:nvGrpSpPr>
        <p:grpSpPr>
          <a:xfrm>
            <a:off x="3070886" y="4794463"/>
            <a:ext cx="541440" cy="165960"/>
            <a:chOff x="3070886" y="4794463"/>
            <a:chExt cx="541440" cy="165960"/>
          </a:xfrm>
        </p:grpSpPr>
        <mc:AlternateContent xmlns:mc="http://schemas.openxmlformats.org/markup-compatibility/2006" xmlns:p14="http://schemas.microsoft.com/office/powerpoint/2010/main">
          <mc:Choice Requires="p14">
            <p:contentPart p14:bwMode="auto" r:id="rId645">
              <p14:nvContentPartPr>
                <p14:cNvPr id="405" name="Ink 404">
                  <a:extLst>
                    <a:ext uri="{FF2B5EF4-FFF2-40B4-BE49-F238E27FC236}">
                      <a16:creationId xmlns:a16="http://schemas.microsoft.com/office/drawing/2014/main" id="{21866ECD-D4F4-6148-AFBB-7A404D3C9E73}"/>
                    </a:ext>
                  </a:extLst>
                </p14:cNvPr>
                <p14:cNvContentPartPr/>
                <p14:nvPr/>
              </p14:nvContentPartPr>
              <p14:xfrm>
                <a:off x="3070886" y="4833703"/>
                <a:ext cx="82080" cy="126720"/>
              </p14:xfrm>
            </p:contentPart>
          </mc:Choice>
          <mc:Fallback xmlns="">
            <p:pic>
              <p:nvPicPr>
                <p:cNvPr id="405" name="Ink 404">
                  <a:extLst>
                    <a:ext uri="{FF2B5EF4-FFF2-40B4-BE49-F238E27FC236}">
                      <a16:creationId xmlns:a16="http://schemas.microsoft.com/office/drawing/2014/main" id="{21866ECD-D4F4-6148-AFBB-7A404D3C9E73}"/>
                    </a:ext>
                  </a:extLst>
                </p:cNvPr>
                <p:cNvPicPr/>
                <p:nvPr/>
              </p:nvPicPr>
              <p:blipFill>
                <a:blip r:embed="rId646"/>
                <a:stretch>
                  <a:fillRect/>
                </a:stretch>
              </p:blipFill>
              <p:spPr>
                <a:xfrm>
                  <a:off x="3063326" y="4826143"/>
                  <a:ext cx="96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06" name="Ink 405">
                  <a:extLst>
                    <a:ext uri="{FF2B5EF4-FFF2-40B4-BE49-F238E27FC236}">
                      <a16:creationId xmlns:a16="http://schemas.microsoft.com/office/drawing/2014/main" id="{62329EFB-223E-184A-BAA0-C4BF999DD835}"/>
                    </a:ext>
                  </a:extLst>
                </p14:cNvPr>
                <p14:cNvContentPartPr/>
                <p14:nvPr/>
              </p14:nvContentPartPr>
              <p14:xfrm>
                <a:off x="3073766" y="4874383"/>
                <a:ext cx="70560" cy="22680"/>
              </p14:xfrm>
            </p:contentPart>
          </mc:Choice>
          <mc:Fallback xmlns="">
            <p:pic>
              <p:nvPicPr>
                <p:cNvPr id="406" name="Ink 405">
                  <a:extLst>
                    <a:ext uri="{FF2B5EF4-FFF2-40B4-BE49-F238E27FC236}">
                      <a16:creationId xmlns:a16="http://schemas.microsoft.com/office/drawing/2014/main" id="{62329EFB-223E-184A-BAA0-C4BF999DD835}"/>
                    </a:ext>
                  </a:extLst>
                </p:cNvPr>
                <p:cNvPicPr/>
                <p:nvPr/>
              </p:nvPicPr>
              <p:blipFill>
                <a:blip r:embed="rId648"/>
                <a:stretch>
                  <a:fillRect/>
                </a:stretch>
              </p:blipFill>
              <p:spPr>
                <a:xfrm>
                  <a:off x="3066566" y="4866823"/>
                  <a:ext cx="85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07" name="Ink 406">
                  <a:extLst>
                    <a:ext uri="{FF2B5EF4-FFF2-40B4-BE49-F238E27FC236}">
                      <a16:creationId xmlns:a16="http://schemas.microsoft.com/office/drawing/2014/main" id="{1FD6B4C4-E70E-B546-91B5-20B9E6B6F4BB}"/>
                    </a:ext>
                  </a:extLst>
                </p14:cNvPr>
                <p14:cNvContentPartPr/>
                <p14:nvPr/>
              </p14:nvContentPartPr>
              <p14:xfrm>
                <a:off x="3075926" y="4794463"/>
                <a:ext cx="106920" cy="13320"/>
              </p14:xfrm>
            </p:contentPart>
          </mc:Choice>
          <mc:Fallback xmlns="">
            <p:pic>
              <p:nvPicPr>
                <p:cNvPr id="407" name="Ink 406">
                  <a:extLst>
                    <a:ext uri="{FF2B5EF4-FFF2-40B4-BE49-F238E27FC236}">
                      <a16:creationId xmlns:a16="http://schemas.microsoft.com/office/drawing/2014/main" id="{1FD6B4C4-E70E-B546-91B5-20B9E6B6F4BB}"/>
                    </a:ext>
                  </a:extLst>
                </p:cNvPr>
                <p:cNvPicPr/>
                <p:nvPr/>
              </p:nvPicPr>
              <p:blipFill>
                <a:blip r:embed="rId650"/>
                <a:stretch>
                  <a:fillRect/>
                </a:stretch>
              </p:blipFill>
              <p:spPr>
                <a:xfrm>
                  <a:off x="3068726" y="4786903"/>
                  <a:ext cx="122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08" name="Ink 407">
                  <a:extLst>
                    <a:ext uri="{FF2B5EF4-FFF2-40B4-BE49-F238E27FC236}">
                      <a16:creationId xmlns:a16="http://schemas.microsoft.com/office/drawing/2014/main" id="{5DEE33AC-91C5-4E43-A822-07940A746E28}"/>
                    </a:ext>
                  </a:extLst>
                </p14:cNvPr>
                <p14:cNvContentPartPr/>
                <p14:nvPr/>
              </p14:nvContentPartPr>
              <p14:xfrm>
                <a:off x="3237206" y="4860703"/>
                <a:ext cx="92520" cy="85320"/>
              </p14:xfrm>
            </p:contentPart>
          </mc:Choice>
          <mc:Fallback xmlns="">
            <p:pic>
              <p:nvPicPr>
                <p:cNvPr id="408" name="Ink 407">
                  <a:extLst>
                    <a:ext uri="{FF2B5EF4-FFF2-40B4-BE49-F238E27FC236}">
                      <a16:creationId xmlns:a16="http://schemas.microsoft.com/office/drawing/2014/main" id="{5DEE33AC-91C5-4E43-A822-07940A746E28}"/>
                    </a:ext>
                  </a:extLst>
                </p:cNvPr>
                <p:cNvPicPr/>
                <p:nvPr/>
              </p:nvPicPr>
              <p:blipFill>
                <a:blip r:embed="rId652"/>
                <a:stretch>
                  <a:fillRect/>
                </a:stretch>
              </p:blipFill>
              <p:spPr>
                <a:xfrm>
                  <a:off x="3229646" y="4853143"/>
                  <a:ext cx="107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09" name="Ink 408">
                  <a:extLst>
                    <a:ext uri="{FF2B5EF4-FFF2-40B4-BE49-F238E27FC236}">
                      <a16:creationId xmlns:a16="http://schemas.microsoft.com/office/drawing/2014/main" id="{1E7A63A0-D33A-4441-AF94-49BE85F1E208}"/>
                    </a:ext>
                  </a:extLst>
                </p14:cNvPr>
                <p14:cNvContentPartPr/>
                <p14:nvPr/>
              </p14:nvContentPartPr>
              <p14:xfrm>
                <a:off x="3365006" y="4849183"/>
                <a:ext cx="75240" cy="87480"/>
              </p14:xfrm>
            </p:contentPart>
          </mc:Choice>
          <mc:Fallback xmlns="">
            <p:pic>
              <p:nvPicPr>
                <p:cNvPr id="409" name="Ink 408">
                  <a:extLst>
                    <a:ext uri="{FF2B5EF4-FFF2-40B4-BE49-F238E27FC236}">
                      <a16:creationId xmlns:a16="http://schemas.microsoft.com/office/drawing/2014/main" id="{1E7A63A0-D33A-4441-AF94-49BE85F1E208}"/>
                    </a:ext>
                  </a:extLst>
                </p:cNvPr>
                <p:cNvPicPr/>
                <p:nvPr/>
              </p:nvPicPr>
              <p:blipFill>
                <a:blip r:embed="rId654"/>
                <a:stretch>
                  <a:fillRect/>
                </a:stretch>
              </p:blipFill>
              <p:spPr>
                <a:xfrm>
                  <a:off x="3357446" y="4841623"/>
                  <a:ext cx="90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10" name="Ink 409">
                  <a:extLst>
                    <a:ext uri="{FF2B5EF4-FFF2-40B4-BE49-F238E27FC236}">
                      <a16:creationId xmlns:a16="http://schemas.microsoft.com/office/drawing/2014/main" id="{71CD788E-2656-A64C-9CBD-DCBE40EAA5C8}"/>
                    </a:ext>
                  </a:extLst>
                </p14:cNvPr>
                <p14:cNvContentPartPr/>
                <p14:nvPr/>
              </p14:nvContentPartPr>
              <p14:xfrm>
                <a:off x="3493526" y="4880143"/>
                <a:ext cx="118800" cy="60480"/>
              </p14:xfrm>
            </p:contentPart>
          </mc:Choice>
          <mc:Fallback xmlns="">
            <p:pic>
              <p:nvPicPr>
                <p:cNvPr id="410" name="Ink 409">
                  <a:extLst>
                    <a:ext uri="{FF2B5EF4-FFF2-40B4-BE49-F238E27FC236}">
                      <a16:creationId xmlns:a16="http://schemas.microsoft.com/office/drawing/2014/main" id="{71CD788E-2656-A64C-9CBD-DCBE40EAA5C8}"/>
                    </a:ext>
                  </a:extLst>
                </p:cNvPr>
                <p:cNvPicPr/>
                <p:nvPr/>
              </p:nvPicPr>
              <p:blipFill>
                <a:blip r:embed="rId656"/>
                <a:stretch>
                  <a:fillRect/>
                </a:stretch>
              </p:blipFill>
              <p:spPr>
                <a:xfrm>
                  <a:off x="3485966" y="4872583"/>
                  <a:ext cx="133560" cy="75600"/>
                </a:xfrm>
                <a:prstGeom prst="rect">
                  <a:avLst/>
                </a:prstGeom>
              </p:spPr>
            </p:pic>
          </mc:Fallback>
        </mc:AlternateContent>
      </p:grpSp>
      <p:grpSp>
        <p:nvGrpSpPr>
          <p:cNvPr id="423" name="Group 422">
            <a:extLst>
              <a:ext uri="{FF2B5EF4-FFF2-40B4-BE49-F238E27FC236}">
                <a16:creationId xmlns:a16="http://schemas.microsoft.com/office/drawing/2014/main" id="{C1DFB8D1-7C86-014C-9FC3-A9312ED0CEA5}"/>
              </a:ext>
            </a:extLst>
          </p:cNvPr>
          <p:cNvGrpSpPr/>
          <p:nvPr/>
        </p:nvGrpSpPr>
        <p:grpSpPr>
          <a:xfrm>
            <a:off x="1378526" y="4869343"/>
            <a:ext cx="612720" cy="459000"/>
            <a:chOff x="1378526" y="4869343"/>
            <a:chExt cx="612720" cy="459000"/>
          </a:xfrm>
        </p:grpSpPr>
        <mc:AlternateContent xmlns:mc="http://schemas.openxmlformats.org/markup-compatibility/2006" xmlns:p14="http://schemas.microsoft.com/office/powerpoint/2010/main">
          <mc:Choice Requires="p14">
            <p:contentPart p14:bwMode="auto" r:id="rId657">
              <p14:nvContentPartPr>
                <p14:cNvPr id="417" name="Ink 416">
                  <a:extLst>
                    <a:ext uri="{FF2B5EF4-FFF2-40B4-BE49-F238E27FC236}">
                      <a16:creationId xmlns:a16="http://schemas.microsoft.com/office/drawing/2014/main" id="{9ED2AEE6-ABDD-8049-986E-BFB05CBFACFF}"/>
                    </a:ext>
                  </a:extLst>
                </p14:cNvPr>
                <p14:cNvContentPartPr/>
                <p14:nvPr/>
              </p14:nvContentPartPr>
              <p14:xfrm>
                <a:off x="1378526" y="5115223"/>
                <a:ext cx="62640" cy="95760"/>
              </p14:xfrm>
            </p:contentPart>
          </mc:Choice>
          <mc:Fallback xmlns="">
            <p:pic>
              <p:nvPicPr>
                <p:cNvPr id="417" name="Ink 416">
                  <a:extLst>
                    <a:ext uri="{FF2B5EF4-FFF2-40B4-BE49-F238E27FC236}">
                      <a16:creationId xmlns:a16="http://schemas.microsoft.com/office/drawing/2014/main" id="{9ED2AEE6-ABDD-8049-986E-BFB05CBFACFF}"/>
                    </a:ext>
                  </a:extLst>
                </p:cNvPr>
                <p:cNvPicPr/>
                <p:nvPr/>
              </p:nvPicPr>
              <p:blipFill>
                <a:blip r:embed="rId658"/>
                <a:stretch>
                  <a:fillRect/>
                </a:stretch>
              </p:blipFill>
              <p:spPr>
                <a:xfrm>
                  <a:off x="1370966" y="5107663"/>
                  <a:ext cx="77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418" name="Ink 417">
                  <a:extLst>
                    <a:ext uri="{FF2B5EF4-FFF2-40B4-BE49-F238E27FC236}">
                      <a16:creationId xmlns:a16="http://schemas.microsoft.com/office/drawing/2014/main" id="{56AACD13-B181-DC4E-B3E3-45ED2E77820F}"/>
                    </a:ext>
                  </a:extLst>
                </p14:cNvPr>
                <p14:cNvContentPartPr/>
                <p14:nvPr/>
              </p14:nvContentPartPr>
              <p14:xfrm>
                <a:off x="1482566" y="5133943"/>
                <a:ext cx="75240" cy="53640"/>
              </p14:xfrm>
            </p:contentPart>
          </mc:Choice>
          <mc:Fallback xmlns="">
            <p:pic>
              <p:nvPicPr>
                <p:cNvPr id="418" name="Ink 417">
                  <a:extLst>
                    <a:ext uri="{FF2B5EF4-FFF2-40B4-BE49-F238E27FC236}">
                      <a16:creationId xmlns:a16="http://schemas.microsoft.com/office/drawing/2014/main" id="{56AACD13-B181-DC4E-B3E3-45ED2E77820F}"/>
                    </a:ext>
                  </a:extLst>
                </p:cNvPr>
                <p:cNvPicPr/>
                <p:nvPr/>
              </p:nvPicPr>
              <p:blipFill>
                <a:blip r:embed="rId660"/>
                <a:stretch>
                  <a:fillRect/>
                </a:stretch>
              </p:blipFill>
              <p:spPr>
                <a:xfrm>
                  <a:off x="1475006" y="5126383"/>
                  <a:ext cx="90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419" name="Ink 418">
                  <a:extLst>
                    <a:ext uri="{FF2B5EF4-FFF2-40B4-BE49-F238E27FC236}">
                      <a16:creationId xmlns:a16="http://schemas.microsoft.com/office/drawing/2014/main" id="{6060FBAB-D4D0-554B-A862-96DC0F0511D3}"/>
                    </a:ext>
                  </a:extLst>
                </p14:cNvPr>
                <p14:cNvContentPartPr/>
                <p14:nvPr/>
              </p14:nvContentPartPr>
              <p14:xfrm>
                <a:off x="1550606" y="5080663"/>
                <a:ext cx="58320" cy="247680"/>
              </p14:xfrm>
            </p:contentPart>
          </mc:Choice>
          <mc:Fallback xmlns="">
            <p:pic>
              <p:nvPicPr>
                <p:cNvPr id="419" name="Ink 418">
                  <a:extLst>
                    <a:ext uri="{FF2B5EF4-FFF2-40B4-BE49-F238E27FC236}">
                      <a16:creationId xmlns:a16="http://schemas.microsoft.com/office/drawing/2014/main" id="{6060FBAB-D4D0-554B-A862-96DC0F0511D3}"/>
                    </a:ext>
                  </a:extLst>
                </p:cNvPr>
                <p:cNvPicPr/>
                <p:nvPr/>
              </p:nvPicPr>
              <p:blipFill>
                <a:blip r:embed="rId662"/>
                <a:stretch>
                  <a:fillRect/>
                </a:stretch>
              </p:blipFill>
              <p:spPr>
                <a:xfrm>
                  <a:off x="1543046" y="5073103"/>
                  <a:ext cx="734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420" name="Ink 419">
                  <a:extLst>
                    <a:ext uri="{FF2B5EF4-FFF2-40B4-BE49-F238E27FC236}">
                      <a16:creationId xmlns:a16="http://schemas.microsoft.com/office/drawing/2014/main" id="{AD224569-3708-524E-AF7B-EE6CC100C4F5}"/>
                    </a:ext>
                  </a:extLst>
                </p14:cNvPr>
                <p14:cNvContentPartPr/>
                <p14:nvPr/>
              </p14:nvContentPartPr>
              <p14:xfrm>
                <a:off x="1673366" y="5084983"/>
                <a:ext cx="83880" cy="78480"/>
              </p14:xfrm>
            </p:contentPart>
          </mc:Choice>
          <mc:Fallback xmlns="">
            <p:pic>
              <p:nvPicPr>
                <p:cNvPr id="420" name="Ink 419">
                  <a:extLst>
                    <a:ext uri="{FF2B5EF4-FFF2-40B4-BE49-F238E27FC236}">
                      <a16:creationId xmlns:a16="http://schemas.microsoft.com/office/drawing/2014/main" id="{AD224569-3708-524E-AF7B-EE6CC100C4F5}"/>
                    </a:ext>
                  </a:extLst>
                </p:cNvPr>
                <p:cNvPicPr/>
                <p:nvPr/>
              </p:nvPicPr>
              <p:blipFill>
                <a:blip r:embed="rId664"/>
                <a:stretch>
                  <a:fillRect/>
                </a:stretch>
              </p:blipFill>
              <p:spPr>
                <a:xfrm>
                  <a:off x="1665806" y="5077423"/>
                  <a:ext cx="99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21" name="Ink 420">
                  <a:extLst>
                    <a:ext uri="{FF2B5EF4-FFF2-40B4-BE49-F238E27FC236}">
                      <a16:creationId xmlns:a16="http://schemas.microsoft.com/office/drawing/2014/main" id="{D08A0100-318A-B04A-B3A4-4C82900178B9}"/>
                    </a:ext>
                  </a:extLst>
                </p14:cNvPr>
                <p14:cNvContentPartPr/>
                <p14:nvPr/>
              </p14:nvContentPartPr>
              <p14:xfrm>
                <a:off x="1775246" y="4869343"/>
                <a:ext cx="48600" cy="266040"/>
              </p14:xfrm>
            </p:contentPart>
          </mc:Choice>
          <mc:Fallback xmlns="">
            <p:pic>
              <p:nvPicPr>
                <p:cNvPr id="421" name="Ink 420">
                  <a:extLst>
                    <a:ext uri="{FF2B5EF4-FFF2-40B4-BE49-F238E27FC236}">
                      <a16:creationId xmlns:a16="http://schemas.microsoft.com/office/drawing/2014/main" id="{D08A0100-318A-B04A-B3A4-4C82900178B9}"/>
                    </a:ext>
                  </a:extLst>
                </p:cNvPr>
                <p:cNvPicPr/>
                <p:nvPr/>
              </p:nvPicPr>
              <p:blipFill>
                <a:blip r:embed="rId666"/>
                <a:stretch>
                  <a:fillRect/>
                </a:stretch>
              </p:blipFill>
              <p:spPr>
                <a:xfrm>
                  <a:off x="1767686" y="4861783"/>
                  <a:ext cx="637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22" name="Ink 421">
                  <a:extLst>
                    <a:ext uri="{FF2B5EF4-FFF2-40B4-BE49-F238E27FC236}">
                      <a16:creationId xmlns:a16="http://schemas.microsoft.com/office/drawing/2014/main" id="{06958B15-B9AA-A748-AC74-6099C8A1B6DC}"/>
                    </a:ext>
                  </a:extLst>
                </p14:cNvPr>
                <p14:cNvContentPartPr/>
                <p14:nvPr/>
              </p14:nvContentPartPr>
              <p14:xfrm>
                <a:off x="1872086" y="5019463"/>
                <a:ext cx="119160" cy="109800"/>
              </p14:xfrm>
            </p:contentPart>
          </mc:Choice>
          <mc:Fallback xmlns="">
            <p:pic>
              <p:nvPicPr>
                <p:cNvPr id="422" name="Ink 421">
                  <a:extLst>
                    <a:ext uri="{FF2B5EF4-FFF2-40B4-BE49-F238E27FC236}">
                      <a16:creationId xmlns:a16="http://schemas.microsoft.com/office/drawing/2014/main" id="{06958B15-B9AA-A748-AC74-6099C8A1B6DC}"/>
                    </a:ext>
                  </a:extLst>
                </p:cNvPr>
                <p:cNvPicPr/>
                <p:nvPr/>
              </p:nvPicPr>
              <p:blipFill>
                <a:blip r:embed="rId668"/>
                <a:stretch>
                  <a:fillRect/>
                </a:stretch>
              </p:blipFill>
              <p:spPr>
                <a:xfrm>
                  <a:off x="1864526" y="5011903"/>
                  <a:ext cx="134280" cy="124920"/>
                </a:xfrm>
                <a:prstGeom prst="rect">
                  <a:avLst/>
                </a:prstGeom>
              </p:spPr>
            </p:pic>
          </mc:Fallback>
        </mc:AlternateContent>
      </p:grpSp>
      <p:grpSp>
        <p:nvGrpSpPr>
          <p:cNvPr id="435" name="Group 434">
            <a:extLst>
              <a:ext uri="{FF2B5EF4-FFF2-40B4-BE49-F238E27FC236}">
                <a16:creationId xmlns:a16="http://schemas.microsoft.com/office/drawing/2014/main" id="{C1398985-B406-7849-9913-812E178076B8}"/>
              </a:ext>
            </a:extLst>
          </p:cNvPr>
          <p:cNvGrpSpPr/>
          <p:nvPr/>
        </p:nvGrpSpPr>
        <p:grpSpPr>
          <a:xfrm>
            <a:off x="2888006" y="4083463"/>
            <a:ext cx="776880" cy="445680"/>
            <a:chOff x="2888006" y="4083463"/>
            <a:chExt cx="776880" cy="445680"/>
          </a:xfrm>
        </p:grpSpPr>
        <mc:AlternateContent xmlns:mc="http://schemas.openxmlformats.org/markup-compatibility/2006" xmlns:p14="http://schemas.microsoft.com/office/powerpoint/2010/main">
          <mc:Choice Requires="p14">
            <p:contentPart p14:bwMode="auto" r:id="rId669">
              <p14:nvContentPartPr>
                <p14:cNvPr id="412" name="Ink 411">
                  <a:extLst>
                    <a:ext uri="{FF2B5EF4-FFF2-40B4-BE49-F238E27FC236}">
                      <a16:creationId xmlns:a16="http://schemas.microsoft.com/office/drawing/2014/main" id="{4BE0EBBE-A1E3-9946-8794-4A154488BB6F}"/>
                    </a:ext>
                  </a:extLst>
                </p14:cNvPr>
                <p14:cNvContentPartPr/>
                <p14:nvPr/>
              </p14:nvContentPartPr>
              <p14:xfrm>
                <a:off x="2888006" y="4169863"/>
                <a:ext cx="86760" cy="153720"/>
              </p14:xfrm>
            </p:contentPart>
          </mc:Choice>
          <mc:Fallback xmlns="">
            <p:pic>
              <p:nvPicPr>
                <p:cNvPr id="412" name="Ink 411">
                  <a:extLst>
                    <a:ext uri="{FF2B5EF4-FFF2-40B4-BE49-F238E27FC236}">
                      <a16:creationId xmlns:a16="http://schemas.microsoft.com/office/drawing/2014/main" id="{4BE0EBBE-A1E3-9946-8794-4A154488BB6F}"/>
                    </a:ext>
                  </a:extLst>
                </p:cNvPr>
                <p:cNvPicPr/>
                <p:nvPr/>
              </p:nvPicPr>
              <p:blipFill>
                <a:blip r:embed="rId670"/>
                <a:stretch>
                  <a:fillRect/>
                </a:stretch>
              </p:blipFill>
              <p:spPr>
                <a:xfrm>
                  <a:off x="2880446" y="4162303"/>
                  <a:ext cx="101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13" name="Ink 412">
                  <a:extLst>
                    <a:ext uri="{FF2B5EF4-FFF2-40B4-BE49-F238E27FC236}">
                      <a16:creationId xmlns:a16="http://schemas.microsoft.com/office/drawing/2014/main" id="{AD14CD3B-0777-DC45-BD86-78AB96877B3F}"/>
                    </a:ext>
                  </a:extLst>
                </p14:cNvPr>
                <p14:cNvContentPartPr/>
                <p14:nvPr/>
              </p14:nvContentPartPr>
              <p14:xfrm>
                <a:off x="3037766" y="4126663"/>
                <a:ext cx="83880" cy="121320"/>
              </p14:xfrm>
            </p:contentPart>
          </mc:Choice>
          <mc:Fallback xmlns="">
            <p:pic>
              <p:nvPicPr>
                <p:cNvPr id="413" name="Ink 412">
                  <a:extLst>
                    <a:ext uri="{FF2B5EF4-FFF2-40B4-BE49-F238E27FC236}">
                      <a16:creationId xmlns:a16="http://schemas.microsoft.com/office/drawing/2014/main" id="{AD14CD3B-0777-DC45-BD86-78AB96877B3F}"/>
                    </a:ext>
                  </a:extLst>
                </p:cNvPr>
                <p:cNvPicPr/>
                <p:nvPr/>
              </p:nvPicPr>
              <p:blipFill>
                <a:blip r:embed="rId672"/>
                <a:stretch>
                  <a:fillRect/>
                </a:stretch>
              </p:blipFill>
              <p:spPr>
                <a:xfrm>
                  <a:off x="3030206" y="4119103"/>
                  <a:ext cx="99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14" name="Ink 413">
                  <a:extLst>
                    <a:ext uri="{FF2B5EF4-FFF2-40B4-BE49-F238E27FC236}">
                      <a16:creationId xmlns:a16="http://schemas.microsoft.com/office/drawing/2014/main" id="{7AD437E8-FB18-1A44-8532-CBE701E6186B}"/>
                    </a:ext>
                  </a:extLst>
                </p14:cNvPr>
                <p14:cNvContentPartPr/>
                <p14:nvPr/>
              </p14:nvContentPartPr>
              <p14:xfrm>
                <a:off x="3092846" y="4148623"/>
                <a:ext cx="18360" cy="168120"/>
              </p14:xfrm>
            </p:contentPart>
          </mc:Choice>
          <mc:Fallback xmlns="">
            <p:pic>
              <p:nvPicPr>
                <p:cNvPr id="414" name="Ink 413">
                  <a:extLst>
                    <a:ext uri="{FF2B5EF4-FFF2-40B4-BE49-F238E27FC236}">
                      <a16:creationId xmlns:a16="http://schemas.microsoft.com/office/drawing/2014/main" id="{7AD437E8-FB18-1A44-8532-CBE701E6186B}"/>
                    </a:ext>
                  </a:extLst>
                </p:cNvPr>
                <p:cNvPicPr/>
                <p:nvPr/>
              </p:nvPicPr>
              <p:blipFill>
                <a:blip r:embed="rId674"/>
                <a:stretch>
                  <a:fillRect/>
                </a:stretch>
              </p:blipFill>
              <p:spPr>
                <a:xfrm>
                  <a:off x="3085286" y="4141063"/>
                  <a:ext cx="334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415" name="Ink 414">
                  <a:extLst>
                    <a:ext uri="{FF2B5EF4-FFF2-40B4-BE49-F238E27FC236}">
                      <a16:creationId xmlns:a16="http://schemas.microsoft.com/office/drawing/2014/main" id="{47032B46-08DB-314B-828A-86C6F1ED60C7}"/>
                    </a:ext>
                  </a:extLst>
                </p14:cNvPr>
                <p14:cNvContentPartPr/>
                <p14:nvPr/>
              </p14:nvContentPartPr>
              <p14:xfrm>
                <a:off x="3174926" y="4097863"/>
                <a:ext cx="114480" cy="214560"/>
              </p14:xfrm>
            </p:contentPart>
          </mc:Choice>
          <mc:Fallback xmlns="">
            <p:pic>
              <p:nvPicPr>
                <p:cNvPr id="415" name="Ink 414">
                  <a:extLst>
                    <a:ext uri="{FF2B5EF4-FFF2-40B4-BE49-F238E27FC236}">
                      <a16:creationId xmlns:a16="http://schemas.microsoft.com/office/drawing/2014/main" id="{47032B46-08DB-314B-828A-86C6F1ED60C7}"/>
                    </a:ext>
                  </a:extLst>
                </p:cNvPr>
                <p:cNvPicPr/>
                <p:nvPr/>
              </p:nvPicPr>
              <p:blipFill>
                <a:blip r:embed="rId676"/>
                <a:stretch>
                  <a:fillRect/>
                </a:stretch>
              </p:blipFill>
              <p:spPr>
                <a:xfrm>
                  <a:off x="3167366" y="4090303"/>
                  <a:ext cx="129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24" name="Ink 423">
                  <a:extLst>
                    <a:ext uri="{FF2B5EF4-FFF2-40B4-BE49-F238E27FC236}">
                      <a16:creationId xmlns:a16="http://schemas.microsoft.com/office/drawing/2014/main" id="{BA4BF349-B248-1640-96C7-DFEE57C23340}"/>
                    </a:ext>
                  </a:extLst>
                </p14:cNvPr>
                <p14:cNvContentPartPr/>
                <p14:nvPr/>
              </p14:nvContentPartPr>
              <p14:xfrm>
                <a:off x="3588566" y="4083463"/>
                <a:ext cx="76320" cy="7560"/>
              </p14:xfrm>
            </p:contentPart>
          </mc:Choice>
          <mc:Fallback xmlns="">
            <p:pic>
              <p:nvPicPr>
                <p:cNvPr id="424" name="Ink 423">
                  <a:extLst>
                    <a:ext uri="{FF2B5EF4-FFF2-40B4-BE49-F238E27FC236}">
                      <a16:creationId xmlns:a16="http://schemas.microsoft.com/office/drawing/2014/main" id="{BA4BF349-B248-1640-96C7-DFEE57C23340}"/>
                    </a:ext>
                  </a:extLst>
                </p:cNvPr>
                <p:cNvPicPr/>
                <p:nvPr/>
              </p:nvPicPr>
              <p:blipFill>
                <a:blip r:embed="rId678"/>
                <a:stretch>
                  <a:fillRect/>
                </a:stretch>
              </p:blipFill>
              <p:spPr>
                <a:xfrm>
                  <a:off x="3581006" y="4075903"/>
                  <a:ext cx="914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25" name="Ink 424">
                  <a:extLst>
                    <a:ext uri="{FF2B5EF4-FFF2-40B4-BE49-F238E27FC236}">
                      <a16:creationId xmlns:a16="http://schemas.microsoft.com/office/drawing/2014/main" id="{9876BE4B-0D72-4E4F-8534-FAC9F537A485}"/>
                    </a:ext>
                  </a:extLst>
                </p14:cNvPr>
                <p14:cNvContentPartPr/>
                <p14:nvPr/>
              </p14:nvContentPartPr>
              <p14:xfrm>
                <a:off x="3497126" y="4105063"/>
                <a:ext cx="38880" cy="34560"/>
              </p14:xfrm>
            </p:contentPart>
          </mc:Choice>
          <mc:Fallback xmlns="">
            <p:pic>
              <p:nvPicPr>
                <p:cNvPr id="425" name="Ink 424">
                  <a:extLst>
                    <a:ext uri="{FF2B5EF4-FFF2-40B4-BE49-F238E27FC236}">
                      <a16:creationId xmlns:a16="http://schemas.microsoft.com/office/drawing/2014/main" id="{9876BE4B-0D72-4E4F-8534-FAC9F537A485}"/>
                    </a:ext>
                  </a:extLst>
                </p:cNvPr>
                <p:cNvPicPr/>
                <p:nvPr/>
              </p:nvPicPr>
              <p:blipFill>
                <a:blip r:embed="rId680"/>
                <a:stretch>
                  <a:fillRect/>
                </a:stretch>
              </p:blipFill>
              <p:spPr>
                <a:xfrm>
                  <a:off x="3489566" y="4097503"/>
                  <a:ext cx="54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26" name="Ink 425">
                  <a:extLst>
                    <a:ext uri="{FF2B5EF4-FFF2-40B4-BE49-F238E27FC236}">
                      <a16:creationId xmlns:a16="http://schemas.microsoft.com/office/drawing/2014/main" id="{486FF31D-8B62-4645-AA42-583044560044}"/>
                    </a:ext>
                  </a:extLst>
                </p14:cNvPr>
                <p14:cNvContentPartPr/>
                <p14:nvPr/>
              </p14:nvContentPartPr>
              <p14:xfrm>
                <a:off x="3398486" y="4214863"/>
                <a:ext cx="45360" cy="91080"/>
              </p14:xfrm>
            </p:contentPart>
          </mc:Choice>
          <mc:Fallback xmlns="">
            <p:pic>
              <p:nvPicPr>
                <p:cNvPr id="426" name="Ink 425">
                  <a:extLst>
                    <a:ext uri="{FF2B5EF4-FFF2-40B4-BE49-F238E27FC236}">
                      <a16:creationId xmlns:a16="http://schemas.microsoft.com/office/drawing/2014/main" id="{486FF31D-8B62-4645-AA42-583044560044}"/>
                    </a:ext>
                  </a:extLst>
                </p:cNvPr>
                <p:cNvPicPr/>
                <p:nvPr/>
              </p:nvPicPr>
              <p:blipFill>
                <a:blip r:embed="rId682"/>
                <a:stretch>
                  <a:fillRect/>
                </a:stretch>
              </p:blipFill>
              <p:spPr>
                <a:xfrm>
                  <a:off x="3390926" y="4207303"/>
                  <a:ext cx="604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27" name="Ink 426">
                  <a:extLst>
                    <a:ext uri="{FF2B5EF4-FFF2-40B4-BE49-F238E27FC236}">
                      <a16:creationId xmlns:a16="http://schemas.microsoft.com/office/drawing/2014/main" id="{8FF68580-603F-AD4E-B1B2-C9D39460D4D2}"/>
                    </a:ext>
                  </a:extLst>
                </p14:cNvPr>
                <p14:cNvContentPartPr/>
                <p14:nvPr/>
              </p14:nvContentPartPr>
              <p14:xfrm>
                <a:off x="3307406" y="4373623"/>
                <a:ext cx="42840" cy="62280"/>
              </p14:xfrm>
            </p:contentPart>
          </mc:Choice>
          <mc:Fallback xmlns="">
            <p:pic>
              <p:nvPicPr>
                <p:cNvPr id="427" name="Ink 426">
                  <a:extLst>
                    <a:ext uri="{FF2B5EF4-FFF2-40B4-BE49-F238E27FC236}">
                      <a16:creationId xmlns:a16="http://schemas.microsoft.com/office/drawing/2014/main" id="{8FF68580-603F-AD4E-B1B2-C9D39460D4D2}"/>
                    </a:ext>
                  </a:extLst>
                </p:cNvPr>
                <p:cNvPicPr/>
                <p:nvPr/>
              </p:nvPicPr>
              <p:blipFill>
                <a:blip r:embed="rId684"/>
                <a:stretch>
                  <a:fillRect/>
                </a:stretch>
              </p:blipFill>
              <p:spPr>
                <a:xfrm>
                  <a:off x="3299846" y="4366063"/>
                  <a:ext cx="57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28" name="Ink 427">
                  <a:extLst>
                    <a:ext uri="{FF2B5EF4-FFF2-40B4-BE49-F238E27FC236}">
                      <a16:creationId xmlns:a16="http://schemas.microsoft.com/office/drawing/2014/main" id="{E1A8341B-AE68-D24E-97E4-00AC0A77B3F6}"/>
                    </a:ext>
                  </a:extLst>
                </p14:cNvPr>
                <p14:cNvContentPartPr/>
                <p14:nvPr/>
              </p14:nvContentPartPr>
              <p14:xfrm>
                <a:off x="3229286" y="4510063"/>
                <a:ext cx="19080" cy="19080"/>
              </p14:xfrm>
            </p:contentPart>
          </mc:Choice>
          <mc:Fallback xmlns="">
            <p:pic>
              <p:nvPicPr>
                <p:cNvPr id="428" name="Ink 427">
                  <a:extLst>
                    <a:ext uri="{FF2B5EF4-FFF2-40B4-BE49-F238E27FC236}">
                      <a16:creationId xmlns:a16="http://schemas.microsoft.com/office/drawing/2014/main" id="{E1A8341B-AE68-D24E-97E4-00AC0A77B3F6}"/>
                    </a:ext>
                  </a:extLst>
                </p:cNvPr>
                <p:cNvPicPr/>
                <p:nvPr/>
              </p:nvPicPr>
              <p:blipFill>
                <a:blip r:embed="rId686"/>
                <a:stretch>
                  <a:fillRect/>
                </a:stretch>
              </p:blipFill>
              <p:spPr>
                <a:xfrm>
                  <a:off x="3221726" y="4502503"/>
                  <a:ext cx="34200" cy="34200"/>
                </a:xfrm>
                <a:prstGeom prst="rect">
                  <a:avLst/>
                </a:prstGeom>
              </p:spPr>
            </p:pic>
          </mc:Fallback>
        </mc:AlternateContent>
      </p:grpSp>
      <p:grpSp>
        <p:nvGrpSpPr>
          <p:cNvPr id="434" name="Group 433">
            <a:extLst>
              <a:ext uri="{FF2B5EF4-FFF2-40B4-BE49-F238E27FC236}">
                <a16:creationId xmlns:a16="http://schemas.microsoft.com/office/drawing/2014/main" id="{556226A3-32AC-6043-A895-C3732CBC3CA6}"/>
              </a:ext>
            </a:extLst>
          </p:cNvPr>
          <p:cNvGrpSpPr/>
          <p:nvPr/>
        </p:nvGrpSpPr>
        <p:grpSpPr>
          <a:xfrm>
            <a:off x="2579126" y="4656583"/>
            <a:ext cx="503280" cy="535320"/>
            <a:chOff x="2579126" y="4656583"/>
            <a:chExt cx="503280" cy="535320"/>
          </a:xfrm>
        </p:grpSpPr>
        <mc:AlternateContent xmlns:mc="http://schemas.openxmlformats.org/markup-compatibility/2006" xmlns:p14="http://schemas.microsoft.com/office/powerpoint/2010/main">
          <mc:Choice Requires="p14">
            <p:contentPart p14:bwMode="auto" r:id="rId687">
              <p14:nvContentPartPr>
                <p14:cNvPr id="429" name="Ink 428">
                  <a:extLst>
                    <a:ext uri="{FF2B5EF4-FFF2-40B4-BE49-F238E27FC236}">
                      <a16:creationId xmlns:a16="http://schemas.microsoft.com/office/drawing/2014/main" id="{6CFEAFC6-51A4-7C46-B1B6-6702FF1F8484}"/>
                    </a:ext>
                  </a:extLst>
                </p14:cNvPr>
                <p14:cNvContentPartPr/>
                <p14:nvPr/>
              </p14:nvContentPartPr>
              <p14:xfrm>
                <a:off x="2770646" y="4656583"/>
                <a:ext cx="311760" cy="253800"/>
              </p14:xfrm>
            </p:contentPart>
          </mc:Choice>
          <mc:Fallback xmlns="">
            <p:pic>
              <p:nvPicPr>
                <p:cNvPr id="429" name="Ink 428">
                  <a:extLst>
                    <a:ext uri="{FF2B5EF4-FFF2-40B4-BE49-F238E27FC236}">
                      <a16:creationId xmlns:a16="http://schemas.microsoft.com/office/drawing/2014/main" id="{6CFEAFC6-51A4-7C46-B1B6-6702FF1F8484}"/>
                    </a:ext>
                  </a:extLst>
                </p:cNvPr>
                <p:cNvPicPr/>
                <p:nvPr/>
              </p:nvPicPr>
              <p:blipFill>
                <a:blip r:embed="rId688"/>
                <a:stretch>
                  <a:fillRect/>
                </a:stretch>
              </p:blipFill>
              <p:spPr>
                <a:xfrm>
                  <a:off x="2763086" y="4649023"/>
                  <a:ext cx="3268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30" name="Ink 429">
                  <a:extLst>
                    <a:ext uri="{FF2B5EF4-FFF2-40B4-BE49-F238E27FC236}">
                      <a16:creationId xmlns:a16="http://schemas.microsoft.com/office/drawing/2014/main" id="{FEF919B4-8246-5349-A176-DC1A11AAD29D}"/>
                    </a:ext>
                  </a:extLst>
                </p14:cNvPr>
                <p14:cNvContentPartPr/>
                <p14:nvPr/>
              </p14:nvContentPartPr>
              <p14:xfrm>
                <a:off x="2579126" y="5009383"/>
                <a:ext cx="94680" cy="182520"/>
              </p14:xfrm>
            </p:contentPart>
          </mc:Choice>
          <mc:Fallback xmlns="">
            <p:pic>
              <p:nvPicPr>
                <p:cNvPr id="430" name="Ink 429">
                  <a:extLst>
                    <a:ext uri="{FF2B5EF4-FFF2-40B4-BE49-F238E27FC236}">
                      <a16:creationId xmlns:a16="http://schemas.microsoft.com/office/drawing/2014/main" id="{FEF919B4-8246-5349-A176-DC1A11AAD29D}"/>
                    </a:ext>
                  </a:extLst>
                </p:cNvPr>
                <p:cNvPicPr/>
                <p:nvPr/>
              </p:nvPicPr>
              <p:blipFill>
                <a:blip r:embed="rId690"/>
                <a:stretch>
                  <a:fillRect/>
                </a:stretch>
              </p:blipFill>
              <p:spPr>
                <a:xfrm>
                  <a:off x="2571566" y="5001823"/>
                  <a:ext cx="109800" cy="197640"/>
                </a:xfrm>
                <a:prstGeom prst="rect">
                  <a:avLst/>
                </a:prstGeom>
              </p:spPr>
            </p:pic>
          </mc:Fallback>
        </mc:AlternateContent>
      </p:grpSp>
      <p:grpSp>
        <p:nvGrpSpPr>
          <p:cNvPr id="450" name="Group 449">
            <a:extLst>
              <a:ext uri="{FF2B5EF4-FFF2-40B4-BE49-F238E27FC236}">
                <a16:creationId xmlns:a16="http://schemas.microsoft.com/office/drawing/2014/main" id="{154ADF56-8B78-A342-A493-F129991F1E43}"/>
              </a:ext>
            </a:extLst>
          </p:cNvPr>
          <p:cNvGrpSpPr/>
          <p:nvPr/>
        </p:nvGrpSpPr>
        <p:grpSpPr>
          <a:xfrm>
            <a:off x="982526" y="5465143"/>
            <a:ext cx="1748880" cy="481320"/>
            <a:chOff x="982526" y="5465143"/>
            <a:chExt cx="1748880" cy="481320"/>
          </a:xfrm>
        </p:grpSpPr>
        <mc:AlternateContent xmlns:mc="http://schemas.openxmlformats.org/markup-compatibility/2006" xmlns:p14="http://schemas.microsoft.com/office/powerpoint/2010/main">
          <mc:Choice Requires="p14">
            <p:contentPart p14:bwMode="auto" r:id="rId691">
              <p14:nvContentPartPr>
                <p14:cNvPr id="431" name="Ink 430">
                  <a:extLst>
                    <a:ext uri="{FF2B5EF4-FFF2-40B4-BE49-F238E27FC236}">
                      <a16:creationId xmlns:a16="http://schemas.microsoft.com/office/drawing/2014/main" id="{23CAAEC8-9FD5-8249-B67D-4AF4DC0D9410}"/>
                    </a:ext>
                  </a:extLst>
                </p14:cNvPr>
                <p14:cNvContentPartPr/>
                <p14:nvPr/>
              </p14:nvContentPartPr>
              <p14:xfrm>
                <a:off x="2327846" y="5465143"/>
                <a:ext cx="93960" cy="133920"/>
              </p14:xfrm>
            </p:contentPart>
          </mc:Choice>
          <mc:Fallback xmlns="">
            <p:pic>
              <p:nvPicPr>
                <p:cNvPr id="431" name="Ink 430">
                  <a:extLst>
                    <a:ext uri="{FF2B5EF4-FFF2-40B4-BE49-F238E27FC236}">
                      <a16:creationId xmlns:a16="http://schemas.microsoft.com/office/drawing/2014/main" id="{23CAAEC8-9FD5-8249-B67D-4AF4DC0D9410}"/>
                    </a:ext>
                  </a:extLst>
                </p:cNvPr>
                <p:cNvPicPr/>
                <p:nvPr/>
              </p:nvPicPr>
              <p:blipFill>
                <a:blip r:embed="rId692"/>
                <a:stretch>
                  <a:fillRect/>
                </a:stretch>
              </p:blipFill>
              <p:spPr>
                <a:xfrm>
                  <a:off x="2320286" y="5457583"/>
                  <a:ext cx="109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32" name="Ink 431">
                  <a:extLst>
                    <a:ext uri="{FF2B5EF4-FFF2-40B4-BE49-F238E27FC236}">
                      <a16:creationId xmlns:a16="http://schemas.microsoft.com/office/drawing/2014/main" id="{7A1DE2B3-4742-B248-B929-20E867375540}"/>
                    </a:ext>
                  </a:extLst>
                </p14:cNvPr>
                <p14:cNvContentPartPr/>
                <p14:nvPr/>
              </p14:nvContentPartPr>
              <p14:xfrm>
                <a:off x="2222726" y="5695183"/>
                <a:ext cx="14040" cy="21240"/>
              </p14:xfrm>
            </p:contentPart>
          </mc:Choice>
          <mc:Fallback xmlns="">
            <p:pic>
              <p:nvPicPr>
                <p:cNvPr id="432" name="Ink 431">
                  <a:extLst>
                    <a:ext uri="{FF2B5EF4-FFF2-40B4-BE49-F238E27FC236}">
                      <a16:creationId xmlns:a16="http://schemas.microsoft.com/office/drawing/2014/main" id="{7A1DE2B3-4742-B248-B929-20E867375540}"/>
                    </a:ext>
                  </a:extLst>
                </p:cNvPr>
                <p:cNvPicPr/>
                <p:nvPr/>
              </p:nvPicPr>
              <p:blipFill>
                <a:blip r:embed="rId694"/>
                <a:stretch>
                  <a:fillRect/>
                </a:stretch>
              </p:blipFill>
              <p:spPr>
                <a:xfrm>
                  <a:off x="2215166" y="5687623"/>
                  <a:ext cx="29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36" name="Ink 435">
                  <a:extLst>
                    <a:ext uri="{FF2B5EF4-FFF2-40B4-BE49-F238E27FC236}">
                      <a16:creationId xmlns:a16="http://schemas.microsoft.com/office/drawing/2014/main" id="{3E9BC7DF-6EE7-E545-AC61-C1EBD899EC6E}"/>
                    </a:ext>
                  </a:extLst>
                </p14:cNvPr>
                <p14:cNvContentPartPr/>
                <p14:nvPr/>
              </p14:nvContentPartPr>
              <p14:xfrm>
                <a:off x="1152806" y="5722903"/>
                <a:ext cx="22320" cy="221400"/>
              </p14:xfrm>
            </p:contentPart>
          </mc:Choice>
          <mc:Fallback xmlns="">
            <p:pic>
              <p:nvPicPr>
                <p:cNvPr id="436" name="Ink 435">
                  <a:extLst>
                    <a:ext uri="{FF2B5EF4-FFF2-40B4-BE49-F238E27FC236}">
                      <a16:creationId xmlns:a16="http://schemas.microsoft.com/office/drawing/2014/main" id="{3E9BC7DF-6EE7-E545-AC61-C1EBD899EC6E}"/>
                    </a:ext>
                  </a:extLst>
                </p:cNvPr>
                <p:cNvPicPr/>
                <p:nvPr/>
              </p:nvPicPr>
              <p:blipFill>
                <a:blip r:embed="rId696"/>
                <a:stretch>
                  <a:fillRect/>
                </a:stretch>
              </p:blipFill>
              <p:spPr>
                <a:xfrm>
                  <a:off x="1145246" y="5715343"/>
                  <a:ext cx="37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37" name="Ink 436">
                  <a:extLst>
                    <a:ext uri="{FF2B5EF4-FFF2-40B4-BE49-F238E27FC236}">
                      <a16:creationId xmlns:a16="http://schemas.microsoft.com/office/drawing/2014/main" id="{3ADE00C2-B2B5-4D40-8239-19DEEFA95B43}"/>
                    </a:ext>
                  </a:extLst>
                </p14:cNvPr>
                <p14:cNvContentPartPr/>
                <p14:nvPr/>
              </p14:nvContentPartPr>
              <p14:xfrm>
                <a:off x="982526" y="5717863"/>
                <a:ext cx="296280" cy="228600"/>
              </p14:xfrm>
            </p:contentPart>
          </mc:Choice>
          <mc:Fallback xmlns="">
            <p:pic>
              <p:nvPicPr>
                <p:cNvPr id="437" name="Ink 436">
                  <a:extLst>
                    <a:ext uri="{FF2B5EF4-FFF2-40B4-BE49-F238E27FC236}">
                      <a16:creationId xmlns:a16="http://schemas.microsoft.com/office/drawing/2014/main" id="{3ADE00C2-B2B5-4D40-8239-19DEEFA95B43}"/>
                    </a:ext>
                  </a:extLst>
                </p:cNvPr>
                <p:cNvPicPr/>
                <p:nvPr/>
              </p:nvPicPr>
              <p:blipFill>
                <a:blip r:embed="rId698"/>
                <a:stretch>
                  <a:fillRect/>
                </a:stretch>
              </p:blipFill>
              <p:spPr>
                <a:xfrm>
                  <a:off x="974966" y="5710303"/>
                  <a:ext cx="311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38" name="Ink 437">
                  <a:extLst>
                    <a:ext uri="{FF2B5EF4-FFF2-40B4-BE49-F238E27FC236}">
                      <a16:creationId xmlns:a16="http://schemas.microsoft.com/office/drawing/2014/main" id="{78C4949F-519A-EC4E-92D3-6C79E31A5E36}"/>
                    </a:ext>
                  </a:extLst>
                </p14:cNvPr>
                <p14:cNvContentPartPr/>
                <p14:nvPr/>
              </p14:nvContentPartPr>
              <p14:xfrm>
                <a:off x="1282766" y="5853583"/>
                <a:ext cx="92160" cy="84240"/>
              </p14:xfrm>
            </p:contentPart>
          </mc:Choice>
          <mc:Fallback xmlns="">
            <p:pic>
              <p:nvPicPr>
                <p:cNvPr id="438" name="Ink 437">
                  <a:extLst>
                    <a:ext uri="{FF2B5EF4-FFF2-40B4-BE49-F238E27FC236}">
                      <a16:creationId xmlns:a16="http://schemas.microsoft.com/office/drawing/2014/main" id="{78C4949F-519A-EC4E-92D3-6C79E31A5E36}"/>
                    </a:ext>
                  </a:extLst>
                </p:cNvPr>
                <p:cNvPicPr/>
                <p:nvPr/>
              </p:nvPicPr>
              <p:blipFill>
                <a:blip r:embed="rId700"/>
                <a:stretch>
                  <a:fillRect/>
                </a:stretch>
              </p:blipFill>
              <p:spPr>
                <a:xfrm>
                  <a:off x="1275206" y="5846023"/>
                  <a:ext cx="1069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439" name="Ink 438">
                  <a:extLst>
                    <a:ext uri="{FF2B5EF4-FFF2-40B4-BE49-F238E27FC236}">
                      <a16:creationId xmlns:a16="http://schemas.microsoft.com/office/drawing/2014/main" id="{31E8C020-E9B7-314E-80B4-2FB1338A201E}"/>
                    </a:ext>
                  </a:extLst>
                </p14:cNvPr>
                <p14:cNvContentPartPr/>
                <p14:nvPr/>
              </p14:nvContentPartPr>
              <p14:xfrm>
                <a:off x="1435406" y="5838103"/>
                <a:ext cx="141120" cy="84600"/>
              </p14:xfrm>
            </p:contentPart>
          </mc:Choice>
          <mc:Fallback xmlns="">
            <p:pic>
              <p:nvPicPr>
                <p:cNvPr id="439" name="Ink 438">
                  <a:extLst>
                    <a:ext uri="{FF2B5EF4-FFF2-40B4-BE49-F238E27FC236}">
                      <a16:creationId xmlns:a16="http://schemas.microsoft.com/office/drawing/2014/main" id="{31E8C020-E9B7-314E-80B4-2FB1338A201E}"/>
                    </a:ext>
                  </a:extLst>
                </p:cNvPr>
                <p:cNvPicPr/>
                <p:nvPr/>
              </p:nvPicPr>
              <p:blipFill>
                <a:blip r:embed="rId702"/>
                <a:stretch>
                  <a:fillRect/>
                </a:stretch>
              </p:blipFill>
              <p:spPr>
                <a:xfrm>
                  <a:off x="1427846" y="5830543"/>
                  <a:ext cx="156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40" name="Ink 439">
                  <a:extLst>
                    <a:ext uri="{FF2B5EF4-FFF2-40B4-BE49-F238E27FC236}">
                      <a16:creationId xmlns:a16="http://schemas.microsoft.com/office/drawing/2014/main" id="{1EA49BA7-514C-FD42-9448-40BC3BB6FF91}"/>
                    </a:ext>
                  </a:extLst>
                </p14:cNvPr>
                <p14:cNvContentPartPr/>
                <p14:nvPr/>
              </p14:nvContentPartPr>
              <p14:xfrm>
                <a:off x="1641326" y="5621023"/>
                <a:ext cx="30240" cy="318600"/>
              </p14:xfrm>
            </p:contentPart>
          </mc:Choice>
          <mc:Fallback xmlns="">
            <p:pic>
              <p:nvPicPr>
                <p:cNvPr id="440" name="Ink 439">
                  <a:extLst>
                    <a:ext uri="{FF2B5EF4-FFF2-40B4-BE49-F238E27FC236}">
                      <a16:creationId xmlns:a16="http://schemas.microsoft.com/office/drawing/2014/main" id="{1EA49BA7-514C-FD42-9448-40BC3BB6FF91}"/>
                    </a:ext>
                  </a:extLst>
                </p:cNvPr>
                <p:cNvPicPr/>
                <p:nvPr/>
              </p:nvPicPr>
              <p:blipFill>
                <a:blip r:embed="rId704"/>
                <a:stretch>
                  <a:fillRect/>
                </a:stretch>
              </p:blipFill>
              <p:spPr>
                <a:xfrm>
                  <a:off x="1633766" y="5613823"/>
                  <a:ext cx="453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42" name="Ink 441">
                  <a:extLst>
                    <a:ext uri="{FF2B5EF4-FFF2-40B4-BE49-F238E27FC236}">
                      <a16:creationId xmlns:a16="http://schemas.microsoft.com/office/drawing/2014/main" id="{1B130443-1A02-1D41-B49E-3332FE2B3316}"/>
                    </a:ext>
                  </a:extLst>
                </p14:cNvPr>
                <p14:cNvContentPartPr/>
                <p14:nvPr/>
              </p14:nvContentPartPr>
              <p14:xfrm>
                <a:off x="1777766" y="5866543"/>
                <a:ext cx="69480" cy="7200"/>
              </p14:xfrm>
            </p:contentPart>
          </mc:Choice>
          <mc:Fallback xmlns="">
            <p:pic>
              <p:nvPicPr>
                <p:cNvPr id="442" name="Ink 441">
                  <a:extLst>
                    <a:ext uri="{FF2B5EF4-FFF2-40B4-BE49-F238E27FC236}">
                      <a16:creationId xmlns:a16="http://schemas.microsoft.com/office/drawing/2014/main" id="{1B130443-1A02-1D41-B49E-3332FE2B3316}"/>
                    </a:ext>
                  </a:extLst>
                </p:cNvPr>
                <p:cNvPicPr/>
                <p:nvPr/>
              </p:nvPicPr>
              <p:blipFill>
                <a:blip r:embed="rId706"/>
                <a:stretch>
                  <a:fillRect/>
                </a:stretch>
              </p:blipFill>
              <p:spPr>
                <a:xfrm>
                  <a:off x="1770206" y="5858983"/>
                  <a:ext cx="84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43" name="Ink 442">
                  <a:extLst>
                    <a:ext uri="{FF2B5EF4-FFF2-40B4-BE49-F238E27FC236}">
                      <a16:creationId xmlns:a16="http://schemas.microsoft.com/office/drawing/2014/main" id="{8DFDEA3E-56AA-C140-9C7B-9BBDB092108C}"/>
                    </a:ext>
                  </a:extLst>
                </p14:cNvPr>
                <p14:cNvContentPartPr/>
                <p14:nvPr/>
              </p14:nvContentPartPr>
              <p14:xfrm>
                <a:off x="1949126" y="5801023"/>
                <a:ext cx="120960" cy="86760"/>
              </p14:xfrm>
            </p:contentPart>
          </mc:Choice>
          <mc:Fallback xmlns="">
            <p:pic>
              <p:nvPicPr>
                <p:cNvPr id="443" name="Ink 442">
                  <a:extLst>
                    <a:ext uri="{FF2B5EF4-FFF2-40B4-BE49-F238E27FC236}">
                      <a16:creationId xmlns:a16="http://schemas.microsoft.com/office/drawing/2014/main" id="{8DFDEA3E-56AA-C140-9C7B-9BBDB092108C}"/>
                    </a:ext>
                  </a:extLst>
                </p:cNvPr>
                <p:cNvPicPr/>
                <p:nvPr/>
              </p:nvPicPr>
              <p:blipFill>
                <a:blip r:embed="rId708"/>
                <a:stretch>
                  <a:fillRect/>
                </a:stretch>
              </p:blipFill>
              <p:spPr>
                <a:xfrm>
                  <a:off x="1941566" y="5793463"/>
                  <a:ext cx="1360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44" name="Ink 443">
                  <a:extLst>
                    <a:ext uri="{FF2B5EF4-FFF2-40B4-BE49-F238E27FC236}">
                      <a16:creationId xmlns:a16="http://schemas.microsoft.com/office/drawing/2014/main" id="{138651ED-7671-1E40-9B65-7030DDA334B8}"/>
                    </a:ext>
                  </a:extLst>
                </p14:cNvPr>
                <p14:cNvContentPartPr/>
                <p14:nvPr/>
              </p14:nvContentPartPr>
              <p14:xfrm>
                <a:off x="2139926" y="5782663"/>
                <a:ext cx="89640" cy="122400"/>
              </p14:xfrm>
            </p:contentPart>
          </mc:Choice>
          <mc:Fallback xmlns="">
            <p:pic>
              <p:nvPicPr>
                <p:cNvPr id="444" name="Ink 443">
                  <a:extLst>
                    <a:ext uri="{FF2B5EF4-FFF2-40B4-BE49-F238E27FC236}">
                      <a16:creationId xmlns:a16="http://schemas.microsoft.com/office/drawing/2014/main" id="{138651ED-7671-1E40-9B65-7030DDA334B8}"/>
                    </a:ext>
                  </a:extLst>
                </p:cNvPr>
                <p:cNvPicPr/>
                <p:nvPr/>
              </p:nvPicPr>
              <p:blipFill>
                <a:blip r:embed="rId710"/>
                <a:stretch>
                  <a:fillRect/>
                </a:stretch>
              </p:blipFill>
              <p:spPr>
                <a:xfrm>
                  <a:off x="2132366" y="5775103"/>
                  <a:ext cx="104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445" name="Ink 444">
                  <a:extLst>
                    <a:ext uri="{FF2B5EF4-FFF2-40B4-BE49-F238E27FC236}">
                      <a16:creationId xmlns:a16="http://schemas.microsoft.com/office/drawing/2014/main" id="{2078D7DE-DA77-F146-A3B4-B5E56199D798}"/>
                    </a:ext>
                  </a:extLst>
                </p14:cNvPr>
                <p14:cNvContentPartPr/>
                <p14:nvPr/>
              </p14:nvContentPartPr>
              <p14:xfrm>
                <a:off x="2299766" y="5606623"/>
                <a:ext cx="16560" cy="287640"/>
              </p14:xfrm>
            </p:contentPart>
          </mc:Choice>
          <mc:Fallback xmlns="">
            <p:pic>
              <p:nvPicPr>
                <p:cNvPr id="445" name="Ink 444">
                  <a:extLst>
                    <a:ext uri="{FF2B5EF4-FFF2-40B4-BE49-F238E27FC236}">
                      <a16:creationId xmlns:a16="http://schemas.microsoft.com/office/drawing/2014/main" id="{2078D7DE-DA77-F146-A3B4-B5E56199D798}"/>
                    </a:ext>
                  </a:extLst>
                </p:cNvPr>
                <p:cNvPicPr/>
                <p:nvPr/>
              </p:nvPicPr>
              <p:blipFill>
                <a:blip r:embed="rId712"/>
                <a:stretch>
                  <a:fillRect/>
                </a:stretch>
              </p:blipFill>
              <p:spPr>
                <a:xfrm>
                  <a:off x="2292206" y="5599063"/>
                  <a:ext cx="316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446" name="Ink 445">
                  <a:extLst>
                    <a:ext uri="{FF2B5EF4-FFF2-40B4-BE49-F238E27FC236}">
                      <a16:creationId xmlns:a16="http://schemas.microsoft.com/office/drawing/2014/main" id="{C3853305-F727-3C49-9CEF-9BC9F9BFAC97}"/>
                    </a:ext>
                  </a:extLst>
                </p14:cNvPr>
                <p14:cNvContentPartPr/>
                <p14:nvPr/>
              </p14:nvContentPartPr>
              <p14:xfrm>
                <a:off x="2259086" y="5751703"/>
                <a:ext cx="254520" cy="104040"/>
              </p14:xfrm>
            </p:contentPart>
          </mc:Choice>
          <mc:Fallback xmlns="">
            <p:pic>
              <p:nvPicPr>
                <p:cNvPr id="446" name="Ink 445">
                  <a:extLst>
                    <a:ext uri="{FF2B5EF4-FFF2-40B4-BE49-F238E27FC236}">
                      <a16:creationId xmlns:a16="http://schemas.microsoft.com/office/drawing/2014/main" id="{C3853305-F727-3C49-9CEF-9BC9F9BFAC97}"/>
                    </a:ext>
                  </a:extLst>
                </p:cNvPr>
                <p:cNvPicPr/>
                <p:nvPr/>
              </p:nvPicPr>
              <p:blipFill>
                <a:blip r:embed="rId714"/>
                <a:stretch>
                  <a:fillRect/>
                </a:stretch>
              </p:blipFill>
              <p:spPr>
                <a:xfrm>
                  <a:off x="2251526" y="5744143"/>
                  <a:ext cx="2692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447" name="Ink 446">
                  <a:extLst>
                    <a:ext uri="{FF2B5EF4-FFF2-40B4-BE49-F238E27FC236}">
                      <a16:creationId xmlns:a16="http://schemas.microsoft.com/office/drawing/2014/main" id="{14BDF2BD-27EF-6E48-8165-3E01AD45FB17}"/>
                    </a:ext>
                  </a:extLst>
                </p14:cNvPr>
                <p14:cNvContentPartPr/>
                <p14:nvPr/>
              </p14:nvContentPartPr>
              <p14:xfrm>
                <a:off x="2544206" y="5637943"/>
                <a:ext cx="35280" cy="185400"/>
              </p14:xfrm>
            </p:contentPart>
          </mc:Choice>
          <mc:Fallback xmlns="">
            <p:pic>
              <p:nvPicPr>
                <p:cNvPr id="447" name="Ink 446">
                  <a:extLst>
                    <a:ext uri="{FF2B5EF4-FFF2-40B4-BE49-F238E27FC236}">
                      <a16:creationId xmlns:a16="http://schemas.microsoft.com/office/drawing/2014/main" id="{14BDF2BD-27EF-6E48-8165-3E01AD45FB17}"/>
                    </a:ext>
                  </a:extLst>
                </p:cNvPr>
                <p:cNvPicPr/>
                <p:nvPr/>
              </p:nvPicPr>
              <p:blipFill>
                <a:blip r:embed="rId716"/>
                <a:stretch>
                  <a:fillRect/>
                </a:stretch>
              </p:blipFill>
              <p:spPr>
                <a:xfrm>
                  <a:off x="2536646" y="5630383"/>
                  <a:ext cx="50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448" name="Ink 447">
                  <a:extLst>
                    <a:ext uri="{FF2B5EF4-FFF2-40B4-BE49-F238E27FC236}">
                      <a16:creationId xmlns:a16="http://schemas.microsoft.com/office/drawing/2014/main" id="{931A295C-950D-E54C-BCDD-C2E900C451F1}"/>
                    </a:ext>
                  </a:extLst>
                </p14:cNvPr>
                <p14:cNvContentPartPr/>
                <p14:nvPr/>
              </p14:nvContentPartPr>
              <p14:xfrm>
                <a:off x="2483366" y="5743063"/>
                <a:ext cx="102600" cy="12600"/>
              </p14:xfrm>
            </p:contentPart>
          </mc:Choice>
          <mc:Fallback xmlns="">
            <p:pic>
              <p:nvPicPr>
                <p:cNvPr id="448" name="Ink 447">
                  <a:extLst>
                    <a:ext uri="{FF2B5EF4-FFF2-40B4-BE49-F238E27FC236}">
                      <a16:creationId xmlns:a16="http://schemas.microsoft.com/office/drawing/2014/main" id="{931A295C-950D-E54C-BCDD-C2E900C451F1}"/>
                    </a:ext>
                  </a:extLst>
                </p:cNvPr>
                <p:cNvPicPr/>
                <p:nvPr/>
              </p:nvPicPr>
              <p:blipFill>
                <a:blip r:embed="rId718"/>
                <a:stretch>
                  <a:fillRect/>
                </a:stretch>
              </p:blipFill>
              <p:spPr>
                <a:xfrm>
                  <a:off x="2475806" y="5735503"/>
                  <a:ext cx="117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449" name="Ink 448">
                  <a:extLst>
                    <a:ext uri="{FF2B5EF4-FFF2-40B4-BE49-F238E27FC236}">
                      <a16:creationId xmlns:a16="http://schemas.microsoft.com/office/drawing/2014/main" id="{3CD08443-7C54-2140-A9C5-BE3349DE7F6D}"/>
                    </a:ext>
                  </a:extLst>
                </p14:cNvPr>
                <p14:cNvContentPartPr/>
                <p14:nvPr/>
              </p14:nvContentPartPr>
              <p14:xfrm>
                <a:off x="2599646" y="5712463"/>
                <a:ext cx="131760" cy="118080"/>
              </p14:xfrm>
            </p:contentPart>
          </mc:Choice>
          <mc:Fallback xmlns="">
            <p:pic>
              <p:nvPicPr>
                <p:cNvPr id="449" name="Ink 448">
                  <a:extLst>
                    <a:ext uri="{FF2B5EF4-FFF2-40B4-BE49-F238E27FC236}">
                      <a16:creationId xmlns:a16="http://schemas.microsoft.com/office/drawing/2014/main" id="{3CD08443-7C54-2140-A9C5-BE3349DE7F6D}"/>
                    </a:ext>
                  </a:extLst>
                </p:cNvPr>
                <p:cNvPicPr/>
                <p:nvPr/>
              </p:nvPicPr>
              <p:blipFill>
                <a:blip r:embed="rId720"/>
                <a:stretch>
                  <a:fillRect/>
                </a:stretch>
              </p:blipFill>
              <p:spPr>
                <a:xfrm>
                  <a:off x="2592086" y="5704903"/>
                  <a:ext cx="146880" cy="133200"/>
                </a:xfrm>
                <a:prstGeom prst="rect">
                  <a:avLst/>
                </a:prstGeom>
              </p:spPr>
            </p:pic>
          </mc:Fallback>
        </mc:AlternateContent>
      </p:grpSp>
      <p:grpSp>
        <p:nvGrpSpPr>
          <p:cNvPr id="465" name="Group 464">
            <a:extLst>
              <a:ext uri="{FF2B5EF4-FFF2-40B4-BE49-F238E27FC236}">
                <a16:creationId xmlns:a16="http://schemas.microsoft.com/office/drawing/2014/main" id="{3B194AC3-2C32-5E42-A3ED-D04F0E2E61B9}"/>
              </a:ext>
            </a:extLst>
          </p:cNvPr>
          <p:cNvGrpSpPr/>
          <p:nvPr/>
        </p:nvGrpSpPr>
        <p:grpSpPr>
          <a:xfrm>
            <a:off x="2158646" y="5149423"/>
            <a:ext cx="1371600" cy="252720"/>
            <a:chOff x="2158646" y="5149423"/>
            <a:chExt cx="1371600" cy="252720"/>
          </a:xfrm>
        </p:grpSpPr>
        <mc:AlternateContent xmlns:mc="http://schemas.openxmlformats.org/markup-compatibility/2006" xmlns:p14="http://schemas.microsoft.com/office/powerpoint/2010/main">
          <mc:Choice Requires="p14">
            <p:contentPart p14:bwMode="auto" r:id="rId721">
              <p14:nvContentPartPr>
                <p14:cNvPr id="451" name="Ink 450">
                  <a:extLst>
                    <a:ext uri="{FF2B5EF4-FFF2-40B4-BE49-F238E27FC236}">
                      <a16:creationId xmlns:a16="http://schemas.microsoft.com/office/drawing/2014/main" id="{01CA83C5-27A2-F648-9AB5-F0DF24C38F85}"/>
                    </a:ext>
                  </a:extLst>
                </p14:cNvPr>
                <p14:cNvContentPartPr/>
                <p14:nvPr/>
              </p14:nvContentPartPr>
              <p14:xfrm>
                <a:off x="2310566" y="5252383"/>
                <a:ext cx="29160" cy="141120"/>
              </p14:xfrm>
            </p:contentPart>
          </mc:Choice>
          <mc:Fallback xmlns="">
            <p:pic>
              <p:nvPicPr>
                <p:cNvPr id="451" name="Ink 450">
                  <a:extLst>
                    <a:ext uri="{FF2B5EF4-FFF2-40B4-BE49-F238E27FC236}">
                      <a16:creationId xmlns:a16="http://schemas.microsoft.com/office/drawing/2014/main" id="{01CA83C5-27A2-F648-9AB5-F0DF24C38F85}"/>
                    </a:ext>
                  </a:extLst>
                </p:cNvPr>
                <p:cNvPicPr/>
                <p:nvPr/>
              </p:nvPicPr>
              <p:blipFill>
                <a:blip r:embed="rId722"/>
                <a:stretch>
                  <a:fillRect/>
                </a:stretch>
              </p:blipFill>
              <p:spPr>
                <a:xfrm>
                  <a:off x="2303006" y="5244823"/>
                  <a:ext cx="442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452" name="Ink 451">
                  <a:extLst>
                    <a:ext uri="{FF2B5EF4-FFF2-40B4-BE49-F238E27FC236}">
                      <a16:creationId xmlns:a16="http://schemas.microsoft.com/office/drawing/2014/main" id="{8CE53014-BACA-E641-BAED-7381C6150F61}"/>
                    </a:ext>
                  </a:extLst>
                </p14:cNvPr>
                <p14:cNvContentPartPr/>
                <p14:nvPr/>
              </p14:nvContentPartPr>
              <p14:xfrm>
                <a:off x="2224886" y="5296663"/>
                <a:ext cx="93960" cy="14040"/>
              </p14:xfrm>
            </p:contentPart>
          </mc:Choice>
          <mc:Fallback xmlns="">
            <p:pic>
              <p:nvPicPr>
                <p:cNvPr id="452" name="Ink 451">
                  <a:extLst>
                    <a:ext uri="{FF2B5EF4-FFF2-40B4-BE49-F238E27FC236}">
                      <a16:creationId xmlns:a16="http://schemas.microsoft.com/office/drawing/2014/main" id="{8CE53014-BACA-E641-BAED-7381C6150F61}"/>
                    </a:ext>
                  </a:extLst>
                </p:cNvPr>
                <p:cNvPicPr/>
                <p:nvPr/>
              </p:nvPicPr>
              <p:blipFill>
                <a:blip r:embed="rId724"/>
                <a:stretch>
                  <a:fillRect/>
                </a:stretch>
              </p:blipFill>
              <p:spPr>
                <a:xfrm>
                  <a:off x="2217326" y="5289103"/>
                  <a:ext cx="109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453" name="Ink 452">
                  <a:extLst>
                    <a:ext uri="{FF2B5EF4-FFF2-40B4-BE49-F238E27FC236}">
                      <a16:creationId xmlns:a16="http://schemas.microsoft.com/office/drawing/2014/main" id="{4EE0B96A-2BED-9A4B-B1DA-26C2B1ED3DE3}"/>
                    </a:ext>
                  </a:extLst>
                </p14:cNvPr>
                <p14:cNvContentPartPr/>
                <p14:nvPr/>
              </p14:nvContentPartPr>
              <p14:xfrm>
                <a:off x="2425046" y="5298823"/>
                <a:ext cx="88200" cy="103320"/>
              </p14:xfrm>
            </p:contentPart>
          </mc:Choice>
          <mc:Fallback xmlns="">
            <p:pic>
              <p:nvPicPr>
                <p:cNvPr id="453" name="Ink 452">
                  <a:extLst>
                    <a:ext uri="{FF2B5EF4-FFF2-40B4-BE49-F238E27FC236}">
                      <a16:creationId xmlns:a16="http://schemas.microsoft.com/office/drawing/2014/main" id="{4EE0B96A-2BED-9A4B-B1DA-26C2B1ED3DE3}"/>
                    </a:ext>
                  </a:extLst>
                </p:cNvPr>
                <p:cNvPicPr/>
                <p:nvPr/>
              </p:nvPicPr>
              <p:blipFill>
                <a:blip r:embed="rId726"/>
                <a:stretch>
                  <a:fillRect/>
                </a:stretch>
              </p:blipFill>
              <p:spPr>
                <a:xfrm>
                  <a:off x="2417486" y="5291263"/>
                  <a:ext cx="103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454" name="Ink 453">
                  <a:extLst>
                    <a:ext uri="{FF2B5EF4-FFF2-40B4-BE49-F238E27FC236}">
                      <a16:creationId xmlns:a16="http://schemas.microsoft.com/office/drawing/2014/main" id="{52B1B995-1E4F-B348-B9B5-64E4E962140B}"/>
                    </a:ext>
                  </a:extLst>
                </p14:cNvPr>
                <p14:cNvContentPartPr/>
                <p14:nvPr/>
              </p14:nvContentPartPr>
              <p14:xfrm>
                <a:off x="2507126" y="5309263"/>
                <a:ext cx="119520" cy="73440"/>
              </p14:xfrm>
            </p:contentPart>
          </mc:Choice>
          <mc:Fallback xmlns="">
            <p:pic>
              <p:nvPicPr>
                <p:cNvPr id="454" name="Ink 453">
                  <a:extLst>
                    <a:ext uri="{FF2B5EF4-FFF2-40B4-BE49-F238E27FC236}">
                      <a16:creationId xmlns:a16="http://schemas.microsoft.com/office/drawing/2014/main" id="{52B1B995-1E4F-B348-B9B5-64E4E962140B}"/>
                    </a:ext>
                  </a:extLst>
                </p:cNvPr>
                <p:cNvPicPr/>
                <p:nvPr/>
              </p:nvPicPr>
              <p:blipFill>
                <a:blip r:embed="rId728"/>
                <a:stretch>
                  <a:fillRect/>
                </a:stretch>
              </p:blipFill>
              <p:spPr>
                <a:xfrm>
                  <a:off x="2499566" y="5301703"/>
                  <a:ext cx="1346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455" name="Ink 454">
                  <a:extLst>
                    <a:ext uri="{FF2B5EF4-FFF2-40B4-BE49-F238E27FC236}">
                      <a16:creationId xmlns:a16="http://schemas.microsoft.com/office/drawing/2014/main" id="{4E5AEF63-9DB9-434E-9932-28103CD36002}"/>
                    </a:ext>
                  </a:extLst>
                </p14:cNvPr>
                <p14:cNvContentPartPr/>
                <p14:nvPr/>
              </p14:nvContentPartPr>
              <p14:xfrm>
                <a:off x="2684966" y="5185063"/>
                <a:ext cx="104040" cy="201240"/>
              </p14:xfrm>
            </p:contentPart>
          </mc:Choice>
          <mc:Fallback xmlns="">
            <p:pic>
              <p:nvPicPr>
                <p:cNvPr id="455" name="Ink 454">
                  <a:extLst>
                    <a:ext uri="{FF2B5EF4-FFF2-40B4-BE49-F238E27FC236}">
                      <a16:creationId xmlns:a16="http://schemas.microsoft.com/office/drawing/2014/main" id="{4E5AEF63-9DB9-434E-9932-28103CD36002}"/>
                    </a:ext>
                  </a:extLst>
                </p:cNvPr>
                <p:cNvPicPr/>
                <p:nvPr/>
              </p:nvPicPr>
              <p:blipFill>
                <a:blip r:embed="rId730"/>
                <a:stretch>
                  <a:fillRect/>
                </a:stretch>
              </p:blipFill>
              <p:spPr>
                <a:xfrm>
                  <a:off x="2677406" y="5177503"/>
                  <a:ext cx="1191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456" name="Ink 455">
                  <a:extLst>
                    <a:ext uri="{FF2B5EF4-FFF2-40B4-BE49-F238E27FC236}">
                      <a16:creationId xmlns:a16="http://schemas.microsoft.com/office/drawing/2014/main" id="{176A9143-4055-0E44-8280-97A7E454E3E3}"/>
                    </a:ext>
                  </a:extLst>
                </p14:cNvPr>
                <p14:cNvContentPartPr/>
                <p14:nvPr/>
              </p14:nvContentPartPr>
              <p14:xfrm>
                <a:off x="2831846" y="5271823"/>
                <a:ext cx="75600" cy="101880"/>
              </p14:xfrm>
            </p:contentPart>
          </mc:Choice>
          <mc:Fallback xmlns="">
            <p:pic>
              <p:nvPicPr>
                <p:cNvPr id="456" name="Ink 455">
                  <a:extLst>
                    <a:ext uri="{FF2B5EF4-FFF2-40B4-BE49-F238E27FC236}">
                      <a16:creationId xmlns:a16="http://schemas.microsoft.com/office/drawing/2014/main" id="{176A9143-4055-0E44-8280-97A7E454E3E3}"/>
                    </a:ext>
                  </a:extLst>
                </p:cNvPr>
                <p:cNvPicPr/>
                <p:nvPr/>
              </p:nvPicPr>
              <p:blipFill>
                <a:blip r:embed="rId732"/>
                <a:stretch>
                  <a:fillRect/>
                </a:stretch>
              </p:blipFill>
              <p:spPr>
                <a:xfrm>
                  <a:off x="2824286" y="5264263"/>
                  <a:ext cx="907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457" name="Ink 456">
                  <a:extLst>
                    <a:ext uri="{FF2B5EF4-FFF2-40B4-BE49-F238E27FC236}">
                      <a16:creationId xmlns:a16="http://schemas.microsoft.com/office/drawing/2014/main" id="{B31897C7-BE81-EF45-8AAA-9B661A997521}"/>
                    </a:ext>
                  </a:extLst>
                </p14:cNvPr>
                <p14:cNvContentPartPr/>
                <p14:nvPr/>
              </p14:nvContentPartPr>
              <p14:xfrm>
                <a:off x="3069446" y="5281543"/>
                <a:ext cx="92520" cy="83160"/>
              </p14:xfrm>
            </p:contentPart>
          </mc:Choice>
          <mc:Fallback xmlns="">
            <p:pic>
              <p:nvPicPr>
                <p:cNvPr id="457" name="Ink 456">
                  <a:extLst>
                    <a:ext uri="{FF2B5EF4-FFF2-40B4-BE49-F238E27FC236}">
                      <a16:creationId xmlns:a16="http://schemas.microsoft.com/office/drawing/2014/main" id="{B31897C7-BE81-EF45-8AAA-9B661A997521}"/>
                    </a:ext>
                  </a:extLst>
                </p:cNvPr>
                <p:cNvPicPr/>
                <p:nvPr/>
              </p:nvPicPr>
              <p:blipFill>
                <a:blip r:embed="rId734"/>
                <a:stretch>
                  <a:fillRect/>
                </a:stretch>
              </p:blipFill>
              <p:spPr>
                <a:xfrm>
                  <a:off x="3061886" y="5273983"/>
                  <a:ext cx="1076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458" name="Ink 457">
                  <a:extLst>
                    <a:ext uri="{FF2B5EF4-FFF2-40B4-BE49-F238E27FC236}">
                      <a16:creationId xmlns:a16="http://schemas.microsoft.com/office/drawing/2014/main" id="{84E4269A-7265-3948-B684-293AAA27D0D9}"/>
                    </a:ext>
                  </a:extLst>
                </p14:cNvPr>
                <p14:cNvContentPartPr/>
                <p14:nvPr/>
              </p14:nvContentPartPr>
              <p14:xfrm>
                <a:off x="3223166" y="5172103"/>
                <a:ext cx="110880" cy="219240"/>
              </p14:xfrm>
            </p:contentPart>
          </mc:Choice>
          <mc:Fallback xmlns="">
            <p:pic>
              <p:nvPicPr>
                <p:cNvPr id="458" name="Ink 457">
                  <a:extLst>
                    <a:ext uri="{FF2B5EF4-FFF2-40B4-BE49-F238E27FC236}">
                      <a16:creationId xmlns:a16="http://schemas.microsoft.com/office/drawing/2014/main" id="{84E4269A-7265-3948-B684-293AAA27D0D9}"/>
                    </a:ext>
                  </a:extLst>
                </p:cNvPr>
                <p:cNvPicPr/>
                <p:nvPr/>
              </p:nvPicPr>
              <p:blipFill>
                <a:blip r:embed="rId736"/>
                <a:stretch>
                  <a:fillRect/>
                </a:stretch>
              </p:blipFill>
              <p:spPr>
                <a:xfrm>
                  <a:off x="3215966" y="5164543"/>
                  <a:ext cx="126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459" name="Ink 458">
                  <a:extLst>
                    <a:ext uri="{FF2B5EF4-FFF2-40B4-BE49-F238E27FC236}">
                      <a16:creationId xmlns:a16="http://schemas.microsoft.com/office/drawing/2014/main" id="{BA51A6CE-7C47-2547-BC5B-E04FAEC48EF0}"/>
                    </a:ext>
                  </a:extLst>
                </p14:cNvPr>
                <p14:cNvContentPartPr/>
                <p14:nvPr/>
              </p14:nvContentPartPr>
              <p14:xfrm>
                <a:off x="3222086" y="5297383"/>
                <a:ext cx="82440" cy="11160"/>
              </p14:xfrm>
            </p:contentPart>
          </mc:Choice>
          <mc:Fallback xmlns="">
            <p:pic>
              <p:nvPicPr>
                <p:cNvPr id="459" name="Ink 458">
                  <a:extLst>
                    <a:ext uri="{FF2B5EF4-FFF2-40B4-BE49-F238E27FC236}">
                      <a16:creationId xmlns:a16="http://schemas.microsoft.com/office/drawing/2014/main" id="{BA51A6CE-7C47-2547-BC5B-E04FAEC48EF0}"/>
                    </a:ext>
                  </a:extLst>
                </p:cNvPr>
                <p:cNvPicPr/>
                <p:nvPr/>
              </p:nvPicPr>
              <p:blipFill>
                <a:blip r:embed="rId738"/>
                <a:stretch>
                  <a:fillRect/>
                </a:stretch>
              </p:blipFill>
              <p:spPr>
                <a:xfrm>
                  <a:off x="3214526" y="5289823"/>
                  <a:ext cx="97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460" name="Ink 459">
                  <a:extLst>
                    <a:ext uri="{FF2B5EF4-FFF2-40B4-BE49-F238E27FC236}">
                      <a16:creationId xmlns:a16="http://schemas.microsoft.com/office/drawing/2014/main" id="{DA1F39AA-4EAE-4749-B34F-A68C35E3F3C3}"/>
                    </a:ext>
                  </a:extLst>
                </p14:cNvPr>
                <p14:cNvContentPartPr/>
                <p14:nvPr/>
              </p14:nvContentPartPr>
              <p14:xfrm>
                <a:off x="3398486" y="5169223"/>
                <a:ext cx="131760" cy="209520"/>
              </p14:xfrm>
            </p:contentPart>
          </mc:Choice>
          <mc:Fallback xmlns="">
            <p:pic>
              <p:nvPicPr>
                <p:cNvPr id="460" name="Ink 459">
                  <a:extLst>
                    <a:ext uri="{FF2B5EF4-FFF2-40B4-BE49-F238E27FC236}">
                      <a16:creationId xmlns:a16="http://schemas.microsoft.com/office/drawing/2014/main" id="{DA1F39AA-4EAE-4749-B34F-A68C35E3F3C3}"/>
                    </a:ext>
                  </a:extLst>
                </p:cNvPr>
                <p:cNvPicPr/>
                <p:nvPr/>
              </p:nvPicPr>
              <p:blipFill>
                <a:blip r:embed="rId740"/>
                <a:stretch>
                  <a:fillRect/>
                </a:stretch>
              </p:blipFill>
              <p:spPr>
                <a:xfrm>
                  <a:off x="3390926" y="5161663"/>
                  <a:ext cx="1465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461" name="Ink 460">
                  <a:extLst>
                    <a:ext uri="{FF2B5EF4-FFF2-40B4-BE49-F238E27FC236}">
                      <a16:creationId xmlns:a16="http://schemas.microsoft.com/office/drawing/2014/main" id="{6DDE67F4-A2A1-8F43-8A2B-1E5095224F48}"/>
                    </a:ext>
                  </a:extLst>
                </p14:cNvPr>
                <p14:cNvContentPartPr/>
                <p14:nvPr/>
              </p14:nvContentPartPr>
              <p14:xfrm>
                <a:off x="3349526" y="5299543"/>
                <a:ext cx="131760" cy="26640"/>
              </p14:xfrm>
            </p:contentPart>
          </mc:Choice>
          <mc:Fallback xmlns="">
            <p:pic>
              <p:nvPicPr>
                <p:cNvPr id="461" name="Ink 460">
                  <a:extLst>
                    <a:ext uri="{FF2B5EF4-FFF2-40B4-BE49-F238E27FC236}">
                      <a16:creationId xmlns:a16="http://schemas.microsoft.com/office/drawing/2014/main" id="{6DDE67F4-A2A1-8F43-8A2B-1E5095224F48}"/>
                    </a:ext>
                  </a:extLst>
                </p:cNvPr>
                <p:cNvPicPr/>
                <p:nvPr/>
              </p:nvPicPr>
              <p:blipFill>
                <a:blip r:embed="rId742"/>
                <a:stretch>
                  <a:fillRect/>
                </a:stretch>
              </p:blipFill>
              <p:spPr>
                <a:xfrm>
                  <a:off x="3342326" y="5291983"/>
                  <a:ext cx="146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463" name="Ink 462">
                  <a:extLst>
                    <a:ext uri="{FF2B5EF4-FFF2-40B4-BE49-F238E27FC236}">
                      <a16:creationId xmlns:a16="http://schemas.microsoft.com/office/drawing/2014/main" id="{DA2AFC35-8478-5C48-8680-00239B6781AE}"/>
                    </a:ext>
                  </a:extLst>
                </p14:cNvPr>
                <p14:cNvContentPartPr/>
                <p14:nvPr/>
              </p14:nvContentPartPr>
              <p14:xfrm>
                <a:off x="2158646" y="5149423"/>
                <a:ext cx="33120" cy="61920"/>
              </p14:xfrm>
            </p:contentPart>
          </mc:Choice>
          <mc:Fallback xmlns="">
            <p:pic>
              <p:nvPicPr>
                <p:cNvPr id="463" name="Ink 462">
                  <a:extLst>
                    <a:ext uri="{FF2B5EF4-FFF2-40B4-BE49-F238E27FC236}">
                      <a16:creationId xmlns:a16="http://schemas.microsoft.com/office/drawing/2014/main" id="{DA2AFC35-8478-5C48-8680-00239B6781AE}"/>
                    </a:ext>
                  </a:extLst>
                </p:cNvPr>
                <p:cNvPicPr/>
                <p:nvPr/>
              </p:nvPicPr>
              <p:blipFill>
                <a:blip r:embed="rId744"/>
                <a:stretch>
                  <a:fillRect/>
                </a:stretch>
              </p:blipFill>
              <p:spPr>
                <a:xfrm>
                  <a:off x="2151446" y="5141863"/>
                  <a:ext cx="482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464" name="Ink 463">
                  <a:extLst>
                    <a:ext uri="{FF2B5EF4-FFF2-40B4-BE49-F238E27FC236}">
                      <a16:creationId xmlns:a16="http://schemas.microsoft.com/office/drawing/2014/main" id="{667ECAF3-95CD-2948-A570-6F22CC53CCA2}"/>
                    </a:ext>
                  </a:extLst>
                </p14:cNvPr>
                <p14:cNvContentPartPr/>
                <p14:nvPr/>
              </p14:nvContentPartPr>
              <p14:xfrm>
                <a:off x="2207246" y="5150143"/>
                <a:ext cx="39600" cy="58320"/>
              </p14:xfrm>
            </p:contentPart>
          </mc:Choice>
          <mc:Fallback xmlns="">
            <p:pic>
              <p:nvPicPr>
                <p:cNvPr id="464" name="Ink 463">
                  <a:extLst>
                    <a:ext uri="{FF2B5EF4-FFF2-40B4-BE49-F238E27FC236}">
                      <a16:creationId xmlns:a16="http://schemas.microsoft.com/office/drawing/2014/main" id="{667ECAF3-95CD-2948-A570-6F22CC53CCA2}"/>
                    </a:ext>
                  </a:extLst>
                </p:cNvPr>
                <p:cNvPicPr/>
                <p:nvPr/>
              </p:nvPicPr>
              <p:blipFill>
                <a:blip r:embed="rId746"/>
                <a:stretch>
                  <a:fillRect/>
                </a:stretch>
              </p:blipFill>
              <p:spPr>
                <a:xfrm>
                  <a:off x="2200046" y="5142583"/>
                  <a:ext cx="54720" cy="73440"/>
                </a:xfrm>
                <a:prstGeom prst="rect">
                  <a:avLst/>
                </a:prstGeom>
              </p:spPr>
            </p:pic>
          </mc:Fallback>
        </mc:AlternateContent>
      </p:grpSp>
      <p:grpSp>
        <p:nvGrpSpPr>
          <p:cNvPr id="468" name="Group 467">
            <a:extLst>
              <a:ext uri="{FF2B5EF4-FFF2-40B4-BE49-F238E27FC236}">
                <a16:creationId xmlns:a16="http://schemas.microsoft.com/office/drawing/2014/main" id="{98C322E3-FCCA-CD41-899E-3A2DEF95A6F9}"/>
              </a:ext>
            </a:extLst>
          </p:cNvPr>
          <p:cNvGrpSpPr/>
          <p:nvPr/>
        </p:nvGrpSpPr>
        <p:grpSpPr>
          <a:xfrm>
            <a:off x="3578846" y="5098663"/>
            <a:ext cx="53280" cy="67680"/>
            <a:chOff x="3578846" y="5098663"/>
            <a:chExt cx="53280" cy="67680"/>
          </a:xfrm>
        </p:grpSpPr>
        <mc:AlternateContent xmlns:mc="http://schemas.openxmlformats.org/markup-compatibility/2006" xmlns:p14="http://schemas.microsoft.com/office/powerpoint/2010/main">
          <mc:Choice Requires="p14">
            <p:contentPart p14:bwMode="auto" r:id="rId747">
              <p14:nvContentPartPr>
                <p14:cNvPr id="466" name="Ink 465">
                  <a:extLst>
                    <a:ext uri="{FF2B5EF4-FFF2-40B4-BE49-F238E27FC236}">
                      <a16:creationId xmlns:a16="http://schemas.microsoft.com/office/drawing/2014/main" id="{47FE7BAA-BC65-394F-BA6E-168951C9A66C}"/>
                    </a:ext>
                  </a:extLst>
                </p14:cNvPr>
                <p14:cNvContentPartPr/>
                <p14:nvPr/>
              </p14:nvContentPartPr>
              <p14:xfrm>
                <a:off x="3578846" y="5101543"/>
                <a:ext cx="6840" cy="60480"/>
              </p14:xfrm>
            </p:contentPart>
          </mc:Choice>
          <mc:Fallback xmlns="">
            <p:pic>
              <p:nvPicPr>
                <p:cNvPr id="466" name="Ink 465">
                  <a:extLst>
                    <a:ext uri="{FF2B5EF4-FFF2-40B4-BE49-F238E27FC236}">
                      <a16:creationId xmlns:a16="http://schemas.microsoft.com/office/drawing/2014/main" id="{47FE7BAA-BC65-394F-BA6E-168951C9A66C}"/>
                    </a:ext>
                  </a:extLst>
                </p:cNvPr>
                <p:cNvPicPr/>
                <p:nvPr/>
              </p:nvPicPr>
              <p:blipFill>
                <a:blip r:embed="rId748"/>
                <a:stretch>
                  <a:fillRect/>
                </a:stretch>
              </p:blipFill>
              <p:spPr>
                <a:xfrm>
                  <a:off x="3571646" y="5093983"/>
                  <a:ext cx="219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467" name="Ink 466">
                  <a:extLst>
                    <a:ext uri="{FF2B5EF4-FFF2-40B4-BE49-F238E27FC236}">
                      <a16:creationId xmlns:a16="http://schemas.microsoft.com/office/drawing/2014/main" id="{31DBFBA3-309B-2042-B875-4C4C2D48E24D}"/>
                    </a:ext>
                  </a:extLst>
                </p14:cNvPr>
                <p14:cNvContentPartPr/>
                <p14:nvPr/>
              </p14:nvContentPartPr>
              <p14:xfrm>
                <a:off x="3618086" y="5098663"/>
                <a:ext cx="14040" cy="67680"/>
              </p14:xfrm>
            </p:contentPart>
          </mc:Choice>
          <mc:Fallback xmlns="">
            <p:pic>
              <p:nvPicPr>
                <p:cNvPr id="467" name="Ink 466">
                  <a:extLst>
                    <a:ext uri="{FF2B5EF4-FFF2-40B4-BE49-F238E27FC236}">
                      <a16:creationId xmlns:a16="http://schemas.microsoft.com/office/drawing/2014/main" id="{31DBFBA3-309B-2042-B875-4C4C2D48E24D}"/>
                    </a:ext>
                  </a:extLst>
                </p:cNvPr>
                <p:cNvPicPr/>
                <p:nvPr/>
              </p:nvPicPr>
              <p:blipFill>
                <a:blip r:embed="rId750"/>
                <a:stretch>
                  <a:fillRect/>
                </a:stretch>
              </p:blipFill>
              <p:spPr>
                <a:xfrm>
                  <a:off x="3610526" y="5091103"/>
                  <a:ext cx="29160" cy="82800"/>
                </a:xfrm>
                <a:prstGeom prst="rect">
                  <a:avLst/>
                </a:prstGeom>
              </p:spPr>
            </p:pic>
          </mc:Fallback>
        </mc:AlternateContent>
      </p:grpSp>
    </p:spTree>
    <p:extLst>
      <p:ext uri="{BB962C8B-B14F-4D97-AF65-F5344CB8AC3E}">
        <p14:creationId xmlns:p14="http://schemas.microsoft.com/office/powerpoint/2010/main" val="2119584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21000" b="17156"/>
          <a:stretch/>
        </p:blipFill>
        <p:spPr>
          <a:xfrm>
            <a:off x="19846" y="15527"/>
            <a:ext cx="8424941" cy="674274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82CC555-C647-904E-A7A7-23AECBCE901F}"/>
                  </a:ext>
                </a:extLst>
              </p14:cNvPr>
              <p14:cNvContentPartPr/>
              <p14:nvPr/>
            </p14:nvContentPartPr>
            <p14:xfrm>
              <a:off x="657446" y="4560103"/>
              <a:ext cx="157680" cy="163440"/>
            </p14:xfrm>
          </p:contentPart>
        </mc:Choice>
        <mc:Fallback xmlns="">
          <p:pic>
            <p:nvPicPr>
              <p:cNvPr id="4" name="Ink 3">
                <a:extLst>
                  <a:ext uri="{FF2B5EF4-FFF2-40B4-BE49-F238E27FC236}">
                    <a16:creationId xmlns:a16="http://schemas.microsoft.com/office/drawing/2014/main" id="{882CC555-C647-904E-A7A7-23AECBCE901F}"/>
                  </a:ext>
                </a:extLst>
              </p:cNvPr>
              <p:cNvPicPr/>
              <p:nvPr/>
            </p:nvPicPr>
            <p:blipFill>
              <a:blip r:embed="rId5"/>
              <a:stretch>
                <a:fillRect/>
              </a:stretch>
            </p:blipFill>
            <p:spPr>
              <a:xfrm>
                <a:off x="649886" y="4552903"/>
                <a:ext cx="1728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AA78A5A-AF9A-1542-B15B-AD5F481C7AEA}"/>
                  </a:ext>
                </a:extLst>
              </p14:cNvPr>
              <p14:cNvContentPartPr/>
              <p14:nvPr/>
            </p14:nvContentPartPr>
            <p14:xfrm>
              <a:off x="82166" y="2179063"/>
              <a:ext cx="72000" cy="154800"/>
            </p14:xfrm>
          </p:contentPart>
        </mc:Choice>
        <mc:Fallback xmlns="">
          <p:pic>
            <p:nvPicPr>
              <p:cNvPr id="9" name="Ink 8">
                <a:extLst>
                  <a:ext uri="{FF2B5EF4-FFF2-40B4-BE49-F238E27FC236}">
                    <a16:creationId xmlns:a16="http://schemas.microsoft.com/office/drawing/2014/main" id="{7AA78A5A-AF9A-1542-B15B-AD5F481C7AEA}"/>
                  </a:ext>
                </a:extLst>
              </p:cNvPr>
              <p:cNvPicPr/>
              <p:nvPr/>
            </p:nvPicPr>
            <p:blipFill>
              <a:blip r:embed="rId7"/>
              <a:stretch>
                <a:fillRect/>
              </a:stretch>
            </p:blipFill>
            <p:spPr>
              <a:xfrm>
                <a:off x="74606" y="2171503"/>
                <a:ext cx="867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6D59814B-7291-E844-8137-5D9C4549F165}"/>
                  </a:ext>
                </a:extLst>
              </p14:cNvPr>
              <p14:cNvContentPartPr/>
              <p14:nvPr/>
            </p14:nvContentPartPr>
            <p14:xfrm>
              <a:off x="185126" y="2164663"/>
              <a:ext cx="66600" cy="96480"/>
            </p14:xfrm>
          </p:contentPart>
        </mc:Choice>
        <mc:Fallback xmlns="">
          <p:pic>
            <p:nvPicPr>
              <p:cNvPr id="10" name="Ink 9">
                <a:extLst>
                  <a:ext uri="{FF2B5EF4-FFF2-40B4-BE49-F238E27FC236}">
                    <a16:creationId xmlns:a16="http://schemas.microsoft.com/office/drawing/2014/main" id="{6D59814B-7291-E844-8137-5D9C4549F165}"/>
                  </a:ext>
                </a:extLst>
              </p:cNvPr>
              <p:cNvPicPr/>
              <p:nvPr/>
            </p:nvPicPr>
            <p:blipFill>
              <a:blip r:embed="rId9"/>
              <a:stretch>
                <a:fillRect/>
              </a:stretch>
            </p:blipFill>
            <p:spPr>
              <a:xfrm>
                <a:off x="177566" y="2157103"/>
                <a:ext cx="817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0073D6C0-F99E-094B-B0BB-1A58DA70B3FF}"/>
                  </a:ext>
                </a:extLst>
              </p14:cNvPr>
              <p14:cNvContentPartPr/>
              <p14:nvPr/>
            </p14:nvContentPartPr>
            <p14:xfrm>
              <a:off x="261086" y="2113903"/>
              <a:ext cx="72360" cy="118800"/>
            </p14:xfrm>
          </p:contentPart>
        </mc:Choice>
        <mc:Fallback xmlns="">
          <p:pic>
            <p:nvPicPr>
              <p:cNvPr id="11" name="Ink 10">
                <a:extLst>
                  <a:ext uri="{FF2B5EF4-FFF2-40B4-BE49-F238E27FC236}">
                    <a16:creationId xmlns:a16="http://schemas.microsoft.com/office/drawing/2014/main" id="{0073D6C0-F99E-094B-B0BB-1A58DA70B3FF}"/>
                  </a:ext>
                </a:extLst>
              </p:cNvPr>
              <p:cNvPicPr/>
              <p:nvPr/>
            </p:nvPicPr>
            <p:blipFill>
              <a:blip r:embed="rId11"/>
              <a:stretch>
                <a:fillRect/>
              </a:stretch>
            </p:blipFill>
            <p:spPr>
              <a:xfrm>
                <a:off x="253526" y="2106343"/>
                <a:ext cx="874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6D5C2AB-AB1E-3341-98FD-55EAE21A8311}"/>
                  </a:ext>
                </a:extLst>
              </p14:cNvPr>
              <p14:cNvContentPartPr/>
              <p14:nvPr/>
            </p14:nvContentPartPr>
            <p14:xfrm>
              <a:off x="369086" y="2120383"/>
              <a:ext cx="4680" cy="10440"/>
            </p14:xfrm>
          </p:contentPart>
        </mc:Choice>
        <mc:Fallback xmlns="">
          <p:pic>
            <p:nvPicPr>
              <p:cNvPr id="12" name="Ink 11">
                <a:extLst>
                  <a:ext uri="{FF2B5EF4-FFF2-40B4-BE49-F238E27FC236}">
                    <a16:creationId xmlns:a16="http://schemas.microsoft.com/office/drawing/2014/main" id="{86D5C2AB-AB1E-3341-98FD-55EAE21A8311}"/>
                  </a:ext>
                </a:extLst>
              </p:cNvPr>
              <p:cNvPicPr/>
              <p:nvPr/>
            </p:nvPicPr>
            <p:blipFill>
              <a:blip r:embed="rId13"/>
              <a:stretch>
                <a:fillRect/>
              </a:stretch>
            </p:blipFill>
            <p:spPr>
              <a:xfrm>
                <a:off x="361526" y="2112823"/>
                <a:ext cx="19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4C82552B-8E44-D548-9B22-0037B004C902}"/>
                  </a:ext>
                </a:extLst>
              </p14:cNvPr>
              <p14:cNvContentPartPr/>
              <p14:nvPr/>
            </p14:nvContentPartPr>
            <p14:xfrm>
              <a:off x="395006" y="2028943"/>
              <a:ext cx="35640" cy="103680"/>
            </p14:xfrm>
          </p:contentPart>
        </mc:Choice>
        <mc:Fallback xmlns="">
          <p:pic>
            <p:nvPicPr>
              <p:cNvPr id="13" name="Ink 12">
                <a:extLst>
                  <a:ext uri="{FF2B5EF4-FFF2-40B4-BE49-F238E27FC236}">
                    <a16:creationId xmlns:a16="http://schemas.microsoft.com/office/drawing/2014/main" id="{4C82552B-8E44-D548-9B22-0037B004C902}"/>
                  </a:ext>
                </a:extLst>
              </p:cNvPr>
              <p:cNvPicPr/>
              <p:nvPr/>
            </p:nvPicPr>
            <p:blipFill>
              <a:blip r:embed="rId15"/>
              <a:stretch>
                <a:fillRect/>
              </a:stretch>
            </p:blipFill>
            <p:spPr>
              <a:xfrm>
                <a:off x="387446" y="2021383"/>
                <a:ext cx="507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5DEC4B34-ED13-3F4C-850B-39365F74CD73}"/>
                  </a:ext>
                </a:extLst>
              </p14:cNvPr>
              <p14:cNvContentPartPr/>
              <p14:nvPr/>
            </p14:nvContentPartPr>
            <p14:xfrm>
              <a:off x="431726" y="1990423"/>
              <a:ext cx="28800" cy="113760"/>
            </p14:xfrm>
          </p:contentPart>
        </mc:Choice>
        <mc:Fallback xmlns="">
          <p:pic>
            <p:nvPicPr>
              <p:cNvPr id="14" name="Ink 13">
                <a:extLst>
                  <a:ext uri="{FF2B5EF4-FFF2-40B4-BE49-F238E27FC236}">
                    <a16:creationId xmlns:a16="http://schemas.microsoft.com/office/drawing/2014/main" id="{5DEC4B34-ED13-3F4C-850B-39365F74CD73}"/>
                  </a:ext>
                </a:extLst>
              </p:cNvPr>
              <p:cNvPicPr/>
              <p:nvPr/>
            </p:nvPicPr>
            <p:blipFill>
              <a:blip r:embed="rId17"/>
              <a:stretch>
                <a:fillRect/>
              </a:stretch>
            </p:blipFill>
            <p:spPr>
              <a:xfrm>
                <a:off x="424166" y="1982863"/>
                <a:ext cx="43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9CCEB1FB-48A0-A645-AAF2-05FD38490B4E}"/>
                  </a:ext>
                </a:extLst>
              </p14:cNvPr>
              <p14:cNvContentPartPr/>
              <p14:nvPr/>
            </p14:nvContentPartPr>
            <p14:xfrm>
              <a:off x="509846" y="1973863"/>
              <a:ext cx="91800" cy="82440"/>
            </p14:xfrm>
          </p:contentPart>
        </mc:Choice>
        <mc:Fallback xmlns="">
          <p:pic>
            <p:nvPicPr>
              <p:cNvPr id="16" name="Ink 15">
                <a:extLst>
                  <a:ext uri="{FF2B5EF4-FFF2-40B4-BE49-F238E27FC236}">
                    <a16:creationId xmlns:a16="http://schemas.microsoft.com/office/drawing/2014/main" id="{9CCEB1FB-48A0-A645-AAF2-05FD38490B4E}"/>
                  </a:ext>
                </a:extLst>
              </p:cNvPr>
              <p:cNvPicPr/>
              <p:nvPr/>
            </p:nvPicPr>
            <p:blipFill>
              <a:blip r:embed="rId19"/>
              <a:stretch>
                <a:fillRect/>
              </a:stretch>
            </p:blipFill>
            <p:spPr>
              <a:xfrm>
                <a:off x="502286" y="1966303"/>
                <a:ext cx="106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37C3E659-8C45-2046-8A07-0964B91C039E}"/>
                  </a:ext>
                </a:extLst>
              </p14:cNvPr>
              <p14:cNvContentPartPr/>
              <p14:nvPr/>
            </p14:nvContentPartPr>
            <p14:xfrm>
              <a:off x="602006" y="1944703"/>
              <a:ext cx="87480" cy="34560"/>
            </p14:xfrm>
          </p:contentPart>
        </mc:Choice>
        <mc:Fallback xmlns="">
          <p:pic>
            <p:nvPicPr>
              <p:cNvPr id="17" name="Ink 16">
                <a:extLst>
                  <a:ext uri="{FF2B5EF4-FFF2-40B4-BE49-F238E27FC236}">
                    <a16:creationId xmlns:a16="http://schemas.microsoft.com/office/drawing/2014/main" id="{37C3E659-8C45-2046-8A07-0964B91C039E}"/>
                  </a:ext>
                </a:extLst>
              </p:cNvPr>
              <p:cNvPicPr/>
              <p:nvPr/>
            </p:nvPicPr>
            <p:blipFill>
              <a:blip r:embed="rId21"/>
              <a:stretch>
                <a:fillRect/>
              </a:stretch>
            </p:blipFill>
            <p:spPr>
              <a:xfrm>
                <a:off x="594446" y="1937143"/>
                <a:ext cx="102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3E65CD64-B1D1-E443-92BD-640260BA4079}"/>
                  </a:ext>
                </a:extLst>
              </p14:cNvPr>
              <p14:cNvContentPartPr/>
              <p14:nvPr/>
            </p14:nvContentPartPr>
            <p14:xfrm>
              <a:off x="620366" y="1904023"/>
              <a:ext cx="4680" cy="158760"/>
            </p14:xfrm>
          </p:contentPart>
        </mc:Choice>
        <mc:Fallback xmlns="">
          <p:pic>
            <p:nvPicPr>
              <p:cNvPr id="18" name="Ink 17">
                <a:extLst>
                  <a:ext uri="{FF2B5EF4-FFF2-40B4-BE49-F238E27FC236}">
                    <a16:creationId xmlns:a16="http://schemas.microsoft.com/office/drawing/2014/main" id="{3E65CD64-B1D1-E443-92BD-640260BA4079}"/>
                  </a:ext>
                </a:extLst>
              </p:cNvPr>
              <p:cNvPicPr/>
              <p:nvPr/>
            </p:nvPicPr>
            <p:blipFill>
              <a:blip r:embed="rId23"/>
              <a:stretch>
                <a:fillRect/>
              </a:stretch>
            </p:blipFill>
            <p:spPr>
              <a:xfrm>
                <a:off x="612806" y="1896463"/>
                <a:ext cx="19800" cy="173880"/>
              </a:xfrm>
              <a:prstGeom prst="rect">
                <a:avLst/>
              </a:prstGeom>
            </p:spPr>
          </p:pic>
        </mc:Fallback>
      </mc:AlternateContent>
      <p:grpSp>
        <p:nvGrpSpPr>
          <p:cNvPr id="21" name="Group 20">
            <a:extLst>
              <a:ext uri="{FF2B5EF4-FFF2-40B4-BE49-F238E27FC236}">
                <a16:creationId xmlns:a16="http://schemas.microsoft.com/office/drawing/2014/main" id="{3BB5D7B5-93B1-1B42-AA69-41FE8D0BC44D}"/>
              </a:ext>
            </a:extLst>
          </p:cNvPr>
          <p:cNvGrpSpPr/>
          <p:nvPr/>
        </p:nvGrpSpPr>
        <p:grpSpPr>
          <a:xfrm>
            <a:off x="108086" y="1736623"/>
            <a:ext cx="205560" cy="196200"/>
            <a:chOff x="108086" y="1736623"/>
            <a:chExt cx="205560" cy="196200"/>
          </a:xfrm>
        </p:grpSpPr>
        <mc:AlternateContent xmlns:mc="http://schemas.openxmlformats.org/markup-compatibility/2006" xmlns:p14="http://schemas.microsoft.com/office/powerpoint/2010/main">
          <mc:Choice Requires="p14">
            <p:contentPart p14:bwMode="auto" r:id="rId24">
              <p14:nvContentPartPr>
                <p14:cNvPr id="5" name="Ink 4">
                  <a:extLst>
                    <a:ext uri="{FF2B5EF4-FFF2-40B4-BE49-F238E27FC236}">
                      <a16:creationId xmlns:a16="http://schemas.microsoft.com/office/drawing/2014/main" id="{A7A2B110-DF9C-FA40-90B2-325339A05155}"/>
                    </a:ext>
                  </a:extLst>
                </p14:cNvPr>
                <p14:cNvContentPartPr/>
                <p14:nvPr/>
              </p14:nvContentPartPr>
              <p14:xfrm>
                <a:off x="139766" y="1837423"/>
                <a:ext cx="56160" cy="95400"/>
              </p14:xfrm>
            </p:contentPart>
          </mc:Choice>
          <mc:Fallback xmlns="">
            <p:pic>
              <p:nvPicPr>
                <p:cNvPr id="5" name="Ink 4">
                  <a:extLst>
                    <a:ext uri="{FF2B5EF4-FFF2-40B4-BE49-F238E27FC236}">
                      <a16:creationId xmlns:a16="http://schemas.microsoft.com/office/drawing/2014/main" id="{A7A2B110-DF9C-FA40-90B2-325339A05155}"/>
                    </a:ext>
                  </a:extLst>
                </p:cNvPr>
                <p:cNvPicPr/>
                <p:nvPr/>
              </p:nvPicPr>
              <p:blipFill>
                <a:blip r:embed="rId25"/>
                <a:stretch>
                  <a:fillRect/>
                </a:stretch>
              </p:blipFill>
              <p:spPr>
                <a:xfrm>
                  <a:off x="132206" y="1829863"/>
                  <a:ext cx="71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 name="Ink 5">
                  <a:extLst>
                    <a:ext uri="{FF2B5EF4-FFF2-40B4-BE49-F238E27FC236}">
                      <a16:creationId xmlns:a16="http://schemas.microsoft.com/office/drawing/2014/main" id="{45CB5D4A-A967-4040-B401-E133BF089E05}"/>
                    </a:ext>
                  </a:extLst>
                </p14:cNvPr>
                <p14:cNvContentPartPr/>
                <p14:nvPr/>
              </p14:nvContentPartPr>
              <p14:xfrm>
                <a:off x="108086" y="1775503"/>
                <a:ext cx="82440" cy="61920"/>
              </p14:xfrm>
            </p:contentPart>
          </mc:Choice>
          <mc:Fallback xmlns="">
            <p:pic>
              <p:nvPicPr>
                <p:cNvPr id="6" name="Ink 5">
                  <a:extLst>
                    <a:ext uri="{FF2B5EF4-FFF2-40B4-BE49-F238E27FC236}">
                      <a16:creationId xmlns:a16="http://schemas.microsoft.com/office/drawing/2014/main" id="{45CB5D4A-A967-4040-B401-E133BF089E05}"/>
                    </a:ext>
                  </a:extLst>
                </p:cNvPr>
                <p:cNvPicPr/>
                <p:nvPr/>
              </p:nvPicPr>
              <p:blipFill>
                <a:blip r:embed="rId27"/>
                <a:stretch>
                  <a:fillRect/>
                </a:stretch>
              </p:blipFill>
              <p:spPr>
                <a:xfrm>
                  <a:off x="100526" y="1767943"/>
                  <a:ext cx="975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3CE8592E-5BCE-7545-9660-A14357F9613B}"/>
                    </a:ext>
                  </a:extLst>
                </p14:cNvPr>
                <p14:cNvContentPartPr/>
                <p14:nvPr/>
              </p14:nvContentPartPr>
              <p14:xfrm>
                <a:off x="231206" y="1736623"/>
                <a:ext cx="73080" cy="137880"/>
              </p14:xfrm>
            </p:contentPart>
          </mc:Choice>
          <mc:Fallback xmlns="">
            <p:pic>
              <p:nvPicPr>
                <p:cNvPr id="7" name="Ink 6">
                  <a:extLst>
                    <a:ext uri="{FF2B5EF4-FFF2-40B4-BE49-F238E27FC236}">
                      <a16:creationId xmlns:a16="http://schemas.microsoft.com/office/drawing/2014/main" id="{3CE8592E-5BCE-7545-9660-A14357F9613B}"/>
                    </a:ext>
                  </a:extLst>
                </p:cNvPr>
                <p:cNvPicPr/>
                <p:nvPr/>
              </p:nvPicPr>
              <p:blipFill>
                <a:blip r:embed="rId29"/>
                <a:stretch>
                  <a:fillRect/>
                </a:stretch>
              </p:blipFill>
              <p:spPr>
                <a:xfrm>
                  <a:off x="223646" y="1729063"/>
                  <a:ext cx="87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70ADB1B5-B2BD-7B4A-94FA-61CFF361B0BF}"/>
                    </a:ext>
                  </a:extLst>
                </p14:cNvPr>
                <p14:cNvContentPartPr/>
                <p14:nvPr/>
              </p14:nvContentPartPr>
              <p14:xfrm>
                <a:off x="280526" y="1779823"/>
                <a:ext cx="33120" cy="38880"/>
              </p14:xfrm>
            </p:contentPart>
          </mc:Choice>
          <mc:Fallback xmlns="">
            <p:pic>
              <p:nvPicPr>
                <p:cNvPr id="20" name="Ink 19">
                  <a:extLst>
                    <a:ext uri="{FF2B5EF4-FFF2-40B4-BE49-F238E27FC236}">
                      <a16:creationId xmlns:a16="http://schemas.microsoft.com/office/drawing/2014/main" id="{70ADB1B5-B2BD-7B4A-94FA-61CFF361B0BF}"/>
                    </a:ext>
                  </a:extLst>
                </p:cNvPr>
                <p:cNvPicPr/>
                <p:nvPr/>
              </p:nvPicPr>
              <p:blipFill>
                <a:blip r:embed="rId31"/>
                <a:stretch>
                  <a:fillRect/>
                </a:stretch>
              </p:blipFill>
              <p:spPr>
                <a:xfrm>
                  <a:off x="272966" y="1772263"/>
                  <a:ext cx="48240" cy="54000"/>
                </a:xfrm>
                <a:prstGeom prst="rect">
                  <a:avLst/>
                </a:prstGeom>
              </p:spPr>
            </p:pic>
          </mc:Fallback>
        </mc:AlternateContent>
      </p:grpSp>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0" name="Rectangle 6"/>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Improvements in Chip Organization and Architecture</a:t>
            </a:r>
          </a:p>
        </p:txBody>
      </p:sp>
      <p:sp>
        <p:nvSpPr>
          <p:cNvPr id="98311" name="Rectangle 7"/>
          <p:cNvSpPr>
            <a:spLocks noGrp="1" noChangeArrowheads="1"/>
          </p:cNvSpPr>
          <p:nvPr>
            <p:ph idx="1"/>
          </p:nvPr>
        </p:nvSpPr>
        <p:spPr/>
        <p:txBody>
          <a:bodyPr/>
          <a:lstStyle/>
          <a:p>
            <a:r>
              <a:rPr lang="en-GB" dirty="0"/>
              <a:t>Increase hardware speed of processor</a:t>
            </a:r>
          </a:p>
          <a:p>
            <a:pPr lvl="1"/>
            <a:r>
              <a:rPr lang="en-GB" dirty="0"/>
              <a:t>Fundamentally due to shrinking logic gate size</a:t>
            </a:r>
          </a:p>
          <a:p>
            <a:pPr lvl="2"/>
            <a:r>
              <a:rPr lang="en-GB" dirty="0"/>
              <a:t>More gates, packed more tightly, increasing clock rate</a:t>
            </a:r>
          </a:p>
          <a:p>
            <a:pPr lvl="2"/>
            <a:r>
              <a:rPr lang="en-GB" dirty="0"/>
              <a:t>Propagation time for signals reduced</a:t>
            </a:r>
          </a:p>
          <a:p>
            <a:r>
              <a:rPr lang="en-GB" dirty="0"/>
              <a:t>Increase size and speed of caches</a:t>
            </a:r>
          </a:p>
          <a:p>
            <a:pPr lvl="1"/>
            <a:r>
              <a:rPr lang="en-GB" dirty="0"/>
              <a:t>Dedicating part of processor chip </a:t>
            </a:r>
          </a:p>
          <a:p>
            <a:pPr lvl="2"/>
            <a:r>
              <a:rPr lang="en-GB" dirty="0"/>
              <a:t>Cache access times drop significantly</a:t>
            </a:r>
          </a:p>
          <a:p>
            <a:r>
              <a:rPr lang="en-GB" dirty="0"/>
              <a:t>Change processor organization and architecture</a:t>
            </a:r>
          </a:p>
          <a:p>
            <a:pPr lvl="1"/>
            <a:r>
              <a:rPr lang="en-GB" dirty="0"/>
              <a:t>Increase effective speed of instruction execution</a:t>
            </a:r>
          </a:p>
          <a:p>
            <a:pPr lvl="1"/>
            <a:r>
              <a:rPr lang="en-GB" dirty="0"/>
              <a:t>Parallelism</a:t>
            </a:r>
          </a:p>
          <a:p>
            <a:pPr>
              <a:buFontTx/>
              <a:buNone/>
            </a:pPr>
            <a:endParaRPr lang="en-GB" dirty="0"/>
          </a:p>
        </p:txBody>
      </p:sp>
      <p:pic>
        <p:nvPicPr>
          <p:cNvPr id="2" name="Picture 1"/>
          <p:cNvPicPr>
            <a:picLocks noChangeAspect="1"/>
          </p:cNvPicPr>
          <p:nvPr/>
        </p:nvPicPr>
        <p:blipFill>
          <a:blip r:embed="rId3"/>
          <a:stretch>
            <a:fillRect/>
          </a:stretch>
        </p:blipFill>
        <p:spPr>
          <a:xfrm rot="1700518">
            <a:off x="6287018" y="3486648"/>
            <a:ext cx="2425700" cy="1727200"/>
          </a:xfrm>
          <a:prstGeom prst="rect">
            <a:avLst/>
          </a:prstGeom>
          <a:effectLst>
            <a:softEdge rad="38100"/>
          </a:effectLst>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4BFCC64-08A7-784C-9C72-7FE4CA6AACA4}"/>
                  </a:ext>
                </a:extLst>
              </p14:cNvPr>
              <p14:cNvContentPartPr/>
              <p14:nvPr/>
            </p14:nvContentPartPr>
            <p14:xfrm>
              <a:off x="2071886" y="3065383"/>
              <a:ext cx="221760" cy="7920"/>
            </p14:xfrm>
          </p:contentPart>
        </mc:Choice>
        <mc:Fallback xmlns="">
          <p:pic>
            <p:nvPicPr>
              <p:cNvPr id="4" name="Ink 3">
                <a:extLst>
                  <a:ext uri="{FF2B5EF4-FFF2-40B4-BE49-F238E27FC236}">
                    <a16:creationId xmlns:a16="http://schemas.microsoft.com/office/drawing/2014/main" id="{24BFCC64-08A7-784C-9C72-7FE4CA6AACA4}"/>
                  </a:ext>
                </a:extLst>
              </p:cNvPr>
              <p:cNvPicPr/>
              <p:nvPr/>
            </p:nvPicPr>
            <p:blipFill>
              <a:blip r:embed="rId5"/>
              <a:stretch>
                <a:fillRect/>
              </a:stretch>
            </p:blipFill>
            <p:spPr>
              <a:xfrm>
                <a:off x="2064326" y="3057823"/>
                <a:ext cx="236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05B57095-7383-1E4B-93D0-ACA94AB533AB}"/>
                  </a:ext>
                </a:extLst>
              </p14:cNvPr>
              <p14:cNvContentPartPr/>
              <p14:nvPr/>
            </p14:nvContentPartPr>
            <p14:xfrm>
              <a:off x="4065926" y="3042703"/>
              <a:ext cx="311040" cy="6840"/>
            </p14:xfrm>
          </p:contentPart>
        </mc:Choice>
        <mc:Fallback xmlns="">
          <p:pic>
            <p:nvPicPr>
              <p:cNvPr id="5" name="Ink 4">
                <a:extLst>
                  <a:ext uri="{FF2B5EF4-FFF2-40B4-BE49-F238E27FC236}">
                    <a16:creationId xmlns:a16="http://schemas.microsoft.com/office/drawing/2014/main" id="{05B57095-7383-1E4B-93D0-ACA94AB533AB}"/>
                  </a:ext>
                </a:extLst>
              </p:cNvPr>
              <p:cNvPicPr/>
              <p:nvPr/>
            </p:nvPicPr>
            <p:blipFill>
              <a:blip r:embed="rId7"/>
              <a:stretch>
                <a:fillRect/>
              </a:stretch>
            </p:blipFill>
            <p:spPr>
              <a:xfrm>
                <a:off x="4058366" y="3035143"/>
                <a:ext cx="326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4011A33-6BA0-A343-A0A6-621843DCE9A0}"/>
                  </a:ext>
                </a:extLst>
              </p14:cNvPr>
              <p14:cNvContentPartPr/>
              <p14:nvPr/>
            </p14:nvContentPartPr>
            <p14:xfrm>
              <a:off x="5966006" y="2884663"/>
              <a:ext cx="1073520" cy="48960"/>
            </p14:xfrm>
          </p:contentPart>
        </mc:Choice>
        <mc:Fallback xmlns="">
          <p:pic>
            <p:nvPicPr>
              <p:cNvPr id="6" name="Ink 5">
                <a:extLst>
                  <a:ext uri="{FF2B5EF4-FFF2-40B4-BE49-F238E27FC236}">
                    <a16:creationId xmlns:a16="http://schemas.microsoft.com/office/drawing/2014/main" id="{44011A33-6BA0-A343-A0A6-621843DCE9A0}"/>
                  </a:ext>
                </a:extLst>
              </p:cNvPr>
              <p:cNvPicPr/>
              <p:nvPr/>
            </p:nvPicPr>
            <p:blipFill>
              <a:blip r:embed="rId9"/>
              <a:stretch>
                <a:fillRect/>
              </a:stretch>
            </p:blipFill>
            <p:spPr>
              <a:xfrm>
                <a:off x="5912006" y="2776663"/>
                <a:ext cx="1181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5A4002B9-B7EE-EA40-8654-AC790ABB70AA}"/>
                  </a:ext>
                </a:extLst>
              </p14:cNvPr>
              <p14:cNvContentPartPr/>
              <p14:nvPr/>
            </p14:nvContentPartPr>
            <p14:xfrm>
              <a:off x="6876446" y="2461303"/>
              <a:ext cx="179280" cy="181080"/>
            </p14:xfrm>
          </p:contentPart>
        </mc:Choice>
        <mc:Fallback xmlns="">
          <p:pic>
            <p:nvPicPr>
              <p:cNvPr id="7" name="Ink 6">
                <a:extLst>
                  <a:ext uri="{FF2B5EF4-FFF2-40B4-BE49-F238E27FC236}">
                    <a16:creationId xmlns:a16="http://schemas.microsoft.com/office/drawing/2014/main" id="{5A4002B9-B7EE-EA40-8654-AC790ABB70AA}"/>
                  </a:ext>
                </a:extLst>
              </p:cNvPr>
              <p:cNvPicPr/>
              <p:nvPr/>
            </p:nvPicPr>
            <p:blipFill>
              <a:blip r:embed="rId11"/>
              <a:stretch>
                <a:fillRect/>
              </a:stretch>
            </p:blipFill>
            <p:spPr>
              <a:xfrm>
                <a:off x="6868886" y="2453743"/>
                <a:ext cx="194400" cy="196200"/>
              </a:xfrm>
              <a:prstGeom prst="rect">
                <a:avLst/>
              </a:prstGeom>
            </p:spPr>
          </p:pic>
        </mc:Fallback>
      </mc:AlternateContent>
      <p:grpSp>
        <p:nvGrpSpPr>
          <p:cNvPr id="28" name="Group 27">
            <a:extLst>
              <a:ext uri="{FF2B5EF4-FFF2-40B4-BE49-F238E27FC236}">
                <a16:creationId xmlns:a16="http://schemas.microsoft.com/office/drawing/2014/main" id="{0C001C32-717A-D942-A1E6-37114E2B400A}"/>
              </a:ext>
            </a:extLst>
          </p:cNvPr>
          <p:cNvGrpSpPr/>
          <p:nvPr/>
        </p:nvGrpSpPr>
        <p:grpSpPr>
          <a:xfrm>
            <a:off x="7222046" y="2068183"/>
            <a:ext cx="1512000" cy="438120"/>
            <a:chOff x="7222046" y="2068183"/>
            <a:chExt cx="1512000" cy="43812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99E617C2-41DA-8945-895F-17593667D7FD}"/>
                    </a:ext>
                  </a:extLst>
                </p14:cNvPr>
                <p14:cNvContentPartPr/>
                <p14:nvPr/>
              </p14:nvContentPartPr>
              <p14:xfrm>
                <a:off x="7239686" y="2232703"/>
                <a:ext cx="9720" cy="82440"/>
              </p14:xfrm>
            </p:contentPart>
          </mc:Choice>
          <mc:Fallback xmlns="">
            <p:pic>
              <p:nvPicPr>
                <p:cNvPr id="8" name="Ink 7">
                  <a:extLst>
                    <a:ext uri="{FF2B5EF4-FFF2-40B4-BE49-F238E27FC236}">
                      <a16:creationId xmlns:a16="http://schemas.microsoft.com/office/drawing/2014/main" id="{99E617C2-41DA-8945-895F-17593667D7FD}"/>
                    </a:ext>
                  </a:extLst>
                </p:cNvPr>
                <p:cNvPicPr/>
                <p:nvPr/>
              </p:nvPicPr>
              <p:blipFill>
                <a:blip r:embed="rId13"/>
                <a:stretch>
                  <a:fillRect/>
                </a:stretch>
              </p:blipFill>
              <p:spPr>
                <a:xfrm>
                  <a:off x="7232126" y="2225143"/>
                  <a:ext cx="24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348025FC-7FE9-6A45-9DDD-E01D5D82A74A}"/>
                    </a:ext>
                  </a:extLst>
                </p14:cNvPr>
                <p14:cNvContentPartPr/>
                <p14:nvPr/>
              </p14:nvContentPartPr>
              <p14:xfrm>
                <a:off x="7222046" y="2116783"/>
                <a:ext cx="2520" cy="5400"/>
              </p14:xfrm>
            </p:contentPart>
          </mc:Choice>
          <mc:Fallback xmlns="">
            <p:pic>
              <p:nvPicPr>
                <p:cNvPr id="9" name="Ink 8">
                  <a:extLst>
                    <a:ext uri="{FF2B5EF4-FFF2-40B4-BE49-F238E27FC236}">
                      <a16:creationId xmlns:a16="http://schemas.microsoft.com/office/drawing/2014/main" id="{348025FC-7FE9-6A45-9DDD-E01D5D82A74A}"/>
                    </a:ext>
                  </a:extLst>
                </p:cNvPr>
                <p:cNvPicPr/>
                <p:nvPr/>
              </p:nvPicPr>
              <p:blipFill>
                <a:blip r:embed="rId15"/>
                <a:stretch>
                  <a:fillRect/>
                </a:stretch>
              </p:blipFill>
              <p:spPr>
                <a:xfrm>
                  <a:off x="7214486" y="2109223"/>
                  <a:ext cx="176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28D96686-04FE-9D43-8338-7E05B1A5A561}"/>
                    </a:ext>
                  </a:extLst>
                </p14:cNvPr>
                <p14:cNvContentPartPr/>
                <p14:nvPr/>
              </p14:nvContentPartPr>
              <p14:xfrm>
                <a:off x="7291166" y="2202463"/>
                <a:ext cx="77400" cy="82440"/>
              </p14:xfrm>
            </p:contentPart>
          </mc:Choice>
          <mc:Fallback xmlns="">
            <p:pic>
              <p:nvPicPr>
                <p:cNvPr id="10" name="Ink 9">
                  <a:extLst>
                    <a:ext uri="{FF2B5EF4-FFF2-40B4-BE49-F238E27FC236}">
                      <a16:creationId xmlns:a16="http://schemas.microsoft.com/office/drawing/2014/main" id="{28D96686-04FE-9D43-8338-7E05B1A5A561}"/>
                    </a:ext>
                  </a:extLst>
                </p:cNvPr>
                <p:cNvPicPr/>
                <p:nvPr/>
              </p:nvPicPr>
              <p:blipFill>
                <a:blip r:embed="rId17"/>
                <a:stretch>
                  <a:fillRect/>
                </a:stretch>
              </p:blipFill>
              <p:spPr>
                <a:xfrm>
                  <a:off x="7283606" y="2194903"/>
                  <a:ext cx="925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6D10B79D-4FF2-574C-A7C0-60FFD9C24781}"/>
                    </a:ext>
                  </a:extLst>
                </p14:cNvPr>
                <p14:cNvContentPartPr/>
                <p14:nvPr/>
              </p14:nvContentPartPr>
              <p14:xfrm>
                <a:off x="7433366" y="2068183"/>
                <a:ext cx="18360" cy="223200"/>
              </p14:xfrm>
            </p:contentPart>
          </mc:Choice>
          <mc:Fallback xmlns="">
            <p:pic>
              <p:nvPicPr>
                <p:cNvPr id="11" name="Ink 10">
                  <a:extLst>
                    <a:ext uri="{FF2B5EF4-FFF2-40B4-BE49-F238E27FC236}">
                      <a16:creationId xmlns:a16="http://schemas.microsoft.com/office/drawing/2014/main" id="{6D10B79D-4FF2-574C-A7C0-60FFD9C24781}"/>
                    </a:ext>
                  </a:extLst>
                </p:cNvPr>
                <p:cNvPicPr/>
                <p:nvPr/>
              </p:nvPicPr>
              <p:blipFill>
                <a:blip r:embed="rId19"/>
                <a:stretch>
                  <a:fillRect/>
                </a:stretch>
              </p:blipFill>
              <p:spPr>
                <a:xfrm>
                  <a:off x="7425806" y="2060623"/>
                  <a:ext cx="334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BDBDDBDF-F0C2-FF4F-82D1-915945E236A9}"/>
                    </a:ext>
                  </a:extLst>
                </p14:cNvPr>
                <p14:cNvContentPartPr/>
                <p14:nvPr/>
              </p14:nvContentPartPr>
              <p14:xfrm>
                <a:off x="7392326" y="2191663"/>
                <a:ext cx="82800" cy="9360"/>
              </p14:xfrm>
            </p:contentPart>
          </mc:Choice>
          <mc:Fallback xmlns="">
            <p:pic>
              <p:nvPicPr>
                <p:cNvPr id="12" name="Ink 11">
                  <a:extLst>
                    <a:ext uri="{FF2B5EF4-FFF2-40B4-BE49-F238E27FC236}">
                      <a16:creationId xmlns:a16="http://schemas.microsoft.com/office/drawing/2014/main" id="{BDBDDBDF-F0C2-FF4F-82D1-915945E236A9}"/>
                    </a:ext>
                  </a:extLst>
                </p:cNvPr>
                <p:cNvPicPr/>
                <p:nvPr/>
              </p:nvPicPr>
              <p:blipFill>
                <a:blip r:embed="rId21"/>
                <a:stretch>
                  <a:fillRect/>
                </a:stretch>
              </p:blipFill>
              <p:spPr>
                <a:xfrm>
                  <a:off x="7384766" y="2184103"/>
                  <a:ext cx="97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2E0F326D-BAF5-2243-9D1A-2AA7EE176271}"/>
                    </a:ext>
                  </a:extLst>
                </p14:cNvPr>
                <p14:cNvContentPartPr/>
                <p14:nvPr/>
              </p14:nvContentPartPr>
              <p14:xfrm>
                <a:off x="7499606" y="2183023"/>
                <a:ext cx="93240" cy="96120"/>
              </p14:xfrm>
            </p:contentPart>
          </mc:Choice>
          <mc:Fallback xmlns="">
            <p:pic>
              <p:nvPicPr>
                <p:cNvPr id="13" name="Ink 12">
                  <a:extLst>
                    <a:ext uri="{FF2B5EF4-FFF2-40B4-BE49-F238E27FC236}">
                      <a16:creationId xmlns:a16="http://schemas.microsoft.com/office/drawing/2014/main" id="{2E0F326D-BAF5-2243-9D1A-2AA7EE176271}"/>
                    </a:ext>
                  </a:extLst>
                </p:cNvPr>
                <p:cNvPicPr/>
                <p:nvPr/>
              </p:nvPicPr>
              <p:blipFill>
                <a:blip r:embed="rId23"/>
                <a:stretch>
                  <a:fillRect/>
                </a:stretch>
              </p:blipFill>
              <p:spPr>
                <a:xfrm>
                  <a:off x="7492046" y="2175463"/>
                  <a:ext cx="1083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9CF08EFE-AC67-2C45-A908-63A8A7351758}"/>
                    </a:ext>
                  </a:extLst>
                </p14:cNvPr>
                <p14:cNvContentPartPr/>
                <p14:nvPr/>
              </p14:nvContentPartPr>
              <p14:xfrm>
                <a:off x="7619126" y="2200303"/>
                <a:ext cx="43920" cy="59760"/>
              </p14:xfrm>
            </p:contentPart>
          </mc:Choice>
          <mc:Fallback xmlns="">
            <p:pic>
              <p:nvPicPr>
                <p:cNvPr id="14" name="Ink 13">
                  <a:extLst>
                    <a:ext uri="{FF2B5EF4-FFF2-40B4-BE49-F238E27FC236}">
                      <a16:creationId xmlns:a16="http://schemas.microsoft.com/office/drawing/2014/main" id="{9CF08EFE-AC67-2C45-A908-63A8A7351758}"/>
                    </a:ext>
                  </a:extLst>
                </p:cNvPr>
                <p:cNvPicPr/>
                <p:nvPr/>
              </p:nvPicPr>
              <p:blipFill>
                <a:blip r:embed="rId25"/>
                <a:stretch>
                  <a:fillRect/>
                </a:stretch>
              </p:blipFill>
              <p:spPr>
                <a:xfrm>
                  <a:off x="7611566" y="2192743"/>
                  <a:ext cx="59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2A7AF193-2143-E342-8A22-03FF5A6A76A1}"/>
                    </a:ext>
                  </a:extLst>
                </p14:cNvPr>
                <p14:cNvContentPartPr/>
                <p14:nvPr/>
              </p14:nvContentPartPr>
              <p14:xfrm>
                <a:off x="7701926" y="2197063"/>
                <a:ext cx="73800" cy="69480"/>
              </p14:xfrm>
            </p:contentPart>
          </mc:Choice>
          <mc:Fallback xmlns="">
            <p:pic>
              <p:nvPicPr>
                <p:cNvPr id="15" name="Ink 14">
                  <a:extLst>
                    <a:ext uri="{FF2B5EF4-FFF2-40B4-BE49-F238E27FC236}">
                      <a16:creationId xmlns:a16="http://schemas.microsoft.com/office/drawing/2014/main" id="{2A7AF193-2143-E342-8A22-03FF5A6A76A1}"/>
                    </a:ext>
                  </a:extLst>
                </p:cNvPr>
                <p:cNvPicPr/>
                <p:nvPr/>
              </p:nvPicPr>
              <p:blipFill>
                <a:blip r:embed="rId27"/>
                <a:stretch>
                  <a:fillRect/>
                </a:stretch>
              </p:blipFill>
              <p:spPr>
                <a:xfrm>
                  <a:off x="7694366" y="2189503"/>
                  <a:ext cx="885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41414207-30E2-0C46-85F9-1EC51EBA9CC0}"/>
                    </a:ext>
                  </a:extLst>
                </p14:cNvPr>
                <p14:cNvContentPartPr/>
                <p14:nvPr/>
              </p14:nvContentPartPr>
              <p14:xfrm>
                <a:off x="7826126" y="2194903"/>
                <a:ext cx="111240" cy="58680"/>
              </p14:xfrm>
            </p:contentPart>
          </mc:Choice>
          <mc:Fallback xmlns="">
            <p:pic>
              <p:nvPicPr>
                <p:cNvPr id="16" name="Ink 15">
                  <a:extLst>
                    <a:ext uri="{FF2B5EF4-FFF2-40B4-BE49-F238E27FC236}">
                      <a16:creationId xmlns:a16="http://schemas.microsoft.com/office/drawing/2014/main" id="{41414207-30E2-0C46-85F9-1EC51EBA9CC0}"/>
                    </a:ext>
                  </a:extLst>
                </p:cNvPr>
                <p:cNvPicPr/>
                <p:nvPr/>
              </p:nvPicPr>
              <p:blipFill>
                <a:blip r:embed="rId29"/>
                <a:stretch>
                  <a:fillRect/>
                </a:stretch>
              </p:blipFill>
              <p:spPr>
                <a:xfrm>
                  <a:off x="7818566" y="2187703"/>
                  <a:ext cx="126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1EFBAD48-0632-7F4E-9F5A-7F029E665BD5}"/>
                    </a:ext>
                  </a:extLst>
                </p14:cNvPr>
                <p14:cNvContentPartPr/>
                <p14:nvPr/>
              </p14:nvContentPartPr>
              <p14:xfrm>
                <a:off x="8014046" y="2078263"/>
                <a:ext cx="17640" cy="196200"/>
              </p14:xfrm>
            </p:contentPart>
          </mc:Choice>
          <mc:Fallback xmlns="">
            <p:pic>
              <p:nvPicPr>
                <p:cNvPr id="17" name="Ink 16">
                  <a:extLst>
                    <a:ext uri="{FF2B5EF4-FFF2-40B4-BE49-F238E27FC236}">
                      <a16:creationId xmlns:a16="http://schemas.microsoft.com/office/drawing/2014/main" id="{1EFBAD48-0632-7F4E-9F5A-7F029E665BD5}"/>
                    </a:ext>
                  </a:extLst>
                </p:cNvPr>
                <p:cNvPicPr/>
                <p:nvPr/>
              </p:nvPicPr>
              <p:blipFill>
                <a:blip r:embed="rId31"/>
                <a:stretch>
                  <a:fillRect/>
                </a:stretch>
              </p:blipFill>
              <p:spPr>
                <a:xfrm>
                  <a:off x="8006486" y="2070703"/>
                  <a:ext cx="32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5724E5D0-65FC-DA47-AC04-9D50EC172761}"/>
                    </a:ext>
                  </a:extLst>
                </p14:cNvPr>
                <p14:cNvContentPartPr/>
                <p14:nvPr/>
              </p14:nvContentPartPr>
              <p14:xfrm>
                <a:off x="8219966" y="2100943"/>
                <a:ext cx="111240" cy="136440"/>
              </p14:xfrm>
            </p:contentPart>
          </mc:Choice>
          <mc:Fallback xmlns="">
            <p:pic>
              <p:nvPicPr>
                <p:cNvPr id="18" name="Ink 17">
                  <a:extLst>
                    <a:ext uri="{FF2B5EF4-FFF2-40B4-BE49-F238E27FC236}">
                      <a16:creationId xmlns:a16="http://schemas.microsoft.com/office/drawing/2014/main" id="{5724E5D0-65FC-DA47-AC04-9D50EC172761}"/>
                    </a:ext>
                  </a:extLst>
                </p:cNvPr>
                <p:cNvPicPr/>
                <p:nvPr/>
              </p:nvPicPr>
              <p:blipFill>
                <a:blip r:embed="rId33"/>
                <a:stretch>
                  <a:fillRect/>
                </a:stretch>
              </p:blipFill>
              <p:spPr>
                <a:xfrm>
                  <a:off x="8212406" y="2093383"/>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8BDC77A4-2CC4-0A4F-8CBA-83F88E5D7C24}"/>
                    </a:ext>
                  </a:extLst>
                </p14:cNvPr>
                <p14:cNvContentPartPr/>
                <p14:nvPr/>
              </p14:nvContentPartPr>
              <p14:xfrm>
                <a:off x="8408606" y="2118223"/>
                <a:ext cx="10080" cy="104040"/>
              </p14:xfrm>
            </p:contentPart>
          </mc:Choice>
          <mc:Fallback xmlns="">
            <p:pic>
              <p:nvPicPr>
                <p:cNvPr id="19" name="Ink 18">
                  <a:extLst>
                    <a:ext uri="{FF2B5EF4-FFF2-40B4-BE49-F238E27FC236}">
                      <a16:creationId xmlns:a16="http://schemas.microsoft.com/office/drawing/2014/main" id="{8BDC77A4-2CC4-0A4F-8CBA-83F88E5D7C24}"/>
                    </a:ext>
                  </a:extLst>
                </p:cNvPr>
                <p:cNvPicPr/>
                <p:nvPr/>
              </p:nvPicPr>
              <p:blipFill>
                <a:blip r:embed="rId35"/>
                <a:stretch>
                  <a:fillRect/>
                </a:stretch>
              </p:blipFill>
              <p:spPr>
                <a:xfrm>
                  <a:off x="8401046" y="2110663"/>
                  <a:ext cx="25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B4679832-BDA5-DF4A-98F2-AB230EC3D0E4}"/>
                    </a:ext>
                  </a:extLst>
                </p14:cNvPr>
                <p14:cNvContentPartPr/>
                <p14:nvPr/>
              </p14:nvContentPartPr>
              <p14:xfrm>
                <a:off x="8400686" y="2078983"/>
                <a:ext cx="82800" cy="78840"/>
              </p14:xfrm>
            </p:contentPart>
          </mc:Choice>
          <mc:Fallback xmlns="">
            <p:pic>
              <p:nvPicPr>
                <p:cNvPr id="20" name="Ink 19">
                  <a:extLst>
                    <a:ext uri="{FF2B5EF4-FFF2-40B4-BE49-F238E27FC236}">
                      <a16:creationId xmlns:a16="http://schemas.microsoft.com/office/drawing/2014/main" id="{B4679832-BDA5-DF4A-98F2-AB230EC3D0E4}"/>
                    </a:ext>
                  </a:extLst>
                </p:cNvPr>
                <p:cNvPicPr/>
                <p:nvPr/>
              </p:nvPicPr>
              <p:blipFill>
                <a:blip r:embed="rId37"/>
                <a:stretch>
                  <a:fillRect/>
                </a:stretch>
              </p:blipFill>
              <p:spPr>
                <a:xfrm>
                  <a:off x="8393126" y="2071423"/>
                  <a:ext cx="97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91F5E3C5-BBE6-4947-AC56-B71CB4A09D87}"/>
                    </a:ext>
                  </a:extLst>
                </p14:cNvPr>
                <p14:cNvContentPartPr/>
                <p14:nvPr/>
              </p14:nvContentPartPr>
              <p14:xfrm>
                <a:off x="8554406" y="2074303"/>
                <a:ext cx="179640" cy="152280"/>
              </p14:xfrm>
            </p:contentPart>
          </mc:Choice>
          <mc:Fallback xmlns="">
            <p:pic>
              <p:nvPicPr>
                <p:cNvPr id="21" name="Ink 20">
                  <a:extLst>
                    <a:ext uri="{FF2B5EF4-FFF2-40B4-BE49-F238E27FC236}">
                      <a16:creationId xmlns:a16="http://schemas.microsoft.com/office/drawing/2014/main" id="{91F5E3C5-BBE6-4947-AC56-B71CB4A09D87}"/>
                    </a:ext>
                  </a:extLst>
                </p:cNvPr>
                <p:cNvPicPr/>
                <p:nvPr/>
              </p:nvPicPr>
              <p:blipFill>
                <a:blip r:embed="rId39"/>
                <a:stretch>
                  <a:fillRect/>
                </a:stretch>
              </p:blipFill>
              <p:spPr>
                <a:xfrm>
                  <a:off x="8546846" y="2066743"/>
                  <a:ext cx="1947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a16="http://schemas.microsoft.com/office/drawing/2014/main" id="{3FEA02C9-4F85-7B43-B950-C7A79ED9AC4E}"/>
                    </a:ext>
                  </a:extLst>
                </p14:cNvPr>
                <p14:cNvContentPartPr/>
                <p14:nvPr/>
              </p14:nvContentPartPr>
              <p14:xfrm>
                <a:off x="8007926" y="2427463"/>
                <a:ext cx="123120" cy="78840"/>
              </p14:xfrm>
            </p:contentPart>
          </mc:Choice>
          <mc:Fallback xmlns="">
            <p:pic>
              <p:nvPicPr>
                <p:cNvPr id="22" name="Ink 21">
                  <a:extLst>
                    <a:ext uri="{FF2B5EF4-FFF2-40B4-BE49-F238E27FC236}">
                      <a16:creationId xmlns:a16="http://schemas.microsoft.com/office/drawing/2014/main" id="{3FEA02C9-4F85-7B43-B950-C7A79ED9AC4E}"/>
                    </a:ext>
                  </a:extLst>
                </p:cNvPr>
                <p:cNvPicPr/>
                <p:nvPr/>
              </p:nvPicPr>
              <p:blipFill>
                <a:blip r:embed="rId41"/>
                <a:stretch>
                  <a:fillRect/>
                </a:stretch>
              </p:blipFill>
              <p:spPr>
                <a:xfrm>
                  <a:off x="8000366" y="2419903"/>
                  <a:ext cx="1382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a:extLst>
                    <a:ext uri="{FF2B5EF4-FFF2-40B4-BE49-F238E27FC236}">
                      <a16:creationId xmlns:a16="http://schemas.microsoft.com/office/drawing/2014/main" id="{EF9366B6-9AA3-EA47-9F90-FE173DACBD8C}"/>
                    </a:ext>
                  </a:extLst>
                </p14:cNvPr>
                <p14:cNvContentPartPr/>
                <p14:nvPr/>
              </p14:nvContentPartPr>
              <p14:xfrm>
                <a:off x="8172806" y="2324863"/>
                <a:ext cx="10440" cy="168840"/>
              </p14:xfrm>
            </p:contentPart>
          </mc:Choice>
          <mc:Fallback xmlns="">
            <p:pic>
              <p:nvPicPr>
                <p:cNvPr id="23" name="Ink 22">
                  <a:extLst>
                    <a:ext uri="{FF2B5EF4-FFF2-40B4-BE49-F238E27FC236}">
                      <a16:creationId xmlns:a16="http://schemas.microsoft.com/office/drawing/2014/main" id="{EF9366B6-9AA3-EA47-9F90-FE173DACBD8C}"/>
                    </a:ext>
                  </a:extLst>
                </p:cNvPr>
                <p:cNvPicPr/>
                <p:nvPr/>
              </p:nvPicPr>
              <p:blipFill>
                <a:blip r:embed="rId43"/>
                <a:stretch>
                  <a:fillRect/>
                </a:stretch>
              </p:blipFill>
              <p:spPr>
                <a:xfrm>
                  <a:off x="8165246" y="2317303"/>
                  <a:ext cx="25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a16="http://schemas.microsoft.com/office/drawing/2014/main" id="{555E51F8-126C-054E-BD83-A409A70B910B}"/>
                    </a:ext>
                  </a:extLst>
                </p14:cNvPr>
                <p14:cNvContentPartPr/>
                <p14:nvPr/>
              </p14:nvContentPartPr>
              <p14:xfrm>
                <a:off x="8259206" y="2411983"/>
                <a:ext cx="73080" cy="76680"/>
              </p14:xfrm>
            </p:contentPart>
          </mc:Choice>
          <mc:Fallback xmlns="">
            <p:pic>
              <p:nvPicPr>
                <p:cNvPr id="24" name="Ink 23">
                  <a:extLst>
                    <a:ext uri="{FF2B5EF4-FFF2-40B4-BE49-F238E27FC236}">
                      <a16:creationId xmlns:a16="http://schemas.microsoft.com/office/drawing/2014/main" id="{555E51F8-126C-054E-BD83-A409A70B910B}"/>
                    </a:ext>
                  </a:extLst>
                </p:cNvPr>
                <p:cNvPicPr/>
                <p:nvPr/>
              </p:nvPicPr>
              <p:blipFill>
                <a:blip r:embed="rId45"/>
                <a:stretch>
                  <a:fillRect/>
                </a:stretch>
              </p:blipFill>
              <p:spPr>
                <a:xfrm>
                  <a:off x="8251646" y="2404423"/>
                  <a:ext cx="882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a16="http://schemas.microsoft.com/office/drawing/2014/main" id="{0B2673AB-5296-4247-B9C9-39ED1587E979}"/>
                    </a:ext>
                  </a:extLst>
                </p14:cNvPr>
                <p14:cNvContentPartPr/>
                <p14:nvPr/>
              </p14:nvContentPartPr>
              <p14:xfrm>
                <a:off x="8398886" y="2415223"/>
                <a:ext cx="82440" cy="75240"/>
              </p14:xfrm>
            </p:contentPart>
          </mc:Choice>
          <mc:Fallback xmlns="">
            <p:pic>
              <p:nvPicPr>
                <p:cNvPr id="25" name="Ink 24">
                  <a:extLst>
                    <a:ext uri="{FF2B5EF4-FFF2-40B4-BE49-F238E27FC236}">
                      <a16:creationId xmlns:a16="http://schemas.microsoft.com/office/drawing/2014/main" id="{0B2673AB-5296-4247-B9C9-39ED1587E979}"/>
                    </a:ext>
                  </a:extLst>
                </p:cNvPr>
                <p:cNvPicPr/>
                <p:nvPr/>
              </p:nvPicPr>
              <p:blipFill>
                <a:blip r:embed="rId47"/>
                <a:stretch>
                  <a:fillRect/>
                </a:stretch>
              </p:blipFill>
              <p:spPr>
                <a:xfrm>
                  <a:off x="8391686" y="2407663"/>
                  <a:ext cx="975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Ink 25">
                  <a:extLst>
                    <a:ext uri="{FF2B5EF4-FFF2-40B4-BE49-F238E27FC236}">
                      <a16:creationId xmlns:a16="http://schemas.microsoft.com/office/drawing/2014/main" id="{48AEE1B8-0DC3-0C48-AFA4-7801085DA3F1}"/>
                    </a:ext>
                  </a:extLst>
                </p14:cNvPr>
                <p14:cNvContentPartPr/>
                <p14:nvPr/>
              </p14:nvContentPartPr>
              <p14:xfrm>
                <a:off x="8535686" y="2340343"/>
                <a:ext cx="13320" cy="136800"/>
              </p14:xfrm>
            </p:contentPart>
          </mc:Choice>
          <mc:Fallback xmlns="">
            <p:pic>
              <p:nvPicPr>
                <p:cNvPr id="26" name="Ink 25">
                  <a:extLst>
                    <a:ext uri="{FF2B5EF4-FFF2-40B4-BE49-F238E27FC236}">
                      <a16:creationId xmlns:a16="http://schemas.microsoft.com/office/drawing/2014/main" id="{48AEE1B8-0DC3-0C48-AFA4-7801085DA3F1}"/>
                    </a:ext>
                  </a:extLst>
                </p:cNvPr>
                <p:cNvPicPr/>
                <p:nvPr/>
              </p:nvPicPr>
              <p:blipFill>
                <a:blip r:embed="rId49"/>
                <a:stretch>
                  <a:fillRect/>
                </a:stretch>
              </p:blipFill>
              <p:spPr>
                <a:xfrm>
                  <a:off x="8528126" y="2332783"/>
                  <a:ext cx="284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Ink 26">
                  <a:extLst>
                    <a:ext uri="{FF2B5EF4-FFF2-40B4-BE49-F238E27FC236}">
                      <a16:creationId xmlns:a16="http://schemas.microsoft.com/office/drawing/2014/main" id="{7A1F293B-C17C-424F-8002-9AA17D46368E}"/>
                    </a:ext>
                  </a:extLst>
                </p14:cNvPr>
                <p14:cNvContentPartPr/>
                <p14:nvPr/>
              </p14:nvContentPartPr>
              <p14:xfrm>
                <a:off x="8549726" y="2364823"/>
                <a:ext cx="119880" cy="118440"/>
              </p14:xfrm>
            </p:contentPart>
          </mc:Choice>
          <mc:Fallback xmlns="">
            <p:pic>
              <p:nvPicPr>
                <p:cNvPr id="27" name="Ink 26">
                  <a:extLst>
                    <a:ext uri="{FF2B5EF4-FFF2-40B4-BE49-F238E27FC236}">
                      <a16:creationId xmlns:a16="http://schemas.microsoft.com/office/drawing/2014/main" id="{7A1F293B-C17C-424F-8002-9AA17D46368E}"/>
                    </a:ext>
                  </a:extLst>
                </p:cNvPr>
                <p:cNvPicPr/>
                <p:nvPr/>
              </p:nvPicPr>
              <p:blipFill>
                <a:blip r:embed="rId51"/>
                <a:stretch>
                  <a:fillRect/>
                </a:stretch>
              </p:blipFill>
              <p:spPr>
                <a:xfrm>
                  <a:off x="8542166" y="2357263"/>
                  <a:ext cx="135000" cy="13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E3BE71B5-2618-A040-A27A-2BC37FC83F4D}"/>
                  </a:ext>
                </a:extLst>
              </p14:cNvPr>
              <p14:cNvContentPartPr/>
              <p14:nvPr/>
            </p14:nvContentPartPr>
            <p14:xfrm>
              <a:off x="7095686" y="2733463"/>
              <a:ext cx="109440" cy="64800"/>
            </p14:xfrm>
          </p:contentPart>
        </mc:Choice>
        <mc:Fallback xmlns="">
          <p:pic>
            <p:nvPicPr>
              <p:cNvPr id="29" name="Ink 28">
                <a:extLst>
                  <a:ext uri="{FF2B5EF4-FFF2-40B4-BE49-F238E27FC236}">
                    <a16:creationId xmlns:a16="http://schemas.microsoft.com/office/drawing/2014/main" id="{E3BE71B5-2618-A040-A27A-2BC37FC83F4D}"/>
                  </a:ext>
                </a:extLst>
              </p:cNvPr>
              <p:cNvPicPr/>
              <p:nvPr/>
            </p:nvPicPr>
            <p:blipFill>
              <a:blip r:embed="rId53"/>
              <a:stretch>
                <a:fillRect/>
              </a:stretch>
            </p:blipFill>
            <p:spPr>
              <a:xfrm>
                <a:off x="7088126" y="2725903"/>
                <a:ext cx="124560" cy="79920"/>
              </a:xfrm>
              <a:prstGeom prst="rect">
                <a:avLst/>
              </a:prstGeom>
            </p:spPr>
          </p:pic>
        </mc:Fallback>
      </mc:AlternateContent>
      <p:grpSp>
        <p:nvGrpSpPr>
          <p:cNvPr id="49" name="Group 48">
            <a:extLst>
              <a:ext uri="{FF2B5EF4-FFF2-40B4-BE49-F238E27FC236}">
                <a16:creationId xmlns:a16="http://schemas.microsoft.com/office/drawing/2014/main" id="{FB6E5D4E-0BC6-7F41-AF20-C6FC4745657A}"/>
              </a:ext>
            </a:extLst>
          </p:cNvPr>
          <p:cNvGrpSpPr/>
          <p:nvPr/>
        </p:nvGrpSpPr>
        <p:grpSpPr>
          <a:xfrm>
            <a:off x="7374686" y="2653903"/>
            <a:ext cx="1533600" cy="442080"/>
            <a:chOff x="7374686" y="2653903"/>
            <a:chExt cx="1533600" cy="442080"/>
          </a:xfrm>
        </p:grpSpPr>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132359A1-8A87-534E-AF65-2E81B4D69931}"/>
                    </a:ext>
                  </a:extLst>
                </p14:cNvPr>
                <p14:cNvContentPartPr/>
                <p14:nvPr/>
              </p14:nvContentPartPr>
              <p14:xfrm>
                <a:off x="7374686" y="2718343"/>
                <a:ext cx="139680" cy="119880"/>
              </p14:xfrm>
            </p:contentPart>
          </mc:Choice>
          <mc:Fallback xmlns="">
            <p:pic>
              <p:nvPicPr>
                <p:cNvPr id="30" name="Ink 29">
                  <a:extLst>
                    <a:ext uri="{FF2B5EF4-FFF2-40B4-BE49-F238E27FC236}">
                      <a16:creationId xmlns:a16="http://schemas.microsoft.com/office/drawing/2014/main" id="{132359A1-8A87-534E-AF65-2E81B4D69931}"/>
                    </a:ext>
                  </a:extLst>
                </p:cNvPr>
                <p:cNvPicPr/>
                <p:nvPr/>
              </p:nvPicPr>
              <p:blipFill>
                <a:blip r:embed="rId55"/>
                <a:stretch>
                  <a:fillRect/>
                </a:stretch>
              </p:blipFill>
              <p:spPr>
                <a:xfrm>
                  <a:off x="7367126" y="2710783"/>
                  <a:ext cx="154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792F994F-7319-FA47-8250-9BE75B7AAD8A}"/>
                    </a:ext>
                  </a:extLst>
                </p14:cNvPr>
                <p14:cNvContentPartPr/>
                <p14:nvPr/>
              </p14:nvContentPartPr>
              <p14:xfrm>
                <a:off x="7543526" y="2769823"/>
                <a:ext cx="120960" cy="54000"/>
              </p14:xfrm>
            </p:contentPart>
          </mc:Choice>
          <mc:Fallback xmlns="">
            <p:pic>
              <p:nvPicPr>
                <p:cNvPr id="31" name="Ink 30">
                  <a:extLst>
                    <a:ext uri="{FF2B5EF4-FFF2-40B4-BE49-F238E27FC236}">
                      <a16:creationId xmlns:a16="http://schemas.microsoft.com/office/drawing/2014/main" id="{792F994F-7319-FA47-8250-9BE75B7AAD8A}"/>
                    </a:ext>
                  </a:extLst>
                </p:cNvPr>
                <p:cNvPicPr/>
                <p:nvPr/>
              </p:nvPicPr>
              <p:blipFill>
                <a:blip r:embed="rId57"/>
                <a:stretch>
                  <a:fillRect/>
                </a:stretch>
              </p:blipFill>
              <p:spPr>
                <a:xfrm>
                  <a:off x="7535966" y="2762263"/>
                  <a:ext cx="1357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id="{B8674F6A-C76E-7A4A-A54E-CF96A8099099}"/>
                    </a:ext>
                  </a:extLst>
                </p14:cNvPr>
                <p14:cNvContentPartPr/>
                <p14:nvPr/>
              </p14:nvContentPartPr>
              <p14:xfrm>
                <a:off x="7590686" y="2756863"/>
                <a:ext cx="36720" cy="83160"/>
              </p14:xfrm>
            </p:contentPart>
          </mc:Choice>
          <mc:Fallback xmlns="">
            <p:pic>
              <p:nvPicPr>
                <p:cNvPr id="32" name="Ink 31">
                  <a:extLst>
                    <a:ext uri="{FF2B5EF4-FFF2-40B4-BE49-F238E27FC236}">
                      <a16:creationId xmlns:a16="http://schemas.microsoft.com/office/drawing/2014/main" id="{B8674F6A-C76E-7A4A-A54E-CF96A8099099}"/>
                    </a:ext>
                  </a:extLst>
                </p:cNvPr>
                <p:cNvPicPr/>
                <p:nvPr/>
              </p:nvPicPr>
              <p:blipFill>
                <a:blip r:embed="rId59"/>
                <a:stretch>
                  <a:fillRect/>
                </a:stretch>
              </p:blipFill>
              <p:spPr>
                <a:xfrm>
                  <a:off x="7583126" y="2749303"/>
                  <a:ext cx="518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id="{D41CBA20-45C8-0A41-8049-C6C13998C94E}"/>
                    </a:ext>
                  </a:extLst>
                </p14:cNvPr>
                <p14:cNvContentPartPr/>
                <p14:nvPr/>
              </p14:nvContentPartPr>
              <p14:xfrm>
                <a:off x="7674206" y="2657503"/>
                <a:ext cx="21960" cy="181800"/>
              </p14:xfrm>
            </p:contentPart>
          </mc:Choice>
          <mc:Fallback xmlns="">
            <p:pic>
              <p:nvPicPr>
                <p:cNvPr id="33" name="Ink 32">
                  <a:extLst>
                    <a:ext uri="{FF2B5EF4-FFF2-40B4-BE49-F238E27FC236}">
                      <a16:creationId xmlns:a16="http://schemas.microsoft.com/office/drawing/2014/main" id="{D41CBA20-45C8-0A41-8049-C6C13998C94E}"/>
                    </a:ext>
                  </a:extLst>
                </p:cNvPr>
                <p:cNvPicPr/>
                <p:nvPr/>
              </p:nvPicPr>
              <p:blipFill>
                <a:blip r:embed="rId61"/>
                <a:stretch>
                  <a:fillRect/>
                </a:stretch>
              </p:blipFill>
              <p:spPr>
                <a:xfrm>
                  <a:off x="7666646" y="2649943"/>
                  <a:ext cx="370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id="{50B9D6E9-9A07-1940-850B-EE00942D24A0}"/>
                    </a:ext>
                  </a:extLst>
                </p14:cNvPr>
                <p14:cNvContentPartPr/>
                <p14:nvPr/>
              </p14:nvContentPartPr>
              <p14:xfrm>
                <a:off x="7636406" y="2763703"/>
                <a:ext cx="102600" cy="5760"/>
              </p14:xfrm>
            </p:contentPart>
          </mc:Choice>
          <mc:Fallback xmlns="">
            <p:pic>
              <p:nvPicPr>
                <p:cNvPr id="34" name="Ink 33">
                  <a:extLst>
                    <a:ext uri="{FF2B5EF4-FFF2-40B4-BE49-F238E27FC236}">
                      <a16:creationId xmlns:a16="http://schemas.microsoft.com/office/drawing/2014/main" id="{50B9D6E9-9A07-1940-850B-EE00942D24A0}"/>
                    </a:ext>
                  </a:extLst>
                </p:cNvPr>
                <p:cNvPicPr/>
                <p:nvPr/>
              </p:nvPicPr>
              <p:blipFill>
                <a:blip r:embed="rId63"/>
                <a:stretch>
                  <a:fillRect/>
                </a:stretch>
              </p:blipFill>
              <p:spPr>
                <a:xfrm>
                  <a:off x="7628846" y="2756143"/>
                  <a:ext cx="117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id="{0490A738-5D70-5B41-B5A3-B12F58D25CD2}"/>
                    </a:ext>
                  </a:extLst>
                </p14:cNvPr>
                <p14:cNvContentPartPr/>
                <p14:nvPr/>
              </p14:nvContentPartPr>
              <p14:xfrm>
                <a:off x="7764206" y="2718343"/>
                <a:ext cx="91080" cy="101880"/>
              </p14:xfrm>
            </p:contentPart>
          </mc:Choice>
          <mc:Fallback xmlns="">
            <p:pic>
              <p:nvPicPr>
                <p:cNvPr id="35" name="Ink 34">
                  <a:extLst>
                    <a:ext uri="{FF2B5EF4-FFF2-40B4-BE49-F238E27FC236}">
                      <a16:creationId xmlns:a16="http://schemas.microsoft.com/office/drawing/2014/main" id="{0490A738-5D70-5B41-B5A3-B12F58D25CD2}"/>
                    </a:ext>
                  </a:extLst>
                </p:cNvPr>
                <p:cNvPicPr/>
                <p:nvPr/>
              </p:nvPicPr>
              <p:blipFill>
                <a:blip r:embed="rId65"/>
                <a:stretch>
                  <a:fillRect/>
                </a:stretch>
              </p:blipFill>
              <p:spPr>
                <a:xfrm>
                  <a:off x="7756646" y="2710783"/>
                  <a:ext cx="1062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id="{60DF9047-6FDE-234D-8A53-D6152D62E76F}"/>
                    </a:ext>
                  </a:extLst>
                </p14:cNvPr>
                <p14:cNvContentPartPr/>
                <p14:nvPr/>
              </p14:nvContentPartPr>
              <p14:xfrm>
                <a:off x="7905686" y="2751823"/>
                <a:ext cx="48960" cy="78120"/>
              </p14:xfrm>
            </p:contentPart>
          </mc:Choice>
          <mc:Fallback xmlns="">
            <p:pic>
              <p:nvPicPr>
                <p:cNvPr id="36" name="Ink 35">
                  <a:extLst>
                    <a:ext uri="{FF2B5EF4-FFF2-40B4-BE49-F238E27FC236}">
                      <a16:creationId xmlns:a16="http://schemas.microsoft.com/office/drawing/2014/main" id="{60DF9047-6FDE-234D-8A53-D6152D62E76F}"/>
                    </a:ext>
                  </a:extLst>
                </p:cNvPr>
                <p:cNvPicPr/>
                <p:nvPr/>
              </p:nvPicPr>
              <p:blipFill>
                <a:blip r:embed="rId67"/>
                <a:stretch>
                  <a:fillRect/>
                </a:stretch>
              </p:blipFill>
              <p:spPr>
                <a:xfrm>
                  <a:off x="7898126" y="2744263"/>
                  <a:ext cx="64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id="{28DDCD13-AEE9-1B42-AE99-D19CA18A89AA}"/>
                    </a:ext>
                  </a:extLst>
                </p14:cNvPr>
                <p14:cNvContentPartPr/>
                <p14:nvPr/>
              </p14:nvContentPartPr>
              <p14:xfrm>
                <a:off x="7993526" y="2756143"/>
                <a:ext cx="81000" cy="78840"/>
              </p14:xfrm>
            </p:contentPart>
          </mc:Choice>
          <mc:Fallback xmlns="">
            <p:pic>
              <p:nvPicPr>
                <p:cNvPr id="37" name="Ink 36">
                  <a:extLst>
                    <a:ext uri="{FF2B5EF4-FFF2-40B4-BE49-F238E27FC236}">
                      <a16:creationId xmlns:a16="http://schemas.microsoft.com/office/drawing/2014/main" id="{28DDCD13-AEE9-1B42-AE99-D19CA18A89AA}"/>
                    </a:ext>
                  </a:extLst>
                </p:cNvPr>
                <p:cNvPicPr/>
                <p:nvPr/>
              </p:nvPicPr>
              <p:blipFill>
                <a:blip r:embed="rId69"/>
                <a:stretch>
                  <a:fillRect/>
                </a:stretch>
              </p:blipFill>
              <p:spPr>
                <a:xfrm>
                  <a:off x="7985966" y="2748583"/>
                  <a:ext cx="961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Ink 37">
                  <a:extLst>
                    <a:ext uri="{FF2B5EF4-FFF2-40B4-BE49-F238E27FC236}">
                      <a16:creationId xmlns:a16="http://schemas.microsoft.com/office/drawing/2014/main" id="{3276C5C8-F99A-7F4B-8BEC-6EAD9F2483F5}"/>
                    </a:ext>
                  </a:extLst>
                </p14:cNvPr>
                <p14:cNvContentPartPr/>
                <p14:nvPr/>
              </p14:nvContentPartPr>
              <p14:xfrm>
                <a:off x="8120246" y="2763343"/>
                <a:ext cx="124560" cy="48240"/>
              </p14:xfrm>
            </p:contentPart>
          </mc:Choice>
          <mc:Fallback xmlns="">
            <p:pic>
              <p:nvPicPr>
                <p:cNvPr id="38" name="Ink 37">
                  <a:extLst>
                    <a:ext uri="{FF2B5EF4-FFF2-40B4-BE49-F238E27FC236}">
                      <a16:creationId xmlns:a16="http://schemas.microsoft.com/office/drawing/2014/main" id="{3276C5C8-F99A-7F4B-8BEC-6EAD9F2483F5}"/>
                    </a:ext>
                  </a:extLst>
                </p:cNvPr>
                <p:cNvPicPr/>
                <p:nvPr/>
              </p:nvPicPr>
              <p:blipFill>
                <a:blip r:embed="rId71"/>
                <a:stretch>
                  <a:fillRect/>
                </a:stretch>
              </p:blipFill>
              <p:spPr>
                <a:xfrm>
                  <a:off x="8112686" y="2755783"/>
                  <a:ext cx="1396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Ink 38">
                  <a:extLst>
                    <a:ext uri="{FF2B5EF4-FFF2-40B4-BE49-F238E27FC236}">
                      <a16:creationId xmlns:a16="http://schemas.microsoft.com/office/drawing/2014/main" id="{7B1D147A-7381-F942-8F9D-A8CA149AFFD9}"/>
                    </a:ext>
                  </a:extLst>
                </p14:cNvPr>
                <p14:cNvContentPartPr/>
                <p14:nvPr/>
              </p14:nvContentPartPr>
              <p14:xfrm>
                <a:off x="8290526" y="2656063"/>
                <a:ext cx="15840" cy="146160"/>
              </p14:xfrm>
            </p:contentPart>
          </mc:Choice>
          <mc:Fallback xmlns="">
            <p:pic>
              <p:nvPicPr>
                <p:cNvPr id="39" name="Ink 38">
                  <a:extLst>
                    <a:ext uri="{FF2B5EF4-FFF2-40B4-BE49-F238E27FC236}">
                      <a16:creationId xmlns:a16="http://schemas.microsoft.com/office/drawing/2014/main" id="{7B1D147A-7381-F942-8F9D-A8CA149AFFD9}"/>
                    </a:ext>
                  </a:extLst>
                </p:cNvPr>
                <p:cNvPicPr/>
                <p:nvPr/>
              </p:nvPicPr>
              <p:blipFill>
                <a:blip r:embed="rId73"/>
                <a:stretch>
                  <a:fillRect/>
                </a:stretch>
              </p:blipFill>
              <p:spPr>
                <a:xfrm>
                  <a:off x="8282966" y="2648503"/>
                  <a:ext cx="309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Ink 39">
                  <a:extLst>
                    <a:ext uri="{FF2B5EF4-FFF2-40B4-BE49-F238E27FC236}">
                      <a16:creationId xmlns:a16="http://schemas.microsoft.com/office/drawing/2014/main" id="{DC679BCF-B98A-CA4E-B49A-33DA635978E3}"/>
                    </a:ext>
                  </a:extLst>
                </p14:cNvPr>
                <p14:cNvContentPartPr/>
                <p14:nvPr/>
              </p14:nvContentPartPr>
              <p14:xfrm>
                <a:off x="8525606" y="2653903"/>
                <a:ext cx="101880" cy="146160"/>
              </p14:xfrm>
            </p:contentPart>
          </mc:Choice>
          <mc:Fallback xmlns="">
            <p:pic>
              <p:nvPicPr>
                <p:cNvPr id="40" name="Ink 39">
                  <a:extLst>
                    <a:ext uri="{FF2B5EF4-FFF2-40B4-BE49-F238E27FC236}">
                      <a16:creationId xmlns:a16="http://schemas.microsoft.com/office/drawing/2014/main" id="{DC679BCF-B98A-CA4E-B49A-33DA635978E3}"/>
                    </a:ext>
                  </a:extLst>
                </p:cNvPr>
                <p:cNvPicPr/>
                <p:nvPr/>
              </p:nvPicPr>
              <p:blipFill>
                <a:blip r:embed="rId75"/>
                <a:stretch>
                  <a:fillRect/>
                </a:stretch>
              </p:blipFill>
              <p:spPr>
                <a:xfrm>
                  <a:off x="8518046" y="2646343"/>
                  <a:ext cx="117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Ink 40">
                  <a:extLst>
                    <a:ext uri="{FF2B5EF4-FFF2-40B4-BE49-F238E27FC236}">
                      <a16:creationId xmlns:a16="http://schemas.microsoft.com/office/drawing/2014/main" id="{0B77DDE6-A59F-2244-9748-6B9990D39ACC}"/>
                    </a:ext>
                  </a:extLst>
                </p14:cNvPr>
                <p14:cNvContentPartPr/>
                <p14:nvPr/>
              </p14:nvContentPartPr>
              <p14:xfrm>
                <a:off x="8650886" y="2722663"/>
                <a:ext cx="115920" cy="73080"/>
              </p14:xfrm>
            </p:contentPart>
          </mc:Choice>
          <mc:Fallback xmlns="">
            <p:pic>
              <p:nvPicPr>
                <p:cNvPr id="41" name="Ink 40">
                  <a:extLst>
                    <a:ext uri="{FF2B5EF4-FFF2-40B4-BE49-F238E27FC236}">
                      <a16:creationId xmlns:a16="http://schemas.microsoft.com/office/drawing/2014/main" id="{0B77DDE6-A59F-2244-9748-6B9990D39ACC}"/>
                    </a:ext>
                  </a:extLst>
                </p:cNvPr>
                <p:cNvPicPr/>
                <p:nvPr/>
              </p:nvPicPr>
              <p:blipFill>
                <a:blip r:embed="rId77"/>
                <a:stretch>
                  <a:fillRect/>
                </a:stretch>
              </p:blipFill>
              <p:spPr>
                <a:xfrm>
                  <a:off x="8643326" y="2715103"/>
                  <a:ext cx="130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Ink 41">
                  <a:extLst>
                    <a:ext uri="{FF2B5EF4-FFF2-40B4-BE49-F238E27FC236}">
                      <a16:creationId xmlns:a16="http://schemas.microsoft.com/office/drawing/2014/main" id="{F16D9BA5-959D-5A44-A742-849255E57B82}"/>
                    </a:ext>
                  </a:extLst>
                </p14:cNvPr>
                <p14:cNvContentPartPr/>
                <p14:nvPr/>
              </p14:nvContentPartPr>
              <p14:xfrm>
                <a:off x="8776526" y="2687023"/>
                <a:ext cx="131760" cy="121680"/>
              </p14:xfrm>
            </p:contentPart>
          </mc:Choice>
          <mc:Fallback xmlns="">
            <p:pic>
              <p:nvPicPr>
                <p:cNvPr id="42" name="Ink 41">
                  <a:extLst>
                    <a:ext uri="{FF2B5EF4-FFF2-40B4-BE49-F238E27FC236}">
                      <a16:creationId xmlns:a16="http://schemas.microsoft.com/office/drawing/2014/main" id="{F16D9BA5-959D-5A44-A742-849255E57B82}"/>
                    </a:ext>
                  </a:extLst>
                </p:cNvPr>
                <p:cNvPicPr/>
                <p:nvPr/>
              </p:nvPicPr>
              <p:blipFill>
                <a:blip r:embed="rId79"/>
                <a:stretch>
                  <a:fillRect/>
                </a:stretch>
              </p:blipFill>
              <p:spPr>
                <a:xfrm>
                  <a:off x="8768966" y="2679463"/>
                  <a:ext cx="146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Ink 42">
                  <a:extLst>
                    <a:ext uri="{FF2B5EF4-FFF2-40B4-BE49-F238E27FC236}">
                      <a16:creationId xmlns:a16="http://schemas.microsoft.com/office/drawing/2014/main" id="{60C0D5FC-7B80-A149-B7B1-53E8783C990A}"/>
                    </a:ext>
                  </a:extLst>
                </p14:cNvPr>
                <p14:cNvContentPartPr/>
                <p14:nvPr/>
              </p14:nvContentPartPr>
              <p14:xfrm>
                <a:off x="7884446" y="3015343"/>
                <a:ext cx="123840" cy="80640"/>
              </p14:xfrm>
            </p:contentPart>
          </mc:Choice>
          <mc:Fallback xmlns="">
            <p:pic>
              <p:nvPicPr>
                <p:cNvPr id="43" name="Ink 42">
                  <a:extLst>
                    <a:ext uri="{FF2B5EF4-FFF2-40B4-BE49-F238E27FC236}">
                      <a16:creationId xmlns:a16="http://schemas.microsoft.com/office/drawing/2014/main" id="{60C0D5FC-7B80-A149-B7B1-53E8783C990A}"/>
                    </a:ext>
                  </a:extLst>
                </p:cNvPr>
                <p:cNvPicPr/>
                <p:nvPr/>
              </p:nvPicPr>
              <p:blipFill>
                <a:blip r:embed="rId81"/>
                <a:stretch>
                  <a:fillRect/>
                </a:stretch>
              </p:blipFill>
              <p:spPr>
                <a:xfrm>
                  <a:off x="7877246" y="3007783"/>
                  <a:ext cx="138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 43">
                  <a:extLst>
                    <a:ext uri="{FF2B5EF4-FFF2-40B4-BE49-F238E27FC236}">
                      <a16:creationId xmlns:a16="http://schemas.microsoft.com/office/drawing/2014/main" id="{F2CA838A-89F9-A542-9F70-59CF505F3712}"/>
                    </a:ext>
                  </a:extLst>
                </p14:cNvPr>
                <p14:cNvContentPartPr/>
                <p14:nvPr/>
              </p14:nvContentPartPr>
              <p14:xfrm>
                <a:off x="8061926" y="2923543"/>
                <a:ext cx="10440" cy="158040"/>
              </p14:xfrm>
            </p:contentPart>
          </mc:Choice>
          <mc:Fallback xmlns="">
            <p:pic>
              <p:nvPicPr>
                <p:cNvPr id="44" name="Ink 43">
                  <a:extLst>
                    <a:ext uri="{FF2B5EF4-FFF2-40B4-BE49-F238E27FC236}">
                      <a16:creationId xmlns:a16="http://schemas.microsoft.com/office/drawing/2014/main" id="{F2CA838A-89F9-A542-9F70-59CF505F3712}"/>
                    </a:ext>
                  </a:extLst>
                </p:cNvPr>
                <p:cNvPicPr/>
                <p:nvPr/>
              </p:nvPicPr>
              <p:blipFill>
                <a:blip r:embed="rId83"/>
                <a:stretch>
                  <a:fillRect/>
                </a:stretch>
              </p:blipFill>
              <p:spPr>
                <a:xfrm>
                  <a:off x="8054366" y="2915983"/>
                  <a:ext cx="25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10E39D11-7F3A-1D40-9281-3F7C8E1D5B0B}"/>
                    </a:ext>
                  </a:extLst>
                </p14:cNvPr>
                <p14:cNvContentPartPr/>
                <p14:nvPr/>
              </p14:nvContentPartPr>
              <p14:xfrm>
                <a:off x="8118446" y="3002383"/>
                <a:ext cx="79920" cy="79200"/>
              </p14:xfrm>
            </p:contentPart>
          </mc:Choice>
          <mc:Fallback xmlns="">
            <p:pic>
              <p:nvPicPr>
                <p:cNvPr id="45" name="Ink 44">
                  <a:extLst>
                    <a:ext uri="{FF2B5EF4-FFF2-40B4-BE49-F238E27FC236}">
                      <a16:creationId xmlns:a16="http://schemas.microsoft.com/office/drawing/2014/main" id="{10E39D11-7F3A-1D40-9281-3F7C8E1D5B0B}"/>
                    </a:ext>
                  </a:extLst>
                </p:cNvPr>
                <p:cNvPicPr/>
                <p:nvPr/>
              </p:nvPicPr>
              <p:blipFill>
                <a:blip r:embed="rId85"/>
                <a:stretch>
                  <a:fillRect/>
                </a:stretch>
              </p:blipFill>
              <p:spPr>
                <a:xfrm>
                  <a:off x="8110886" y="2994823"/>
                  <a:ext cx="950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Ink 45">
                  <a:extLst>
                    <a:ext uri="{FF2B5EF4-FFF2-40B4-BE49-F238E27FC236}">
                      <a16:creationId xmlns:a16="http://schemas.microsoft.com/office/drawing/2014/main" id="{02622B60-E8A5-BD41-B326-E7FFF63E77F8}"/>
                    </a:ext>
                  </a:extLst>
                </p14:cNvPr>
                <p14:cNvContentPartPr/>
                <p14:nvPr/>
              </p14:nvContentPartPr>
              <p14:xfrm>
                <a:off x="8225726" y="3005983"/>
                <a:ext cx="119520" cy="85680"/>
              </p14:xfrm>
            </p:contentPart>
          </mc:Choice>
          <mc:Fallback xmlns="">
            <p:pic>
              <p:nvPicPr>
                <p:cNvPr id="46" name="Ink 45">
                  <a:extLst>
                    <a:ext uri="{FF2B5EF4-FFF2-40B4-BE49-F238E27FC236}">
                      <a16:creationId xmlns:a16="http://schemas.microsoft.com/office/drawing/2014/main" id="{02622B60-E8A5-BD41-B326-E7FFF63E77F8}"/>
                    </a:ext>
                  </a:extLst>
                </p:cNvPr>
                <p:cNvPicPr/>
                <p:nvPr/>
              </p:nvPicPr>
              <p:blipFill>
                <a:blip r:embed="rId87"/>
                <a:stretch>
                  <a:fillRect/>
                </a:stretch>
              </p:blipFill>
              <p:spPr>
                <a:xfrm>
                  <a:off x="8218166" y="2998423"/>
                  <a:ext cx="1342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Ink 46">
                  <a:extLst>
                    <a:ext uri="{FF2B5EF4-FFF2-40B4-BE49-F238E27FC236}">
                      <a16:creationId xmlns:a16="http://schemas.microsoft.com/office/drawing/2014/main" id="{CB6634F3-D024-4A4A-B5D3-6167C25CFE84}"/>
                    </a:ext>
                  </a:extLst>
                </p14:cNvPr>
                <p14:cNvContentPartPr/>
                <p14:nvPr/>
              </p14:nvContentPartPr>
              <p14:xfrm>
                <a:off x="8375846" y="2901223"/>
                <a:ext cx="20520" cy="171000"/>
              </p14:xfrm>
            </p:contentPart>
          </mc:Choice>
          <mc:Fallback xmlns="">
            <p:pic>
              <p:nvPicPr>
                <p:cNvPr id="47" name="Ink 46">
                  <a:extLst>
                    <a:ext uri="{FF2B5EF4-FFF2-40B4-BE49-F238E27FC236}">
                      <a16:creationId xmlns:a16="http://schemas.microsoft.com/office/drawing/2014/main" id="{CB6634F3-D024-4A4A-B5D3-6167C25CFE84}"/>
                    </a:ext>
                  </a:extLst>
                </p:cNvPr>
                <p:cNvPicPr/>
                <p:nvPr/>
              </p:nvPicPr>
              <p:blipFill>
                <a:blip r:embed="rId89"/>
                <a:stretch>
                  <a:fillRect/>
                </a:stretch>
              </p:blipFill>
              <p:spPr>
                <a:xfrm>
                  <a:off x="8368286" y="2893663"/>
                  <a:ext cx="356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Ink 47">
                  <a:extLst>
                    <a:ext uri="{FF2B5EF4-FFF2-40B4-BE49-F238E27FC236}">
                      <a16:creationId xmlns:a16="http://schemas.microsoft.com/office/drawing/2014/main" id="{1CF4B2D0-33F2-ED46-B233-E020E215891E}"/>
                    </a:ext>
                  </a:extLst>
                </p14:cNvPr>
                <p14:cNvContentPartPr/>
                <p14:nvPr/>
              </p14:nvContentPartPr>
              <p14:xfrm>
                <a:off x="8416166" y="2964943"/>
                <a:ext cx="124920" cy="105840"/>
              </p14:xfrm>
            </p:contentPart>
          </mc:Choice>
          <mc:Fallback xmlns="">
            <p:pic>
              <p:nvPicPr>
                <p:cNvPr id="48" name="Ink 47">
                  <a:extLst>
                    <a:ext uri="{FF2B5EF4-FFF2-40B4-BE49-F238E27FC236}">
                      <a16:creationId xmlns:a16="http://schemas.microsoft.com/office/drawing/2014/main" id="{1CF4B2D0-33F2-ED46-B233-E020E215891E}"/>
                    </a:ext>
                  </a:extLst>
                </p:cNvPr>
                <p:cNvPicPr/>
                <p:nvPr/>
              </p:nvPicPr>
              <p:blipFill>
                <a:blip r:embed="rId91"/>
                <a:stretch>
                  <a:fillRect/>
                </a:stretch>
              </p:blipFill>
              <p:spPr>
                <a:xfrm>
                  <a:off x="8408606" y="2957383"/>
                  <a:ext cx="140040" cy="120960"/>
                </a:xfrm>
                <a:prstGeom prst="rect">
                  <a:avLst/>
                </a:prstGeom>
              </p:spPr>
            </p:pic>
          </mc:Fallback>
        </mc:AlternateContent>
      </p:grpSp>
      <p:grpSp>
        <p:nvGrpSpPr>
          <p:cNvPr id="53" name="Group 52">
            <a:extLst>
              <a:ext uri="{FF2B5EF4-FFF2-40B4-BE49-F238E27FC236}">
                <a16:creationId xmlns:a16="http://schemas.microsoft.com/office/drawing/2014/main" id="{54A18A21-E5D7-1045-9EC9-9EA33635A81A}"/>
              </a:ext>
            </a:extLst>
          </p:cNvPr>
          <p:cNvGrpSpPr/>
          <p:nvPr/>
        </p:nvGrpSpPr>
        <p:grpSpPr>
          <a:xfrm>
            <a:off x="8717126" y="2274823"/>
            <a:ext cx="310320" cy="241560"/>
            <a:chOff x="8717126" y="2274823"/>
            <a:chExt cx="310320" cy="241560"/>
          </a:xfrm>
        </p:grpSpPr>
        <mc:AlternateContent xmlns:mc="http://schemas.openxmlformats.org/markup-compatibility/2006" xmlns:p14="http://schemas.microsoft.com/office/powerpoint/2010/main">
          <mc:Choice Requires="p14">
            <p:contentPart p14:bwMode="auto" r:id="rId92">
              <p14:nvContentPartPr>
                <p14:cNvPr id="50" name="Ink 49">
                  <a:extLst>
                    <a:ext uri="{FF2B5EF4-FFF2-40B4-BE49-F238E27FC236}">
                      <a16:creationId xmlns:a16="http://schemas.microsoft.com/office/drawing/2014/main" id="{EAD81F2D-BC69-9840-8F54-E7137B4F1A3B}"/>
                    </a:ext>
                  </a:extLst>
                </p14:cNvPr>
                <p14:cNvContentPartPr/>
                <p14:nvPr/>
              </p14:nvContentPartPr>
              <p14:xfrm>
                <a:off x="8717126" y="2454463"/>
                <a:ext cx="41760" cy="61920"/>
              </p14:xfrm>
            </p:contentPart>
          </mc:Choice>
          <mc:Fallback xmlns="">
            <p:pic>
              <p:nvPicPr>
                <p:cNvPr id="50" name="Ink 49">
                  <a:extLst>
                    <a:ext uri="{FF2B5EF4-FFF2-40B4-BE49-F238E27FC236}">
                      <a16:creationId xmlns:a16="http://schemas.microsoft.com/office/drawing/2014/main" id="{EAD81F2D-BC69-9840-8F54-E7137B4F1A3B}"/>
                    </a:ext>
                  </a:extLst>
                </p:cNvPr>
                <p:cNvPicPr/>
                <p:nvPr/>
              </p:nvPicPr>
              <p:blipFill>
                <a:blip r:embed="rId93"/>
                <a:stretch>
                  <a:fillRect/>
                </a:stretch>
              </p:blipFill>
              <p:spPr>
                <a:xfrm>
                  <a:off x="8709566" y="2446903"/>
                  <a:ext cx="56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Ink 50">
                  <a:extLst>
                    <a:ext uri="{FF2B5EF4-FFF2-40B4-BE49-F238E27FC236}">
                      <a16:creationId xmlns:a16="http://schemas.microsoft.com/office/drawing/2014/main" id="{E9323397-743C-9F46-8820-171BF17877E7}"/>
                    </a:ext>
                  </a:extLst>
                </p14:cNvPr>
                <p14:cNvContentPartPr/>
                <p14:nvPr/>
              </p14:nvContentPartPr>
              <p14:xfrm>
                <a:off x="8890646" y="2274823"/>
                <a:ext cx="136800" cy="229680"/>
              </p14:xfrm>
            </p:contentPart>
          </mc:Choice>
          <mc:Fallback xmlns="">
            <p:pic>
              <p:nvPicPr>
                <p:cNvPr id="51" name="Ink 50">
                  <a:extLst>
                    <a:ext uri="{FF2B5EF4-FFF2-40B4-BE49-F238E27FC236}">
                      <a16:creationId xmlns:a16="http://schemas.microsoft.com/office/drawing/2014/main" id="{E9323397-743C-9F46-8820-171BF17877E7}"/>
                    </a:ext>
                  </a:extLst>
                </p:cNvPr>
                <p:cNvPicPr/>
                <p:nvPr/>
              </p:nvPicPr>
              <p:blipFill>
                <a:blip r:embed="rId95"/>
                <a:stretch>
                  <a:fillRect/>
                </a:stretch>
              </p:blipFill>
              <p:spPr>
                <a:xfrm>
                  <a:off x="8883086" y="2267623"/>
                  <a:ext cx="1519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Ink 51">
                  <a:extLst>
                    <a:ext uri="{FF2B5EF4-FFF2-40B4-BE49-F238E27FC236}">
                      <a16:creationId xmlns:a16="http://schemas.microsoft.com/office/drawing/2014/main" id="{78BFA291-06EA-064A-81CD-CC10FE44E812}"/>
                    </a:ext>
                  </a:extLst>
                </p14:cNvPr>
                <p14:cNvContentPartPr/>
                <p14:nvPr/>
              </p14:nvContentPartPr>
              <p14:xfrm>
                <a:off x="8849246" y="2391823"/>
                <a:ext cx="129240" cy="2520"/>
              </p14:xfrm>
            </p:contentPart>
          </mc:Choice>
          <mc:Fallback xmlns="">
            <p:pic>
              <p:nvPicPr>
                <p:cNvPr id="52" name="Ink 51">
                  <a:extLst>
                    <a:ext uri="{FF2B5EF4-FFF2-40B4-BE49-F238E27FC236}">
                      <a16:creationId xmlns:a16="http://schemas.microsoft.com/office/drawing/2014/main" id="{78BFA291-06EA-064A-81CD-CC10FE44E812}"/>
                    </a:ext>
                  </a:extLst>
                </p:cNvPr>
                <p:cNvPicPr/>
                <p:nvPr/>
              </p:nvPicPr>
              <p:blipFill>
                <a:blip r:embed="rId97"/>
                <a:stretch>
                  <a:fillRect/>
                </a:stretch>
              </p:blipFill>
              <p:spPr>
                <a:xfrm>
                  <a:off x="8841686" y="2384263"/>
                  <a:ext cx="144360" cy="17640"/>
                </a:xfrm>
                <a:prstGeom prst="rect">
                  <a:avLst/>
                </a:prstGeom>
              </p:spPr>
            </p:pic>
          </mc:Fallback>
        </mc:AlternateContent>
      </p:grpSp>
      <p:grpSp>
        <p:nvGrpSpPr>
          <p:cNvPr id="56" name="Group 55">
            <a:extLst>
              <a:ext uri="{FF2B5EF4-FFF2-40B4-BE49-F238E27FC236}">
                <a16:creationId xmlns:a16="http://schemas.microsoft.com/office/drawing/2014/main" id="{1D9C9664-1E2F-244D-BB92-4440FCDCF12F}"/>
              </a:ext>
            </a:extLst>
          </p:cNvPr>
          <p:cNvGrpSpPr/>
          <p:nvPr/>
        </p:nvGrpSpPr>
        <p:grpSpPr>
          <a:xfrm>
            <a:off x="8550086" y="2984023"/>
            <a:ext cx="276120" cy="227880"/>
            <a:chOff x="8550086" y="2984023"/>
            <a:chExt cx="276120" cy="227880"/>
          </a:xfrm>
        </p:grpSpPr>
        <mc:AlternateContent xmlns:mc="http://schemas.openxmlformats.org/markup-compatibility/2006" xmlns:p14="http://schemas.microsoft.com/office/powerpoint/2010/main">
          <mc:Choice Requires="p14">
            <p:contentPart p14:bwMode="auto" r:id="rId98">
              <p14:nvContentPartPr>
                <p14:cNvPr id="54" name="Ink 53">
                  <a:extLst>
                    <a:ext uri="{FF2B5EF4-FFF2-40B4-BE49-F238E27FC236}">
                      <a16:creationId xmlns:a16="http://schemas.microsoft.com/office/drawing/2014/main" id="{836A660A-55F9-F54D-8371-2D4A3B3DA381}"/>
                    </a:ext>
                  </a:extLst>
                </p14:cNvPr>
                <p14:cNvContentPartPr/>
                <p14:nvPr/>
              </p14:nvContentPartPr>
              <p14:xfrm>
                <a:off x="8550086" y="3095623"/>
                <a:ext cx="38160" cy="80280"/>
              </p14:xfrm>
            </p:contentPart>
          </mc:Choice>
          <mc:Fallback xmlns="">
            <p:pic>
              <p:nvPicPr>
                <p:cNvPr id="54" name="Ink 53">
                  <a:extLst>
                    <a:ext uri="{FF2B5EF4-FFF2-40B4-BE49-F238E27FC236}">
                      <a16:creationId xmlns:a16="http://schemas.microsoft.com/office/drawing/2014/main" id="{836A660A-55F9-F54D-8371-2D4A3B3DA381}"/>
                    </a:ext>
                  </a:extLst>
                </p:cNvPr>
                <p:cNvPicPr/>
                <p:nvPr/>
              </p:nvPicPr>
              <p:blipFill>
                <a:blip r:embed="rId99"/>
                <a:stretch>
                  <a:fillRect/>
                </a:stretch>
              </p:blipFill>
              <p:spPr>
                <a:xfrm>
                  <a:off x="8542526" y="3088063"/>
                  <a:ext cx="53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Ink 54">
                  <a:extLst>
                    <a:ext uri="{FF2B5EF4-FFF2-40B4-BE49-F238E27FC236}">
                      <a16:creationId xmlns:a16="http://schemas.microsoft.com/office/drawing/2014/main" id="{AF44D4CE-4166-C546-ADC9-2D79A2B4CC43}"/>
                    </a:ext>
                  </a:extLst>
                </p14:cNvPr>
                <p14:cNvContentPartPr/>
                <p14:nvPr/>
              </p14:nvContentPartPr>
              <p14:xfrm>
                <a:off x="8722166" y="2984023"/>
                <a:ext cx="104040" cy="227880"/>
              </p14:xfrm>
            </p:contentPart>
          </mc:Choice>
          <mc:Fallback xmlns="">
            <p:pic>
              <p:nvPicPr>
                <p:cNvPr id="55" name="Ink 54">
                  <a:extLst>
                    <a:ext uri="{FF2B5EF4-FFF2-40B4-BE49-F238E27FC236}">
                      <a16:creationId xmlns:a16="http://schemas.microsoft.com/office/drawing/2014/main" id="{AF44D4CE-4166-C546-ADC9-2D79A2B4CC43}"/>
                    </a:ext>
                  </a:extLst>
                </p:cNvPr>
                <p:cNvPicPr/>
                <p:nvPr/>
              </p:nvPicPr>
              <p:blipFill>
                <a:blip r:embed="rId101"/>
                <a:stretch>
                  <a:fillRect/>
                </a:stretch>
              </p:blipFill>
              <p:spPr>
                <a:xfrm>
                  <a:off x="8714606" y="2976463"/>
                  <a:ext cx="119160" cy="243000"/>
                </a:xfrm>
                <a:prstGeom prst="rect">
                  <a:avLst/>
                </a:prstGeom>
              </p:spPr>
            </p:pic>
          </mc:Fallback>
        </mc:AlternateContent>
      </p:grpSp>
      <p:grpSp>
        <p:nvGrpSpPr>
          <p:cNvPr id="61" name="Group 60">
            <a:extLst>
              <a:ext uri="{FF2B5EF4-FFF2-40B4-BE49-F238E27FC236}">
                <a16:creationId xmlns:a16="http://schemas.microsoft.com/office/drawing/2014/main" id="{69E6D15B-75F9-A748-9179-7AF547C788DA}"/>
              </a:ext>
            </a:extLst>
          </p:cNvPr>
          <p:cNvGrpSpPr/>
          <p:nvPr/>
        </p:nvGrpSpPr>
        <p:grpSpPr>
          <a:xfrm>
            <a:off x="8199086" y="3362023"/>
            <a:ext cx="420120" cy="288000"/>
            <a:chOff x="8199086" y="3362023"/>
            <a:chExt cx="420120" cy="288000"/>
          </a:xfrm>
        </p:grpSpPr>
        <mc:AlternateContent xmlns:mc="http://schemas.openxmlformats.org/markup-compatibility/2006" xmlns:p14="http://schemas.microsoft.com/office/powerpoint/2010/main">
          <mc:Choice Requires="p14">
            <p:contentPart p14:bwMode="auto" r:id="rId102">
              <p14:nvContentPartPr>
                <p14:cNvPr id="57" name="Ink 56">
                  <a:extLst>
                    <a:ext uri="{FF2B5EF4-FFF2-40B4-BE49-F238E27FC236}">
                      <a16:creationId xmlns:a16="http://schemas.microsoft.com/office/drawing/2014/main" id="{DF7B81E6-B124-D847-8B8F-984896905E72}"/>
                    </a:ext>
                  </a:extLst>
                </p14:cNvPr>
                <p14:cNvContentPartPr/>
                <p14:nvPr/>
              </p14:nvContentPartPr>
              <p14:xfrm>
                <a:off x="8280806" y="3362023"/>
                <a:ext cx="123840" cy="288000"/>
              </p14:xfrm>
            </p:contentPart>
          </mc:Choice>
          <mc:Fallback xmlns="">
            <p:pic>
              <p:nvPicPr>
                <p:cNvPr id="57" name="Ink 56">
                  <a:extLst>
                    <a:ext uri="{FF2B5EF4-FFF2-40B4-BE49-F238E27FC236}">
                      <a16:creationId xmlns:a16="http://schemas.microsoft.com/office/drawing/2014/main" id="{DF7B81E6-B124-D847-8B8F-984896905E72}"/>
                    </a:ext>
                  </a:extLst>
                </p:cNvPr>
                <p:cNvPicPr/>
                <p:nvPr/>
              </p:nvPicPr>
              <p:blipFill>
                <a:blip r:embed="rId103"/>
                <a:stretch>
                  <a:fillRect/>
                </a:stretch>
              </p:blipFill>
              <p:spPr>
                <a:xfrm>
                  <a:off x="8273246" y="3354463"/>
                  <a:ext cx="1389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 name="Ink 57">
                  <a:extLst>
                    <a:ext uri="{FF2B5EF4-FFF2-40B4-BE49-F238E27FC236}">
                      <a16:creationId xmlns:a16="http://schemas.microsoft.com/office/drawing/2014/main" id="{A6DF2690-4412-DF4D-88AF-3E4DAC9C1E3A}"/>
                    </a:ext>
                  </a:extLst>
                </p14:cNvPr>
                <p14:cNvContentPartPr/>
                <p14:nvPr/>
              </p14:nvContentPartPr>
              <p14:xfrm>
                <a:off x="8199086" y="3510703"/>
                <a:ext cx="131040" cy="3960"/>
              </p14:xfrm>
            </p:contentPart>
          </mc:Choice>
          <mc:Fallback xmlns="">
            <p:pic>
              <p:nvPicPr>
                <p:cNvPr id="58" name="Ink 57">
                  <a:extLst>
                    <a:ext uri="{FF2B5EF4-FFF2-40B4-BE49-F238E27FC236}">
                      <a16:creationId xmlns:a16="http://schemas.microsoft.com/office/drawing/2014/main" id="{A6DF2690-4412-DF4D-88AF-3E4DAC9C1E3A}"/>
                    </a:ext>
                  </a:extLst>
                </p:cNvPr>
                <p:cNvPicPr/>
                <p:nvPr/>
              </p:nvPicPr>
              <p:blipFill>
                <a:blip r:embed="rId105"/>
                <a:stretch>
                  <a:fillRect/>
                </a:stretch>
              </p:blipFill>
              <p:spPr>
                <a:xfrm>
                  <a:off x="8191526" y="3503143"/>
                  <a:ext cx="1461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AA7F845B-F510-5D4D-85E5-F920C2AD2346}"/>
                    </a:ext>
                  </a:extLst>
                </p14:cNvPr>
                <p14:cNvContentPartPr/>
                <p14:nvPr/>
              </p14:nvContentPartPr>
              <p14:xfrm>
                <a:off x="8470526" y="3476143"/>
                <a:ext cx="148680" cy="109080"/>
              </p14:xfrm>
            </p:contentPart>
          </mc:Choice>
          <mc:Fallback xmlns="">
            <p:pic>
              <p:nvPicPr>
                <p:cNvPr id="59" name="Ink 58">
                  <a:extLst>
                    <a:ext uri="{FF2B5EF4-FFF2-40B4-BE49-F238E27FC236}">
                      <a16:creationId xmlns:a16="http://schemas.microsoft.com/office/drawing/2014/main" id="{AA7F845B-F510-5D4D-85E5-F920C2AD2346}"/>
                    </a:ext>
                  </a:extLst>
                </p:cNvPr>
                <p:cNvPicPr/>
                <p:nvPr/>
              </p:nvPicPr>
              <p:blipFill>
                <a:blip r:embed="rId107"/>
                <a:stretch>
                  <a:fillRect/>
                </a:stretch>
              </p:blipFill>
              <p:spPr>
                <a:xfrm>
                  <a:off x="8462966" y="3468583"/>
                  <a:ext cx="163800" cy="12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4600F184-DA4C-8443-B8F3-F8CAC4690211}"/>
                  </a:ext>
                </a:extLst>
              </p14:cNvPr>
              <p14:cNvContentPartPr/>
              <p14:nvPr/>
            </p14:nvContentPartPr>
            <p14:xfrm>
              <a:off x="8770766" y="3488383"/>
              <a:ext cx="100080" cy="229680"/>
            </p14:xfrm>
          </p:contentPart>
        </mc:Choice>
        <mc:Fallback xmlns="">
          <p:pic>
            <p:nvPicPr>
              <p:cNvPr id="60" name="Ink 59">
                <a:extLst>
                  <a:ext uri="{FF2B5EF4-FFF2-40B4-BE49-F238E27FC236}">
                    <a16:creationId xmlns:a16="http://schemas.microsoft.com/office/drawing/2014/main" id="{4600F184-DA4C-8443-B8F3-F8CAC4690211}"/>
                  </a:ext>
                </a:extLst>
              </p:cNvPr>
              <p:cNvPicPr/>
              <p:nvPr/>
            </p:nvPicPr>
            <p:blipFill>
              <a:blip r:embed="rId109"/>
              <a:stretch>
                <a:fillRect/>
              </a:stretch>
            </p:blipFill>
            <p:spPr>
              <a:xfrm>
                <a:off x="8763206" y="3480823"/>
                <a:ext cx="115200" cy="244800"/>
              </a:xfrm>
              <a:prstGeom prst="rect">
                <a:avLst/>
              </a:prstGeom>
            </p:spPr>
          </p:pic>
        </mc:Fallback>
      </mc:AlternateContent>
      <p:grpSp>
        <p:nvGrpSpPr>
          <p:cNvPr id="98336" name="Group 98335">
            <a:extLst>
              <a:ext uri="{FF2B5EF4-FFF2-40B4-BE49-F238E27FC236}">
                <a16:creationId xmlns:a16="http://schemas.microsoft.com/office/drawing/2014/main" id="{EDE7033A-7051-1E4C-BB86-4168582F3A79}"/>
              </a:ext>
            </a:extLst>
          </p:cNvPr>
          <p:cNvGrpSpPr/>
          <p:nvPr/>
        </p:nvGrpSpPr>
        <p:grpSpPr>
          <a:xfrm>
            <a:off x="4835246" y="3391903"/>
            <a:ext cx="1532160" cy="440640"/>
            <a:chOff x="4835246" y="3391903"/>
            <a:chExt cx="1532160" cy="440640"/>
          </a:xfrm>
        </p:grpSpPr>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941CD8AA-B928-144E-87D0-938A983C93F7}"/>
                    </a:ext>
                  </a:extLst>
                </p14:cNvPr>
                <p14:cNvContentPartPr/>
                <p14:nvPr/>
              </p14:nvContentPartPr>
              <p14:xfrm>
                <a:off x="4857566" y="3479743"/>
                <a:ext cx="35280" cy="36000"/>
              </p14:xfrm>
            </p:contentPart>
          </mc:Choice>
          <mc:Fallback xmlns="">
            <p:pic>
              <p:nvPicPr>
                <p:cNvPr id="62" name="Ink 61">
                  <a:extLst>
                    <a:ext uri="{FF2B5EF4-FFF2-40B4-BE49-F238E27FC236}">
                      <a16:creationId xmlns:a16="http://schemas.microsoft.com/office/drawing/2014/main" id="{941CD8AA-B928-144E-87D0-938A983C93F7}"/>
                    </a:ext>
                  </a:extLst>
                </p:cNvPr>
                <p:cNvPicPr/>
                <p:nvPr/>
              </p:nvPicPr>
              <p:blipFill>
                <a:blip r:embed="rId111"/>
                <a:stretch>
                  <a:fillRect/>
                </a:stretch>
              </p:blipFill>
              <p:spPr>
                <a:xfrm>
                  <a:off x="4850366" y="3472183"/>
                  <a:ext cx="50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Ink 62">
                  <a:extLst>
                    <a:ext uri="{FF2B5EF4-FFF2-40B4-BE49-F238E27FC236}">
                      <a16:creationId xmlns:a16="http://schemas.microsoft.com/office/drawing/2014/main" id="{DE9295F3-ED4C-C042-8257-FCBEC47DB4CD}"/>
                    </a:ext>
                  </a:extLst>
                </p14:cNvPr>
                <p14:cNvContentPartPr/>
                <p14:nvPr/>
              </p14:nvContentPartPr>
              <p14:xfrm>
                <a:off x="4835246" y="3589183"/>
                <a:ext cx="76680" cy="128880"/>
              </p14:xfrm>
            </p:contentPart>
          </mc:Choice>
          <mc:Fallback xmlns="">
            <p:pic>
              <p:nvPicPr>
                <p:cNvPr id="63" name="Ink 62">
                  <a:extLst>
                    <a:ext uri="{FF2B5EF4-FFF2-40B4-BE49-F238E27FC236}">
                      <a16:creationId xmlns:a16="http://schemas.microsoft.com/office/drawing/2014/main" id="{DE9295F3-ED4C-C042-8257-FCBEC47DB4CD}"/>
                    </a:ext>
                  </a:extLst>
                </p:cNvPr>
                <p:cNvPicPr/>
                <p:nvPr/>
              </p:nvPicPr>
              <p:blipFill>
                <a:blip r:embed="rId113"/>
                <a:stretch>
                  <a:fillRect/>
                </a:stretch>
              </p:blipFill>
              <p:spPr>
                <a:xfrm>
                  <a:off x="4827686" y="3581623"/>
                  <a:ext cx="91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8304" name="Ink 98303">
                  <a:extLst>
                    <a:ext uri="{FF2B5EF4-FFF2-40B4-BE49-F238E27FC236}">
                      <a16:creationId xmlns:a16="http://schemas.microsoft.com/office/drawing/2014/main" id="{C1959C3C-57A1-D049-ABFE-A659E51C0255}"/>
                    </a:ext>
                  </a:extLst>
                </p14:cNvPr>
                <p14:cNvContentPartPr/>
                <p14:nvPr/>
              </p14:nvContentPartPr>
              <p14:xfrm>
                <a:off x="4907966" y="3579103"/>
                <a:ext cx="63360" cy="130320"/>
              </p14:xfrm>
            </p:contentPart>
          </mc:Choice>
          <mc:Fallback xmlns="">
            <p:pic>
              <p:nvPicPr>
                <p:cNvPr id="98304" name="Ink 98303">
                  <a:extLst>
                    <a:ext uri="{FF2B5EF4-FFF2-40B4-BE49-F238E27FC236}">
                      <a16:creationId xmlns:a16="http://schemas.microsoft.com/office/drawing/2014/main" id="{C1959C3C-57A1-D049-ABFE-A659E51C0255}"/>
                    </a:ext>
                  </a:extLst>
                </p:cNvPr>
                <p:cNvPicPr/>
                <p:nvPr/>
              </p:nvPicPr>
              <p:blipFill>
                <a:blip r:embed="rId115"/>
                <a:stretch>
                  <a:fillRect/>
                </a:stretch>
              </p:blipFill>
              <p:spPr>
                <a:xfrm>
                  <a:off x="4900406" y="3571543"/>
                  <a:ext cx="78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8305" name="Ink 98304">
                  <a:extLst>
                    <a:ext uri="{FF2B5EF4-FFF2-40B4-BE49-F238E27FC236}">
                      <a16:creationId xmlns:a16="http://schemas.microsoft.com/office/drawing/2014/main" id="{58660502-38F5-E24C-AC8D-EE2DC20EFF4F}"/>
                    </a:ext>
                  </a:extLst>
                </p14:cNvPr>
                <p14:cNvContentPartPr/>
                <p14:nvPr/>
              </p14:nvContentPartPr>
              <p14:xfrm>
                <a:off x="4868726" y="3676663"/>
                <a:ext cx="71280" cy="10440"/>
              </p14:xfrm>
            </p:contentPart>
          </mc:Choice>
          <mc:Fallback xmlns="">
            <p:pic>
              <p:nvPicPr>
                <p:cNvPr id="98305" name="Ink 98304">
                  <a:extLst>
                    <a:ext uri="{FF2B5EF4-FFF2-40B4-BE49-F238E27FC236}">
                      <a16:creationId xmlns:a16="http://schemas.microsoft.com/office/drawing/2014/main" id="{58660502-38F5-E24C-AC8D-EE2DC20EFF4F}"/>
                    </a:ext>
                  </a:extLst>
                </p:cNvPr>
                <p:cNvPicPr/>
                <p:nvPr/>
              </p:nvPicPr>
              <p:blipFill>
                <a:blip r:embed="rId117"/>
                <a:stretch>
                  <a:fillRect/>
                </a:stretch>
              </p:blipFill>
              <p:spPr>
                <a:xfrm>
                  <a:off x="4861166" y="3669103"/>
                  <a:ext cx="86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8307" name="Ink 98306">
                  <a:extLst>
                    <a:ext uri="{FF2B5EF4-FFF2-40B4-BE49-F238E27FC236}">
                      <a16:creationId xmlns:a16="http://schemas.microsoft.com/office/drawing/2014/main" id="{0C5CCDEE-39AC-484B-9B49-FA0ADA425BC7}"/>
                    </a:ext>
                  </a:extLst>
                </p14:cNvPr>
                <p14:cNvContentPartPr/>
                <p14:nvPr/>
              </p14:nvContentPartPr>
              <p14:xfrm>
                <a:off x="6273446" y="3448423"/>
                <a:ext cx="13320" cy="21960"/>
              </p14:xfrm>
            </p:contentPart>
          </mc:Choice>
          <mc:Fallback xmlns="">
            <p:pic>
              <p:nvPicPr>
                <p:cNvPr id="98307" name="Ink 98306">
                  <a:extLst>
                    <a:ext uri="{FF2B5EF4-FFF2-40B4-BE49-F238E27FC236}">
                      <a16:creationId xmlns:a16="http://schemas.microsoft.com/office/drawing/2014/main" id="{0C5CCDEE-39AC-484B-9B49-FA0ADA425BC7}"/>
                    </a:ext>
                  </a:extLst>
                </p:cNvPr>
                <p:cNvPicPr/>
                <p:nvPr/>
              </p:nvPicPr>
              <p:blipFill>
                <a:blip r:embed="rId119"/>
                <a:stretch>
                  <a:fillRect/>
                </a:stretch>
              </p:blipFill>
              <p:spPr>
                <a:xfrm>
                  <a:off x="6266246" y="3440863"/>
                  <a:ext cx="28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8308" name="Ink 98307">
                  <a:extLst>
                    <a:ext uri="{FF2B5EF4-FFF2-40B4-BE49-F238E27FC236}">
                      <a16:creationId xmlns:a16="http://schemas.microsoft.com/office/drawing/2014/main" id="{14D3CF2A-461C-2A4A-B7FA-A49DA7889670}"/>
                    </a:ext>
                  </a:extLst>
                </p14:cNvPr>
                <p14:cNvContentPartPr/>
                <p14:nvPr/>
              </p14:nvContentPartPr>
              <p14:xfrm>
                <a:off x="6256886" y="3599263"/>
                <a:ext cx="12600" cy="103320"/>
              </p14:xfrm>
            </p:contentPart>
          </mc:Choice>
          <mc:Fallback xmlns="">
            <p:pic>
              <p:nvPicPr>
                <p:cNvPr id="98308" name="Ink 98307">
                  <a:extLst>
                    <a:ext uri="{FF2B5EF4-FFF2-40B4-BE49-F238E27FC236}">
                      <a16:creationId xmlns:a16="http://schemas.microsoft.com/office/drawing/2014/main" id="{14D3CF2A-461C-2A4A-B7FA-A49DA7889670}"/>
                    </a:ext>
                  </a:extLst>
                </p:cNvPr>
                <p:cNvPicPr/>
                <p:nvPr/>
              </p:nvPicPr>
              <p:blipFill>
                <a:blip r:embed="rId121"/>
                <a:stretch>
                  <a:fillRect/>
                </a:stretch>
              </p:blipFill>
              <p:spPr>
                <a:xfrm>
                  <a:off x="6249326" y="3591703"/>
                  <a:ext cx="277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8309" name="Ink 98308">
                  <a:extLst>
                    <a:ext uri="{FF2B5EF4-FFF2-40B4-BE49-F238E27FC236}">
                      <a16:creationId xmlns:a16="http://schemas.microsoft.com/office/drawing/2014/main" id="{23B15074-0F4E-A945-871F-3F82343E9259}"/>
                    </a:ext>
                  </a:extLst>
                </p14:cNvPr>
                <p14:cNvContentPartPr/>
                <p14:nvPr/>
              </p14:nvContentPartPr>
              <p14:xfrm>
                <a:off x="6214046" y="3568303"/>
                <a:ext cx="153360" cy="151200"/>
              </p14:xfrm>
            </p:contentPart>
          </mc:Choice>
          <mc:Fallback xmlns="">
            <p:pic>
              <p:nvPicPr>
                <p:cNvPr id="98309" name="Ink 98308">
                  <a:extLst>
                    <a:ext uri="{FF2B5EF4-FFF2-40B4-BE49-F238E27FC236}">
                      <a16:creationId xmlns:a16="http://schemas.microsoft.com/office/drawing/2014/main" id="{23B15074-0F4E-A945-871F-3F82343E9259}"/>
                    </a:ext>
                  </a:extLst>
                </p:cNvPr>
                <p:cNvPicPr/>
                <p:nvPr/>
              </p:nvPicPr>
              <p:blipFill>
                <a:blip r:embed="rId123"/>
                <a:stretch>
                  <a:fillRect/>
                </a:stretch>
              </p:blipFill>
              <p:spPr>
                <a:xfrm>
                  <a:off x="6206486" y="3560743"/>
                  <a:ext cx="168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8313" name="Ink 98312">
                  <a:extLst>
                    <a:ext uri="{FF2B5EF4-FFF2-40B4-BE49-F238E27FC236}">
                      <a16:creationId xmlns:a16="http://schemas.microsoft.com/office/drawing/2014/main" id="{81B98D87-C21A-F340-80FE-9A11A6CDB37C}"/>
                    </a:ext>
                  </a:extLst>
                </p14:cNvPr>
                <p14:cNvContentPartPr/>
                <p14:nvPr/>
              </p14:nvContentPartPr>
              <p14:xfrm>
                <a:off x="4945406" y="3504223"/>
                <a:ext cx="18360" cy="7560"/>
              </p14:xfrm>
            </p:contentPart>
          </mc:Choice>
          <mc:Fallback xmlns="">
            <p:pic>
              <p:nvPicPr>
                <p:cNvPr id="98313" name="Ink 98312">
                  <a:extLst>
                    <a:ext uri="{FF2B5EF4-FFF2-40B4-BE49-F238E27FC236}">
                      <a16:creationId xmlns:a16="http://schemas.microsoft.com/office/drawing/2014/main" id="{81B98D87-C21A-F340-80FE-9A11A6CDB37C}"/>
                    </a:ext>
                  </a:extLst>
                </p:cNvPr>
                <p:cNvPicPr/>
                <p:nvPr/>
              </p:nvPicPr>
              <p:blipFill>
                <a:blip r:embed="rId125"/>
                <a:stretch>
                  <a:fillRect/>
                </a:stretch>
              </p:blipFill>
              <p:spPr>
                <a:xfrm>
                  <a:off x="4937846" y="3496663"/>
                  <a:ext cx="334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8314" name="Ink 98313">
                  <a:extLst>
                    <a:ext uri="{FF2B5EF4-FFF2-40B4-BE49-F238E27FC236}">
                      <a16:creationId xmlns:a16="http://schemas.microsoft.com/office/drawing/2014/main" id="{91DFD405-26B6-D243-88C5-45F99774B2A1}"/>
                    </a:ext>
                  </a:extLst>
                </p14:cNvPr>
                <p14:cNvContentPartPr/>
                <p14:nvPr/>
              </p14:nvContentPartPr>
              <p14:xfrm>
                <a:off x="5094446" y="3499183"/>
                <a:ext cx="36720" cy="6120"/>
              </p14:xfrm>
            </p:contentPart>
          </mc:Choice>
          <mc:Fallback xmlns="">
            <p:pic>
              <p:nvPicPr>
                <p:cNvPr id="98314" name="Ink 98313">
                  <a:extLst>
                    <a:ext uri="{FF2B5EF4-FFF2-40B4-BE49-F238E27FC236}">
                      <a16:creationId xmlns:a16="http://schemas.microsoft.com/office/drawing/2014/main" id="{91DFD405-26B6-D243-88C5-45F99774B2A1}"/>
                    </a:ext>
                  </a:extLst>
                </p:cNvPr>
                <p:cNvPicPr/>
                <p:nvPr/>
              </p:nvPicPr>
              <p:blipFill>
                <a:blip r:embed="rId127"/>
                <a:stretch>
                  <a:fillRect/>
                </a:stretch>
              </p:blipFill>
              <p:spPr>
                <a:xfrm>
                  <a:off x="5086886" y="3491623"/>
                  <a:ext cx="51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8315" name="Ink 98314">
                  <a:extLst>
                    <a:ext uri="{FF2B5EF4-FFF2-40B4-BE49-F238E27FC236}">
                      <a16:creationId xmlns:a16="http://schemas.microsoft.com/office/drawing/2014/main" id="{81D11E34-4AD0-BD42-B0A0-921D19AEE29B}"/>
                    </a:ext>
                  </a:extLst>
                </p14:cNvPr>
                <p14:cNvContentPartPr/>
                <p14:nvPr/>
              </p14:nvContentPartPr>
              <p14:xfrm>
                <a:off x="5203886" y="3500623"/>
                <a:ext cx="1800" cy="1080"/>
              </p14:xfrm>
            </p:contentPart>
          </mc:Choice>
          <mc:Fallback xmlns="">
            <p:pic>
              <p:nvPicPr>
                <p:cNvPr id="98315" name="Ink 98314">
                  <a:extLst>
                    <a:ext uri="{FF2B5EF4-FFF2-40B4-BE49-F238E27FC236}">
                      <a16:creationId xmlns:a16="http://schemas.microsoft.com/office/drawing/2014/main" id="{81D11E34-4AD0-BD42-B0A0-921D19AEE29B}"/>
                    </a:ext>
                  </a:extLst>
                </p:cNvPr>
                <p:cNvPicPr/>
                <p:nvPr/>
              </p:nvPicPr>
              <p:blipFill>
                <a:blip r:embed="rId129"/>
                <a:stretch>
                  <a:fillRect/>
                </a:stretch>
              </p:blipFill>
              <p:spPr>
                <a:xfrm>
                  <a:off x="5196326" y="3493063"/>
                  <a:ext cx="169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8316" name="Ink 98315">
                  <a:extLst>
                    <a:ext uri="{FF2B5EF4-FFF2-40B4-BE49-F238E27FC236}">
                      <a16:creationId xmlns:a16="http://schemas.microsoft.com/office/drawing/2014/main" id="{2DF567AA-95A5-FE47-8F38-609CADF62159}"/>
                    </a:ext>
                  </a:extLst>
                </p14:cNvPr>
                <p14:cNvContentPartPr/>
                <p14:nvPr/>
              </p14:nvContentPartPr>
              <p14:xfrm>
                <a:off x="5312606" y="3497023"/>
                <a:ext cx="45360" cy="360"/>
              </p14:xfrm>
            </p:contentPart>
          </mc:Choice>
          <mc:Fallback xmlns="">
            <p:pic>
              <p:nvPicPr>
                <p:cNvPr id="98316" name="Ink 98315">
                  <a:extLst>
                    <a:ext uri="{FF2B5EF4-FFF2-40B4-BE49-F238E27FC236}">
                      <a16:creationId xmlns:a16="http://schemas.microsoft.com/office/drawing/2014/main" id="{2DF567AA-95A5-FE47-8F38-609CADF62159}"/>
                    </a:ext>
                  </a:extLst>
                </p:cNvPr>
                <p:cNvPicPr/>
                <p:nvPr/>
              </p:nvPicPr>
              <p:blipFill>
                <a:blip r:embed="rId131"/>
                <a:stretch>
                  <a:fillRect/>
                </a:stretch>
              </p:blipFill>
              <p:spPr>
                <a:xfrm>
                  <a:off x="5305406" y="3489463"/>
                  <a:ext cx="60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317" name="Ink 98316">
                  <a:extLst>
                    <a:ext uri="{FF2B5EF4-FFF2-40B4-BE49-F238E27FC236}">
                      <a16:creationId xmlns:a16="http://schemas.microsoft.com/office/drawing/2014/main" id="{ADE38F50-9690-FF40-8048-8BC65B7D3515}"/>
                    </a:ext>
                  </a:extLst>
                </p14:cNvPr>
                <p14:cNvContentPartPr/>
                <p14:nvPr/>
              </p14:nvContentPartPr>
              <p14:xfrm>
                <a:off x="5475326" y="3481903"/>
                <a:ext cx="55440" cy="3960"/>
              </p14:xfrm>
            </p:contentPart>
          </mc:Choice>
          <mc:Fallback xmlns="">
            <p:pic>
              <p:nvPicPr>
                <p:cNvPr id="98317" name="Ink 98316">
                  <a:extLst>
                    <a:ext uri="{FF2B5EF4-FFF2-40B4-BE49-F238E27FC236}">
                      <a16:creationId xmlns:a16="http://schemas.microsoft.com/office/drawing/2014/main" id="{ADE38F50-9690-FF40-8048-8BC65B7D3515}"/>
                    </a:ext>
                  </a:extLst>
                </p:cNvPr>
                <p:cNvPicPr/>
                <p:nvPr/>
              </p:nvPicPr>
              <p:blipFill>
                <a:blip r:embed="rId133"/>
                <a:stretch>
                  <a:fillRect/>
                </a:stretch>
              </p:blipFill>
              <p:spPr>
                <a:xfrm>
                  <a:off x="5467766" y="3474343"/>
                  <a:ext cx="705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318" name="Ink 98317">
                  <a:extLst>
                    <a:ext uri="{FF2B5EF4-FFF2-40B4-BE49-F238E27FC236}">
                      <a16:creationId xmlns:a16="http://schemas.microsoft.com/office/drawing/2014/main" id="{D7D3DD91-0CDF-5844-9808-FB6A3A35B758}"/>
                    </a:ext>
                  </a:extLst>
                </p14:cNvPr>
                <p14:cNvContentPartPr/>
                <p14:nvPr/>
              </p14:nvContentPartPr>
              <p14:xfrm>
                <a:off x="5618246" y="3473983"/>
                <a:ext cx="8280" cy="360"/>
              </p14:xfrm>
            </p:contentPart>
          </mc:Choice>
          <mc:Fallback xmlns="">
            <p:pic>
              <p:nvPicPr>
                <p:cNvPr id="98318" name="Ink 98317">
                  <a:extLst>
                    <a:ext uri="{FF2B5EF4-FFF2-40B4-BE49-F238E27FC236}">
                      <a16:creationId xmlns:a16="http://schemas.microsoft.com/office/drawing/2014/main" id="{D7D3DD91-0CDF-5844-9808-FB6A3A35B758}"/>
                    </a:ext>
                  </a:extLst>
                </p:cNvPr>
                <p:cNvPicPr/>
                <p:nvPr/>
              </p:nvPicPr>
              <p:blipFill>
                <a:blip r:embed="rId135"/>
                <a:stretch>
                  <a:fillRect/>
                </a:stretch>
              </p:blipFill>
              <p:spPr>
                <a:xfrm>
                  <a:off x="5610686" y="3466423"/>
                  <a:ext cx="234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319" name="Ink 98318">
                  <a:extLst>
                    <a:ext uri="{FF2B5EF4-FFF2-40B4-BE49-F238E27FC236}">
                      <a16:creationId xmlns:a16="http://schemas.microsoft.com/office/drawing/2014/main" id="{9D7C54F4-3FAC-7A44-9B85-E6AB219962F5}"/>
                    </a:ext>
                  </a:extLst>
                </p14:cNvPr>
                <p14:cNvContentPartPr/>
                <p14:nvPr/>
              </p14:nvContentPartPr>
              <p14:xfrm>
                <a:off x="5759006" y="3456343"/>
                <a:ext cx="5400" cy="1800"/>
              </p14:xfrm>
            </p:contentPart>
          </mc:Choice>
          <mc:Fallback xmlns="">
            <p:pic>
              <p:nvPicPr>
                <p:cNvPr id="98319" name="Ink 98318">
                  <a:extLst>
                    <a:ext uri="{FF2B5EF4-FFF2-40B4-BE49-F238E27FC236}">
                      <a16:creationId xmlns:a16="http://schemas.microsoft.com/office/drawing/2014/main" id="{9D7C54F4-3FAC-7A44-9B85-E6AB219962F5}"/>
                    </a:ext>
                  </a:extLst>
                </p:cNvPr>
                <p:cNvPicPr/>
                <p:nvPr/>
              </p:nvPicPr>
              <p:blipFill>
                <a:blip r:embed="rId137"/>
                <a:stretch>
                  <a:fillRect/>
                </a:stretch>
              </p:blipFill>
              <p:spPr>
                <a:xfrm>
                  <a:off x="5751446" y="3448783"/>
                  <a:ext cx="205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320" name="Ink 98319">
                  <a:extLst>
                    <a:ext uri="{FF2B5EF4-FFF2-40B4-BE49-F238E27FC236}">
                      <a16:creationId xmlns:a16="http://schemas.microsoft.com/office/drawing/2014/main" id="{DBA3CFFD-FD9B-004C-8E1A-3ED4466F10B8}"/>
                    </a:ext>
                  </a:extLst>
                </p14:cNvPr>
                <p14:cNvContentPartPr/>
                <p14:nvPr/>
              </p14:nvContentPartPr>
              <p14:xfrm>
                <a:off x="5888966" y="3445543"/>
                <a:ext cx="23400" cy="360"/>
              </p14:xfrm>
            </p:contentPart>
          </mc:Choice>
          <mc:Fallback xmlns="">
            <p:pic>
              <p:nvPicPr>
                <p:cNvPr id="98320" name="Ink 98319">
                  <a:extLst>
                    <a:ext uri="{FF2B5EF4-FFF2-40B4-BE49-F238E27FC236}">
                      <a16:creationId xmlns:a16="http://schemas.microsoft.com/office/drawing/2014/main" id="{DBA3CFFD-FD9B-004C-8E1A-3ED4466F10B8}"/>
                    </a:ext>
                  </a:extLst>
                </p:cNvPr>
                <p:cNvPicPr/>
                <p:nvPr/>
              </p:nvPicPr>
              <p:blipFill>
                <a:blip r:embed="rId139"/>
                <a:stretch>
                  <a:fillRect/>
                </a:stretch>
              </p:blipFill>
              <p:spPr>
                <a:xfrm>
                  <a:off x="5881406" y="3437983"/>
                  <a:ext cx="385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321" name="Ink 98320">
                  <a:extLst>
                    <a:ext uri="{FF2B5EF4-FFF2-40B4-BE49-F238E27FC236}">
                      <a16:creationId xmlns:a16="http://schemas.microsoft.com/office/drawing/2014/main" id="{409E6525-C409-F64B-A6CE-68448D9DD6CE}"/>
                    </a:ext>
                  </a:extLst>
                </p14:cNvPr>
                <p14:cNvContentPartPr/>
                <p14:nvPr/>
              </p14:nvContentPartPr>
              <p14:xfrm>
                <a:off x="6021806" y="3439783"/>
                <a:ext cx="28800" cy="2520"/>
              </p14:xfrm>
            </p:contentPart>
          </mc:Choice>
          <mc:Fallback xmlns="">
            <p:pic>
              <p:nvPicPr>
                <p:cNvPr id="98321" name="Ink 98320">
                  <a:extLst>
                    <a:ext uri="{FF2B5EF4-FFF2-40B4-BE49-F238E27FC236}">
                      <a16:creationId xmlns:a16="http://schemas.microsoft.com/office/drawing/2014/main" id="{409E6525-C409-F64B-A6CE-68448D9DD6CE}"/>
                    </a:ext>
                  </a:extLst>
                </p:cNvPr>
                <p:cNvPicPr/>
                <p:nvPr/>
              </p:nvPicPr>
              <p:blipFill>
                <a:blip r:embed="rId141"/>
                <a:stretch>
                  <a:fillRect/>
                </a:stretch>
              </p:blipFill>
              <p:spPr>
                <a:xfrm>
                  <a:off x="6014246" y="3432223"/>
                  <a:ext cx="435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322" name="Ink 98321">
                  <a:extLst>
                    <a:ext uri="{FF2B5EF4-FFF2-40B4-BE49-F238E27FC236}">
                      <a16:creationId xmlns:a16="http://schemas.microsoft.com/office/drawing/2014/main" id="{B4DB86D8-29ED-D647-9A0E-F44E242C3C15}"/>
                    </a:ext>
                  </a:extLst>
                </p14:cNvPr>
                <p14:cNvContentPartPr/>
                <p14:nvPr/>
              </p14:nvContentPartPr>
              <p14:xfrm>
                <a:off x="6163286" y="3419263"/>
                <a:ext cx="128160" cy="13320"/>
              </p14:xfrm>
            </p:contentPart>
          </mc:Choice>
          <mc:Fallback xmlns="">
            <p:pic>
              <p:nvPicPr>
                <p:cNvPr id="98322" name="Ink 98321">
                  <a:extLst>
                    <a:ext uri="{FF2B5EF4-FFF2-40B4-BE49-F238E27FC236}">
                      <a16:creationId xmlns:a16="http://schemas.microsoft.com/office/drawing/2014/main" id="{B4DB86D8-29ED-D647-9A0E-F44E242C3C15}"/>
                    </a:ext>
                  </a:extLst>
                </p:cNvPr>
                <p:cNvPicPr/>
                <p:nvPr/>
              </p:nvPicPr>
              <p:blipFill>
                <a:blip r:embed="rId143"/>
                <a:stretch>
                  <a:fillRect/>
                </a:stretch>
              </p:blipFill>
              <p:spPr>
                <a:xfrm>
                  <a:off x="6155726" y="3411703"/>
                  <a:ext cx="143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8323" name="Ink 98322">
                  <a:extLst>
                    <a:ext uri="{FF2B5EF4-FFF2-40B4-BE49-F238E27FC236}">
                      <a16:creationId xmlns:a16="http://schemas.microsoft.com/office/drawing/2014/main" id="{E32D0917-24F2-D541-9147-2ADC4923CE3E}"/>
                    </a:ext>
                  </a:extLst>
                </p14:cNvPr>
                <p14:cNvContentPartPr/>
                <p14:nvPr/>
              </p14:nvContentPartPr>
              <p14:xfrm>
                <a:off x="5853326" y="3391903"/>
                <a:ext cx="123840" cy="130320"/>
              </p14:xfrm>
            </p:contentPart>
          </mc:Choice>
          <mc:Fallback xmlns="">
            <p:pic>
              <p:nvPicPr>
                <p:cNvPr id="98323" name="Ink 98322">
                  <a:extLst>
                    <a:ext uri="{FF2B5EF4-FFF2-40B4-BE49-F238E27FC236}">
                      <a16:creationId xmlns:a16="http://schemas.microsoft.com/office/drawing/2014/main" id="{E32D0917-24F2-D541-9147-2ADC4923CE3E}"/>
                    </a:ext>
                  </a:extLst>
                </p:cNvPr>
                <p:cNvPicPr/>
                <p:nvPr/>
              </p:nvPicPr>
              <p:blipFill>
                <a:blip r:embed="rId145"/>
                <a:stretch>
                  <a:fillRect/>
                </a:stretch>
              </p:blipFill>
              <p:spPr>
                <a:xfrm>
                  <a:off x="5845766" y="3384343"/>
                  <a:ext cx="138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8325" name="Ink 98324">
                  <a:extLst>
                    <a:ext uri="{FF2B5EF4-FFF2-40B4-BE49-F238E27FC236}">
                      <a16:creationId xmlns:a16="http://schemas.microsoft.com/office/drawing/2014/main" id="{328E59ED-647F-364B-898F-43EC2F95AF44}"/>
                    </a:ext>
                  </a:extLst>
                </p14:cNvPr>
                <p14:cNvContentPartPr/>
                <p14:nvPr/>
              </p14:nvContentPartPr>
              <p14:xfrm>
                <a:off x="5532206" y="3695743"/>
                <a:ext cx="90720" cy="133200"/>
              </p14:xfrm>
            </p:contentPart>
          </mc:Choice>
          <mc:Fallback xmlns="">
            <p:pic>
              <p:nvPicPr>
                <p:cNvPr id="98325" name="Ink 98324">
                  <a:extLst>
                    <a:ext uri="{FF2B5EF4-FFF2-40B4-BE49-F238E27FC236}">
                      <a16:creationId xmlns:a16="http://schemas.microsoft.com/office/drawing/2014/main" id="{328E59ED-647F-364B-898F-43EC2F95AF44}"/>
                    </a:ext>
                  </a:extLst>
                </p:cNvPr>
                <p:cNvPicPr/>
                <p:nvPr/>
              </p:nvPicPr>
              <p:blipFill>
                <a:blip r:embed="rId147"/>
                <a:stretch>
                  <a:fillRect/>
                </a:stretch>
              </p:blipFill>
              <p:spPr>
                <a:xfrm>
                  <a:off x="5524646" y="3688183"/>
                  <a:ext cx="1058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326" name="Ink 98325">
                  <a:extLst>
                    <a:ext uri="{FF2B5EF4-FFF2-40B4-BE49-F238E27FC236}">
                      <a16:creationId xmlns:a16="http://schemas.microsoft.com/office/drawing/2014/main" id="{228DB2BD-7DE8-E140-A5D2-BDA627762741}"/>
                    </a:ext>
                  </a:extLst>
                </p14:cNvPr>
                <p14:cNvContentPartPr/>
                <p14:nvPr/>
              </p14:nvContentPartPr>
              <p14:xfrm>
                <a:off x="5671886" y="3623383"/>
                <a:ext cx="39600" cy="75240"/>
              </p14:xfrm>
            </p:contentPart>
          </mc:Choice>
          <mc:Fallback xmlns="">
            <p:pic>
              <p:nvPicPr>
                <p:cNvPr id="98326" name="Ink 98325">
                  <a:extLst>
                    <a:ext uri="{FF2B5EF4-FFF2-40B4-BE49-F238E27FC236}">
                      <a16:creationId xmlns:a16="http://schemas.microsoft.com/office/drawing/2014/main" id="{228DB2BD-7DE8-E140-A5D2-BDA627762741}"/>
                    </a:ext>
                  </a:extLst>
                </p:cNvPr>
                <p:cNvPicPr/>
                <p:nvPr/>
              </p:nvPicPr>
              <p:blipFill>
                <a:blip r:embed="rId149"/>
                <a:stretch>
                  <a:fillRect/>
                </a:stretch>
              </p:blipFill>
              <p:spPr>
                <a:xfrm>
                  <a:off x="5664326" y="3615823"/>
                  <a:ext cx="54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328" name="Ink 98327">
                  <a:extLst>
                    <a:ext uri="{FF2B5EF4-FFF2-40B4-BE49-F238E27FC236}">
                      <a16:creationId xmlns:a16="http://schemas.microsoft.com/office/drawing/2014/main" id="{FB446E80-6DC3-594A-A908-DDBCCA324130}"/>
                    </a:ext>
                  </a:extLst>
                </p14:cNvPr>
                <p14:cNvContentPartPr/>
                <p14:nvPr/>
              </p14:nvContentPartPr>
              <p14:xfrm>
                <a:off x="5744246" y="3694303"/>
                <a:ext cx="112680" cy="123120"/>
              </p14:xfrm>
            </p:contentPart>
          </mc:Choice>
          <mc:Fallback xmlns="">
            <p:pic>
              <p:nvPicPr>
                <p:cNvPr id="98328" name="Ink 98327">
                  <a:extLst>
                    <a:ext uri="{FF2B5EF4-FFF2-40B4-BE49-F238E27FC236}">
                      <a16:creationId xmlns:a16="http://schemas.microsoft.com/office/drawing/2014/main" id="{FB446E80-6DC3-594A-A908-DDBCCA324130}"/>
                    </a:ext>
                  </a:extLst>
                </p:cNvPr>
                <p:cNvPicPr/>
                <p:nvPr/>
              </p:nvPicPr>
              <p:blipFill>
                <a:blip r:embed="rId151"/>
                <a:stretch>
                  <a:fillRect/>
                </a:stretch>
              </p:blipFill>
              <p:spPr>
                <a:xfrm>
                  <a:off x="5736686" y="3686743"/>
                  <a:ext cx="1278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329" name="Ink 98328">
                  <a:extLst>
                    <a:ext uri="{FF2B5EF4-FFF2-40B4-BE49-F238E27FC236}">
                      <a16:creationId xmlns:a16="http://schemas.microsoft.com/office/drawing/2014/main" id="{F3EE34CC-856D-0C41-AA83-AECC375355C4}"/>
                    </a:ext>
                  </a:extLst>
                </p14:cNvPr>
                <p14:cNvContentPartPr/>
                <p14:nvPr/>
              </p14:nvContentPartPr>
              <p14:xfrm>
                <a:off x="5930366" y="3694303"/>
                <a:ext cx="113760" cy="138240"/>
              </p14:xfrm>
            </p:contentPart>
          </mc:Choice>
          <mc:Fallback xmlns="">
            <p:pic>
              <p:nvPicPr>
                <p:cNvPr id="98329" name="Ink 98328">
                  <a:extLst>
                    <a:ext uri="{FF2B5EF4-FFF2-40B4-BE49-F238E27FC236}">
                      <a16:creationId xmlns:a16="http://schemas.microsoft.com/office/drawing/2014/main" id="{F3EE34CC-856D-0C41-AA83-AECC375355C4}"/>
                    </a:ext>
                  </a:extLst>
                </p:cNvPr>
                <p:cNvPicPr/>
                <p:nvPr/>
              </p:nvPicPr>
              <p:blipFill>
                <a:blip r:embed="rId153"/>
                <a:stretch>
                  <a:fillRect/>
                </a:stretch>
              </p:blipFill>
              <p:spPr>
                <a:xfrm>
                  <a:off x="5922806" y="3686743"/>
                  <a:ext cx="128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331" name="Ink 98330">
                  <a:extLst>
                    <a:ext uri="{FF2B5EF4-FFF2-40B4-BE49-F238E27FC236}">
                      <a16:creationId xmlns:a16="http://schemas.microsoft.com/office/drawing/2014/main" id="{8FF6F33A-CDCC-FD49-901A-796125D4F362}"/>
                    </a:ext>
                  </a:extLst>
                </p14:cNvPr>
                <p14:cNvContentPartPr/>
                <p14:nvPr/>
              </p14:nvContentPartPr>
              <p14:xfrm>
                <a:off x="5683046" y="3461383"/>
                <a:ext cx="43920" cy="3240"/>
              </p14:xfrm>
            </p:contentPart>
          </mc:Choice>
          <mc:Fallback xmlns="">
            <p:pic>
              <p:nvPicPr>
                <p:cNvPr id="98331" name="Ink 98330">
                  <a:extLst>
                    <a:ext uri="{FF2B5EF4-FFF2-40B4-BE49-F238E27FC236}">
                      <a16:creationId xmlns:a16="http://schemas.microsoft.com/office/drawing/2014/main" id="{8FF6F33A-CDCC-FD49-901A-796125D4F362}"/>
                    </a:ext>
                  </a:extLst>
                </p:cNvPr>
                <p:cNvPicPr/>
                <p:nvPr/>
              </p:nvPicPr>
              <p:blipFill>
                <a:blip r:embed="rId155"/>
                <a:stretch>
                  <a:fillRect/>
                </a:stretch>
              </p:blipFill>
              <p:spPr>
                <a:xfrm>
                  <a:off x="5675486" y="3453823"/>
                  <a:ext cx="590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332" name="Ink 98331">
                  <a:extLst>
                    <a:ext uri="{FF2B5EF4-FFF2-40B4-BE49-F238E27FC236}">
                      <a16:creationId xmlns:a16="http://schemas.microsoft.com/office/drawing/2014/main" id="{173BE649-994D-BC41-B86F-C9B2D1C223C4}"/>
                    </a:ext>
                  </a:extLst>
                </p14:cNvPr>
                <p14:cNvContentPartPr/>
                <p14:nvPr/>
              </p14:nvContentPartPr>
              <p14:xfrm>
                <a:off x="5827406" y="3455623"/>
                <a:ext cx="46800" cy="2520"/>
              </p14:xfrm>
            </p:contentPart>
          </mc:Choice>
          <mc:Fallback xmlns="">
            <p:pic>
              <p:nvPicPr>
                <p:cNvPr id="98332" name="Ink 98331">
                  <a:extLst>
                    <a:ext uri="{FF2B5EF4-FFF2-40B4-BE49-F238E27FC236}">
                      <a16:creationId xmlns:a16="http://schemas.microsoft.com/office/drawing/2014/main" id="{173BE649-994D-BC41-B86F-C9B2D1C223C4}"/>
                    </a:ext>
                  </a:extLst>
                </p:cNvPr>
                <p:cNvPicPr/>
                <p:nvPr/>
              </p:nvPicPr>
              <p:blipFill>
                <a:blip r:embed="rId157"/>
                <a:stretch>
                  <a:fillRect/>
                </a:stretch>
              </p:blipFill>
              <p:spPr>
                <a:xfrm>
                  <a:off x="5819846" y="3448063"/>
                  <a:ext cx="619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333" name="Ink 98332">
                  <a:extLst>
                    <a:ext uri="{FF2B5EF4-FFF2-40B4-BE49-F238E27FC236}">
                      <a16:creationId xmlns:a16="http://schemas.microsoft.com/office/drawing/2014/main" id="{02AFFB01-E416-1549-8153-2FED320D2EEF}"/>
                    </a:ext>
                  </a:extLst>
                </p14:cNvPr>
                <p14:cNvContentPartPr/>
                <p14:nvPr/>
              </p14:nvContentPartPr>
              <p14:xfrm>
                <a:off x="6035486" y="3432583"/>
                <a:ext cx="4680" cy="360"/>
              </p14:xfrm>
            </p:contentPart>
          </mc:Choice>
          <mc:Fallback xmlns="">
            <p:pic>
              <p:nvPicPr>
                <p:cNvPr id="98333" name="Ink 98332">
                  <a:extLst>
                    <a:ext uri="{FF2B5EF4-FFF2-40B4-BE49-F238E27FC236}">
                      <a16:creationId xmlns:a16="http://schemas.microsoft.com/office/drawing/2014/main" id="{02AFFB01-E416-1549-8153-2FED320D2EEF}"/>
                    </a:ext>
                  </a:extLst>
                </p:cNvPr>
                <p:cNvPicPr/>
                <p:nvPr/>
              </p:nvPicPr>
              <p:blipFill>
                <a:blip r:embed="rId159"/>
                <a:stretch>
                  <a:fillRect/>
                </a:stretch>
              </p:blipFill>
              <p:spPr>
                <a:xfrm>
                  <a:off x="6027926" y="3425023"/>
                  <a:ext cx="198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335" name="Ink 98334">
                  <a:extLst>
                    <a:ext uri="{FF2B5EF4-FFF2-40B4-BE49-F238E27FC236}">
                      <a16:creationId xmlns:a16="http://schemas.microsoft.com/office/drawing/2014/main" id="{EAAF4A2E-9920-C04B-BF01-FA4B908E0991}"/>
                    </a:ext>
                  </a:extLst>
                </p14:cNvPr>
                <p14:cNvContentPartPr/>
                <p14:nvPr/>
              </p14:nvContentPartPr>
              <p14:xfrm>
                <a:off x="6095966" y="3438343"/>
                <a:ext cx="33120" cy="6120"/>
              </p14:xfrm>
            </p:contentPart>
          </mc:Choice>
          <mc:Fallback xmlns="">
            <p:pic>
              <p:nvPicPr>
                <p:cNvPr id="98335" name="Ink 98334">
                  <a:extLst>
                    <a:ext uri="{FF2B5EF4-FFF2-40B4-BE49-F238E27FC236}">
                      <a16:creationId xmlns:a16="http://schemas.microsoft.com/office/drawing/2014/main" id="{EAAF4A2E-9920-C04B-BF01-FA4B908E0991}"/>
                    </a:ext>
                  </a:extLst>
                </p:cNvPr>
                <p:cNvPicPr/>
                <p:nvPr/>
              </p:nvPicPr>
              <p:blipFill>
                <a:blip r:embed="rId161"/>
                <a:stretch>
                  <a:fillRect/>
                </a:stretch>
              </p:blipFill>
              <p:spPr>
                <a:xfrm>
                  <a:off x="6088406" y="3430783"/>
                  <a:ext cx="4824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98337" name="Ink 98336">
                <a:extLst>
                  <a:ext uri="{FF2B5EF4-FFF2-40B4-BE49-F238E27FC236}">
                    <a16:creationId xmlns:a16="http://schemas.microsoft.com/office/drawing/2014/main" id="{47A5F80F-C0B7-9D4A-B477-B806D9920DE4}"/>
                  </a:ext>
                </a:extLst>
              </p14:cNvPr>
              <p14:cNvContentPartPr/>
              <p14:nvPr/>
            </p14:nvContentPartPr>
            <p14:xfrm>
              <a:off x="6262646" y="3393343"/>
              <a:ext cx="38880" cy="61920"/>
            </p14:xfrm>
          </p:contentPart>
        </mc:Choice>
        <mc:Fallback xmlns="">
          <p:pic>
            <p:nvPicPr>
              <p:cNvPr id="98337" name="Ink 98336">
                <a:extLst>
                  <a:ext uri="{FF2B5EF4-FFF2-40B4-BE49-F238E27FC236}">
                    <a16:creationId xmlns:a16="http://schemas.microsoft.com/office/drawing/2014/main" id="{47A5F80F-C0B7-9D4A-B477-B806D9920DE4}"/>
                  </a:ext>
                </a:extLst>
              </p:cNvPr>
              <p:cNvPicPr/>
              <p:nvPr/>
            </p:nvPicPr>
            <p:blipFill>
              <a:blip r:embed="rId163"/>
              <a:stretch>
                <a:fillRect/>
              </a:stretch>
            </p:blipFill>
            <p:spPr>
              <a:xfrm>
                <a:off x="6255086" y="3385783"/>
                <a:ext cx="540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338" name="Ink 98337">
                <a:extLst>
                  <a:ext uri="{FF2B5EF4-FFF2-40B4-BE49-F238E27FC236}">
                    <a16:creationId xmlns:a16="http://schemas.microsoft.com/office/drawing/2014/main" id="{75C59E08-6AE4-DB4E-BD7D-F740ED3833AA}"/>
                  </a:ext>
                </a:extLst>
              </p14:cNvPr>
              <p14:cNvContentPartPr/>
              <p14:nvPr/>
            </p14:nvContentPartPr>
            <p14:xfrm>
              <a:off x="4859366" y="3459943"/>
              <a:ext cx="16200" cy="32400"/>
            </p14:xfrm>
          </p:contentPart>
        </mc:Choice>
        <mc:Fallback xmlns="">
          <p:pic>
            <p:nvPicPr>
              <p:cNvPr id="98338" name="Ink 98337">
                <a:extLst>
                  <a:ext uri="{FF2B5EF4-FFF2-40B4-BE49-F238E27FC236}">
                    <a16:creationId xmlns:a16="http://schemas.microsoft.com/office/drawing/2014/main" id="{75C59E08-6AE4-DB4E-BD7D-F740ED3833AA}"/>
                  </a:ext>
                </a:extLst>
              </p:cNvPr>
              <p:cNvPicPr/>
              <p:nvPr/>
            </p:nvPicPr>
            <p:blipFill>
              <a:blip r:embed="rId165"/>
              <a:stretch>
                <a:fillRect/>
              </a:stretch>
            </p:blipFill>
            <p:spPr>
              <a:xfrm>
                <a:off x="4851806" y="3452383"/>
                <a:ext cx="31320" cy="47520"/>
              </a:xfrm>
              <a:prstGeom prst="rect">
                <a:avLst/>
              </a:prstGeom>
            </p:spPr>
          </p:pic>
        </mc:Fallback>
      </mc:AlternateContent>
      <p:grpSp>
        <p:nvGrpSpPr>
          <p:cNvPr id="98366" name="Group 98365">
            <a:extLst>
              <a:ext uri="{FF2B5EF4-FFF2-40B4-BE49-F238E27FC236}">
                <a16:creationId xmlns:a16="http://schemas.microsoft.com/office/drawing/2014/main" id="{63DAE005-24A9-414D-A101-A9B861D7A7C0}"/>
              </a:ext>
            </a:extLst>
          </p:cNvPr>
          <p:cNvGrpSpPr/>
          <p:nvPr/>
        </p:nvGrpSpPr>
        <p:grpSpPr>
          <a:xfrm>
            <a:off x="7144286" y="5188303"/>
            <a:ext cx="1877760" cy="580680"/>
            <a:chOff x="7144286" y="5188303"/>
            <a:chExt cx="1877760" cy="580680"/>
          </a:xfrm>
        </p:grpSpPr>
        <mc:AlternateContent xmlns:mc="http://schemas.openxmlformats.org/markup-compatibility/2006" xmlns:p14="http://schemas.microsoft.com/office/powerpoint/2010/main">
          <mc:Choice Requires="p14">
            <p:contentPart p14:bwMode="auto" r:id="rId166">
              <p14:nvContentPartPr>
                <p14:cNvPr id="98341" name="Ink 98340">
                  <a:extLst>
                    <a:ext uri="{FF2B5EF4-FFF2-40B4-BE49-F238E27FC236}">
                      <a16:creationId xmlns:a16="http://schemas.microsoft.com/office/drawing/2014/main" id="{B65D76B5-0F9B-BD44-91D3-C53EB5ABAF51}"/>
                    </a:ext>
                  </a:extLst>
                </p14:cNvPr>
                <p14:cNvContentPartPr/>
                <p14:nvPr/>
              </p14:nvContentPartPr>
              <p14:xfrm>
                <a:off x="7155446" y="5348143"/>
                <a:ext cx="117000" cy="106200"/>
              </p14:xfrm>
            </p:contentPart>
          </mc:Choice>
          <mc:Fallback xmlns="">
            <p:pic>
              <p:nvPicPr>
                <p:cNvPr id="98341" name="Ink 98340">
                  <a:extLst>
                    <a:ext uri="{FF2B5EF4-FFF2-40B4-BE49-F238E27FC236}">
                      <a16:creationId xmlns:a16="http://schemas.microsoft.com/office/drawing/2014/main" id="{B65D76B5-0F9B-BD44-91D3-C53EB5ABAF51}"/>
                    </a:ext>
                  </a:extLst>
                </p:cNvPr>
                <p:cNvPicPr/>
                <p:nvPr/>
              </p:nvPicPr>
              <p:blipFill>
                <a:blip r:embed="rId167"/>
                <a:stretch>
                  <a:fillRect/>
                </a:stretch>
              </p:blipFill>
              <p:spPr>
                <a:xfrm>
                  <a:off x="7147886" y="5340943"/>
                  <a:ext cx="132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342" name="Ink 98341">
                  <a:extLst>
                    <a:ext uri="{FF2B5EF4-FFF2-40B4-BE49-F238E27FC236}">
                      <a16:creationId xmlns:a16="http://schemas.microsoft.com/office/drawing/2014/main" id="{E9685C68-EFA7-BD4B-891C-05910791982C}"/>
                    </a:ext>
                  </a:extLst>
                </p14:cNvPr>
                <p14:cNvContentPartPr/>
                <p14:nvPr/>
              </p14:nvContentPartPr>
              <p14:xfrm>
                <a:off x="7277126" y="5361103"/>
                <a:ext cx="110880" cy="94680"/>
              </p14:xfrm>
            </p:contentPart>
          </mc:Choice>
          <mc:Fallback xmlns="">
            <p:pic>
              <p:nvPicPr>
                <p:cNvPr id="98342" name="Ink 98341">
                  <a:extLst>
                    <a:ext uri="{FF2B5EF4-FFF2-40B4-BE49-F238E27FC236}">
                      <a16:creationId xmlns:a16="http://schemas.microsoft.com/office/drawing/2014/main" id="{E9685C68-EFA7-BD4B-891C-05910791982C}"/>
                    </a:ext>
                  </a:extLst>
                </p:cNvPr>
                <p:cNvPicPr/>
                <p:nvPr/>
              </p:nvPicPr>
              <p:blipFill>
                <a:blip r:embed="rId169"/>
                <a:stretch>
                  <a:fillRect/>
                </a:stretch>
              </p:blipFill>
              <p:spPr>
                <a:xfrm>
                  <a:off x="7269566" y="5353543"/>
                  <a:ext cx="1256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343" name="Ink 98342">
                  <a:extLst>
                    <a:ext uri="{FF2B5EF4-FFF2-40B4-BE49-F238E27FC236}">
                      <a16:creationId xmlns:a16="http://schemas.microsoft.com/office/drawing/2014/main" id="{36A1EEEE-77C0-EE45-A398-295264C59143}"/>
                    </a:ext>
                  </a:extLst>
                </p14:cNvPr>
                <p14:cNvContentPartPr/>
                <p14:nvPr/>
              </p14:nvContentPartPr>
              <p14:xfrm>
                <a:off x="7452806" y="5378743"/>
                <a:ext cx="11880" cy="88200"/>
              </p14:xfrm>
            </p:contentPart>
          </mc:Choice>
          <mc:Fallback xmlns="">
            <p:pic>
              <p:nvPicPr>
                <p:cNvPr id="98343" name="Ink 98342">
                  <a:extLst>
                    <a:ext uri="{FF2B5EF4-FFF2-40B4-BE49-F238E27FC236}">
                      <a16:creationId xmlns:a16="http://schemas.microsoft.com/office/drawing/2014/main" id="{36A1EEEE-77C0-EE45-A398-295264C59143}"/>
                    </a:ext>
                  </a:extLst>
                </p:cNvPr>
                <p:cNvPicPr/>
                <p:nvPr/>
              </p:nvPicPr>
              <p:blipFill>
                <a:blip r:embed="rId171"/>
                <a:stretch>
                  <a:fillRect/>
                </a:stretch>
              </p:blipFill>
              <p:spPr>
                <a:xfrm>
                  <a:off x="7445246" y="5371183"/>
                  <a:ext cx="27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344" name="Ink 98343">
                  <a:extLst>
                    <a:ext uri="{FF2B5EF4-FFF2-40B4-BE49-F238E27FC236}">
                      <a16:creationId xmlns:a16="http://schemas.microsoft.com/office/drawing/2014/main" id="{5289808C-309E-6944-B696-240FE6172ACA}"/>
                    </a:ext>
                  </a:extLst>
                </p14:cNvPr>
                <p14:cNvContentPartPr/>
                <p14:nvPr/>
              </p14:nvContentPartPr>
              <p14:xfrm>
                <a:off x="7405646" y="5300263"/>
                <a:ext cx="11160" cy="4680"/>
              </p14:xfrm>
            </p:contentPart>
          </mc:Choice>
          <mc:Fallback xmlns="">
            <p:pic>
              <p:nvPicPr>
                <p:cNvPr id="98344" name="Ink 98343">
                  <a:extLst>
                    <a:ext uri="{FF2B5EF4-FFF2-40B4-BE49-F238E27FC236}">
                      <a16:creationId xmlns:a16="http://schemas.microsoft.com/office/drawing/2014/main" id="{5289808C-309E-6944-B696-240FE6172ACA}"/>
                    </a:ext>
                  </a:extLst>
                </p:cNvPr>
                <p:cNvPicPr/>
                <p:nvPr/>
              </p:nvPicPr>
              <p:blipFill>
                <a:blip r:embed="rId173"/>
                <a:stretch>
                  <a:fillRect/>
                </a:stretch>
              </p:blipFill>
              <p:spPr>
                <a:xfrm>
                  <a:off x="7398086" y="5292703"/>
                  <a:ext cx="26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8345" name="Ink 98344">
                  <a:extLst>
                    <a:ext uri="{FF2B5EF4-FFF2-40B4-BE49-F238E27FC236}">
                      <a16:creationId xmlns:a16="http://schemas.microsoft.com/office/drawing/2014/main" id="{69CEDF2A-357F-5143-8562-725478727558}"/>
                    </a:ext>
                  </a:extLst>
                </p14:cNvPr>
                <p14:cNvContentPartPr/>
                <p14:nvPr/>
              </p14:nvContentPartPr>
              <p14:xfrm>
                <a:off x="7512566" y="5282983"/>
                <a:ext cx="20520" cy="166680"/>
              </p14:xfrm>
            </p:contentPart>
          </mc:Choice>
          <mc:Fallback xmlns="">
            <p:pic>
              <p:nvPicPr>
                <p:cNvPr id="98345" name="Ink 98344">
                  <a:extLst>
                    <a:ext uri="{FF2B5EF4-FFF2-40B4-BE49-F238E27FC236}">
                      <a16:creationId xmlns:a16="http://schemas.microsoft.com/office/drawing/2014/main" id="{69CEDF2A-357F-5143-8562-725478727558}"/>
                    </a:ext>
                  </a:extLst>
                </p:cNvPr>
                <p:cNvPicPr/>
                <p:nvPr/>
              </p:nvPicPr>
              <p:blipFill>
                <a:blip r:embed="rId175"/>
                <a:stretch>
                  <a:fillRect/>
                </a:stretch>
              </p:blipFill>
              <p:spPr>
                <a:xfrm>
                  <a:off x="7505006" y="5275423"/>
                  <a:ext cx="356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8346" name="Ink 98345">
                  <a:extLst>
                    <a:ext uri="{FF2B5EF4-FFF2-40B4-BE49-F238E27FC236}">
                      <a16:creationId xmlns:a16="http://schemas.microsoft.com/office/drawing/2014/main" id="{007C6014-9C0E-6543-904F-86B38FA99773}"/>
                    </a:ext>
                  </a:extLst>
                </p14:cNvPr>
                <p14:cNvContentPartPr/>
                <p14:nvPr/>
              </p14:nvContentPartPr>
              <p14:xfrm>
                <a:off x="7443446" y="5347783"/>
                <a:ext cx="236160" cy="102240"/>
              </p14:xfrm>
            </p:contentPart>
          </mc:Choice>
          <mc:Fallback xmlns="">
            <p:pic>
              <p:nvPicPr>
                <p:cNvPr id="98346" name="Ink 98345">
                  <a:extLst>
                    <a:ext uri="{FF2B5EF4-FFF2-40B4-BE49-F238E27FC236}">
                      <a16:creationId xmlns:a16="http://schemas.microsoft.com/office/drawing/2014/main" id="{007C6014-9C0E-6543-904F-86B38FA99773}"/>
                    </a:ext>
                  </a:extLst>
                </p:cNvPr>
                <p:cNvPicPr/>
                <p:nvPr/>
              </p:nvPicPr>
              <p:blipFill>
                <a:blip r:embed="rId177"/>
                <a:stretch>
                  <a:fillRect/>
                </a:stretch>
              </p:blipFill>
              <p:spPr>
                <a:xfrm>
                  <a:off x="7435886" y="5340223"/>
                  <a:ext cx="2512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8347" name="Ink 98346">
                  <a:extLst>
                    <a:ext uri="{FF2B5EF4-FFF2-40B4-BE49-F238E27FC236}">
                      <a16:creationId xmlns:a16="http://schemas.microsoft.com/office/drawing/2014/main" id="{E072AFE0-653B-074C-B075-37095CA1149F}"/>
                    </a:ext>
                  </a:extLst>
                </p14:cNvPr>
                <p14:cNvContentPartPr/>
                <p14:nvPr/>
              </p14:nvContentPartPr>
              <p14:xfrm>
                <a:off x="7724246" y="5237983"/>
                <a:ext cx="81000" cy="201960"/>
              </p14:xfrm>
            </p:contentPart>
          </mc:Choice>
          <mc:Fallback xmlns="">
            <p:pic>
              <p:nvPicPr>
                <p:cNvPr id="98347" name="Ink 98346">
                  <a:extLst>
                    <a:ext uri="{FF2B5EF4-FFF2-40B4-BE49-F238E27FC236}">
                      <a16:creationId xmlns:a16="http://schemas.microsoft.com/office/drawing/2014/main" id="{E072AFE0-653B-074C-B075-37095CA1149F}"/>
                    </a:ext>
                  </a:extLst>
                </p:cNvPr>
                <p:cNvPicPr/>
                <p:nvPr/>
              </p:nvPicPr>
              <p:blipFill>
                <a:blip r:embed="rId179"/>
                <a:stretch>
                  <a:fillRect/>
                </a:stretch>
              </p:blipFill>
              <p:spPr>
                <a:xfrm>
                  <a:off x="7716686" y="5230423"/>
                  <a:ext cx="96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8348" name="Ink 98347">
                  <a:extLst>
                    <a:ext uri="{FF2B5EF4-FFF2-40B4-BE49-F238E27FC236}">
                      <a16:creationId xmlns:a16="http://schemas.microsoft.com/office/drawing/2014/main" id="{B97157F4-6628-E14C-A0CF-7250626CED7F}"/>
                    </a:ext>
                  </a:extLst>
                </p14:cNvPr>
                <p14:cNvContentPartPr/>
                <p14:nvPr/>
              </p14:nvContentPartPr>
              <p14:xfrm>
                <a:off x="7841246" y="5381623"/>
                <a:ext cx="3240" cy="59760"/>
              </p14:xfrm>
            </p:contentPart>
          </mc:Choice>
          <mc:Fallback xmlns="">
            <p:pic>
              <p:nvPicPr>
                <p:cNvPr id="98348" name="Ink 98347">
                  <a:extLst>
                    <a:ext uri="{FF2B5EF4-FFF2-40B4-BE49-F238E27FC236}">
                      <a16:creationId xmlns:a16="http://schemas.microsoft.com/office/drawing/2014/main" id="{B97157F4-6628-E14C-A0CF-7250626CED7F}"/>
                    </a:ext>
                  </a:extLst>
                </p:cNvPr>
                <p:cNvPicPr/>
                <p:nvPr/>
              </p:nvPicPr>
              <p:blipFill>
                <a:blip r:embed="rId181"/>
                <a:stretch>
                  <a:fillRect/>
                </a:stretch>
              </p:blipFill>
              <p:spPr>
                <a:xfrm>
                  <a:off x="7833686" y="5374063"/>
                  <a:ext cx="18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8349" name="Ink 98348">
                  <a:extLst>
                    <a:ext uri="{FF2B5EF4-FFF2-40B4-BE49-F238E27FC236}">
                      <a16:creationId xmlns:a16="http://schemas.microsoft.com/office/drawing/2014/main" id="{371F8E29-95CD-D34B-BA7D-4F1E9858783F}"/>
                    </a:ext>
                  </a:extLst>
                </p14:cNvPr>
                <p14:cNvContentPartPr/>
                <p14:nvPr/>
              </p14:nvContentPartPr>
              <p14:xfrm>
                <a:off x="7822886" y="5282983"/>
                <a:ext cx="4680" cy="16920"/>
              </p14:xfrm>
            </p:contentPart>
          </mc:Choice>
          <mc:Fallback xmlns="">
            <p:pic>
              <p:nvPicPr>
                <p:cNvPr id="98349" name="Ink 98348">
                  <a:extLst>
                    <a:ext uri="{FF2B5EF4-FFF2-40B4-BE49-F238E27FC236}">
                      <a16:creationId xmlns:a16="http://schemas.microsoft.com/office/drawing/2014/main" id="{371F8E29-95CD-D34B-BA7D-4F1E9858783F}"/>
                    </a:ext>
                  </a:extLst>
                </p:cNvPr>
                <p:cNvPicPr/>
                <p:nvPr/>
              </p:nvPicPr>
              <p:blipFill>
                <a:blip r:embed="rId183"/>
                <a:stretch>
                  <a:fillRect/>
                </a:stretch>
              </p:blipFill>
              <p:spPr>
                <a:xfrm>
                  <a:off x="7815326" y="5275423"/>
                  <a:ext cx="19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8350" name="Ink 98349">
                  <a:extLst>
                    <a:ext uri="{FF2B5EF4-FFF2-40B4-BE49-F238E27FC236}">
                      <a16:creationId xmlns:a16="http://schemas.microsoft.com/office/drawing/2014/main" id="{7B0951F0-C463-5445-9303-F52F8A2931D7}"/>
                    </a:ext>
                  </a:extLst>
                </p14:cNvPr>
                <p14:cNvContentPartPr/>
                <p14:nvPr/>
              </p14:nvContentPartPr>
              <p14:xfrm>
                <a:off x="7885526" y="5320423"/>
                <a:ext cx="78120" cy="90360"/>
              </p14:xfrm>
            </p:contentPart>
          </mc:Choice>
          <mc:Fallback xmlns="">
            <p:pic>
              <p:nvPicPr>
                <p:cNvPr id="98350" name="Ink 98349">
                  <a:extLst>
                    <a:ext uri="{FF2B5EF4-FFF2-40B4-BE49-F238E27FC236}">
                      <a16:creationId xmlns:a16="http://schemas.microsoft.com/office/drawing/2014/main" id="{7B0951F0-C463-5445-9303-F52F8A2931D7}"/>
                    </a:ext>
                  </a:extLst>
                </p:cNvPr>
                <p:cNvPicPr/>
                <p:nvPr/>
              </p:nvPicPr>
              <p:blipFill>
                <a:blip r:embed="rId185"/>
                <a:stretch>
                  <a:fillRect/>
                </a:stretch>
              </p:blipFill>
              <p:spPr>
                <a:xfrm>
                  <a:off x="7877966" y="5313223"/>
                  <a:ext cx="932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8351" name="Ink 98350">
                  <a:extLst>
                    <a:ext uri="{FF2B5EF4-FFF2-40B4-BE49-F238E27FC236}">
                      <a16:creationId xmlns:a16="http://schemas.microsoft.com/office/drawing/2014/main" id="{75491570-561D-0E49-83D9-D23261CE85F9}"/>
                    </a:ext>
                  </a:extLst>
                </p14:cNvPr>
                <p14:cNvContentPartPr/>
                <p14:nvPr/>
              </p14:nvContentPartPr>
              <p14:xfrm>
                <a:off x="8011886" y="5329063"/>
                <a:ext cx="102600" cy="197280"/>
              </p14:xfrm>
            </p:contentPart>
          </mc:Choice>
          <mc:Fallback xmlns="">
            <p:pic>
              <p:nvPicPr>
                <p:cNvPr id="98351" name="Ink 98350">
                  <a:extLst>
                    <a:ext uri="{FF2B5EF4-FFF2-40B4-BE49-F238E27FC236}">
                      <a16:creationId xmlns:a16="http://schemas.microsoft.com/office/drawing/2014/main" id="{75491570-561D-0E49-83D9-D23261CE85F9}"/>
                    </a:ext>
                  </a:extLst>
                </p:cNvPr>
                <p:cNvPicPr/>
                <p:nvPr/>
              </p:nvPicPr>
              <p:blipFill>
                <a:blip r:embed="rId187"/>
                <a:stretch>
                  <a:fillRect/>
                </a:stretch>
              </p:blipFill>
              <p:spPr>
                <a:xfrm>
                  <a:off x="8004326" y="5321503"/>
                  <a:ext cx="117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8352" name="Ink 98351">
                  <a:extLst>
                    <a:ext uri="{FF2B5EF4-FFF2-40B4-BE49-F238E27FC236}">
                      <a16:creationId xmlns:a16="http://schemas.microsoft.com/office/drawing/2014/main" id="{5744B705-D2BE-F64C-AD0D-27EB5D04DC16}"/>
                    </a:ext>
                  </a:extLst>
                </p14:cNvPr>
                <p14:cNvContentPartPr/>
                <p14:nvPr/>
              </p14:nvContentPartPr>
              <p14:xfrm>
                <a:off x="8322206" y="5297023"/>
                <a:ext cx="111240" cy="112320"/>
              </p14:xfrm>
            </p:contentPart>
          </mc:Choice>
          <mc:Fallback xmlns="">
            <p:pic>
              <p:nvPicPr>
                <p:cNvPr id="98352" name="Ink 98351">
                  <a:extLst>
                    <a:ext uri="{FF2B5EF4-FFF2-40B4-BE49-F238E27FC236}">
                      <a16:creationId xmlns:a16="http://schemas.microsoft.com/office/drawing/2014/main" id="{5744B705-D2BE-F64C-AD0D-27EB5D04DC16}"/>
                    </a:ext>
                  </a:extLst>
                </p:cNvPr>
                <p:cNvPicPr/>
                <p:nvPr/>
              </p:nvPicPr>
              <p:blipFill>
                <a:blip r:embed="rId189"/>
                <a:stretch>
                  <a:fillRect/>
                </a:stretch>
              </p:blipFill>
              <p:spPr>
                <a:xfrm>
                  <a:off x="8314646" y="5289463"/>
                  <a:ext cx="126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8353" name="Ink 98352">
                  <a:extLst>
                    <a:ext uri="{FF2B5EF4-FFF2-40B4-BE49-F238E27FC236}">
                      <a16:creationId xmlns:a16="http://schemas.microsoft.com/office/drawing/2014/main" id="{B9612AB3-2EA5-E844-93AA-D5DAEB6C423A}"/>
                    </a:ext>
                  </a:extLst>
                </p14:cNvPr>
                <p14:cNvContentPartPr/>
                <p14:nvPr/>
              </p14:nvContentPartPr>
              <p14:xfrm>
                <a:off x="8482766" y="5367223"/>
                <a:ext cx="8280" cy="148320"/>
              </p14:xfrm>
            </p:contentPart>
          </mc:Choice>
          <mc:Fallback xmlns="">
            <p:pic>
              <p:nvPicPr>
                <p:cNvPr id="98353" name="Ink 98352">
                  <a:extLst>
                    <a:ext uri="{FF2B5EF4-FFF2-40B4-BE49-F238E27FC236}">
                      <a16:creationId xmlns:a16="http://schemas.microsoft.com/office/drawing/2014/main" id="{B9612AB3-2EA5-E844-93AA-D5DAEB6C423A}"/>
                    </a:ext>
                  </a:extLst>
                </p:cNvPr>
                <p:cNvPicPr/>
                <p:nvPr/>
              </p:nvPicPr>
              <p:blipFill>
                <a:blip r:embed="rId191"/>
                <a:stretch>
                  <a:fillRect/>
                </a:stretch>
              </p:blipFill>
              <p:spPr>
                <a:xfrm>
                  <a:off x="8475206" y="5359663"/>
                  <a:ext cx="23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8354" name="Ink 98353">
                  <a:extLst>
                    <a:ext uri="{FF2B5EF4-FFF2-40B4-BE49-F238E27FC236}">
                      <a16:creationId xmlns:a16="http://schemas.microsoft.com/office/drawing/2014/main" id="{67EA657C-5B98-0848-BCD5-A87CBCCB8701}"/>
                    </a:ext>
                  </a:extLst>
                </p14:cNvPr>
                <p14:cNvContentPartPr/>
                <p14:nvPr/>
              </p14:nvContentPartPr>
              <p14:xfrm>
                <a:off x="8453606" y="5320063"/>
                <a:ext cx="110160" cy="78120"/>
              </p14:xfrm>
            </p:contentPart>
          </mc:Choice>
          <mc:Fallback xmlns="">
            <p:pic>
              <p:nvPicPr>
                <p:cNvPr id="98354" name="Ink 98353">
                  <a:extLst>
                    <a:ext uri="{FF2B5EF4-FFF2-40B4-BE49-F238E27FC236}">
                      <a16:creationId xmlns:a16="http://schemas.microsoft.com/office/drawing/2014/main" id="{67EA657C-5B98-0848-BCD5-A87CBCCB8701}"/>
                    </a:ext>
                  </a:extLst>
                </p:cNvPr>
                <p:cNvPicPr/>
                <p:nvPr/>
              </p:nvPicPr>
              <p:blipFill>
                <a:blip r:embed="rId193"/>
                <a:stretch>
                  <a:fillRect/>
                </a:stretch>
              </p:blipFill>
              <p:spPr>
                <a:xfrm>
                  <a:off x="8446046" y="5312503"/>
                  <a:ext cx="1252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98355" name="Ink 98354">
                  <a:extLst>
                    <a:ext uri="{FF2B5EF4-FFF2-40B4-BE49-F238E27FC236}">
                      <a16:creationId xmlns:a16="http://schemas.microsoft.com/office/drawing/2014/main" id="{7216D620-9EF7-2F42-8AC5-C8DAE43F80B6}"/>
                    </a:ext>
                  </a:extLst>
                </p14:cNvPr>
                <p14:cNvContentPartPr/>
                <p14:nvPr/>
              </p14:nvContentPartPr>
              <p14:xfrm>
                <a:off x="8587166" y="5313583"/>
                <a:ext cx="99000" cy="91080"/>
              </p14:xfrm>
            </p:contentPart>
          </mc:Choice>
          <mc:Fallback xmlns="">
            <p:pic>
              <p:nvPicPr>
                <p:cNvPr id="98355" name="Ink 98354">
                  <a:extLst>
                    <a:ext uri="{FF2B5EF4-FFF2-40B4-BE49-F238E27FC236}">
                      <a16:creationId xmlns:a16="http://schemas.microsoft.com/office/drawing/2014/main" id="{7216D620-9EF7-2F42-8AC5-C8DAE43F80B6}"/>
                    </a:ext>
                  </a:extLst>
                </p:cNvPr>
                <p:cNvPicPr/>
                <p:nvPr/>
              </p:nvPicPr>
              <p:blipFill>
                <a:blip r:embed="rId195"/>
                <a:stretch>
                  <a:fillRect/>
                </a:stretch>
              </p:blipFill>
              <p:spPr>
                <a:xfrm>
                  <a:off x="8579606" y="5306023"/>
                  <a:ext cx="114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8356" name="Ink 98355">
                  <a:extLst>
                    <a:ext uri="{FF2B5EF4-FFF2-40B4-BE49-F238E27FC236}">
                      <a16:creationId xmlns:a16="http://schemas.microsoft.com/office/drawing/2014/main" id="{2947DD69-E254-8543-A383-F838C2B62CFB}"/>
                    </a:ext>
                  </a:extLst>
                </p14:cNvPr>
                <p14:cNvContentPartPr/>
                <p14:nvPr/>
              </p14:nvContentPartPr>
              <p14:xfrm>
                <a:off x="8673926" y="5300263"/>
                <a:ext cx="92880" cy="93240"/>
              </p14:xfrm>
            </p:contentPart>
          </mc:Choice>
          <mc:Fallback xmlns="">
            <p:pic>
              <p:nvPicPr>
                <p:cNvPr id="98356" name="Ink 98355">
                  <a:extLst>
                    <a:ext uri="{FF2B5EF4-FFF2-40B4-BE49-F238E27FC236}">
                      <a16:creationId xmlns:a16="http://schemas.microsoft.com/office/drawing/2014/main" id="{2947DD69-E254-8543-A383-F838C2B62CFB}"/>
                    </a:ext>
                  </a:extLst>
                </p:cNvPr>
                <p:cNvPicPr/>
                <p:nvPr/>
              </p:nvPicPr>
              <p:blipFill>
                <a:blip r:embed="rId197"/>
                <a:stretch>
                  <a:fillRect/>
                </a:stretch>
              </p:blipFill>
              <p:spPr>
                <a:xfrm>
                  <a:off x="8666366" y="5292703"/>
                  <a:ext cx="108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8357" name="Ink 98356">
                  <a:extLst>
                    <a:ext uri="{FF2B5EF4-FFF2-40B4-BE49-F238E27FC236}">
                      <a16:creationId xmlns:a16="http://schemas.microsoft.com/office/drawing/2014/main" id="{02D5B657-E337-4C45-A777-8164560CB8DC}"/>
                    </a:ext>
                  </a:extLst>
                </p14:cNvPr>
                <p14:cNvContentPartPr/>
                <p14:nvPr/>
              </p14:nvContentPartPr>
              <p14:xfrm>
                <a:off x="8807846" y="5188303"/>
                <a:ext cx="78120" cy="181800"/>
              </p14:xfrm>
            </p:contentPart>
          </mc:Choice>
          <mc:Fallback xmlns="">
            <p:pic>
              <p:nvPicPr>
                <p:cNvPr id="98357" name="Ink 98356">
                  <a:extLst>
                    <a:ext uri="{FF2B5EF4-FFF2-40B4-BE49-F238E27FC236}">
                      <a16:creationId xmlns:a16="http://schemas.microsoft.com/office/drawing/2014/main" id="{02D5B657-E337-4C45-A777-8164560CB8DC}"/>
                    </a:ext>
                  </a:extLst>
                </p:cNvPr>
                <p:cNvPicPr/>
                <p:nvPr/>
              </p:nvPicPr>
              <p:blipFill>
                <a:blip r:embed="rId199"/>
                <a:stretch>
                  <a:fillRect/>
                </a:stretch>
              </p:blipFill>
              <p:spPr>
                <a:xfrm>
                  <a:off x="8800286" y="5180743"/>
                  <a:ext cx="932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8358" name="Ink 98357">
                  <a:extLst>
                    <a:ext uri="{FF2B5EF4-FFF2-40B4-BE49-F238E27FC236}">
                      <a16:creationId xmlns:a16="http://schemas.microsoft.com/office/drawing/2014/main" id="{D6C7C89D-5D17-7A49-920F-81D695139BEB}"/>
                    </a:ext>
                  </a:extLst>
                </p14:cNvPr>
                <p14:cNvContentPartPr/>
                <p14:nvPr/>
              </p14:nvContentPartPr>
              <p14:xfrm>
                <a:off x="8914406" y="5274343"/>
                <a:ext cx="107640" cy="111960"/>
              </p14:xfrm>
            </p:contentPart>
          </mc:Choice>
          <mc:Fallback xmlns="">
            <p:pic>
              <p:nvPicPr>
                <p:cNvPr id="98358" name="Ink 98357">
                  <a:extLst>
                    <a:ext uri="{FF2B5EF4-FFF2-40B4-BE49-F238E27FC236}">
                      <a16:creationId xmlns:a16="http://schemas.microsoft.com/office/drawing/2014/main" id="{D6C7C89D-5D17-7A49-920F-81D695139BEB}"/>
                    </a:ext>
                  </a:extLst>
                </p:cNvPr>
                <p:cNvPicPr/>
                <p:nvPr/>
              </p:nvPicPr>
              <p:blipFill>
                <a:blip r:embed="rId201"/>
                <a:stretch>
                  <a:fillRect/>
                </a:stretch>
              </p:blipFill>
              <p:spPr>
                <a:xfrm>
                  <a:off x="8906846" y="5266783"/>
                  <a:ext cx="122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8339" name="Ink 98338">
                  <a:extLst>
                    <a:ext uri="{FF2B5EF4-FFF2-40B4-BE49-F238E27FC236}">
                      <a16:creationId xmlns:a16="http://schemas.microsoft.com/office/drawing/2014/main" id="{C63E20B9-0299-DE48-88F1-E38C3B92F818}"/>
                    </a:ext>
                  </a:extLst>
                </p14:cNvPr>
                <p14:cNvContentPartPr/>
                <p14:nvPr/>
              </p14:nvContentPartPr>
              <p14:xfrm>
                <a:off x="7301246" y="5653063"/>
                <a:ext cx="77400" cy="113400"/>
              </p14:xfrm>
            </p:contentPart>
          </mc:Choice>
          <mc:Fallback xmlns="">
            <p:pic>
              <p:nvPicPr>
                <p:cNvPr id="98339" name="Ink 98338">
                  <a:extLst>
                    <a:ext uri="{FF2B5EF4-FFF2-40B4-BE49-F238E27FC236}">
                      <a16:creationId xmlns:a16="http://schemas.microsoft.com/office/drawing/2014/main" id="{C63E20B9-0299-DE48-88F1-E38C3B92F818}"/>
                    </a:ext>
                  </a:extLst>
                </p:cNvPr>
                <p:cNvPicPr/>
                <p:nvPr/>
              </p:nvPicPr>
              <p:blipFill>
                <a:blip r:embed="rId203"/>
                <a:stretch>
                  <a:fillRect/>
                </a:stretch>
              </p:blipFill>
              <p:spPr>
                <a:xfrm>
                  <a:off x="7293686" y="5645503"/>
                  <a:ext cx="92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8340" name="Ink 98339">
                  <a:extLst>
                    <a:ext uri="{FF2B5EF4-FFF2-40B4-BE49-F238E27FC236}">
                      <a16:creationId xmlns:a16="http://schemas.microsoft.com/office/drawing/2014/main" id="{A1225F87-C450-C54E-BE20-B9383CBC4662}"/>
                    </a:ext>
                  </a:extLst>
                </p14:cNvPr>
                <p14:cNvContentPartPr/>
                <p14:nvPr/>
              </p14:nvContentPartPr>
              <p14:xfrm>
                <a:off x="7455686" y="5645503"/>
                <a:ext cx="118080" cy="123480"/>
              </p14:xfrm>
            </p:contentPart>
          </mc:Choice>
          <mc:Fallback xmlns="">
            <p:pic>
              <p:nvPicPr>
                <p:cNvPr id="98340" name="Ink 98339">
                  <a:extLst>
                    <a:ext uri="{FF2B5EF4-FFF2-40B4-BE49-F238E27FC236}">
                      <a16:creationId xmlns:a16="http://schemas.microsoft.com/office/drawing/2014/main" id="{A1225F87-C450-C54E-BE20-B9383CBC4662}"/>
                    </a:ext>
                  </a:extLst>
                </p:cNvPr>
                <p:cNvPicPr/>
                <p:nvPr/>
              </p:nvPicPr>
              <p:blipFill>
                <a:blip r:embed="rId205"/>
                <a:stretch>
                  <a:fillRect/>
                </a:stretch>
              </p:blipFill>
              <p:spPr>
                <a:xfrm>
                  <a:off x="7448126" y="5637943"/>
                  <a:ext cx="1328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8359" name="Ink 98358">
                  <a:extLst>
                    <a:ext uri="{FF2B5EF4-FFF2-40B4-BE49-F238E27FC236}">
                      <a16:creationId xmlns:a16="http://schemas.microsoft.com/office/drawing/2014/main" id="{BD3E10FF-5FAC-EF45-AFC0-E04F0AB2D316}"/>
                    </a:ext>
                  </a:extLst>
                </p14:cNvPr>
                <p14:cNvContentPartPr/>
                <p14:nvPr/>
              </p14:nvContentPartPr>
              <p14:xfrm>
                <a:off x="7144286" y="5671423"/>
                <a:ext cx="36720" cy="40320"/>
              </p14:xfrm>
            </p:contentPart>
          </mc:Choice>
          <mc:Fallback xmlns="">
            <p:pic>
              <p:nvPicPr>
                <p:cNvPr id="98359" name="Ink 98358">
                  <a:extLst>
                    <a:ext uri="{FF2B5EF4-FFF2-40B4-BE49-F238E27FC236}">
                      <a16:creationId xmlns:a16="http://schemas.microsoft.com/office/drawing/2014/main" id="{BD3E10FF-5FAC-EF45-AFC0-E04F0AB2D316}"/>
                    </a:ext>
                  </a:extLst>
                </p:cNvPr>
                <p:cNvPicPr/>
                <p:nvPr/>
              </p:nvPicPr>
              <p:blipFill>
                <a:blip r:embed="rId207"/>
                <a:stretch>
                  <a:fillRect/>
                </a:stretch>
              </p:blipFill>
              <p:spPr>
                <a:xfrm>
                  <a:off x="7137086" y="5663863"/>
                  <a:ext cx="51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8363" name="Ink 98362">
                  <a:extLst>
                    <a:ext uri="{FF2B5EF4-FFF2-40B4-BE49-F238E27FC236}">
                      <a16:creationId xmlns:a16="http://schemas.microsoft.com/office/drawing/2014/main" id="{B1262FE5-6881-BA47-80CF-C36248C45BBB}"/>
                    </a:ext>
                  </a:extLst>
                </p14:cNvPr>
                <p14:cNvContentPartPr/>
                <p14:nvPr/>
              </p14:nvContentPartPr>
              <p14:xfrm>
                <a:off x="7756286" y="5689783"/>
                <a:ext cx="106200" cy="58320"/>
              </p14:xfrm>
            </p:contentPart>
          </mc:Choice>
          <mc:Fallback xmlns="">
            <p:pic>
              <p:nvPicPr>
                <p:cNvPr id="98363" name="Ink 98362">
                  <a:extLst>
                    <a:ext uri="{FF2B5EF4-FFF2-40B4-BE49-F238E27FC236}">
                      <a16:creationId xmlns:a16="http://schemas.microsoft.com/office/drawing/2014/main" id="{B1262FE5-6881-BA47-80CF-C36248C45BBB}"/>
                    </a:ext>
                  </a:extLst>
                </p:cNvPr>
                <p:cNvPicPr/>
                <p:nvPr/>
              </p:nvPicPr>
              <p:blipFill>
                <a:blip r:embed="rId209"/>
                <a:stretch>
                  <a:fillRect/>
                </a:stretch>
              </p:blipFill>
              <p:spPr>
                <a:xfrm>
                  <a:off x="7748726" y="5682223"/>
                  <a:ext cx="121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8364" name="Ink 98363">
                  <a:extLst>
                    <a:ext uri="{FF2B5EF4-FFF2-40B4-BE49-F238E27FC236}">
                      <a16:creationId xmlns:a16="http://schemas.microsoft.com/office/drawing/2014/main" id="{B589F346-8B5C-2D4B-AF34-F13E5CB13480}"/>
                    </a:ext>
                  </a:extLst>
                </p14:cNvPr>
                <p14:cNvContentPartPr/>
                <p14:nvPr/>
              </p14:nvContentPartPr>
              <p14:xfrm>
                <a:off x="8160206" y="5630383"/>
                <a:ext cx="105120" cy="120960"/>
              </p14:xfrm>
            </p:contentPart>
          </mc:Choice>
          <mc:Fallback xmlns="">
            <p:pic>
              <p:nvPicPr>
                <p:cNvPr id="98364" name="Ink 98363">
                  <a:extLst>
                    <a:ext uri="{FF2B5EF4-FFF2-40B4-BE49-F238E27FC236}">
                      <a16:creationId xmlns:a16="http://schemas.microsoft.com/office/drawing/2014/main" id="{B589F346-8B5C-2D4B-AF34-F13E5CB13480}"/>
                    </a:ext>
                  </a:extLst>
                </p:cNvPr>
                <p:cNvPicPr/>
                <p:nvPr/>
              </p:nvPicPr>
              <p:blipFill>
                <a:blip r:embed="rId211"/>
                <a:stretch>
                  <a:fillRect/>
                </a:stretch>
              </p:blipFill>
              <p:spPr>
                <a:xfrm>
                  <a:off x="8152646" y="5622823"/>
                  <a:ext cx="120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8365" name="Ink 98364">
                  <a:extLst>
                    <a:ext uri="{FF2B5EF4-FFF2-40B4-BE49-F238E27FC236}">
                      <a16:creationId xmlns:a16="http://schemas.microsoft.com/office/drawing/2014/main" id="{5745E99A-CEA2-5B43-8FCE-C21F16649EAF}"/>
                    </a:ext>
                  </a:extLst>
                </p14:cNvPr>
                <p14:cNvContentPartPr/>
                <p14:nvPr/>
              </p14:nvContentPartPr>
              <p14:xfrm>
                <a:off x="8337686" y="5549743"/>
                <a:ext cx="74520" cy="110520"/>
              </p14:xfrm>
            </p:contentPart>
          </mc:Choice>
          <mc:Fallback xmlns="">
            <p:pic>
              <p:nvPicPr>
                <p:cNvPr id="98365" name="Ink 98364">
                  <a:extLst>
                    <a:ext uri="{FF2B5EF4-FFF2-40B4-BE49-F238E27FC236}">
                      <a16:creationId xmlns:a16="http://schemas.microsoft.com/office/drawing/2014/main" id="{5745E99A-CEA2-5B43-8FCE-C21F16649EAF}"/>
                    </a:ext>
                  </a:extLst>
                </p:cNvPr>
                <p:cNvPicPr/>
                <p:nvPr/>
              </p:nvPicPr>
              <p:blipFill>
                <a:blip r:embed="rId213"/>
                <a:stretch>
                  <a:fillRect/>
                </a:stretch>
              </p:blipFill>
              <p:spPr>
                <a:xfrm>
                  <a:off x="8330126" y="5542183"/>
                  <a:ext cx="89640" cy="125280"/>
                </a:xfrm>
                <a:prstGeom prst="rect">
                  <a:avLst/>
                </a:prstGeom>
              </p:spPr>
            </p:pic>
          </mc:Fallback>
        </mc:AlternateContent>
      </p:grpSp>
      <p:grpSp>
        <p:nvGrpSpPr>
          <p:cNvPr id="98395" name="Group 98394">
            <a:extLst>
              <a:ext uri="{FF2B5EF4-FFF2-40B4-BE49-F238E27FC236}">
                <a16:creationId xmlns:a16="http://schemas.microsoft.com/office/drawing/2014/main" id="{75384B4C-BF08-224A-A591-F08CE6EE0308}"/>
              </a:ext>
            </a:extLst>
          </p:cNvPr>
          <p:cNvGrpSpPr/>
          <p:nvPr/>
        </p:nvGrpSpPr>
        <p:grpSpPr>
          <a:xfrm>
            <a:off x="3160886" y="5438863"/>
            <a:ext cx="3518640" cy="902160"/>
            <a:chOff x="3160886" y="5438863"/>
            <a:chExt cx="3518640" cy="902160"/>
          </a:xfrm>
        </p:grpSpPr>
        <mc:AlternateContent xmlns:mc="http://schemas.openxmlformats.org/markup-compatibility/2006" xmlns:p14="http://schemas.microsoft.com/office/powerpoint/2010/main">
          <mc:Choice Requires="p14">
            <p:contentPart p14:bwMode="auto" r:id="rId214">
              <p14:nvContentPartPr>
                <p14:cNvPr id="98367" name="Ink 98366">
                  <a:extLst>
                    <a:ext uri="{FF2B5EF4-FFF2-40B4-BE49-F238E27FC236}">
                      <a16:creationId xmlns:a16="http://schemas.microsoft.com/office/drawing/2014/main" id="{64741E44-BA21-DC45-807A-809DBF58BC1D}"/>
                    </a:ext>
                  </a:extLst>
                </p14:cNvPr>
                <p14:cNvContentPartPr/>
                <p14:nvPr/>
              </p14:nvContentPartPr>
              <p14:xfrm>
                <a:off x="3160886" y="5675743"/>
                <a:ext cx="384840" cy="283680"/>
              </p14:xfrm>
            </p:contentPart>
          </mc:Choice>
          <mc:Fallback xmlns="">
            <p:pic>
              <p:nvPicPr>
                <p:cNvPr id="98367" name="Ink 98366">
                  <a:extLst>
                    <a:ext uri="{FF2B5EF4-FFF2-40B4-BE49-F238E27FC236}">
                      <a16:creationId xmlns:a16="http://schemas.microsoft.com/office/drawing/2014/main" id="{64741E44-BA21-DC45-807A-809DBF58BC1D}"/>
                    </a:ext>
                  </a:extLst>
                </p:cNvPr>
                <p:cNvPicPr/>
                <p:nvPr/>
              </p:nvPicPr>
              <p:blipFill>
                <a:blip r:embed="rId215"/>
                <a:stretch>
                  <a:fillRect/>
                </a:stretch>
              </p:blipFill>
              <p:spPr>
                <a:xfrm>
                  <a:off x="3153326" y="5668183"/>
                  <a:ext cx="3999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8368" name="Ink 98367">
                  <a:extLst>
                    <a:ext uri="{FF2B5EF4-FFF2-40B4-BE49-F238E27FC236}">
                      <a16:creationId xmlns:a16="http://schemas.microsoft.com/office/drawing/2014/main" id="{666F13FF-7BDE-E545-8226-199B88368E89}"/>
                    </a:ext>
                  </a:extLst>
                </p14:cNvPr>
                <p14:cNvContentPartPr/>
                <p14:nvPr/>
              </p14:nvContentPartPr>
              <p14:xfrm>
                <a:off x="3319286" y="5789143"/>
                <a:ext cx="42480" cy="104040"/>
              </p14:xfrm>
            </p:contentPart>
          </mc:Choice>
          <mc:Fallback xmlns="">
            <p:pic>
              <p:nvPicPr>
                <p:cNvPr id="98368" name="Ink 98367">
                  <a:extLst>
                    <a:ext uri="{FF2B5EF4-FFF2-40B4-BE49-F238E27FC236}">
                      <a16:creationId xmlns:a16="http://schemas.microsoft.com/office/drawing/2014/main" id="{666F13FF-7BDE-E545-8226-199B88368E89}"/>
                    </a:ext>
                  </a:extLst>
                </p:cNvPr>
                <p:cNvPicPr/>
                <p:nvPr/>
              </p:nvPicPr>
              <p:blipFill>
                <a:blip r:embed="rId217"/>
                <a:stretch>
                  <a:fillRect/>
                </a:stretch>
              </p:blipFill>
              <p:spPr>
                <a:xfrm>
                  <a:off x="3311726" y="5781583"/>
                  <a:ext cx="576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8369" name="Ink 98368">
                  <a:extLst>
                    <a:ext uri="{FF2B5EF4-FFF2-40B4-BE49-F238E27FC236}">
                      <a16:creationId xmlns:a16="http://schemas.microsoft.com/office/drawing/2014/main" id="{D843EAFA-C6DD-4B47-AF5C-426CD1C7DD61}"/>
                    </a:ext>
                  </a:extLst>
                </p14:cNvPr>
                <p14:cNvContentPartPr/>
                <p14:nvPr/>
              </p14:nvContentPartPr>
              <p14:xfrm>
                <a:off x="3322166" y="5751703"/>
                <a:ext cx="99720" cy="60480"/>
              </p14:xfrm>
            </p:contentPart>
          </mc:Choice>
          <mc:Fallback xmlns="">
            <p:pic>
              <p:nvPicPr>
                <p:cNvPr id="98369" name="Ink 98368">
                  <a:extLst>
                    <a:ext uri="{FF2B5EF4-FFF2-40B4-BE49-F238E27FC236}">
                      <a16:creationId xmlns:a16="http://schemas.microsoft.com/office/drawing/2014/main" id="{D843EAFA-C6DD-4B47-AF5C-426CD1C7DD61}"/>
                    </a:ext>
                  </a:extLst>
                </p:cNvPr>
                <p:cNvPicPr/>
                <p:nvPr/>
              </p:nvPicPr>
              <p:blipFill>
                <a:blip r:embed="rId219"/>
                <a:stretch>
                  <a:fillRect/>
                </a:stretch>
              </p:blipFill>
              <p:spPr>
                <a:xfrm>
                  <a:off x="3314606" y="5744143"/>
                  <a:ext cx="114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8371" name="Ink 98370">
                  <a:extLst>
                    <a:ext uri="{FF2B5EF4-FFF2-40B4-BE49-F238E27FC236}">
                      <a16:creationId xmlns:a16="http://schemas.microsoft.com/office/drawing/2014/main" id="{61B10FF5-07B2-F049-A6C4-8579F0F212E2}"/>
                    </a:ext>
                  </a:extLst>
                </p14:cNvPr>
                <p14:cNvContentPartPr/>
                <p14:nvPr/>
              </p14:nvContentPartPr>
              <p14:xfrm>
                <a:off x="4005086" y="5719303"/>
                <a:ext cx="3240" cy="212760"/>
              </p14:xfrm>
            </p:contentPart>
          </mc:Choice>
          <mc:Fallback xmlns="">
            <p:pic>
              <p:nvPicPr>
                <p:cNvPr id="98371" name="Ink 98370">
                  <a:extLst>
                    <a:ext uri="{FF2B5EF4-FFF2-40B4-BE49-F238E27FC236}">
                      <a16:creationId xmlns:a16="http://schemas.microsoft.com/office/drawing/2014/main" id="{61B10FF5-07B2-F049-A6C4-8579F0F212E2}"/>
                    </a:ext>
                  </a:extLst>
                </p:cNvPr>
                <p:cNvPicPr/>
                <p:nvPr/>
              </p:nvPicPr>
              <p:blipFill>
                <a:blip r:embed="rId221"/>
                <a:stretch>
                  <a:fillRect/>
                </a:stretch>
              </p:blipFill>
              <p:spPr>
                <a:xfrm>
                  <a:off x="3997526" y="5711743"/>
                  <a:ext cx="183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8372" name="Ink 98371">
                  <a:extLst>
                    <a:ext uri="{FF2B5EF4-FFF2-40B4-BE49-F238E27FC236}">
                      <a16:creationId xmlns:a16="http://schemas.microsoft.com/office/drawing/2014/main" id="{33C118B2-CE20-E043-8381-1E2BCDD7110F}"/>
                    </a:ext>
                  </a:extLst>
                </p14:cNvPr>
                <p14:cNvContentPartPr/>
                <p14:nvPr/>
              </p14:nvContentPartPr>
              <p14:xfrm>
                <a:off x="3998606" y="5653783"/>
                <a:ext cx="310320" cy="281880"/>
              </p14:xfrm>
            </p:contentPart>
          </mc:Choice>
          <mc:Fallback xmlns="">
            <p:pic>
              <p:nvPicPr>
                <p:cNvPr id="98372" name="Ink 98371">
                  <a:extLst>
                    <a:ext uri="{FF2B5EF4-FFF2-40B4-BE49-F238E27FC236}">
                      <a16:creationId xmlns:a16="http://schemas.microsoft.com/office/drawing/2014/main" id="{33C118B2-CE20-E043-8381-1E2BCDD7110F}"/>
                    </a:ext>
                  </a:extLst>
                </p:cNvPr>
                <p:cNvPicPr/>
                <p:nvPr/>
              </p:nvPicPr>
              <p:blipFill>
                <a:blip r:embed="rId223"/>
                <a:stretch>
                  <a:fillRect/>
                </a:stretch>
              </p:blipFill>
              <p:spPr>
                <a:xfrm>
                  <a:off x="3991046" y="5646223"/>
                  <a:ext cx="3254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8373" name="Ink 98372">
                  <a:extLst>
                    <a:ext uri="{FF2B5EF4-FFF2-40B4-BE49-F238E27FC236}">
                      <a16:creationId xmlns:a16="http://schemas.microsoft.com/office/drawing/2014/main" id="{8B0999C3-AD85-DB42-A9EE-FD1F9E38CA64}"/>
                    </a:ext>
                  </a:extLst>
                </p14:cNvPr>
                <p14:cNvContentPartPr/>
                <p14:nvPr/>
              </p14:nvContentPartPr>
              <p14:xfrm>
                <a:off x="4095086" y="5730823"/>
                <a:ext cx="72360" cy="99720"/>
              </p14:xfrm>
            </p:contentPart>
          </mc:Choice>
          <mc:Fallback xmlns="">
            <p:pic>
              <p:nvPicPr>
                <p:cNvPr id="98373" name="Ink 98372">
                  <a:extLst>
                    <a:ext uri="{FF2B5EF4-FFF2-40B4-BE49-F238E27FC236}">
                      <a16:creationId xmlns:a16="http://schemas.microsoft.com/office/drawing/2014/main" id="{8B0999C3-AD85-DB42-A9EE-FD1F9E38CA64}"/>
                    </a:ext>
                  </a:extLst>
                </p:cNvPr>
                <p:cNvPicPr/>
                <p:nvPr/>
              </p:nvPicPr>
              <p:blipFill>
                <a:blip r:embed="rId225"/>
                <a:stretch>
                  <a:fillRect/>
                </a:stretch>
              </p:blipFill>
              <p:spPr>
                <a:xfrm>
                  <a:off x="4087526" y="5723263"/>
                  <a:ext cx="871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374" name="Ink 98373">
                  <a:extLst>
                    <a:ext uri="{FF2B5EF4-FFF2-40B4-BE49-F238E27FC236}">
                      <a16:creationId xmlns:a16="http://schemas.microsoft.com/office/drawing/2014/main" id="{9A596567-73CE-F84D-8F09-953F2481630B}"/>
                    </a:ext>
                  </a:extLst>
                </p14:cNvPr>
                <p14:cNvContentPartPr/>
                <p14:nvPr/>
              </p14:nvContentPartPr>
              <p14:xfrm>
                <a:off x="4204166" y="5740183"/>
                <a:ext cx="720" cy="97920"/>
              </p14:xfrm>
            </p:contentPart>
          </mc:Choice>
          <mc:Fallback xmlns="">
            <p:pic>
              <p:nvPicPr>
                <p:cNvPr id="98374" name="Ink 98373">
                  <a:extLst>
                    <a:ext uri="{FF2B5EF4-FFF2-40B4-BE49-F238E27FC236}">
                      <a16:creationId xmlns:a16="http://schemas.microsoft.com/office/drawing/2014/main" id="{9A596567-73CE-F84D-8F09-953F2481630B}"/>
                    </a:ext>
                  </a:extLst>
                </p:cNvPr>
                <p:cNvPicPr/>
                <p:nvPr/>
              </p:nvPicPr>
              <p:blipFill>
                <a:blip r:embed="rId227"/>
                <a:stretch>
                  <a:fillRect/>
                </a:stretch>
              </p:blipFill>
              <p:spPr>
                <a:xfrm>
                  <a:off x="4196606" y="5732623"/>
                  <a:ext cx="15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8376" name="Ink 98375">
                  <a:extLst>
                    <a:ext uri="{FF2B5EF4-FFF2-40B4-BE49-F238E27FC236}">
                      <a16:creationId xmlns:a16="http://schemas.microsoft.com/office/drawing/2014/main" id="{25E20A51-D6EF-F749-B137-D12E2682C7B1}"/>
                    </a:ext>
                  </a:extLst>
                </p14:cNvPr>
                <p14:cNvContentPartPr/>
                <p14:nvPr/>
              </p14:nvContentPartPr>
              <p14:xfrm>
                <a:off x="4778726" y="5668183"/>
                <a:ext cx="22680" cy="254160"/>
              </p14:xfrm>
            </p:contentPart>
          </mc:Choice>
          <mc:Fallback xmlns="">
            <p:pic>
              <p:nvPicPr>
                <p:cNvPr id="98376" name="Ink 98375">
                  <a:extLst>
                    <a:ext uri="{FF2B5EF4-FFF2-40B4-BE49-F238E27FC236}">
                      <a16:creationId xmlns:a16="http://schemas.microsoft.com/office/drawing/2014/main" id="{25E20A51-D6EF-F749-B137-D12E2682C7B1}"/>
                    </a:ext>
                  </a:extLst>
                </p:cNvPr>
                <p:cNvPicPr/>
                <p:nvPr/>
              </p:nvPicPr>
              <p:blipFill>
                <a:blip r:embed="rId229"/>
                <a:stretch>
                  <a:fillRect/>
                </a:stretch>
              </p:blipFill>
              <p:spPr>
                <a:xfrm>
                  <a:off x="4771166" y="5660983"/>
                  <a:ext cx="378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98377" name="Ink 98376">
                  <a:extLst>
                    <a:ext uri="{FF2B5EF4-FFF2-40B4-BE49-F238E27FC236}">
                      <a16:creationId xmlns:a16="http://schemas.microsoft.com/office/drawing/2014/main" id="{CD3E6EC1-AA82-CC4F-9A01-0DEC3C3F4AE1}"/>
                    </a:ext>
                  </a:extLst>
                </p14:cNvPr>
                <p14:cNvContentPartPr/>
                <p14:nvPr/>
              </p14:nvContentPartPr>
              <p14:xfrm>
                <a:off x="4803206" y="5627143"/>
                <a:ext cx="382680" cy="348840"/>
              </p14:xfrm>
            </p:contentPart>
          </mc:Choice>
          <mc:Fallback xmlns="">
            <p:pic>
              <p:nvPicPr>
                <p:cNvPr id="98377" name="Ink 98376">
                  <a:extLst>
                    <a:ext uri="{FF2B5EF4-FFF2-40B4-BE49-F238E27FC236}">
                      <a16:creationId xmlns:a16="http://schemas.microsoft.com/office/drawing/2014/main" id="{CD3E6EC1-AA82-CC4F-9A01-0DEC3C3F4AE1}"/>
                    </a:ext>
                  </a:extLst>
                </p:cNvPr>
                <p:cNvPicPr/>
                <p:nvPr/>
              </p:nvPicPr>
              <p:blipFill>
                <a:blip r:embed="rId231"/>
                <a:stretch>
                  <a:fillRect/>
                </a:stretch>
              </p:blipFill>
              <p:spPr>
                <a:xfrm>
                  <a:off x="4795646" y="5619583"/>
                  <a:ext cx="3978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8378" name="Ink 98377">
                  <a:extLst>
                    <a:ext uri="{FF2B5EF4-FFF2-40B4-BE49-F238E27FC236}">
                      <a16:creationId xmlns:a16="http://schemas.microsoft.com/office/drawing/2014/main" id="{C175CBA8-3558-684E-BE3E-318B621D004E}"/>
                    </a:ext>
                  </a:extLst>
                </p14:cNvPr>
                <p14:cNvContentPartPr/>
                <p14:nvPr/>
              </p14:nvContentPartPr>
              <p14:xfrm>
                <a:off x="4913006" y="5690863"/>
                <a:ext cx="70560" cy="148320"/>
              </p14:xfrm>
            </p:contentPart>
          </mc:Choice>
          <mc:Fallback xmlns="">
            <p:pic>
              <p:nvPicPr>
                <p:cNvPr id="98378" name="Ink 98377">
                  <a:extLst>
                    <a:ext uri="{FF2B5EF4-FFF2-40B4-BE49-F238E27FC236}">
                      <a16:creationId xmlns:a16="http://schemas.microsoft.com/office/drawing/2014/main" id="{C175CBA8-3558-684E-BE3E-318B621D004E}"/>
                    </a:ext>
                  </a:extLst>
                </p:cNvPr>
                <p:cNvPicPr/>
                <p:nvPr/>
              </p:nvPicPr>
              <p:blipFill>
                <a:blip r:embed="rId233"/>
                <a:stretch>
                  <a:fillRect/>
                </a:stretch>
              </p:blipFill>
              <p:spPr>
                <a:xfrm>
                  <a:off x="4905446" y="5683303"/>
                  <a:ext cx="85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8379" name="Ink 98378">
                  <a:extLst>
                    <a:ext uri="{FF2B5EF4-FFF2-40B4-BE49-F238E27FC236}">
                      <a16:creationId xmlns:a16="http://schemas.microsoft.com/office/drawing/2014/main" id="{8B13090A-F49E-A74E-B407-EF51CB8FE9D4}"/>
                    </a:ext>
                  </a:extLst>
                </p14:cNvPr>
                <p14:cNvContentPartPr/>
                <p14:nvPr/>
              </p14:nvContentPartPr>
              <p14:xfrm>
                <a:off x="5011646" y="5730103"/>
                <a:ext cx="70560" cy="93240"/>
              </p14:xfrm>
            </p:contentPart>
          </mc:Choice>
          <mc:Fallback xmlns="">
            <p:pic>
              <p:nvPicPr>
                <p:cNvPr id="98379" name="Ink 98378">
                  <a:extLst>
                    <a:ext uri="{FF2B5EF4-FFF2-40B4-BE49-F238E27FC236}">
                      <a16:creationId xmlns:a16="http://schemas.microsoft.com/office/drawing/2014/main" id="{8B13090A-F49E-A74E-B407-EF51CB8FE9D4}"/>
                    </a:ext>
                  </a:extLst>
                </p:cNvPr>
                <p:cNvPicPr/>
                <p:nvPr/>
              </p:nvPicPr>
              <p:blipFill>
                <a:blip r:embed="rId235"/>
                <a:stretch>
                  <a:fillRect/>
                </a:stretch>
              </p:blipFill>
              <p:spPr>
                <a:xfrm>
                  <a:off x="5004086" y="5722543"/>
                  <a:ext cx="85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8380" name="Ink 98379">
                  <a:extLst>
                    <a:ext uri="{FF2B5EF4-FFF2-40B4-BE49-F238E27FC236}">
                      <a16:creationId xmlns:a16="http://schemas.microsoft.com/office/drawing/2014/main" id="{64ED1F47-7AF3-B248-9E51-18188E203884}"/>
                    </a:ext>
                  </a:extLst>
                </p14:cNvPr>
                <p14:cNvContentPartPr/>
                <p14:nvPr/>
              </p14:nvContentPartPr>
              <p14:xfrm>
                <a:off x="5440406" y="5665303"/>
                <a:ext cx="11880" cy="264240"/>
              </p14:xfrm>
            </p:contentPart>
          </mc:Choice>
          <mc:Fallback xmlns="">
            <p:pic>
              <p:nvPicPr>
                <p:cNvPr id="98380" name="Ink 98379">
                  <a:extLst>
                    <a:ext uri="{FF2B5EF4-FFF2-40B4-BE49-F238E27FC236}">
                      <a16:creationId xmlns:a16="http://schemas.microsoft.com/office/drawing/2014/main" id="{64ED1F47-7AF3-B248-9E51-18188E203884}"/>
                    </a:ext>
                  </a:extLst>
                </p:cNvPr>
                <p:cNvPicPr/>
                <p:nvPr/>
              </p:nvPicPr>
              <p:blipFill>
                <a:blip r:embed="rId237"/>
                <a:stretch>
                  <a:fillRect/>
                </a:stretch>
              </p:blipFill>
              <p:spPr>
                <a:xfrm>
                  <a:off x="5432846" y="5657743"/>
                  <a:ext cx="270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98381" name="Ink 98380">
                  <a:extLst>
                    <a:ext uri="{FF2B5EF4-FFF2-40B4-BE49-F238E27FC236}">
                      <a16:creationId xmlns:a16="http://schemas.microsoft.com/office/drawing/2014/main" id="{64DE2FAF-6CF1-F640-8709-B15B99C12974}"/>
                    </a:ext>
                  </a:extLst>
                </p14:cNvPr>
                <p14:cNvContentPartPr/>
                <p14:nvPr/>
              </p14:nvContentPartPr>
              <p14:xfrm>
                <a:off x="5441126" y="5647303"/>
                <a:ext cx="384120" cy="298800"/>
              </p14:xfrm>
            </p:contentPart>
          </mc:Choice>
          <mc:Fallback xmlns="">
            <p:pic>
              <p:nvPicPr>
                <p:cNvPr id="98381" name="Ink 98380">
                  <a:extLst>
                    <a:ext uri="{FF2B5EF4-FFF2-40B4-BE49-F238E27FC236}">
                      <a16:creationId xmlns:a16="http://schemas.microsoft.com/office/drawing/2014/main" id="{64DE2FAF-6CF1-F640-8709-B15B99C12974}"/>
                    </a:ext>
                  </a:extLst>
                </p:cNvPr>
                <p:cNvPicPr/>
                <p:nvPr/>
              </p:nvPicPr>
              <p:blipFill>
                <a:blip r:embed="rId239"/>
                <a:stretch>
                  <a:fillRect/>
                </a:stretch>
              </p:blipFill>
              <p:spPr>
                <a:xfrm>
                  <a:off x="5433566" y="5639743"/>
                  <a:ext cx="3992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98382" name="Ink 98381">
                  <a:extLst>
                    <a:ext uri="{FF2B5EF4-FFF2-40B4-BE49-F238E27FC236}">
                      <a16:creationId xmlns:a16="http://schemas.microsoft.com/office/drawing/2014/main" id="{9F7433AF-5B8E-644A-AB15-B065D6A37A09}"/>
                    </a:ext>
                  </a:extLst>
                </p14:cNvPr>
                <p14:cNvContentPartPr/>
                <p14:nvPr/>
              </p14:nvContentPartPr>
              <p14:xfrm>
                <a:off x="5586206" y="5706703"/>
                <a:ext cx="69120" cy="131040"/>
              </p14:xfrm>
            </p:contentPart>
          </mc:Choice>
          <mc:Fallback xmlns="">
            <p:pic>
              <p:nvPicPr>
                <p:cNvPr id="98382" name="Ink 98381">
                  <a:extLst>
                    <a:ext uri="{FF2B5EF4-FFF2-40B4-BE49-F238E27FC236}">
                      <a16:creationId xmlns:a16="http://schemas.microsoft.com/office/drawing/2014/main" id="{9F7433AF-5B8E-644A-AB15-B065D6A37A09}"/>
                    </a:ext>
                  </a:extLst>
                </p:cNvPr>
                <p:cNvPicPr/>
                <p:nvPr/>
              </p:nvPicPr>
              <p:blipFill>
                <a:blip r:embed="rId241"/>
                <a:stretch>
                  <a:fillRect/>
                </a:stretch>
              </p:blipFill>
              <p:spPr>
                <a:xfrm>
                  <a:off x="5579006" y="5699143"/>
                  <a:ext cx="84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98383" name="Ink 98382">
                  <a:extLst>
                    <a:ext uri="{FF2B5EF4-FFF2-40B4-BE49-F238E27FC236}">
                      <a16:creationId xmlns:a16="http://schemas.microsoft.com/office/drawing/2014/main" id="{C746CA25-A3BE-B24A-A34C-4EDBC9523EBC}"/>
                    </a:ext>
                  </a:extLst>
                </p14:cNvPr>
                <p14:cNvContentPartPr/>
                <p14:nvPr/>
              </p14:nvContentPartPr>
              <p14:xfrm>
                <a:off x="5675486" y="5712463"/>
                <a:ext cx="93960" cy="124920"/>
              </p14:xfrm>
            </p:contentPart>
          </mc:Choice>
          <mc:Fallback xmlns="">
            <p:pic>
              <p:nvPicPr>
                <p:cNvPr id="98383" name="Ink 98382">
                  <a:extLst>
                    <a:ext uri="{FF2B5EF4-FFF2-40B4-BE49-F238E27FC236}">
                      <a16:creationId xmlns:a16="http://schemas.microsoft.com/office/drawing/2014/main" id="{C746CA25-A3BE-B24A-A34C-4EDBC9523EBC}"/>
                    </a:ext>
                  </a:extLst>
                </p:cNvPr>
                <p:cNvPicPr/>
                <p:nvPr/>
              </p:nvPicPr>
              <p:blipFill>
                <a:blip r:embed="rId243"/>
                <a:stretch>
                  <a:fillRect/>
                </a:stretch>
              </p:blipFill>
              <p:spPr>
                <a:xfrm>
                  <a:off x="5667926" y="5704903"/>
                  <a:ext cx="109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98384" name="Ink 98383">
                  <a:extLst>
                    <a:ext uri="{FF2B5EF4-FFF2-40B4-BE49-F238E27FC236}">
                      <a16:creationId xmlns:a16="http://schemas.microsoft.com/office/drawing/2014/main" id="{82C98911-35AC-084D-9883-7CE798C9738C}"/>
                    </a:ext>
                  </a:extLst>
                </p14:cNvPr>
                <p14:cNvContentPartPr/>
                <p14:nvPr/>
              </p14:nvContentPartPr>
              <p14:xfrm>
                <a:off x="6317366" y="5479183"/>
                <a:ext cx="12600" cy="415440"/>
              </p14:xfrm>
            </p:contentPart>
          </mc:Choice>
          <mc:Fallback xmlns="">
            <p:pic>
              <p:nvPicPr>
                <p:cNvPr id="98384" name="Ink 98383">
                  <a:extLst>
                    <a:ext uri="{FF2B5EF4-FFF2-40B4-BE49-F238E27FC236}">
                      <a16:creationId xmlns:a16="http://schemas.microsoft.com/office/drawing/2014/main" id="{82C98911-35AC-084D-9883-7CE798C9738C}"/>
                    </a:ext>
                  </a:extLst>
                </p:cNvPr>
                <p:cNvPicPr/>
                <p:nvPr/>
              </p:nvPicPr>
              <p:blipFill>
                <a:blip r:embed="rId245"/>
                <a:stretch>
                  <a:fillRect/>
                </a:stretch>
              </p:blipFill>
              <p:spPr>
                <a:xfrm>
                  <a:off x="6309806" y="5471623"/>
                  <a:ext cx="2772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98385" name="Ink 98384">
                  <a:extLst>
                    <a:ext uri="{FF2B5EF4-FFF2-40B4-BE49-F238E27FC236}">
                      <a16:creationId xmlns:a16="http://schemas.microsoft.com/office/drawing/2014/main" id="{F6940833-8776-AF4F-8FFC-C48202D4A807}"/>
                    </a:ext>
                  </a:extLst>
                </p14:cNvPr>
                <p14:cNvContentPartPr/>
                <p14:nvPr/>
              </p14:nvContentPartPr>
              <p14:xfrm>
                <a:off x="6305486" y="5438863"/>
                <a:ext cx="374040" cy="495360"/>
              </p14:xfrm>
            </p:contentPart>
          </mc:Choice>
          <mc:Fallback xmlns="">
            <p:pic>
              <p:nvPicPr>
                <p:cNvPr id="98385" name="Ink 98384">
                  <a:extLst>
                    <a:ext uri="{FF2B5EF4-FFF2-40B4-BE49-F238E27FC236}">
                      <a16:creationId xmlns:a16="http://schemas.microsoft.com/office/drawing/2014/main" id="{F6940833-8776-AF4F-8FFC-C48202D4A807}"/>
                    </a:ext>
                  </a:extLst>
                </p:cNvPr>
                <p:cNvPicPr/>
                <p:nvPr/>
              </p:nvPicPr>
              <p:blipFill>
                <a:blip r:embed="rId247"/>
                <a:stretch>
                  <a:fillRect/>
                </a:stretch>
              </p:blipFill>
              <p:spPr>
                <a:xfrm>
                  <a:off x="6297926" y="5431663"/>
                  <a:ext cx="3891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98386" name="Ink 98385">
                  <a:extLst>
                    <a:ext uri="{FF2B5EF4-FFF2-40B4-BE49-F238E27FC236}">
                      <a16:creationId xmlns:a16="http://schemas.microsoft.com/office/drawing/2014/main" id="{1491055D-C4A1-A743-8C07-30C8F2BF06A8}"/>
                    </a:ext>
                  </a:extLst>
                </p14:cNvPr>
                <p14:cNvContentPartPr/>
                <p14:nvPr/>
              </p14:nvContentPartPr>
              <p14:xfrm>
                <a:off x="6446246" y="5646943"/>
                <a:ext cx="151920" cy="166320"/>
              </p14:xfrm>
            </p:contentPart>
          </mc:Choice>
          <mc:Fallback xmlns="">
            <p:pic>
              <p:nvPicPr>
                <p:cNvPr id="98386" name="Ink 98385">
                  <a:extLst>
                    <a:ext uri="{FF2B5EF4-FFF2-40B4-BE49-F238E27FC236}">
                      <a16:creationId xmlns:a16="http://schemas.microsoft.com/office/drawing/2014/main" id="{1491055D-C4A1-A743-8C07-30C8F2BF06A8}"/>
                    </a:ext>
                  </a:extLst>
                </p:cNvPr>
                <p:cNvPicPr/>
                <p:nvPr/>
              </p:nvPicPr>
              <p:blipFill>
                <a:blip r:embed="rId249"/>
                <a:stretch>
                  <a:fillRect/>
                </a:stretch>
              </p:blipFill>
              <p:spPr>
                <a:xfrm>
                  <a:off x="6438686" y="5639383"/>
                  <a:ext cx="167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98390" name="Ink 98389">
                  <a:extLst>
                    <a:ext uri="{FF2B5EF4-FFF2-40B4-BE49-F238E27FC236}">
                      <a16:creationId xmlns:a16="http://schemas.microsoft.com/office/drawing/2014/main" id="{3851E998-401E-8C45-A01E-596E3A191327}"/>
                    </a:ext>
                  </a:extLst>
                </p14:cNvPr>
                <p14:cNvContentPartPr/>
                <p14:nvPr/>
              </p14:nvContentPartPr>
              <p14:xfrm>
                <a:off x="4176086" y="5940343"/>
                <a:ext cx="41040" cy="400680"/>
              </p14:xfrm>
            </p:contentPart>
          </mc:Choice>
          <mc:Fallback xmlns="">
            <p:pic>
              <p:nvPicPr>
                <p:cNvPr id="98390" name="Ink 98389">
                  <a:extLst>
                    <a:ext uri="{FF2B5EF4-FFF2-40B4-BE49-F238E27FC236}">
                      <a16:creationId xmlns:a16="http://schemas.microsoft.com/office/drawing/2014/main" id="{3851E998-401E-8C45-A01E-596E3A191327}"/>
                    </a:ext>
                  </a:extLst>
                </p:cNvPr>
                <p:cNvPicPr/>
                <p:nvPr/>
              </p:nvPicPr>
              <p:blipFill>
                <a:blip r:embed="rId251"/>
                <a:stretch>
                  <a:fillRect/>
                </a:stretch>
              </p:blipFill>
              <p:spPr>
                <a:xfrm>
                  <a:off x="4168526" y="5932783"/>
                  <a:ext cx="561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8391" name="Ink 98390">
                  <a:extLst>
                    <a:ext uri="{FF2B5EF4-FFF2-40B4-BE49-F238E27FC236}">
                      <a16:creationId xmlns:a16="http://schemas.microsoft.com/office/drawing/2014/main" id="{7D3A8124-C379-E24D-AA7B-3B1D150BF236}"/>
                    </a:ext>
                  </a:extLst>
                </p14:cNvPr>
                <p14:cNvContentPartPr/>
                <p14:nvPr/>
              </p14:nvContentPartPr>
              <p14:xfrm>
                <a:off x="4956566" y="5943223"/>
                <a:ext cx="39600" cy="326520"/>
              </p14:xfrm>
            </p:contentPart>
          </mc:Choice>
          <mc:Fallback xmlns="">
            <p:pic>
              <p:nvPicPr>
                <p:cNvPr id="98391" name="Ink 98390">
                  <a:extLst>
                    <a:ext uri="{FF2B5EF4-FFF2-40B4-BE49-F238E27FC236}">
                      <a16:creationId xmlns:a16="http://schemas.microsoft.com/office/drawing/2014/main" id="{7D3A8124-C379-E24D-AA7B-3B1D150BF236}"/>
                    </a:ext>
                  </a:extLst>
                </p:cNvPr>
                <p:cNvPicPr/>
                <p:nvPr/>
              </p:nvPicPr>
              <p:blipFill>
                <a:blip r:embed="rId253"/>
                <a:stretch>
                  <a:fillRect/>
                </a:stretch>
              </p:blipFill>
              <p:spPr>
                <a:xfrm>
                  <a:off x="4949006" y="5935663"/>
                  <a:ext cx="547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98392" name="Ink 98391">
                  <a:extLst>
                    <a:ext uri="{FF2B5EF4-FFF2-40B4-BE49-F238E27FC236}">
                      <a16:creationId xmlns:a16="http://schemas.microsoft.com/office/drawing/2014/main" id="{DC0A3B2F-FD13-1C4E-BBDB-589F29977215}"/>
                    </a:ext>
                  </a:extLst>
                </p14:cNvPr>
                <p14:cNvContentPartPr/>
                <p14:nvPr/>
              </p14:nvContentPartPr>
              <p14:xfrm>
                <a:off x="5705366" y="5958703"/>
                <a:ext cx="45360" cy="325440"/>
              </p14:xfrm>
            </p:contentPart>
          </mc:Choice>
          <mc:Fallback xmlns="">
            <p:pic>
              <p:nvPicPr>
                <p:cNvPr id="98392" name="Ink 98391">
                  <a:extLst>
                    <a:ext uri="{FF2B5EF4-FFF2-40B4-BE49-F238E27FC236}">
                      <a16:creationId xmlns:a16="http://schemas.microsoft.com/office/drawing/2014/main" id="{DC0A3B2F-FD13-1C4E-BBDB-589F29977215}"/>
                    </a:ext>
                  </a:extLst>
                </p:cNvPr>
                <p:cNvPicPr/>
                <p:nvPr/>
              </p:nvPicPr>
              <p:blipFill>
                <a:blip r:embed="rId255"/>
                <a:stretch>
                  <a:fillRect/>
                </a:stretch>
              </p:blipFill>
              <p:spPr>
                <a:xfrm>
                  <a:off x="5697806" y="5951143"/>
                  <a:ext cx="604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98393" name="Ink 98392">
                  <a:extLst>
                    <a:ext uri="{FF2B5EF4-FFF2-40B4-BE49-F238E27FC236}">
                      <a16:creationId xmlns:a16="http://schemas.microsoft.com/office/drawing/2014/main" id="{74E7EDCA-2AD1-F34E-813D-44864CB69EA1}"/>
                    </a:ext>
                  </a:extLst>
                </p14:cNvPr>
                <p14:cNvContentPartPr/>
                <p14:nvPr/>
              </p14:nvContentPartPr>
              <p14:xfrm>
                <a:off x="6543446" y="5906143"/>
                <a:ext cx="36000" cy="315360"/>
              </p14:xfrm>
            </p:contentPart>
          </mc:Choice>
          <mc:Fallback xmlns="">
            <p:pic>
              <p:nvPicPr>
                <p:cNvPr id="98393" name="Ink 98392">
                  <a:extLst>
                    <a:ext uri="{FF2B5EF4-FFF2-40B4-BE49-F238E27FC236}">
                      <a16:creationId xmlns:a16="http://schemas.microsoft.com/office/drawing/2014/main" id="{74E7EDCA-2AD1-F34E-813D-44864CB69EA1}"/>
                    </a:ext>
                  </a:extLst>
                </p:cNvPr>
                <p:cNvPicPr/>
                <p:nvPr/>
              </p:nvPicPr>
              <p:blipFill>
                <a:blip r:embed="rId257"/>
                <a:stretch>
                  <a:fillRect/>
                </a:stretch>
              </p:blipFill>
              <p:spPr>
                <a:xfrm>
                  <a:off x="6535886" y="5898583"/>
                  <a:ext cx="511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98394" name="Ink 98393">
                  <a:extLst>
                    <a:ext uri="{FF2B5EF4-FFF2-40B4-BE49-F238E27FC236}">
                      <a16:creationId xmlns:a16="http://schemas.microsoft.com/office/drawing/2014/main" id="{91FEB713-D204-E74B-AE26-B7B37D7E1C48}"/>
                    </a:ext>
                  </a:extLst>
                </p14:cNvPr>
                <p14:cNvContentPartPr/>
                <p14:nvPr/>
              </p14:nvContentPartPr>
              <p14:xfrm>
                <a:off x="3485246" y="5901463"/>
                <a:ext cx="3099960" cy="416160"/>
              </p14:xfrm>
            </p:contentPart>
          </mc:Choice>
          <mc:Fallback xmlns="">
            <p:pic>
              <p:nvPicPr>
                <p:cNvPr id="98394" name="Ink 98393">
                  <a:extLst>
                    <a:ext uri="{FF2B5EF4-FFF2-40B4-BE49-F238E27FC236}">
                      <a16:creationId xmlns:a16="http://schemas.microsoft.com/office/drawing/2014/main" id="{91FEB713-D204-E74B-AE26-B7B37D7E1C48}"/>
                    </a:ext>
                  </a:extLst>
                </p:cNvPr>
                <p:cNvPicPr/>
                <p:nvPr/>
              </p:nvPicPr>
              <p:blipFill>
                <a:blip r:embed="rId259"/>
                <a:stretch>
                  <a:fillRect/>
                </a:stretch>
              </p:blipFill>
              <p:spPr>
                <a:xfrm>
                  <a:off x="3478046" y="5893903"/>
                  <a:ext cx="3115080" cy="431280"/>
                </a:xfrm>
                <a:prstGeom prst="rect">
                  <a:avLst/>
                </a:prstGeom>
              </p:spPr>
            </p:pic>
          </mc:Fallback>
        </mc:AlternateContent>
      </p:grpSp>
      <p:grpSp>
        <p:nvGrpSpPr>
          <p:cNvPr id="98424" name="Group 98423">
            <a:extLst>
              <a:ext uri="{FF2B5EF4-FFF2-40B4-BE49-F238E27FC236}">
                <a16:creationId xmlns:a16="http://schemas.microsoft.com/office/drawing/2014/main" id="{9ECE06A2-7B85-1047-8845-526BC6D3681D}"/>
              </a:ext>
            </a:extLst>
          </p:cNvPr>
          <p:cNvGrpSpPr/>
          <p:nvPr/>
        </p:nvGrpSpPr>
        <p:grpSpPr>
          <a:xfrm>
            <a:off x="3416486" y="5654503"/>
            <a:ext cx="1337760" cy="441000"/>
            <a:chOff x="3416486" y="5654503"/>
            <a:chExt cx="1337760" cy="441000"/>
          </a:xfrm>
        </p:grpSpPr>
        <mc:AlternateContent xmlns:mc="http://schemas.openxmlformats.org/markup-compatibility/2006" xmlns:p14="http://schemas.microsoft.com/office/powerpoint/2010/main">
          <mc:Choice Requires="p14">
            <p:contentPart p14:bwMode="auto" r:id="rId260">
              <p14:nvContentPartPr>
                <p14:cNvPr id="98404" name="Ink 98403">
                  <a:extLst>
                    <a:ext uri="{FF2B5EF4-FFF2-40B4-BE49-F238E27FC236}">
                      <a16:creationId xmlns:a16="http://schemas.microsoft.com/office/drawing/2014/main" id="{5034AA97-09E7-4847-B39C-B89A72A1F197}"/>
                    </a:ext>
                  </a:extLst>
                </p14:cNvPr>
                <p14:cNvContentPartPr/>
                <p14:nvPr/>
              </p14:nvContentPartPr>
              <p14:xfrm>
                <a:off x="4733726" y="5918743"/>
                <a:ext cx="20520" cy="3240"/>
              </p14:xfrm>
            </p:contentPart>
          </mc:Choice>
          <mc:Fallback xmlns="">
            <p:pic>
              <p:nvPicPr>
                <p:cNvPr id="98404" name="Ink 98403">
                  <a:extLst>
                    <a:ext uri="{FF2B5EF4-FFF2-40B4-BE49-F238E27FC236}">
                      <a16:creationId xmlns:a16="http://schemas.microsoft.com/office/drawing/2014/main" id="{5034AA97-09E7-4847-B39C-B89A72A1F197}"/>
                    </a:ext>
                  </a:extLst>
                </p:cNvPr>
                <p:cNvPicPr/>
                <p:nvPr/>
              </p:nvPicPr>
              <p:blipFill>
                <a:blip r:embed="rId261"/>
                <a:stretch>
                  <a:fillRect/>
                </a:stretch>
              </p:blipFill>
              <p:spPr>
                <a:xfrm>
                  <a:off x="4726166" y="5911183"/>
                  <a:ext cx="356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98405" name="Ink 98404">
                  <a:extLst>
                    <a:ext uri="{FF2B5EF4-FFF2-40B4-BE49-F238E27FC236}">
                      <a16:creationId xmlns:a16="http://schemas.microsoft.com/office/drawing/2014/main" id="{830C0C7B-947E-3B40-9F19-84DCF975863E}"/>
                    </a:ext>
                  </a:extLst>
                </p14:cNvPr>
                <p14:cNvContentPartPr/>
                <p14:nvPr/>
              </p14:nvContentPartPr>
              <p14:xfrm>
                <a:off x="4677926" y="5945023"/>
                <a:ext cx="12960" cy="5400"/>
              </p14:xfrm>
            </p:contentPart>
          </mc:Choice>
          <mc:Fallback xmlns="">
            <p:pic>
              <p:nvPicPr>
                <p:cNvPr id="98405" name="Ink 98404">
                  <a:extLst>
                    <a:ext uri="{FF2B5EF4-FFF2-40B4-BE49-F238E27FC236}">
                      <a16:creationId xmlns:a16="http://schemas.microsoft.com/office/drawing/2014/main" id="{830C0C7B-947E-3B40-9F19-84DCF975863E}"/>
                    </a:ext>
                  </a:extLst>
                </p:cNvPr>
                <p:cNvPicPr/>
                <p:nvPr/>
              </p:nvPicPr>
              <p:blipFill>
                <a:blip r:embed="rId263"/>
                <a:stretch>
                  <a:fillRect/>
                </a:stretch>
              </p:blipFill>
              <p:spPr>
                <a:xfrm>
                  <a:off x="4670366" y="5937463"/>
                  <a:ext cx="28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98406" name="Ink 98405">
                  <a:extLst>
                    <a:ext uri="{FF2B5EF4-FFF2-40B4-BE49-F238E27FC236}">
                      <a16:creationId xmlns:a16="http://schemas.microsoft.com/office/drawing/2014/main" id="{02DC1326-253E-0D46-B36D-E2143DAF3B14}"/>
                    </a:ext>
                  </a:extLst>
                </p14:cNvPr>
                <p14:cNvContentPartPr/>
                <p14:nvPr/>
              </p14:nvContentPartPr>
              <p14:xfrm>
                <a:off x="4610246" y="5987143"/>
                <a:ext cx="3240" cy="1800"/>
              </p14:xfrm>
            </p:contentPart>
          </mc:Choice>
          <mc:Fallback xmlns="">
            <p:pic>
              <p:nvPicPr>
                <p:cNvPr id="98406" name="Ink 98405">
                  <a:extLst>
                    <a:ext uri="{FF2B5EF4-FFF2-40B4-BE49-F238E27FC236}">
                      <a16:creationId xmlns:a16="http://schemas.microsoft.com/office/drawing/2014/main" id="{02DC1326-253E-0D46-B36D-E2143DAF3B14}"/>
                    </a:ext>
                  </a:extLst>
                </p:cNvPr>
                <p:cNvPicPr/>
                <p:nvPr/>
              </p:nvPicPr>
              <p:blipFill>
                <a:blip r:embed="rId265"/>
                <a:stretch>
                  <a:fillRect/>
                </a:stretch>
              </p:blipFill>
              <p:spPr>
                <a:xfrm>
                  <a:off x="4602686" y="5979583"/>
                  <a:ext cx="183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98407" name="Ink 98406">
                  <a:extLst>
                    <a:ext uri="{FF2B5EF4-FFF2-40B4-BE49-F238E27FC236}">
                      <a16:creationId xmlns:a16="http://schemas.microsoft.com/office/drawing/2014/main" id="{0A8C3DF4-71F3-7B4F-A325-C24DB2AFA73B}"/>
                    </a:ext>
                  </a:extLst>
                </p14:cNvPr>
                <p14:cNvContentPartPr/>
                <p14:nvPr/>
              </p14:nvContentPartPr>
              <p14:xfrm>
                <a:off x="4412246" y="6054463"/>
                <a:ext cx="22680" cy="8280"/>
              </p14:xfrm>
            </p:contentPart>
          </mc:Choice>
          <mc:Fallback xmlns="">
            <p:pic>
              <p:nvPicPr>
                <p:cNvPr id="98407" name="Ink 98406">
                  <a:extLst>
                    <a:ext uri="{FF2B5EF4-FFF2-40B4-BE49-F238E27FC236}">
                      <a16:creationId xmlns:a16="http://schemas.microsoft.com/office/drawing/2014/main" id="{0A8C3DF4-71F3-7B4F-A325-C24DB2AFA73B}"/>
                    </a:ext>
                  </a:extLst>
                </p:cNvPr>
                <p:cNvPicPr/>
                <p:nvPr/>
              </p:nvPicPr>
              <p:blipFill>
                <a:blip r:embed="rId267"/>
                <a:stretch>
                  <a:fillRect/>
                </a:stretch>
              </p:blipFill>
              <p:spPr>
                <a:xfrm>
                  <a:off x="4404686" y="6046903"/>
                  <a:ext cx="37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98408" name="Ink 98407">
                  <a:extLst>
                    <a:ext uri="{FF2B5EF4-FFF2-40B4-BE49-F238E27FC236}">
                      <a16:creationId xmlns:a16="http://schemas.microsoft.com/office/drawing/2014/main" id="{AC7328CE-2221-9C42-AACF-0B9BDBCC4BDF}"/>
                    </a:ext>
                  </a:extLst>
                </p14:cNvPr>
                <p14:cNvContentPartPr/>
                <p14:nvPr/>
              </p14:nvContentPartPr>
              <p14:xfrm>
                <a:off x="4242326" y="6080383"/>
                <a:ext cx="360" cy="360"/>
              </p14:xfrm>
            </p:contentPart>
          </mc:Choice>
          <mc:Fallback xmlns="">
            <p:pic>
              <p:nvPicPr>
                <p:cNvPr id="98408" name="Ink 98407">
                  <a:extLst>
                    <a:ext uri="{FF2B5EF4-FFF2-40B4-BE49-F238E27FC236}">
                      <a16:creationId xmlns:a16="http://schemas.microsoft.com/office/drawing/2014/main" id="{AC7328CE-2221-9C42-AACF-0B9BDBCC4BDF}"/>
                    </a:ext>
                  </a:extLst>
                </p:cNvPr>
                <p:cNvPicPr/>
                <p:nvPr/>
              </p:nvPicPr>
              <p:blipFill>
                <a:blip r:embed="rId269"/>
                <a:stretch>
                  <a:fillRect/>
                </a:stretch>
              </p:blipFill>
              <p:spPr>
                <a:xfrm>
                  <a:off x="4234766" y="607318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98396" name="Ink 98395">
                  <a:extLst>
                    <a:ext uri="{FF2B5EF4-FFF2-40B4-BE49-F238E27FC236}">
                      <a16:creationId xmlns:a16="http://schemas.microsoft.com/office/drawing/2014/main" id="{410BCDE2-421B-1E4C-B165-9A99D55FBCD6}"/>
                    </a:ext>
                  </a:extLst>
                </p14:cNvPr>
                <p14:cNvContentPartPr/>
                <p14:nvPr/>
              </p14:nvContentPartPr>
              <p14:xfrm>
                <a:off x="3960086" y="5671423"/>
                <a:ext cx="11880" cy="360"/>
              </p14:xfrm>
            </p:contentPart>
          </mc:Choice>
          <mc:Fallback xmlns="">
            <p:pic>
              <p:nvPicPr>
                <p:cNvPr id="98396" name="Ink 98395">
                  <a:extLst>
                    <a:ext uri="{FF2B5EF4-FFF2-40B4-BE49-F238E27FC236}">
                      <a16:creationId xmlns:a16="http://schemas.microsoft.com/office/drawing/2014/main" id="{410BCDE2-421B-1E4C-B165-9A99D55FBCD6}"/>
                    </a:ext>
                  </a:extLst>
                </p:cNvPr>
                <p:cNvPicPr/>
                <p:nvPr/>
              </p:nvPicPr>
              <p:blipFill>
                <a:blip r:embed="rId271"/>
                <a:stretch>
                  <a:fillRect/>
                </a:stretch>
              </p:blipFill>
              <p:spPr>
                <a:xfrm>
                  <a:off x="3952886" y="5663863"/>
                  <a:ext cx="266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98397" name="Ink 98396">
                  <a:extLst>
                    <a:ext uri="{FF2B5EF4-FFF2-40B4-BE49-F238E27FC236}">
                      <a16:creationId xmlns:a16="http://schemas.microsoft.com/office/drawing/2014/main" id="{72D7C6BC-27FB-2043-B07A-BACA478ECF63}"/>
                    </a:ext>
                  </a:extLst>
                </p14:cNvPr>
                <p14:cNvContentPartPr/>
                <p14:nvPr/>
              </p14:nvContentPartPr>
              <p14:xfrm>
                <a:off x="3865046" y="5666023"/>
                <a:ext cx="16200" cy="1080"/>
              </p14:xfrm>
            </p:contentPart>
          </mc:Choice>
          <mc:Fallback xmlns="">
            <p:pic>
              <p:nvPicPr>
                <p:cNvPr id="98397" name="Ink 98396">
                  <a:extLst>
                    <a:ext uri="{FF2B5EF4-FFF2-40B4-BE49-F238E27FC236}">
                      <a16:creationId xmlns:a16="http://schemas.microsoft.com/office/drawing/2014/main" id="{72D7C6BC-27FB-2043-B07A-BACA478ECF63}"/>
                    </a:ext>
                  </a:extLst>
                </p:cNvPr>
                <p:cNvPicPr/>
                <p:nvPr/>
              </p:nvPicPr>
              <p:blipFill>
                <a:blip r:embed="rId273"/>
                <a:stretch>
                  <a:fillRect/>
                </a:stretch>
              </p:blipFill>
              <p:spPr>
                <a:xfrm>
                  <a:off x="3857486" y="5658463"/>
                  <a:ext cx="31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98398" name="Ink 98397">
                  <a:extLst>
                    <a:ext uri="{FF2B5EF4-FFF2-40B4-BE49-F238E27FC236}">
                      <a16:creationId xmlns:a16="http://schemas.microsoft.com/office/drawing/2014/main" id="{FE254000-780E-7D46-B2E3-AEBBE669ECA8}"/>
                    </a:ext>
                  </a:extLst>
                </p14:cNvPr>
                <p14:cNvContentPartPr/>
                <p14:nvPr/>
              </p14:nvContentPartPr>
              <p14:xfrm>
                <a:off x="3754526" y="5654503"/>
                <a:ext cx="17640" cy="2520"/>
              </p14:xfrm>
            </p:contentPart>
          </mc:Choice>
          <mc:Fallback xmlns="">
            <p:pic>
              <p:nvPicPr>
                <p:cNvPr id="98398" name="Ink 98397">
                  <a:extLst>
                    <a:ext uri="{FF2B5EF4-FFF2-40B4-BE49-F238E27FC236}">
                      <a16:creationId xmlns:a16="http://schemas.microsoft.com/office/drawing/2014/main" id="{FE254000-780E-7D46-B2E3-AEBBE669ECA8}"/>
                    </a:ext>
                  </a:extLst>
                </p:cNvPr>
                <p:cNvPicPr/>
                <p:nvPr/>
              </p:nvPicPr>
              <p:blipFill>
                <a:blip r:embed="rId275"/>
                <a:stretch>
                  <a:fillRect/>
                </a:stretch>
              </p:blipFill>
              <p:spPr>
                <a:xfrm>
                  <a:off x="3746966" y="5646943"/>
                  <a:ext cx="327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98399" name="Ink 98398">
                  <a:extLst>
                    <a:ext uri="{FF2B5EF4-FFF2-40B4-BE49-F238E27FC236}">
                      <a16:creationId xmlns:a16="http://schemas.microsoft.com/office/drawing/2014/main" id="{2F476B66-2500-D040-B2CC-BFC08784B6A8}"/>
                    </a:ext>
                  </a:extLst>
                </p14:cNvPr>
                <p14:cNvContentPartPr/>
                <p14:nvPr/>
              </p14:nvContentPartPr>
              <p14:xfrm>
                <a:off x="3678566" y="5660983"/>
                <a:ext cx="16920" cy="10440"/>
              </p14:xfrm>
            </p:contentPart>
          </mc:Choice>
          <mc:Fallback xmlns="">
            <p:pic>
              <p:nvPicPr>
                <p:cNvPr id="98399" name="Ink 98398">
                  <a:extLst>
                    <a:ext uri="{FF2B5EF4-FFF2-40B4-BE49-F238E27FC236}">
                      <a16:creationId xmlns:a16="http://schemas.microsoft.com/office/drawing/2014/main" id="{2F476B66-2500-D040-B2CC-BFC08784B6A8}"/>
                    </a:ext>
                  </a:extLst>
                </p:cNvPr>
                <p:cNvPicPr/>
                <p:nvPr/>
              </p:nvPicPr>
              <p:blipFill>
                <a:blip r:embed="rId277"/>
                <a:stretch>
                  <a:fillRect/>
                </a:stretch>
              </p:blipFill>
              <p:spPr>
                <a:xfrm>
                  <a:off x="3671006" y="5653423"/>
                  <a:ext cx="320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98400" name="Ink 98399">
                  <a:extLst>
                    <a:ext uri="{FF2B5EF4-FFF2-40B4-BE49-F238E27FC236}">
                      <a16:creationId xmlns:a16="http://schemas.microsoft.com/office/drawing/2014/main" id="{D3826599-B6D9-E54E-A0FC-2CBA9D273070}"/>
                    </a:ext>
                  </a:extLst>
                </p14:cNvPr>
                <p14:cNvContentPartPr/>
                <p14:nvPr/>
              </p14:nvContentPartPr>
              <p14:xfrm>
                <a:off x="3585686" y="5703823"/>
                <a:ext cx="28080" cy="14040"/>
              </p14:xfrm>
            </p:contentPart>
          </mc:Choice>
          <mc:Fallback xmlns="">
            <p:pic>
              <p:nvPicPr>
                <p:cNvPr id="98400" name="Ink 98399">
                  <a:extLst>
                    <a:ext uri="{FF2B5EF4-FFF2-40B4-BE49-F238E27FC236}">
                      <a16:creationId xmlns:a16="http://schemas.microsoft.com/office/drawing/2014/main" id="{D3826599-B6D9-E54E-A0FC-2CBA9D273070}"/>
                    </a:ext>
                  </a:extLst>
                </p:cNvPr>
                <p:cNvPicPr/>
                <p:nvPr/>
              </p:nvPicPr>
              <p:blipFill>
                <a:blip r:embed="rId279"/>
                <a:stretch>
                  <a:fillRect/>
                </a:stretch>
              </p:blipFill>
              <p:spPr>
                <a:xfrm>
                  <a:off x="3578126" y="5696263"/>
                  <a:ext cx="42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8401" name="Ink 98400">
                  <a:extLst>
                    <a:ext uri="{FF2B5EF4-FFF2-40B4-BE49-F238E27FC236}">
                      <a16:creationId xmlns:a16="http://schemas.microsoft.com/office/drawing/2014/main" id="{9602804D-6705-ED4F-BCA5-1E643D741F9E}"/>
                    </a:ext>
                  </a:extLst>
                </p14:cNvPr>
                <p14:cNvContentPartPr/>
                <p14:nvPr/>
              </p14:nvContentPartPr>
              <p14:xfrm>
                <a:off x="3513686" y="5759263"/>
                <a:ext cx="5400" cy="3240"/>
              </p14:xfrm>
            </p:contentPart>
          </mc:Choice>
          <mc:Fallback xmlns="">
            <p:pic>
              <p:nvPicPr>
                <p:cNvPr id="98401" name="Ink 98400">
                  <a:extLst>
                    <a:ext uri="{FF2B5EF4-FFF2-40B4-BE49-F238E27FC236}">
                      <a16:creationId xmlns:a16="http://schemas.microsoft.com/office/drawing/2014/main" id="{9602804D-6705-ED4F-BCA5-1E643D741F9E}"/>
                    </a:ext>
                  </a:extLst>
                </p:cNvPr>
                <p:cNvPicPr/>
                <p:nvPr/>
              </p:nvPicPr>
              <p:blipFill>
                <a:blip r:embed="rId281"/>
                <a:stretch>
                  <a:fillRect/>
                </a:stretch>
              </p:blipFill>
              <p:spPr>
                <a:xfrm>
                  <a:off x="3506126" y="5751703"/>
                  <a:ext cx="205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98402" name="Ink 98401">
                  <a:extLst>
                    <a:ext uri="{FF2B5EF4-FFF2-40B4-BE49-F238E27FC236}">
                      <a16:creationId xmlns:a16="http://schemas.microsoft.com/office/drawing/2014/main" id="{1355121F-B30E-1F48-8EF2-4B319783791E}"/>
                    </a:ext>
                  </a:extLst>
                </p14:cNvPr>
                <p14:cNvContentPartPr/>
                <p14:nvPr/>
              </p14:nvContentPartPr>
              <p14:xfrm>
                <a:off x="3500726" y="5673583"/>
                <a:ext cx="62640" cy="104040"/>
              </p14:xfrm>
            </p:contentPart>
          </mc:Choice>
          <mc:Fallback xmlns="">
            <p:pic>
              <p:nvPicPr>
                <p:cNvPr id="98402" name="Ink 98401">
                  <a:extLst>
                    <a:ext uri="{FF2B5EF4-FFF2-40B4-BE49-F238E27FC236}">
                      <a16:creationId xmlns:a16="http://schemas.microsoft.com/office/drawing/2014/main" id="{1355121F-B30E-1F48-8EF2-4B319783791E}"/>
                    </a:ext>
                  </a:extLst>
                </p:cNvPr>
                <p:cNvPicPr/>
                <p:nvPr/>
              </p:nvPicPr>
              <p:blipFill>
                <a:blip r:embed="rId283"/>
                <a:stretch>
                  <a:fillRect/>
                </a:stretch>
              </p:blipFill>
              <p:spPr>
                <a:xfrm>
                  <a:off x="3493166" y="5666023"/>
                  <a:ext cx="77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98409" name="Ink 98408">
                  <a:extLst>
                    <a:ext uri="{FF2B5EF4-FFF2-40B4-BE49-F238E27FC236}">
                      <a16:creationId xmlns:a16="http://schemas.microsoft.com/office/drawing/2014/main" id="{F420958F-3757-9F45-9854-DAE94762F6B3}"/>
                    </a:ext>
                  </a:extLst>
                </p14:cNvPr>
                <p14:cNvContentPartPr/>
                <p14:nvPr/>
              </p14:nvContentPartPr>
              <p14:xfrm>
                <a:off x="3978806" y="6087223"/>
                <a:ext cx="46800" cy="1080"/>
              </p14:xfrm>
            </p:contentPart>
          </mc:Choice>
          <mc:Fallback xmlns="">
            <p:pic>
              <p:nvPicPr>
                <p:cNvPr id="98409" name="Ink 98408">
                  <a:extLst>
                    <a:ext uri="{FF2B5EF4-FFF2-40B4-BE49-F238E27FC236}">
                      <a16:creationId xmlns:a16="http://schemas.microsoft.com/office/drawing/2014/main" id="{F420958F-3757-9F45-9854-DAE94762F6B3}"/>
                    </a:ext>
                  </a:extLst>
                </p:cNvPr>
                <p:cNvPicPr/>
                <p:nvPr/>
              </p:nvPicPr>
              <p:blipFill>
                <a:blip r:embed="rId285"/>
                <a:stretch>
                  <a:fillRect/>
                </a:stretch>
              </p:blipFill>
              <p:spPr>
                <a:xfrm>
                  <a:off x="3971246" y="6079663"/>
                  <a:ext cx="619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8410" name="Ink 98409">
                  <a:extLst>
                    <a:ext uri="{FF2B5EF4-FFF2-40B4-BE49-F238E27FC236}">
                      <a16:creationId xmlns:a16="http://schemas.microsoft.com/office/drawing/2014/main" id="{BD1D2263-75F9-7841-AF45-9D16FED8865D}"/>
                    </a:ext>
                  </a:extLst>
                </p14:cNvPr>
                <p14:cNvContentPartPr/>
                <p14:nvPr/>
              </p14:nvContentPartPr>
              <p14:xfrm>
                <a:off x="3811046" y="6053383"/>
                <a:ext cx="31320" cy="12960"/>
              </p14:xfrm>
            </p:contentPart>
          </mc:Choice>
          <mc:Fallback xmlns="">
            <p:pic>
              <p:nvPicPr>
                <p:cNvPr id="98410" name="Ink 98409">
                  <a:extLst>
                    <a:ext uri="{FF2B5EF4-FFF2-40B4-BE49-F238E27FC236}">
                      <a16:creationId xmlns:a16="http://schemas.microsoft.com/office/drawing/2014/main" id="{BD1D2263-75F9-7841-AF45-9D16FED8865D}"/>
                    </a:ext>
                  </a:extLst>
                </p:cNvPr>
                <p:cNvPicPr/>
                <p:nvPr/>
              </p:nvPicPr>
              <p:blipFill>
                <a:blip r:embed="rId287"/>
                <a:stretch>
                  <a:fillRect/>
                </a:stretch>
              </p:blipFill>
              <p:spPr>
                <a:xfrm>
                  <a:off x="3803486" y="6046183"/>
                  <a:ext cx="460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8411" name="Ink 98410">
                  <a:extLst>
                    <a:ext uri="{FF2B5EF4-FFF2-40B4-BE49-F238E27FC236}">
                      <a16:creationId xmlns:a16="http://schemas.microsoft.com/office/drawing/2014/main" id="{1C811CF5-95E4-6E4B-9779-01160D339DC5}"/>
                    </a:ext>
                  </a:extLst>
                </p14:cNvPr>
                <p14:cNvContentPartPr/>
                <p14:nvPr/>
              </p14:nvContentPartPr>
              <p14:xfrm>
                <a:off x="3571646" y="5959423"/>
                <a:ext cx="136800" cy="69120"/>
              </p14:xfrm>
            </p:contentPart>
          </mc:Choice>
          <mc:Fallback xmlns="">
            <p:pic>
              <p:nvPicPr>
                <p:cNvPr id="98411" name="Ink 98410">
                  <a:extLst>
                    <a:ext uri="{FF2B5EF4-FFF2-40B4-BE49-F238E27FC236}">
                      <a16:creationId xmlns:a16="http://schemas.microsoft.com/office/drawing/2014/main" id="{1C811CF5-95E4-6E4B-9779-01160D339DC5}"/>
                    </a:ext>
                  </a:extLst>
                </p:cNvPr>
                <p:cNvPicPr/>
                <p:nvPr/>
              </p:nvPicPr>
              <p:blipFill>
                <a:blip r:embed="rId289"/>
                <a:stretch>
                  <a:fillRect/>
                </a:stretch>
              </p:blipFill>
              <p:spPr>
                <a:xfrm>
                  <a:off x="3564086" y="5951863"/>
                  <a:ext cx="1519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98412" name="Ink 98411">
                  <a:extLst>
                    <a:ext uri="{FF2B5EF4-FFF2-40B4-BE49-F238E27FC236}">
                      <a16:creationId xmlns:a16="http://schemas.microsoft.com/office/drawing/2014/main" id="{A6C767BD-6795-0841-BE9F-BFFC8E62401E}"/>
                    </a:ext>
                  </a:extLst>
                </p14:cNvPr>
                <p14:cNvContentPartPr/>
                <p14:nvPr/>
              </p14:nvContentPartPr>
              <p14:xfrm>
                <a:off x="3475166" y="5903623"/>
                <a:ext cx="28800" cy="12600"/>
              </p14:xfrm>
            </p:contentPart>
          </mc:Choice>
          <mc:Fallback xmlns="">
            <p:pic>
              <p:nvPicPr>
                <p:cNvPr id="98412" name="Ink 98411">
                  <a:extLst>
                    <a:ext uri="{FF2B5EF4-FFF2-40B4-BE49-F238E27FC236}">
                      <a16:creationId xmlns:a16="http://schemas.microsoft.com/office/drawing/2014/main" id="{A6C767BD-6795-0841-BE9F-BFFC8E62401E}"/>
                    </a:ext>
                  </a:extLst>
                </p:cNvPr>
                <p:cNvPicPr/>
                <p:nvPr/>
              </p:nvPicPr>
              <p:blipFill>
                <a:blip r:embed="rId291"/>
                <a:stretch>
                  <a:fillRect/>
                </a:stretch>
              </p:blipFill>
              <p:spPr>
                <a:xfrm>
                  <a:off x="3467606" y="5896063"/>
                  <a:ext cx="43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98413" name="Ink 98412">
                  <a:extLst>
                    <a:ext uri="{FF2B5EF4-FFF2-40B4-BE49-F238E27FC236}">
                      <a16:creationId xmlns:a16="http://schemas.microsoft.com/office/drawing/2014/main" id="{472D5896-C1AD-4347-AE5B-69E74464EF2E}"/>
                    </a:ext>
                  </a:extLst>
                </p14:cNvPr>
                <p14:cNvContentPartPr/>
                <p14:nvPr/>
              </p14:nvContentPartPr>
              <p14:xfrm>
                <a:off x="3469406" y="5898943"/>
                <a:ext cx="28080" cy="11880"/>
              </p14:xfrm>
            </p:contentPart>
          </mc:Choice>
          <mc:Fallback xmlns="">
            <p:pic>
              <p:nvPicPr>
                <p:cNvPr id="98413" name="Ink 98412">
                  <a:extLst>
                    <a:ext uri="{FF2B5EF4-FFF2-40B4-BE49-F238E27FC236}">
                      <a16:creationId xmlns:a16="http://schemas.microsoft.com/office/drawing/2014/main" id="{472D5896-C1AD-4347-AE5B-69E74464EF2E}"/>
                    </a:ext>
                  </a:extLst>
                </p:cNvPr>
                <p:cNvPicPr/>
                <p:nvPr/>
              </p:nvPicPr>
              <p:blipFill>
                <a:blip r:embed="rId293"/>
                <a:stretch>
                  <a:fillRect/>
                </a:stretch>
              </p:blipFill>
              <p:spPr>
                <a:xfrm>
                  <a:off x="3461846" y="5891743"/>
                  <a:ext cx="432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98414" name="Ink 98413">
                  <a:extLst>
                    <a:ext uri="{FF2B5EF4-FFF2-40B4-BE49-F238E27FC236}">
                      <a16:creationId xmlns:a16="http://schemas.microsoft.com/office/drawing/2014/main" id="{C5230D39-BE28-9B40-B5A7-8A5D9B377756}"/>
                    </a:ext>
                  </a:extLst>
                </p14:cNvPr>
                <p14:cNvContentPartPr/>
                <p14:nvPr/>
              </p14:nvContentPartPr>
              <p14:xfrm>
                <a:off x="3427646" y="5845303"/>
                <a:ext cx="21960" cy="26640"/>
              </p14:xfrm>
            </p:contentPart>
          </mc:Choice>
          <mc:Fallback xmlns="">
            <p:pic>
              <p:nvPicPr>
                <p:cNvPr id="98414" name="Ink 98413">
                  <a:extLst>
                    <a:ext uri="{FF2B5EF4-FFF2-40B4-BE49-F238E27FC236}">
                      <a16:creationId xmlns:a16="http://schemas.microsoft.com/office/drawing/2014/main" id="{C5230D39-BE28-9B40-B5A7-8A5D9B377756}"/>
                    </a:ext>
                  </a:extLst>
                </p:cNvPr>
                <p:cNvPicPr/>
                <p:nvPr/>
              </p:nvPicPr>
              <p:blipFill>
                <a:blip r:embed="rId295"/>
                <a:stretch>
                  <a:fillRect/>
                </a:stretch>
              </p:blipFill>
              <p:spPr>
                <a:xfrm>
                  <a:off x="3420086" y="5837743"/>
                  <a:ext cx="370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98415" name="Ink 98414">
                  <a:extLst>
                    <a:ext uri="{FF2B5EF4-FFF2-40B4-BE49-F238E27FC236}">
                      <a16:creationId xmlns:a16="http://schemas.microsoft.com/office/drawing/2014/main" id="{2F69B2D5-002B-9D4D-B436-65946D755876}"/>
                    </a:ext>
                  </a:extLst>
                </p14:cNvPr>
                <p14:cNvContentPartPr/>
                <p14:nvPr/>
              </p14:nvContentPartPr>
              <p14:xfrm>
                <a:off x="3416486" y="5848183"/>
                <a:ext cx="28080" cy="69120"/>
              </p14:xfrm>
            </p:contentPart>
          </mc:Choice>
          <mc:Fallback xmlns="">
            <p:pic>
              <p:nvPicPr>
                <p:cNvPr id="98415" name="Ink 98414">
                  <a:extLst>
                    <a:ext uri="{FF2B5EF4-FFF2-40B4-BE49-F238E27FC236}">
                      <a16:creationId xmlns:a16="http://schemas.microsoft.com/office/drawing/2014/main" id="{2F69B2D5-002B-9D4D-B436-65946D755876}"/>
                    </a:ext>
                  </a:extLst>
                </p:cNvPr>
                <p:cNvPicPr/>
                <p:nvPr/>
              </p:nvPicPr>
              <p:blipFill>
                <a:blip r:embed="rId297"/>
                <a:stretch>
                  <a:fillRect/>
                </a:stretch>
              </p:blipFill>
              <p:spPr>
                <a:xfrm>
                  <a:off x="3408926" y="5840983"/>
                  <a:ext cx="432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98416" name="Ink 98415">
                  <a:extLst>
                    <a:ext uri="{FF2B5EF4-FFF2-40B4-BE49-F238E27FC236}">
                      <a16:creationId xmlns:a16="http://schemas.microsoft.com/office/drawing/2014/main" id="{8F0B1D35-D303-3142-99AC-EF01A9CA1E19}"/>
                    </a:ext>
                  </a:extLst>
                </p14:cNvPr>
                <p14:cNvContentPartPr/>
                <p14:nvPr/>
              </p14:nvContentPartPr>
              <p14:xfrm>
                <a:off x="3430166" y="5842423"/>
                <a:ext cx="76680" cy="23400"/>
              </p14:xfrm>
            </p:contentPart>
          </mc:Choice>
          <mc:Fallback xmlns="">
            <p:pic>
              <p:nvPicPr>
                <p:cNvPr id="98416" name="Ink 98415">
                  <a:extLst>
                    <a:ext uri="{FF2B5EF4-FFF2-40B4-BE49-F238E27FC236}">
                      <a16:creationId xmlns:a16="http://schemas.microsoft.com/office/drawing/2014/main" id="{8F0B1D35-D303-3142-99AC-EF01A9CA1E19}"/>
                    </a:ext>
                  </a:extLst>
                </p:cNvPr>
                <p:cNvPicPr/>
                <p:nvPr/>
              </p:nvPicPr>
              <p:blipFill>
                <a:blip r:embed="rId299"/>
                <a:stretch>
                  <a:fillRect/>
                </a:stretch>
              </p:blipFill>
              <p:spPr>
                <a:xfrm>
                  <a:off x="3422606" y="5834863"/>
                  <a:ext cx="91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98419" name="Ink 98418">
                  <a:extLst>
                    <a:ext uri="{FF2B5EF4-FFF2-40B4-BE49-F238E27FC236}">
                      <a16:creationId xmlns:a16="http://schemas.microsoft.com/office/drawing/2014/main" id="{1300B4E3-014B-9949-A8ED-7B1F4009C08A}"/>
                    </a:ext>
                  </a:extLst>
                </p14:cNvPr>
                <p14:cNvContentPartPr/>
                <p14:nvPr/>
              </p14:nvContentPartPr>
              <p14:xfrm>
                <a:off x="4306766" y="6076783"/>
                <a:ext cx="39600" cy="7560"/>
              </p14:xfrm>
            </p:contentPart>
          </mc:Choice>
          <mc:Fallback xmlns="">
            <p:pic>
              <p:nvPicPr>
                <p:cNvPr id="98419" name="Ink 98418">
                  <a:extLst>
                    <a:ext uri="{FF2B5EF4-FFF2-40B4-BE49-F238E27FC236}">
                      <a16:creationId xmlns:a16="http://schemas.microsoft.com/office/drawing/2014/main" id="{1300B4E3-014B-9949-A8ED-7B1F4009C08A}"/>
                    </a:ext>
                  </a:extLst>
                </p:cNvPr>
                <p:cNvPicPr/>
                <p:nvPr/>
              </p:nvPicPr>
              <p:blipFill>
                <a:blip r:embed="rId301"/>
                <a:stretch>
                  <a:fillRect/>
                </a:stretch>
              </p:blipFill>
              <p:spPr>
                <a:xfrm>
                  <a:off x="4299206" y="6069583"/>
                  <a:ext cx="547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98420" name="Ink 98419">
                  <a:extLst>
                    <a:ext uri="{FF2B5EF4-FFF2-40B4-BE49-F238E27FC236}">
                      <a16:creationId xmlns:a16="http://schemas.microsoft.com/office/drawing/2014/main" id="{BCCF2C9C-883B-D249-B5CC-F1731873B607}"/>
                    </a:ext>
                  </a:extLst>
                </p14:cNvPr>
                <p14:cNvContentPartPr/>
                <p14:nvPr/>
              </p14:nvContentPartPr>
              <p14:xfrm>
                <a:off x="4473806" y="6018823"/>
                <a:ext cx="44640" cy="18360"/>
              </p14:xfrm>
            </p:contentPart>
          </mc:Choice>
          <mc:Fallback xmlns="">
            <p:pic>
              <p:nvPicPr>
                <p:cNvPr id="98420" name="Ink 98419">
                  <a:extLst>
                    <a:ext uri="{FF2B5EF4-FFF2-40B4-BE49-F238E27FC236}">
                      <a16:creationId xmlns:a16="http://schemas.microsoft.com/office/drawing/2014/main" id="{BCCF2C9C-883B-D249-B5CC-F1731873B607}"/>
                    </a:ext>
                  </a:extLst>
                </p:cNvPr>
                <p:cNvPicPr/>
                <p:nvPr/>
              </p:nvPicPr>
              <p:blipFill>
                <a:blip r:embed="rId303"/>
                <a:stretch>
                  <a:fillRect/>
                </a:stretch>
              </p:blipFill>
              <p:spPr>
                <a:xfrm>
                  <a:off x="4466246" y="6011263"/>
                  <a:ext cx="59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98421" name="Ink 98420">
                  <a:extLst>
                    <a:ext uri="{FF2B5EF4-FFF2-40B4-BE49-F238E27FC236}">
                      <a16:creationId xmlns:a16="http://schemas.microsoft.com/office/drawing/2014/main" id="{F8D9B3D2-26B7-6742-8777-76926C09F39F}"/>
                    </a:ext>
                  </a:extLst>
                </p14:cNvPr>
                <p14:cNvContentPartPr/>
                <p14:nvPr/>
              </p14:nvContentPartPr>
              <p14:xfrm>
                <a:off x="4082126" y="6090823"/>
                <a:ext cx="17640" cy="4680"/>
              </p14:xfrm>
            </p:contentPart>
          </mc:Choice>
          <mc:Fallback xmlns="">
            <p:pic>
              <p:nvPicPr>
                <p:cNvPr id="98421" name="Ink 98420">
                  <a:extLst>
                    <a:ext uri="{FF2B5EF4-FFF2-40B4-BE49-F238E27FC236}">
                      <a16:creationId xmlns:a16="http://schemas.microsoft.com/office/drawing/2014/main" id="{F8D9B3D2-26B7-6742-8777-76926C09F39F}"/>
                    </a:ext>
                  </a:extLst>
                </p:cNvPr>
                <p:cNvPicPr/>
                <p:nvPr/>
              </p:nvPicPr>
              <p:blipFill>
                <a:blip r:embed="rId305"/>
                <a:stretch>
                  <a:fillRect/>
                </a:stretch>
              </p:blipFill>
              <p:spPr>
                <a:xfrm>
                  <a:off x="4074566" y="6083263"/>
                  <a:ext cx="327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98423" name="Ink 98422">
                  <a:extLst>
                    <a:ext uri="{FF2B5EF4-FFF2-40B4-BE49-F238E27FC236}">
                      <a16:creationId xmlns:a16="http://schemas.microsoft.com/office/drawing/2014/main" id="{C0AA4562-B27B-0D46-B298-9EF2925EFBDB}"/>
                    </a:ext>
                  </a:extLst>
                </p14:cNvPr>
                <p14:cNvContentPartPr/>
                <p14:nvPr/>
              </p14:nvContentPartPr>
              <p14:xfrm>
                <a:off x="3885926" y="6067423"/>
                <a:ext cx="25920" cy="1800"/>
              </p14:xfrm>
            </p:contentPart>
          </mc:Choice>
          <mc:Fallback xmlns="">
            <p:pic>
              <p:nvPicPr>
                <p:cNvPr id="98423" name="Ink 98422">
                  <a:extLst>
                    <a:ext uri="{FF2B5EF4-FFF2-40B4-BE49-F238E27FC236}">
                      <a16:creationId xmlns:a16="http://schemas.microsoft.com/office/drawing/2014/main" id="{C0AA4562-B27B-0D46-B298-9EF2925EFBDB}"/>
                    </a:ext>
                  </a:extLst>
                </p:cNvPr>
                <p:cNvPicPr/>
                <p:nvPr/>
              </p:nvPicPr>
              <p:blipFill>
                <a:blip r:embed="rId307"/>
                <a:stretch>
                  <a:fillRect/>
                </a:stretch>
              </p:blipFill>
              <p:spPr>
                <a:xfrm>
                  <a:off x="3878366" y="6059863"/>
                  <a:ext cx="40680" cy="16920"/>
                </a:xfrm>
                <a:prstGeom prst="rect">
                  <a:avLst/>
                </a:prstGeom>
              </p:spPr>
            </p:pic>
          </mc:Fallback>
        </mc:AlternateContent>
      </p:grpSp>
      <p:grpSp>
        <p:nvGrpSpPr>
          <p:cNvPr id="98437" name="Group 98436">
            <a:extLst>
              <a:ext uri="{FF2B5EF4-FFF2-40B4-BE49-F238E27FC236}">
                <a16:creationId xmlns:a16="http://schemas.microsoft.com/office/drawing/2014/main" id="{F0DFE5BD-847D-4F49-B508-44AEAC03F995}"/>
              </a:ext>
            </a:extLst>
          </p:cNvPr>
          <p:cNvGrpSpPr/>
          <p:nvPr/>
        </p:nvGrpSpPr>
        <p:grpSpPr>
          <a:xfrm>
            <a:off x="1368446" y="6086503"/>
            <a:ext cx="857160" cy="286200"/>
            <a:chOff x="1368446" y="6086503"/>
            <a:chExt cx="857160" cy="286200"/>
          </a:xfrm>
        </p:grpSpPr>
        <mc:AlternateContent xmlns:mc="http://schemas.openxmlformats.org/markup-compatibility/2006" xmlns:p14="http://schemas.microsoft.com/office/powerpoint/2010/main">
          <mc:Choice Requires="p14">
            <p:contentPart p14:bwMode="auto" r:id="rId308">
              <p14:nvContentPartPr>
                <p14:cNvPr id="98425" name="Ink 98424">
                  <a:extLst>
                    <a:ext uri="{FF2B5EF4-FFF2-40B4-BE49-F238E27FC236}">
                      <a16:creationId xmlns:a16="http://schemas.microsoft.com/office/drawing/2014/main" id="{A4D69B81-BD62-E144-B9BA-1DE576BBAE30}"/>
                    </a:ext>
                  </a:extLst>
                </p14:cNvPr>
                <p14:cNvContentPartPr/>
                <p14:nvPr/>
              </p14:nvContentPartPr>
              <p14:xfrm>
                <a:off x="1390406" y="6195943"/>
                <a:ext cx="12600" cy="113400"/>
              </p14:xfrm>
            </p:contentPart>
          </mc:Choice>
          <mc:Fallback xmlns="">
            <p:pic>
              <p:nvPicPr>
                <p:cNvPr id="98425" name="Ink 98424">
                  <a:extLst>
                    <a:ext uri="{FF2B5EF4-FFF2-40B4-BE49-F238E27FC236}">
                      <a16:creationId xmlns:a16="http://schemas.microsoft.com/office/drawing/2014/main" id="{A4D69B81-BD62-E144-B9BA-1DE576BBAE30}"/>
                    </a:ext>
                  </a:extLst>
                </p:cNvPr>
                <p:cNvPicPr/>
                <p:nvPr/>
              </p:nvPicPr>
              <p:blipFill>
                <a:blip r:embed="rId309"/>
                <a:stretch>
                  <a:fillRect/>
                </a:stretch>
              </p:blipFill>
              <p:spPr>
                <a:xfrm>
                  <a:off x="1382846" y="6188383"/>
                  <a:ext cx="277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98426" name="Ink 98425">
                  <a:extLst>
                    <a:ext uri="{FF2B5EF4-FFF2-40B4-BE49-F238E27FC236}">
                      <a16:creationId xmlns:a16="http://schemas.microsoft.com/office/drawing/2014/main" id="{561A6F3F-61C7-2C45-BC96-CFCE5A5224CC}"/>
                    </a:ext>
                  </a:extLst>
                </p14:cNvPr>
                <p14:cNvContentPartPr/>
                <p14:nvPr/>
              </p14:nvContentPartPr>
              <p14:xfrm>
                <a:off x="1368446" y="6111703"/>
                <a:ext cx="360" cy="3960"/>
              </p14:xfrm>
            </p:contentPart>
          </mc:Choice>
          <mc:Fallback xmlns="">
            <p:pic>
              <p:nvPicPr>
                <p:cNvPr id="98426" name="Ink 98425">
                  <a:extLst>
                    <a:ext uri="{FF2B5EF4-FFF2-40B4-BE49-F238E27FC236}">
                      <a16:creationId xmlns:a16="http://schemas.microsoft.com/office/drawing/2014/main" id="{561A6F3F-61C7-2C45-BC96-CFCE5A5224CC}"/>
                    </a:ext>
                  </a:extLst>
                </p:cNvPr>
                <p:cNvPicPr/>
                <p:nvPr/>
              </p:nvPicPr>
              <p:blipFill>
                <a:blip r:embed="rId311"/>
                <a:stretch>
                  <a:fillRect/>
                </a:stretch>
              </p:blipFill>
              <p:spPr>
                <a:xfrm>
                  <a:off x="1360886" y="6104143"/>
                  <a:ext cx="15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98427" name="Ink 98426">
                  <a:extLst>
                    <a:ext uri="{FF2B5EF4-FFF2-40B4-BE49-F238E27FC236}">
                      <a16:creationId xmlns:a16="http://schemas.microsoft.com/office/drawing/2014/main" id="{507784DB-BC30-614E-8AF2-1DBE58022882}"/>
                    </a:ext>
                  </a:extLst>
                </p14:cNvPr>
                <p14:cNvContentPartPr/>
                <p14:nvPr/>
              </p14:nvContentPartPr>
              <p14:xfrm>
                <a:off x="1442606" y="6217903"/>
                <a:ext cx="73800" cy="97200"/>
              </p14:xfrm>
            </p:contentPart>
          </mc:Choice>
          <mc:Fallback xmlns="">
            <p:pic>
              <p:nvPicPr>
                <p:cNvPr id="98427" name="Ink 98426">
                  <a:extLst>
                    <a:ext uri="{FF2B5EF4-FFF2-40B4-BE49-F238E27FC236}">
                      <a16:creationId xmlns:a16="http://schemas.microsoft.com/office/drawing/2014/main" id="{507784DB-BC30-614E-8AF2-1DBE58022882}"/>
                    </a:ext>
                  </a:extLst>
                </p:cNvPr>
                <p:cNvPicPr/>
                <p:nvPr/>
              </p:nvPicPr>
              <p:blipFill>
                <a:blip r:embed="rId313"/>
                <a:stretch>
                  <a:fillRect/>
                </a:stretch>
              </p:blipFill>
              <p:spPr>
                <a:xfrm>
                  <a:off x="1435046" y="6210343"/>
                  <a:ext cx="88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98428" name="Ink 98427">
                  <a:extLst>
                    <a:ext uri="{FF2B5EF4-FFF2-40B4-BE49-F238E27FC236}">
                      <a16:creationId xmlns:a16="http://schemas.microsoft.com/office/drawing/2014/main" id="{654B9B49-BEC8-AC46-B67C-E371B0147FF2}"/>
                    </a:ext>
                  </a:extLst>
                </p14:cNvPr>
                <p14:cNvContentPartPr/>
                <p14:nvPr/>
              </p14:nvContentPartPr>
              <p14:xfrm>
                <a:off x="1573286" y="6103063"/>
                <a:ext cx="5400" cy="219600"/>
              </p14:xfrm>
            </p:contentPart>
          </mc:Choice>
          <mc:Fallback xmlns="">
            <p:pic>
              <p:nvPicPr>
                <p:cNvPr id="98428" name="Ink 98427">
                  <a:extLst>
                    <a:ext uri="{FF2B5EF4-FFF2-40B4-BE49-F238E27FC236}">
                      <a16:creationId xmlns:a16="http://schemas.microsoft.com/office/drawing/2014/main" id="{654B9B49-BEC8-AC46-B67C-E371B0147FF2}"/>
                    </a:ext>
                  </a:extLst>
                </p:cNvPr>
                <p:cNvPicPr/>
                <p:nvPr/>
              </p:nvPicPr>
              <p:blipFill>
                <a:blip r:embed="rId315"/>
                <a:stretch>
                  <a:fillRect/>
                </a:stretch>
              </p:blipFill>
              <p:spPr>
                <a:xfrm>
                  <a:off x="1565726" y="6095503"/>
                  <a:ext cx="20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98429" name="Ink 98428">
                  <a:extLst>
                    <a:ext uri="{FF2B5EF4-FFF2-40B4-BE49-F238E27FC236}">
                      <a16:creationId xmlns:a16="http://schemas.microsoft.com/office/drawing/2014/main" id="{62AC6B0D-4DDF-C14C-A089-251D5D3DD0CB}"/>
                    </a:ext>
                  </a:extLst>
                </p14:cNvPr>
                <p14:cNvContentPartPr/>
                <p14:nvPr/>
              </p14:nvContentPartPr>
              <p14:xfrm>
                <a:off x="1510646" y="6203143"/>
                <a:ext cx="109800" cy="22680"/>
              </p14:xfrm>
            </p:contentPart>
          </mc:Choice>
          <mc:Fallback xmlns="">
            <p:pic>
              <p:nvPicPr>
                <p:cNvPr id="98429" name="Ink 98428">
                  <a:extLst>
                    <a:ext uri="{FF2B5EF4-FFF2-40B4-BE49-F238E27FC236}">
                      <a16:creationId xmlns:a16="http://schemas.microsoft.com/office/drawing/2014/main" id="{62AC6B0D-4DDF-C14C-A089-251D5D3DD0CB}"/>
                    </a:ext>
                  </a:extLst>
                </p:cNvPr>
                <p:cNvPicPr/>
                <p:nvPr/>
              </p:nvPicPr>
              <p:blipFill>
                <a:blip r:embed="rId317"/>
                <a:stretch>
                  <a:fillRect/>
                </a:stretch>
              </p:blipFill>
              <p:spPr>
                <a:xfrm>
                  <a:off x="1503086" y="6195583"/>
                  <a:ext cx="124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98430" name="Ink 98429">
                  <a:extLst>
                    <a:ext uri="{FF2B5EF4-FFF2-40B4-BE49-F238E27FC236}">
                      <a16:creationId xmlns:a16="http://schemas.microsoft.com/office/drawing/2014/main" id="{028BBCD3-713C-A24C-AC11-137A744F84DD}"/>
                    </a:ext>
                  </a:extLst>
                </p14:cNvPr>
                <p14:cNvContentPartPr/>
                <p14:nvPr/>
              </p14:nvContentPartPr>
              <p14:xfrm>
                <a:off x="1630526" y="6184423"/>
                <a:ext cx="64440" cy="110520"/>
              </p14:xfrm>
            </p:contentPart>
          </mc:Choice>
          <mc:Fallback xmlns="">
            <p:pic>
              <p:nvPicPr>
                <p:cNvPr id="98430" name="Ink 98429">
                  <a:extLst>
                    <a:ext uri="{FF2B5EF4-FFF2-40B4-BE49-F238E27FC236}">
                      <a16:creationId xmlns:a16="http://schemas.microsoft.com/office/drawing/2014/main" id="{028BBCD3-713C-A24C-AC11-137A744F84DD}"/>
                    </a:ext>
                  </a:extLst>
                </p:cNvPr>
                <p:cNvPicPr/>
                <p:nvPr/>
              </p:nvPicPr>
              <p:blipFill>
                <a:blip r:embed="rId319"/>
                <a:stretch>
                  <a:fillRect/>
                </a:stretch>
              </p:blipFill>
              <p:spPr>
                <a:xfrm>
                  <a:off x="1622966" y="6176863"/>
                  <a:ext cx="792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98431" name="Ink 98430">
                  <a:extLst>
                    <a:ext uri="{FF2B5EF4-FFF2-40B4-BE49-F238E27FC236}">
                      <a16:creationId xmlns:a16="http://schemas.microsoft.com/office/drawing/2014/main" id="{74D28B35-22A0-5449-90FE-452181F05BEB}"/>
                    </a:ext>
                  </a:extLst>
                </p14:cNvPr>
                <p14:cNvContentPartPr/>
                <p14:nvPr/>
              </p14:nvContentPartPr>
              <p14:xfrm>
                <a:off x="1710446" y="6209623"/>
                <a:ext cx="60480" cy="82080"/>
              </p14:xfrm>
            </p:contentPart>
          </mc:Choice>
          <mc:Fallback xmlns="">
            <p:pic>
              <p:nvPicPr>
                <p:cNvPr id="98431" name="Ink 98430">
                  <a:extLst>
                    <a:ext uri="{FF2B5EF4-FFF2-40B4-BE49-F238E27FC236}">
                      <a16:creationId xmlns:a16="http://schemas.microsoft.com/office/drawing/2014/main" id="{74D28B35-22A0-5449-90FE-452181F05BEB}"/>
                    </a:ext>
                  </a:extLst>
                </p:cNvPr>
                <p:cNvPicPr/>
                <p:nvPr/>
              </p:nvPicPr>
              <p:blipFill>
                <a:blip r:embed="rId321"/>
                <a:stretch>
                  <a:fillRect/>
                </a:stretch>
              </p:blipFill>
              <p:spPr>
                <a:xfrm>
                  <a:off x="1702886" y="6202063"/>
                  <a:ext cx="756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98432" name="Ink 98431">
                  <a:extLst>
                    <a:ext uri="{FF2B5EF4-FFF2-40B4-BE49-F238E27FC236}">
                      <a16:creationId xmlns:a16="http://schemas.microsoft.com/office/drawing/2014/main" id="{5980324C-52F4-6F4C-804F-4A9B4F10D253}"/>
                    </a:ext>
                  </a:extLst>
                </p14:cNvPr>
                <p14:cNvContentPartPr/>
                <p14:nvPr/>
              </p14:nvContentPartPr>
              <p14:xfrm>
                <a:off x="1811246" y="6086503"/>
                <a:ext cx="118800" cy="286200"/>
              </p14:xfrm>
            </p:contentPart>
          </mc:Choice>
          <mc:Fallback xmlns="">
            <p:pic>
              <p:nvPicPr>
                <p:cNvPr id="98432" name="Ink 98431">
                  <a:extLst>
                    <a:ext uri="{FF2B5EF4-FFF2-40B4-BE49-F238E27FC236}">
                      <a16:creationId xmlns:a16="http://schemas.microsoft.com/office/drawing/2014/main" id="{5980324C-52F4-6F4C-804F-4A9B4F10D253}"/>
                    </a:ext>
                  </a:extLst>
                </p:cNvPr>
                <p:cNvPicPr/>
                <p:nvPr/>
              </p:nvPicPr>
              <p:blipFill>
                <a:blip r:embed="rId323"/>
                <a:stretch>
                  <a:fillRect/>
                </a:stretch>
              </p:blipFill>
              <p:spPr>
                <a:xfrm>
                  <a:off x="1803686" y="6078943"/>
                  <a:ext cx="1335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98433" name="Ink 98432">
                  <a:extLst>
                    <a:ext uri="{FF2B5EF4-FFF2-40B4-BE49-F238E27FC236}">
                      <a16:creationId xmlns:a16="http://schemas.microsoft.com/office/drawing/2014/main" id="{7867843B-E168-E149-9643-1171C6260904}"/>
                    </a:ext>
                  </a:extLst>
                </p14:cNvPr>
                <p14:cNvContentPartPr/>
                <p14:nvPr/>
              </p14:nvContentPartPr>
              <p14:xfrm>
                <a:off x="1759766" y="6245263"/>
                <a:ext cx="99720" cy="12600"/>
              </p14:xfrm>
            </p:contentPart>
          </mc:Choice>
          <mc:Fallback xmlns="">
            <p:pic>
              <p:nvPicPr>
                <p:cNvPr id="98433" name="Ink 98432">
                  <a:extLst>
                    <a:ext uri="{FF2B5EF4-FFF2-40B4-BE49-F238E27FC236}">
                      <a16:creationId xmlns:a16="http://schemas.microsoft.com/office/drawing/2014/main" id="{7867843B-E168-E149-9643-1171C6260904}"/>
                    </a:ext>
                  </a:extLst>
                </p:cNvPr>
                <p:cNvPicPr/>
                <p:nvPr/>
              </p:nvPicPr>
              <p:blipFill>
                <a:blip r:embed="rId325"/>
                <a:stretch>
                  <a:fillRect/>
                </a:stretch>
              </p:blipFill>
              <p:spPr>
                <a:xfrm>
                  <a:off x="1752206" y="6237703"/>
                  <a:ext cx="114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8434" name="Ink 98433">
                  <a:extLst>
                    <a:ext uri="{FF2B5EF4-FFF2-40B4-BE49-F238E27FC236}">
                      <a16:creationId xmlns:a16="http://schemas.microsoft.com/office/drawing/2014/main" id="{0B1C5D1D-70D1-9840-B419-0046F88224EC}"/>
                    </a:ext>
                  </a:extLst>
                </p14:cNvPr>
                <p14:cNvContentPartPr/>
                <p14:nvPr/>
              </p14:nvContentPartPr>
              <p14:xfrm>
                <a:off x="1880726" y="6228343"/>
                <a:ext cx="99720" cy="66240"/>
              </p14:xfrm>
            </p:contentPart>
          </mc:Choice>
          <mc:Fallback xmlns="">
            <p:pic>
              <p:nvPicPr>
                <p:cNvPr id="98434" name="Ink 98433">
                  <a:extLst>
                    <a:ext uri="{FF2B5EF4-FFF2-40B4-BE49-F238E27FC236}">
                      <a16:creationId xmlns:a16="http://schemas.microsoft.com/office/drawing/2014/main" id="{0B1C5D1D-70D1-9840-B419-0046F88224EC}"/>
                    </a:ext>
                  </a:extLst>
                </p:cNvPr>
                <p:cNvPicPr/>
                <p:nvPr/>
              </p:nvPicPr>
              <p:blipFill>
                <a:blip r:embed="rId327"/>
                <a:stretch>
                  <a:fillRect/>
                </a:stretch>
              </p:blipFill>
              <p:spPr>
                <a:xfrm>
                  <a:off x="1873166" y="6220783"/>
                  <a:ext cx="1148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98435" name="Ink 98434">
                  <a:extLst>
                    <a:ext uri="{FF2B5EF4-FFF2-40B4-BE49-F238E27FC236}">
                      <a16:creationId xmlns:a16="http://schemas.microsoft.com/office/drawing/2014/main" id="{FAE6092B-1402-374F-809D-D7F2C36A5DC7}"/>
                    </a:ext>
                  </a:extLst>
                </p14:cNvPr>
                <p14:cNvContentPartPr/>
                <p14:nvPr/>
              </p14:nvContentPartPr>
              <p14:xfrm>
                <a:off x="2014286" y="6192703"/>
                <a:ext cx="56880" cy="88920"/>
              </p14:xfrm>
            </p:contentPart>
          </mc:Choice>
          <mc:Fallback xmlns="">
            <p:pic>
              <p:nvPicPr>
                <p:cNvPr id="98435" name="Ink 98434">
                  <a:extLst>
                    <a:ext uri="{FF2B5EF4-FFF2-40B4-BE49-F238E27FC236}">
                      <a16:creationId xmlns:a16="http://schemas.microsoft.com/office/drawing/2014/main" id="{FAE6092B-1402-374F-809D-D7F2C36A5DC7}"/>
                    </a:ext>
                  </a:extLst>
                </p:cNvPr>
                <p:cNvPicPr/>
                <p:nvPr/>
              </p:nvPicPr>
              <p:blipFill>
                <a:blip r:embed="rId329"/>
                <a:stretch>
                  <a:fillRect/>
                </a:stretch>
              </p:blipFill>
              <p:spPr>
                <a:xfrm>
                  <a:off x="2006726" y="6185143"/>
                  <a:ext cx="720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98436" name="Ink 98435">
                  <a:extLst>
                    <a:ext uri="{FF2B5EF4-FFF2-40B4-BE49-F238E27FC236}">
                      <a16:creationId xmlns:a16="http://schemas.microsoft.com/office/drawing/2014/main" id="{06A5A4C5-98E5-834B-987E-EBD4B49903D9}"/>
                    </a:ext>
                  </a:extLst>
                </p14:cNvPr>
                <p14:cNvContentPartPr/>
                <p14:nvPr/>
              </p14:nvContentPartPr>
              <p14:xfrm>
                <a:off x="2113646" y="6185143"/>
                <a:ext cx="111960" cy="78840"/>
              </p14:xfrm>
            </p:contentPart>
          </mc:Choice>
          <mc:Fallback xmlns="">
            <p:pic>
              <p:nvPicPr>
                <p:cNvPr id="98436" name="Ink 98435">
                  <a:extLst>
                    <a:ext uri="{FF2B5EF4-FFF2-40B4-BE49-F238E27FC236}">
                      <a16:creationId xmlns:a16="http://schemas.microsoft.com/office/drawing/2014/main" id="{06A5A4C5-98E5-834B-987E-EBD4B49903D9}"/>
                    </a:ext>
                  </a:extLst>
                </p:cNvPr>
                <p:cNvPicPr/>
                <p:nvPr/>
              </p:nvPicPr>
              <p:blipFill>
                <a:blip r:embed="rId331"/>
                <a:stretch>
                  <a:fillRect/>
                </a:stretch>
              </p:blipFill>
              <p:spPr>
                <a:xfrm>
                  <a:off x="2106446" y="6177583"/>
                  <a:ext cx="126720" cy="93960"/>
                </a:xfrm>
                <a:prstGeom prst="rect">
                  <a:avLst/>
                </a:prstGeom>
              </p:spPr>
            </p:pic>
          </mc:Fallback>
        </mc:AlternateContent>
      </p:grpSp>
      <p:grpSp>
        <p:nvGrpSpPr>
          <p:cNvPr id="98452" name="Group 98451">
            <a:extLst>
              <a:ext uri="{FF2B5EF4-FFF2-40B4-BE49-F238E27FC236}">
                <a16:creationId xmlns:a16="http://schemas.microsoft.com/office/drawing/2014/main" id="{65611C24-8922-D94C-A811-CC5762E94FEF}"/>
              </a:ext>
            </a:extLst>
          </p:cNvPr>
          <p:cNvGrpSpPr/>
          <p:nvPr/>
        </p:nvGrpSpPr>
        <p:grpSpPr>
          <a:xfrm>
            <a:off x="2411366" y="6037903"/>
            <a:ext cx="1163160" cy="295560"/>
            <a:chOff x="2411366" y="6037903"/>
            <a:chExt cx="1163160" cy="295560"/>
          </a:xfrm>
        </p:grpSpPr>
        <mc:AlternateContent xmlns:mc="http://schemas.openxmlformats.org/markup-compatibility/2006" xmlns:p14="http://schemas.microsoft.com/office/powerpoint/2010/main">
          <mc:Choice Requires="p14">
            <p:contentPart p14:bwMode="auto" r:id="rId332">
              <p14:nvContentPartPr>
                <p14:cNvPr id="98438" name="Ink 98437">
                  <a:extLst>
                    <a:ext uri="{FF2B5EF4-FFF2-40B4-BE49-F238E27FC236}">
                      <a16:creationId xmlns:a16="http://schemas.microsoft.com/office/drawing/2014/main" id="{881BA049-5A7C-1840-9365-D01FC33D1133}"/>
                    </a:ext>
                  </a:extLst>
                </p14:cNvPr>
                <p14:cNvContentPartPr/>
                <p14:nvPr/>
              </p14:nvContentPartPr>
              <p14:xfrm>
                <a:off x="2411366" y="6168943"/>
                <a:ext cx="55440" cy="81720"/>
              </p14:xfrm>
            </p:contentPart>
          </mc:Choice>
          <mc:Fallback xmlns="">
            <p:pic>
              <p:nvPicPr>
                <p:cNvPr id="98438" name="Ink 98437">
                  <a:extLst>
                    <a:ext uri="{FF2B5EF4-FFF2-40B4-BE49-F238E27FC236}">
                      <a16:creationId xmlns:a16="http://schemas.microsoft.com/office/drawing/2014/main" id="{881BA049-5A7C-1840-9365-D01FC33D1133}"/>
                    </a:ext>
                  </a:extLst>
                </p:cNvPr>
                <p:cNvPicPr/>
                <p:nvPr/>
              </p:nvPicPr>
              <p:blipFill>
                <a:blip r:embed="rId333"/>
                <a:stretch>
                  <a:fillRect/>
                </a:stretch>
              </p:blipFill>
              <p:spPr>
                <a:xfrm>
                  <a:off x="2403806" y="6161383"/>
                  <a:ext cx="70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98439" name="Ink 98438">
                  <a:extLst>
                    <a:ext uri="{FF2B5EF4-FFF2-40B4-BE49-F238E27FC236}">
                      <a16:creationId xmlns:a16="http://schemas.microsoft.com/office/drawing/2014/main" id="{A6D6C240-75BE-274B-880C-3F119E731069}"/>
                    </a:ext>
                  </a:extLst>
                </p14:cNvPr>
                <p14:cNvContentPartPr/>
                <p14:nvPr/>
              </p14:nvContentPartPr>
              <p14:xfrm>
                <a:off x="2502086" y="6166783"/>
                <a:ext cx="105480" cy="76680"/>
              </p14:xfrm>
            </p:contentPart>
          </mc:Choice>
          <mc:Fallback xmlns="">
            <p:pic>
              <p:nvPicPr>
                <p:cNvPr id="98439" name="Ink 98438">
                  <a:extLst>
                    <a:ext uri="{FF2B5EF4-FFF2-40B4-BE49-F238E27FC236}">
                      <a16:creationId xmlns:a16="http://schemas.microsoft.com/office/drawing/2014/main" id="{A6D6C240-75BE-274B-880C-3F119E731069}"/>
                    </a:ext>
                  </a:extLst>
                </p:cNvPr>
                <p:cNvPicPr/>
                <p:nvPr/>
              </p:nvPicPr>
              <p:blipFill>
                <a:blip r:embed="rId335"/>
                <a:stretch>
                  <a:fillRect/>
                </a:stretch>
              </p:blipFill>
              <p:spPr>
                <a:xfrm>
                  <a:off x="2494526" y="6159223"/>
                  <a:ext cx="120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98440" name="Ink 98439">
                  <a:extLst>
                    <a:ext uri="{FF2B5EF4-FFF2-40B4-BE49-F238E27FC236}">
                      <a16:creationId xmlns:a16="http://schemas.microsoft.com/office/drawing/2014/main" id="{42A4B4CE-58D9-D448-8403-C8F67AF0892F}"/>
                    </a:ext>
                  </a:extLst>
                </p14:cNvPr>
                <p14:cNvContentPartPr/>
                <p14:nvPr/>
              </p14:nvContentPartPr>
              <p14:xfrm>
                <a:off x="2652926" y="6191623"/>
                <a:ext cx="9000" cy="141840"/>
              </p14:xfrm>
            </p:contentPart>
          </mc:Choice>
          <mc:Fallback xmlns="">
            <p:pic>
              <p:nvPicPr>
                <p:cNvPr id="98440" name="Ink 98439">
                  <a:extLst>
                    <a:ext uri="{FF2B5EF4-FFF2-40B4-BE49-F238E27FC236}">
                      <a16:creationId xmlns:a16="http://schemas.microsoft.com/office/drawing/2014/main" id="{42A4B4CE-58D9-D448-8403-C8F67AF0892F}"/>
                    </a:ext>
                  </a:extLst>
                </p:cNvPr>
                <p:cNvPicPr/>
                <p:nvPr/>
              </p:nvPicPr>
              <p:blipFill>
                <a:blip r:embed="rId337"/>
                <a:stretch>
                  <a:fillRect/>
                </a:stretch>
              </p:blipFill>
              <p:spPr>
                <a:xfrm>
                  <a:off x="2645366" y="6184063"/>
                  <a:ext cx="241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98441" name="Ink 98440">
                  <a:extLst>
                    <a:ext uri="{FF2B5EF4-FFF2-40B4-BE49-F238E27FC236}">
                      <a16:creationId xmlns:a16="http://schemas.microsoft.com/office/drawing/2014/main" id="{AA2B77D7-02E4-A84D-8C39-2779E3374E22}"/>
                    </a:ext>
                  </a:extLst>
                </p14:cNvPr>
                <p14:cNvContentPartPr/>
                <p14:nvPr/>
              </p14:nvContentPartPr>
              <p14:xfrm>
                <a:off x="2619446" y="6182263"/>
                <a:ext cx="97200" cy="75240"/>
              </p14:xfrm>
            </p:contentPart>
          </mc:Choice>
          <mc:Fallback xmlns="">
            <p:pic>
              <p:nvPicPr>
                <p:cNvPr id="98441" name="Ink 98440">
                  <a:extLst>
                    <a:ext uri="{FF2B5EF4-FFF2-40B4-BE49-F238E27FC236}">
                      <a16:creationId xmlns:a16="http://schemas.microsoft.com/office/drawing/2014/main" id="{AA2B77D7-02E4-A84D-8C39-2779E3374E22}"/>
                    </a:ext>
                  </a:extLst>
                </p:cNvPr>
                <p:cNvPicPr/>
                <p:nvPr/>
              </p:nvPicPr>
              <p:blipFill>
                <a:blip r:embed="rId339"/>
                <a:stretch>
                  <a:fillRect/>
                </a:stretch>
              </p:blipFill>
              <p:spPr>
                <a:xfrm>
                  <a:off x="2612246" y="6174703"/>
                  <a:ext cx="1123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98442" name="Ink 98441">
                  <a:extLst>
                    <a:ext uri="{FF2B5EF4-FFF2-40B4-BE49-F238E27FC236}">
                      <a16:creationId xmlns:a16="http://schemas.microsoft.com/office/drawing/2014/main" id="{6B368837-F2ED-FD46-9927-1C46FE35AB5D}"/>
                    </a:ext>
                  </a:extLst>
                </p14:cNvPr>
                <p14:cNvContentPartPr/>
                <p14:nvPr/>
              </p14:nvContentPartPr>
              <p14:xfrm>
                <a:off x="2730686" y="6169663"/>
                <a:ext cx="109080" cy="67320"/>
              </p14:xfrm>
            </p:contentPart>
          </mc:Choice>
          <mc:Fallback xmlns="">
            <p:pic>
              <p:nvPicPr>
                <p:cNvPr id="98442" name="Ink 98441">
                  <a:extLst>
                    <a:ext uri="{FF2B5EF4-FFF2-40B4-BE49-F238E27FC236}">
                      <a16:creationId xmlns:a16="http://schemas.microsoft.com/office/drawing/2014/main" id="{6B368837-F2ED-FD46-9927-1C46FE35AB5D}"/>
                    </a:ext>
                  </a:extLst>
                </p:cNvPr>
                <p:cNvPicPr/>
                <p:nvPr/>
              </p:nvPicPr>
              <p:blipFill>
                <a:blip r:embed="rId341"/>
                <a:stretch>
                  <a:fillRect/>
                </a:stretch>
              </p:blipFill>
              <p:spPr>
                <a:xfrm>
                  <a:off x="2723126" y="6162103"/>
                  <a:ext cx="124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8443" name="Ink 98442">
                  <a:extLst>
                    <a:ext uri="{FF2B5EF4-FFF2-40B4-BE49-F238E27FC236}">
                      <a16:creationId xmlns:a16="http://schemas.microsoft.com/office/drawing/2014/main" id="{CC2E3121-F841-DF43-8C52-1C69FAC39075}"/>
                    </a:ext>
                  </a:extLst>
                </p14:cNvPr>
                <p14:cNvContentPartPr/>
                <p14:nvPr/>
              </p14:nvContentPartPr>
              <p14:xfrm>
                <a:off x="2870726" y="6135103"/>
                <a:ext cx="94680" cy="93960"/>
              </p14:xfrm>
            </p:contentPart>
          </mc:Choice>
          <mc:Fallback xmlns="">
            <p:pic>
              <p:nvPicPr>
                <p:cNvPr id="98443" name="Ink 98442">
                  <a:extLst>
                    <a:ext uri="{FF2B5EF4-FFF2-40B4-BE49-F238E27FC236}">
                      <a16:creationId xmlns:a16="http://schemas.microsoft.com/office/drawing/2014/main" id="{CC2E3121-F841-DF43-8C52-1C69FAC39075}"/>
                    </a:ext>
                  </a:extLst>
                </p:cNvPr>
                <p:cNvPicPr/>
                <p:nvPr/>
              </p:nvPicPr>
              <p:blipFill>
                <a:blip r:embed="rId343"/>
                <a:stretch>
                  <a:fillRect/>
                </a:stretch>
              </p:blipFill>
              <p:spPr>
                <a:xfrm>
                  <a:off x="2863166" y="6127543"/>
                  <a:ext cx="1098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98444" name="Ink 98443">
                  <a:extLst>
                    <a:ext uri="{FF2B5EF4-FFF2-40B4-BE49-F238E27FC236}">
                      <a16:creationId xmlns:a16="http://schemas.microsoft.com/office/drawing/2014/main" id="{B0802AC1-1E14-FE43-ACDF-73FC169B096C}"/>
                    </a:ext>
                  </a:extLst>
                </p14:cNvPr>
                <p14:cNvContentPartPr/>
                <p14:nvPr/>
              </p14:nvContentPartPr>
              <p14:xfrm>
                <a:off x="2988446" y="6171103"/>
                <a:ext cx="16200" cy="62640"/>
              </p14:xfrm>
            </p:contentPart>
          </mc:Choice>
          <mc:Fallback xmlns="">
            <p:pic>
              <p:nvPicPr>
                <p:cNvPr id="98444" name="Ink 98443">
                  <a:extLst>
                    <a:ext uri="{FF2B5EF4-FFF2-40B4-BE49-F238E27FC236}">
                      <a16:creationId xmlns:a16="http://schemas.microsoft.com/office/drawing/2014/main" id="{B0802AC1-1E14-FE43-ACDF-73FC169B096C}"/>
                    </a:ext>
                  </a:extLst>
                </p:cNvPr>
                <p:cNvPicPr/>
                <p:nvPr/>
              </p:nvPicPr>
              <p:blipFill>
                <a:blip r:embed="rId345"/>
                <a:stretch>
                  <a:fillRect/>
                </a:stretch>
              </p:blipFill>
              <p:spPr>
                <a:xfrm>
                  <a:off x="2981246" y="6163543"/>
                  <a:ext cx="309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98445" name="Ink 98444">
                  <a:extLst>
                    <a:ext uri="{FF2B5EF4-FFF2-40B4-BE49-F238E27FC236}">
                      <a16:creationId xmlns:a16="http://schemas.microsoft.com/office/drawing/2014/main" id="{3C5263E4-ACAD-5641-986C-C5A1B14A4D0F}"/>
                    </a:ext>
                  </a:extLst>
                </p14:cNvPr>
                <p14:cNvContentPartPr/>
                <p14:nvPr/>
              </p14:nvContentPartPr>
              <p14:xfrm>
                <a:off x="3012926" y="6037903"/>
                <a:ext cx="1080" cy="13320"/>
              </p14:xfrm>
            </p:contentPart>
          </mc:Choice>
          <mc:Fallback xmlns="">
            <p:pic>
              <p:nvPicPr>
                <p:cNvPr id="98445" name="Ink 98444">
                  <a:extLst>
                    <a:ext uri="{FF2B5EF4-FFF2-40B4-BE49-F238E27FC236}">
                      <a16:creationId xmlns:a16="http://schemas.microsoft.com/office/drawing/2014/main" id="{3C5263E4-ACAD-5641-986C-C5A1B14A4D0F}"/>
                    </a:ext>
                  </a:extLst>
                </p:cNvPr>
                <p:cNvPicPr/>
                <p:nvPr/>
              </p:nvPicPr>
              <p:blipFill>
                <a:blip r:embed="rId347"/>
                <a:stretch>
                  <a:fillRect/>
                </a:stretch>
              </p:blipFill>
              <p:spPr>
                <a:xfrm>
                  <a:off x="3005366" y="6030343"/>
                  <a:ext cx="16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98446" name="Ink 98445">
                  <a:extLst>
                    <a:ext uri="{FF2B5EF4-FFF2-40B4-BE49-F238E27FC236}">
                      <a16:creationId xmlns:a16="http://schemas.microsoft.com/office/drawing/2014/main" id="{9F7BD9F2-3EAA-4C43-AE3C-64775398F891}"/>
                    </a:ext>
                  </a:extLst>
                </p14:cNvPr>
                <p14:cNvContentPartPr/>
                <p14:nvPr/>
              </p14:nvContentPartPr>
              <p14:xfrm>
                <a:off x="3065126" y="6045103"/>
                <a:ext cx="4680" cy="194760"/>
              </p14:xfrm>
            </p:contentPart>
          </mc:Choice>
          <mc:Fallback xmlns="">
            <p:pic>
              <p:nvPicPr>
                <p:cNvPr id="98446" name="Ink 98445">
                  <a:extLst>
                    <a:ext uri="{FF2B5EF4-FFF2-40B4-BE49-F238E27FC236}">
                      <a16:creationId xmlns:a16="http://schemas.microsoft.com/office/drawing/2014/main" id="{9F7BD9F2-3EAA-4C43-AE3C-64775398F891}"/>
                    </a:ext>
                  </a:extLst>
                </p:cNvPr>
                <p:cNvPicPr/>
                <p:nvPr/>
              </p:nvPicPr>
              <p:blipFill>
                <a:blip r:embed="rId349"/>
                <a:stretch>
                  <a:fillRect/>
                </a:stretch>
              </p:blipFill>
              <p:spPr>
                <a:xfrm>
                  <a:off x="3057566" y="6037543"/>
                  <a:ext cx="19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98447" name="Ink 98446">
                  <a:extLst>
                    <a:ext uri="{FF2B5EF4-FFF2-40B4-BE49-F238E27FC236}">
                      <a16:creationId xmlns:a16="http://schemas.microsoft.com/office/drawing/2014/main" id="{7343D4F8-C23D-134A-B0F8-8AEF6D132E5E}"/>
                    </a:ext>
                  </a:extLst>
                </p14:cNvPr>
                <p14:cNvContentPartPr/>
                <p14:nvPr/>
              </p14:nvContentPartPr>
              <p14:xfrm>
                <a:off x="2967206" y="6143023"/>
                <a:ext cx="141120" cy="16200"/>
              </p14:xfrm>
            </p:contentPart>
          </mc:Choice>
          <mc:Fallback xmlns="">
            <p:pic>
              <p:nvPicPr>
                <p:cNvPr id="98447" name="Ink 98446">
                  <a:extLst>
                    <a:ext uri="{FF2B5EF4-FFF2-40B4-BE49-F238E27FC236}">
                      <a16:creationId xmlns:a16="http://schemas.microsoft.com/office/drawing/2014/main" id="{7343D4F8-C23D-134A-B0F8-8AEF6D132E5E}"/>
                    </a:ext>
                  </a:extLst>
                </p:cNvPr>
                <p:cNvPicPr/>
                <p:nvPr/>
              </p:nvPicPr>
              <p:blipFill>
                <a:blip r:embed="rId351"/>
                <a:stretch>
                  <a:fillRect/>
                </a:stretch>
              </p:blipFill>
              <p:spPr>
                <a:xfrm>
                  <a:off x="2959646" y="6135463"/>
                  <a:ext cx="1562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98448" name="Ink 98447">
                  <a:extLst>
                    <a:ext uri="{FF2B5EF4-FFF2-40B4-BE49-F238E27FC236}">
                      <a16:creationId xmlns:a16="http://schemas.microsoft.com/office/drawing/2014/main" id="{8344D897-093E-F94D-9B33-B457D1AD8C10}"/>
                    </a:ext>
                  </a:extLst>
                </p14:cNvPr>
                <p14:cNvContentPartPr/>
                <p14:nvPr/>
              </p14:nvContentPartPr>
              <p14:xfrm>
                <a:off x="3116246" y="6123223"/>
                <a:ext cx="104040" cy="83160"/>
              </p14:xfrm>
            </p:contentPart>
          </mc:Choice>
          <mc:Fallback xmlns="">
            <p:pic>
              <p:nvPicPr>
                <p:cNvPr id="98448" name="Ink 98447">
                  <a:extLst>
                    <a:ext uri="{FF2B5EF4-FFF2-40B4-BE49-F238E27FC236}">
                      <a16:creationId xmlns:a16="http://schemas.microsoft.com/office/drawing/2014/main" id="{8344D897-093E-F94D-9B33-B457D1AD8C10}"/>
                    </a:ext>
                  </a:extLst>
                </p:cNvPr>
                <p:cNvPicPr/>
                <p:nvPr/>
              </p:nvPicPr>
              <p:blipFill>
                <a:blip r:embed="rId353"/>
                <a:stretch>
                  <a:fillRect/>
                </a:stretch>
              </p:blipFill>
              <p:spPr>
                <a:xfrm>
                  <a:off x="3108686" y="6115663"/>
                  <a:ext cx="1188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98449" name="Ink 98448">
                  <a:extLst>
                    <a:ext uri="{FF2B5EF4-FFF2-40B4-BE49-F238E27FC236}">
                      <a16:creationId xmlns:a16="http://schemas.microsoft.com/office/drawing/2014/main" id="{743204C8-4D08-674E-A785-1A48C1BC197C}"/>
                    </a:ext>
                  </a:extLst>
                </p14:cNvPr>
                <p14:cNvContentPartPr/>
                <p14:nvPr/>
              </p14:nvContentPartPr>
              <p14:xfrm>
                <a:off x="3245846" y="6120343"/>
                <a:ext cx="82440" cy="69840"/>
              </p14:xfrm>
            </p:contentPart>
          </mc:Choice>
          <mc:Fallback xmlns="">
            <p:pic>
              <p:nvPicPr>
                <p:cNvPr id="98449" name="Ink 98448">
                  <a:extLst>
                    <a:ext uri="{FF2B5EF4-FFF2-40B4-BE49-F238E27FC236}">
                      <a16:creationId xmlns:a16="http://schemas.microsoft.com/office/drawing/2014/main" id="{743204C8-4D08-674E-A785-1A48C1BC197C}"/>
                    </a:ext>
                  </a:extLst>
                </p:cNvPr>
                <p:cNvPicPr/>
                <p:nvPr/>
              </p:nvPicPr>
              <p:blipFill>
                <a:blip r:embed="rId355"/>
                <a:stretch>
                  <a:fillRect/>
                </a:stretch>
              </p:blipFill>
              <p:spPr>
                <a:xfrm>
                  <a:off x="3238286" y="6112783"/>
                  <a:ext cx="975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98450" name="Ink 98449">
                  <a:extLst>
                    <a:ext uri="{FF2B5EF4-FFF2-40B4-BE49-F238E27FC236}">
                      <a16:creationId xmlns:a16="http://schemas.microsoft.com/office/drawing/2014/main" id="{999D1A59-1E28-3741-A1B4-2A583B776F27}"/>
                    </a:ext>
                  </a:extLst>
                </p14:cNvPr>
                <p14:cNvContentPartPr/>
                <p14:nvPr/>
              </p14:nvContentPartPr>
              <p14:xfrm>
                <a:off x="3365006" y="6137983"/>
                <a:ext cx="61920" cy="70920"/>
              </p14:xfrm>
            </p:contentPart>
          </mc:Choice>
          <mc:Fallback xmlns="">
            <p:pic>
              <p:nvPicPr>
                <p:cNvPr id="98450" name="Ink 98449">
                  <a:extLst>
                    <a:ext uri="{FF2B5EF4-FFF2-40B4-BE49-F238E27FC236}">
                      <a16:creationId xmlns:a16="http://schemas.microsoft.com/office/drawing/2014/main" id="{999D1A59-1E28-3741-A1B4-2A583B776F27}"/>
                    </a:ext>
                  </a:extLst>
                </p:cNvPr>
                <p:cNvPicPr/>
                <p:nvPr/>
              </p:nvPicPr>
              <p:blipFill>
                <a:blip r:embed="rId357"/>
                <a:stretch>
                  <a:fillRect/>
                </a:stretch>
              </p:blipFill>
              <p:spPr>
                <a:xfrm>
                  <a:off x="3357446" y="6130423"/>
                  <a:ext cx="77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98451" name="Ink 98450">
                  <a:extLst>
                    <a:ext uri="{FF2B5EF4-FFF2-40B4-BE49-F238E27FC236}">
                      <a16:creationId xmlns:a16="http://schemas.microsoft.com/office/drawing/2014/main" id="{400C8E71-A9E5-ED48-B5CC-312C6433867C}"/>
                    </a:ext>
                  </a:extLst>
                </p14:cNvPr>
                <p14:cNvContentPartPr/>
                <p14:nvPr/>
              </p14:nvContentPartPr>
              <p14:xfrm>
                <a:off x="3479486" y="6109543"/>
                <a:ext cx="95040" cy="76680"/>
              </p14:xfrm>
            </p:contentPart>
          </mc:Choice>
          <mc:Fallback xmlns="">
            <p:pic>
              <p:nvPicPr>
                <p:cNvPr id="98451" name="Ink 98450">
                  <a:extLst>
                    <a:ext uri="{FF2B5EF4-FFF2-40B4-BE49-F238E27FC236}">
                      <a16:creationId xmlns:a16="http://schemas.microsoft.com/office/drawing/2014/main" id="{400C8E71-A9E5-ED48-B5CC-312C6433867C}"/>
                    </a:ext>
                  </a:extLst>
                </p:cNvPr>
                <p:cNvPicPr/>
                <p:nvPr/>
              </p:nvPicPr>
              <p:blipFill>
                <a:blip r:embed="rId359"/>
                <a:stretch>
                  <a:fillRect/>
                </a:stretch>
              </p:blipFill>
              <p:spPr>
                <a:xfrm>
                  <a:off x="3471926" y="6101983"/>
                  <a:ext cx="110160" cy="91800"/>
                </a:xfrm>
                <a:prstGeom prst="rect">
                  <a:avLst/>
                </a:prstGeom>
              </p:spPr>
            </p:pic>
          </mc:Fallback>
        </mc:AlternateContent>
      </p:grpSp>
      <p:grpSp>
        <p:nvGrpSpPr>
          <p:cNvPr id="98460" name="Group 98459">
            <a:extLst>
              <a:ext uri="{FF2B5EF4-FFF2-40B4-BE49-F238E27FC236}">
                <a16:creationId xmlns:a16="http://schemas.microsoft.com/office/drawing/2014/main" id="{3C360919-8A1A-9C40-913C-9C6F37509895}"/>
              </a:ext>
            </a:extLst>
          </p:cNvPr>
          <p:cNvGrpSpPr/>
          <p:nvPr/>
        </p:nvGrpSpPr>
        <p:grpSpPr>
          <a:xfrm>
            <a:off x="2286446" y="6334543"/>
            <a:ext cx="570240" cy="289440"/>
            <a:chOff x="2286446" y="6334543"/>
            <a:chExt cx="570240" cy="289440"/>
          </a:xfrm>
        </p:grpSpPr>
        <mc:AlternateContent xmlns:mc="http://schemas.openxmlformats.org/markup-compatibility/2006" xmlns:p14="http://schemas.microsoft.com/office/powerpoint/2010/main">
          <mc:Choice Requires="p14">
            <p:contentPart p14:bwMode="auto" r:id="rId360">
              <p14:nvContentPartPr>
                <p14:cNvPr id="98453" name="Ink 98452">
                  <a:extLst>
                    <a:ext uri="{FF2B5EF4-FFF2-40B4-BE49-F238E27FC236}">
                      <a16:creationId xmlns:a16="http://schemas.microsoft.com/office/drawing/2014/main" id="{C4462196-AC98-3A4A-9A8F-3B85CE28B4B7}"/>
                    </a:ext>
                  </a:extLst>
                </p14:cNvPr>
                <p14:cNvContentPartPr/>
                <p14:nvPr/>
              </p14:nvContentPartPr>
              <p14:xfrm>
                <a:off x="2286446" y="6366583"/>
                <a:ext cx="73080" cy="111600"/>
              </p14:xfrm>
            </p:contentPart>
          </mc:Choice>
          <mc:Fallback xmlns="">
            <p:pic>
              <p:nvPicPr>
                <p:cNvPr id="98453" name="Ink 98452">
                  <a:extLst>
                    <a:ext uri="{FF2B5EF4-FFF2-40B4-BE49-F238E27FC236}">
                      <a16:creationId xmlns:a16="http://schemas.microsoft.com/office/drawing/2014/main" id="{C4462196-AC98-3A4A-9A8F-3B85CE28B4B7}"/>
                    </a:ext>
                  </a:extLst>
                </p:cNvPr>
                <p:cNvPicPr/>
                <p:nvPr/>
              </p:nvPicPr>
              <p:blipFill>
                <a:blip r:embed="rId361"/>
                <a:stretch>
                  <a:fillRect/>
                </a:stretch>
              </p:blipFill>
              <p:spPr>
                <a:xfrm>
                  <a:off x="2278886" y="6359023"/>
                  <a:ext cx="87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98454" name="Ink 98453">
                  <a:extLst>
                    <a:ext uri="{FF2B5EF4-FFF2-40B4-BE49-F238E27FC236}">
                      <a16:creationId xmlns:a16="http://schemas.microsoft.com/office/drawing/2014/main" id="{0F7C8938-D511-D84C-9766-C65042F86C3B}"/>
                    </a:ext>
                  </a:extLst>
                </p14:cNvPr>
                <p14:cNvContentPartPr/>
                <p14:nvPr/>
              </p14:nvContentPartPr>
              <p14:xfrm>
                <a:off x="2414966" y="6334543"/>
                <a:ext cx="16200" cy="167400"/>
              </p14:xfrm>
            </p:contentPart>
          </mc:Choice>
          <mc:Fallback xmlns="">
            <p:pic>
              <p:nvPicPr>
                <p:cNvPr id="98454" name="Ink 98453">
                  <a:extLst>
                    <a:ext uri="{FF2B5EF4-FFF2-40B4-BE49-F238E27FC236}">
                      <a16:creationId xmlns:a16="http://schemas.microsoft.com/office/drawing/2014/main" id="{0F7C8938-D511-D84C-9766-C65042F86C3B}"/>
                    </a:ext>
                  </a:extLst>
                </p:cNvPr>
                <p:cNvPicPr/>
                <p:nvPr/>
              </p:nvPicPr>
              <p:blipFill>
                <a:blip r:embed="rId363"/>
                <a:stretch>
                  <a:fillRect/>
                </a:stretch>
              </p:blipFill>
              <p:spPr>
                <a:xfrm>
                  <a:off x="2407406" y="6326983"/>
                  <a:ext cx="31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98455" name="Ink 98454">
                  <a:extLst>
                    <a:ext uri="{FF2B5EF4-FFF2-40B4-BE49-F238E27FC236}">
                      <a16:creationId xmlns:a16="http://schemas.microsoft.com/office/drawing/2014/main" id="{4F098F9F-7CF8-0D42-9616-6F761535481E}"/>
                    </a:ext>
                  </a:extLst>
                </p14:cNvPr>
                <p14:cNvContentPartPr/>
                <p14:nvPr/>
              </p14:nvContentPartPr>
              <p14:xfrm>
                <a:off x="2370686" y="6386023"/>
                <a:ext cx="99720" cy="39600"/>
              </p14:xfrm>
            </p:contentPart>
          </mc:Choice>
          <mc:Fallback xmlns="">
            <p:pic>
              <p:nvPicPr>
                <p:cNvPr id="98455" name="Ink 98454">
                  <a:extLst>
                    <a:ext uri="{FF2B5EF4-FFF2-40B4-BE49-F238E27FC236}">
                      <a16:creationId xmlns:a16="http://schemas.microsoft.com/office/drawing/2014/main" id="{4F098F9F-7CF8-0D42-9616-6F761535481E}"/>
                    </a:ext>
                  </a:extLst>
                </p:cNvPr>
                <p:cNvPicPr/>
                <p:nvPr/>
              </p:nvPicPr>
              <p:blipFill>
                <a:blip r:embed="rId365"/>
                <a:stretch>
                  <a:fillRect/>
                </a:stretch>
              </p:blipFill>
              <p:spPr>
                <a:xfrm>
                  <a:off x="2363126" y="6378463"/>
                  <a:ext cx="114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98456" name="Ink 98455">
                  <a:extLst>
                    <a:ext uri="{FF2B5EF4-FFF2-40B4-BE49-F238E27FC236}">
                      <a16:creationId xmlns:a16="http://schemas.microsoft.com/office/drawing/2014/main" id="{F1AC21AE-B044-F149-BC5F-635C9B6EFA21}"/>
                    </a:ext>
                  </a:extLst>
                </p14:cNvPr>
                <p14:cNvContentPartPr/>
                <p14:nvPr/>
              </p14:nvContentPartPr>
              <p14:xfrm>
                <a:off x="2498486" y="6375943"/>
                <a:ext cx="79560" cy="74520"/>
              </p14:xfrm>
            </p:contentPart>
          </mc:Choice>
          <mc:Fallback xmlns="">
            <p:pic>
              <p:nvPicPr>
                <p:cNvPr id="98456" name="Ink 98455">
                  <a:extLst>
                    <a:ext uri="{FF2B5EF4-FFF2-40B4-BE49-F238E27FC236}">
                      <a16:creationId xmlns:a16="http://schemas.microsoft.com/office/drawing/2014/main" id="{F1AC21AE-B044-F149-BC5F-635C9B6EFA21}"/>
                    </a:ext>
                  </a:extLst>
                </p:cNvPr>
                <p:cNvPicPr/>
                <p:nvPr/>
              </p:nvPicPr>
              <p:blipFill>
                <a:blip r:embed="rId367"/>
                <a:stretch>
                  <a:fillRect/>
                </a:stretch>
              </p:blipFill>
              <p:spPr>
                <a:xfrm>
                  <a:off x="2490926" y="6368383"/>
                  <a:ext cx="94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98457" name="Ink 98456">
                  <a:extLst>
                    <a:ext uri="{FF2B5EF4-FFF2-40B4-BE49-F238E27FC236}">
                      <a16:creationId xmlns:a16="http://schemas.microsoft.com/office/drawing/2014/main" id="{3F8E0CB1-ABD9-5F4D-9EE1-6E7EA44CBF86}"/>
                    </a:ext>
                  </a:extLst>
                </p14:cNvPr>
                <p14:cNvContentPartPr/>
                <p14:nvPr/>
              </p14:nvContentPartPr>
              <p14:xfrm>
                <a:off x="2599286" y="6378823"/>
                <a:ext cx="117360" cy="75600"/>
              </p14:xfrm>
            </p:contentPart>
          </mc:Choice>
          <mc:Fallback xmlns="">
            <p:pic>
              <p:nvPicPr>
                <p:cNvPr id="98457" name="Ink 98456">
                  <a:extLst>
                    <a:ext uri="{FF2B5EF4-FFF2-40B4-BE49-F238E27FC236}">
                      <a16:creationId xmlns:a16="http://schemas.microsoft.com/office/drawing/2014/main" id="{3F8E0CB1-ABD9-5F4D-9EE1-6E7EA44CBF86}"/>
                    </a:ext>
                  </a:extLst>
                </p:cNvPr>
                <p:cNvPicPr/>
                <p:nvPr/>
              </p:nvPicPr>
              <p:blipFill>
                <a:blip r:embed="rId369"/>
                <a:stretch>
                  <a:fillRect/>
                </a:stretch>
              </p:blipFill>
              <p:spPr>
                <a:xfrm>
                  <a:off x="2591726" y="6371263"/>
                  <a:ext cx="1321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98458" name="Ink 98457">
                  <a:extLst>
                    <a:ext uri="{FF2B5EF4-FFF2-40B4-BE49-F238E27FC236}">
                      <a16:creationId xmlns:a16="http://schemas.microsoft.com/office/drawing/2014/main" id="{A96726EE-17C4-4242-A1D5-7E7B432ADE92}"/>
                    </a:ext>
                  </a:extLst>
                </p14:cNvPr>
                <p14:cNvContentPartPr/>
                <p14:nvPr/>
              </p14:nvContentPartPr>
              <p14:xfrm>
                <a:off x="2757686" y="6396823"/>
                <a:ext cx="64800" cy="24480"/>
              </p14:xfrm>
            </p:contentPart>
          </mc:Choice>
          <mc:Fallback xmlns="">
            <p:pic>
              <p:nvPicPr>
                <p:cNvPr id="98458" name="Ink 98457">
                  <a:extLst>
                    <a:ext uri="{FF2B5EF4-FFF2-40B4-BE49-F238E27FC236}">
                      <a16:creationId xmlns:a16="http://schemas.microsoft.com/office/drawing/2014/main" id="{A96726EE-17C4-4242-A1D5-7E7B432ADE92}"/>
                    </a:ext>
                  </a:extLst>
                </p:cNvPr>
                <p:cNvPicPr/>
                <p:nvPr/>
              </p:nvPicPr>
              <p:blipFill>
                <a:blip r:embed="rId371"/>
                <a:stretch>
                  <a:fillRect/>
                </a:stretch>
              </p:blipFill>
              <p:spPr>
                <a:xfrm>
                  <a:off x="2750126" y="6389263"/>
                  <a:ext cx="79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98459" name="Ink 98458">
                  <a:extLst>
                    <a:ext uri="{FF2B5EF4-FFF2-40B4-BE49-F238E27FC236}">
                      <a16:creationId xmlns:a16="http://schemas.microsoft.com/office/drawing/2014/main" id="{F6BD42C4-15B5-9848-A116-71A6BC2E6395}"/>
                    </a:ext>
                  </a:extLst>
                </p14:cNvPr>
                <p14:cNvContentPartPr/>
                <p14:nvPr/>
              </p14:nvContentPartPr>
              <p14:xfrm>
                <a:off x="2766326" y="6360103"/>
                <a:ext cx="90360" cy="263880"/>
              </p14:xfrm>
            </p:contentPart>
          </mc:Choice>
          <mc:Fallback xmlns="">
            <p:pic>
              <p:nvPicPr>
                <p:cNvPr id="98459" name="Ink 98458">
                  <a:extLst>
                    <a:ext uri="{FF2B5EF4-FFF2-40B4-BE49-F238E27FC236}">
                      <a16:creationId xmlns:a16="http://schemas.microsoft.com/office/drawing/2014/main" id="{F6BD42C4-15B5-9848-A116-71A6BC2E6395}"/>
                    </a:ext>
                  </a:extLst>
                </p:cNvPr>
                <p:cNvPicPr/>
                <p:nvPr/>
              </p:nvPicPr>
              <p:blipFill>
                <a:blip r:embed="rId373"/>
                <a:stretch>
                  <a:fillRect/>
                </a:stretch>
              </p:blipFill>
              <p:spPr>
                <a:xfrm>
                  <a:off x="2758766" y="6352543"/>
                  <a:ext cx="105480" cy="27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4">
            <p14:nvContentPartPr>
              <p14:cNvPr id="98475" name="Ink 98474">
                <a:extLst>
                  <a:ext uri="{FF2B5EF4-FFF2-40B4-BE49-F238E27FC236}">
                    <a16:creationId xmlns:a16="http://schemas.microsoft.com/office/drawing/2014/main" id="{DAF0F0B5-3E45-5141-BCEB-F897DB3D284D}"/>
                  </a:ext>
                </a:extLst>
              </p14:cNvPr>
              <p14:cNvContentPartPr/>
              <p14:nvPr/>
            </p14:nvContentPartPr>
            <p14:xfrm>
              <a:off x="5663966" y="367903"/>
              <a:ext cx="160920" cy="172440"/>
            </p14:xfrm>
          </p:contentPart>
        </mc:Choice>
        <mc:Fallback xmlns="">
          <p:pic>
            <p:nvPicPr>
              <p:cNvPr id="98475" name="Ink 98474">
                <a:extLst>
                  <a:ext uri="{FF2B5EF4-FFF2-40B4-BE49-F238E27FC236}">
                    <a16:creationId xmlns:a16="http://schemas.microsoft.com/office/drawing/2014/main" id="{DAF0F0B5-3E45-5141-BCEB-F897DB3D284D}"/>
                  </a:ext>
                </a:extLst>
              </p:cNvPr>
              <p:cNvPicPr/>
              <p:nvPr/>
            </p:nvPicPr>
            <p:blipFill>
              <a:blip r:embed="rId375"/>
              <a:stretch>
                <a:fillRect/>
              </a:stretch>
            </p:blipFill>
            <p:spPr>
              <a:xfrm>
                <a:off x="5656406" y="360343"/>
                <a:ext cx="175680" cy="187560"/>
              </a:xfrm>
              <a:prstGeom prst="rect">
                <a:avLst/>
              </a:prstGeom>
            </p:spPr>
          </p:pic>
        </mc:Fallback>
      </mc:AlternateContent>
      <p:grpSp>
        <p:nvGrpSpPr>
          <p:cNvPr id="98489" name="Group 98488">
            <a:extLst>
              <a:ext uri="{FF2B5EF4-FFF2-40B4-BE49-F238E27FC236}">
                <a16:creationId xmlns:a16="http://schemas.microsoft.com/office/drawing/2014/main" id="{C67A237B-8107-BF4B-9C7A-DF711646688C}"/>
              </a:ext>
            </a:extLst>
          </p:cNvPr>
          <p:cNvGrpSpPr/>
          <p:nvPr/>
        </p:nvGrpSpPr>
        <p:grpSpPr>
          <a:xfrm>
            <a:off x="6073286" y="351343"/>
            <a:ext cx="1756440" cy="975240"/>
            <a:chOff x="6073286" y="351343"/>
            <a:chExt cx="1756440" cy="975240"/>
          </a:xfrm>
        </p:grpSpPr>
        <mc:AlternateContent xmlns:mc="http://schemas.openxmlformats.org/markup-compatibility/2006" xmlns:p14="http://schemas.microsoft.com/office/powerpoint/2010/main">
          <mc:Choice Requires="p14">
            <p:contentPart p14:bwMode="auto" r:id="rId376">
              <p14:nvContentPartPr>
                <p14:cNvPr id="98461" name="Ink 98460">
                  <a:extLst>
                    <a:ext uri="{FF2B5EF4-FFF2-40B4-BE49-F238E27FC236}">
                      <a16:creationId xmlns:a16="http://schemas.microsoft.com/office/drawing/2014/main" id="{7CAF74A8-A123-DC42-AAAE-21AE51191C23}"/>
                    </a:ext>
                  </a:extLst>
                </p14:cNvPr>
                <p14:cNvContentPartPr/>
                <p14:nvPr/>
              </p14:nvContentPartPr>
              <p14:xfrm>
                <a:off x="6139526" y="438103"/>
                <a:ext cx="49680" cy="555480"/>
              </p14:xfrm>
            </p:contentPart>
          </mc:Choice>
          <mc:Fallback xmlns="">
            <p:pic>
              <p:nvPicPr>
                <p:cNvPr id="98461" name="Ink 98460">
                  <a:extLst>
                    <a:ext uri="{FF2B5EF4-FFF2-40B4-BE49-F238E27FC236}">
                      <a16:creationId xmlns:a16="http://schemas.microsoft.com/office/drawing/2014/main" id="{7CAF74A8-A123-DC42-AAAE-21AE51191C23}"/>
                    </a:ext>
                  </a:extLst>
                </p:cNvPr>
                <p:cNvPicPr/>
                <p:nvPr/>
              </p:nvPicPr>
              <p:blipFill>
                <a:blip r:embed="rId377"/>
                <a:stretch>
                  <a:fillRect/>
                </a:stretch>
              </p:blipFill>
              <p:spPr>
                <a:xfrm>
                  <a:off x="6131966" y="430543"/>
                  <a:ext cx="6480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98462" name="Ink 98461">
                  <a:extLst>
                    <a:ext uri="{FF2B5EF4-FFF2-40B4-BE49-F238E27FC236}">
                      <a16:creationId xmlns:a16="http://schemas.microsoft.com/office/drawing/2014/main" id="{91D66140-B6C6-C042-8095-CF0AD0B0EE67}"/>
                    </a:ext>
                  </a:extLst>
                </p14:cNvPr>
                <p14:cNvContentPartPr/>
                <p14:nvPr/>
              </p14:nvContentPartPr>
              <p14:xfrm>
                <a:off x="6201086" y="1001143"/>
                <a:ext cx="1136160" cy="52560"/>
              </p14:xfrm>
            </p:contentPart>
          </mc:Choice>
          <mc:Fallback xmlns="">
            <p:pic>
              <p:nvPicPr>
                <p:cNvPr id="98462" name="Ink 98461">
                  <a:extLst>
                    <a:ext uri="{FF2B5EF4-FFF2-40B4-BE49-F238E27FC236}">
                      <a16:creationId xmlns:a16="http://schemas.microsoft.com/office/drawing/2014/main" id="{91D66140-B6C6-C042-8095-CF0AD0B0EE67}"/>
                    </a:ext>
                  </a:extLst>
                </p:cNvPr>
                <p:cNvPicPr/>
                <p:nvPr/>
              </p:nvPicPr>
              <p:blipFill>
                <a:blip r:embed="rId379"/>
                <a:stretch>
                  <a:fillRect/>
                </a:stretch>
              </p:blipFill>
              <p:spPr>
                <a:xfrm>
                  <a:off x="6193526" y="993943"/>
                  <a:ext cx="1151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98463" name="Ink 98462">
                  <a:extLst>
                    <a:ext uri="{FF2B5EF4-FFF2-40B4-BE49-F238E27FC236}">
                      <a16:creationId xmlns:a16="http://schemas.microsoft.com/office/drawing/2014/main" id="{4664E27D-E74E-2346-9A59-9635F204899C}"/>
                    </a:ext>
                  </a:extLst>
                </p14:cNvPr>
                <p14:cNvContentPartPr/>
                <p14:nvPr/>
              </p14:nvContentPartPr>
              <p14:xfrm>
                <a:off x="7317806" y="998263"/>
                <a:ext cx="82440" cy="77040"/>
              </p14:xfrm>
            </p:contentPart>
          </mc:Choice>
          <mc:Fallback xmlns="">
            <p:pic>
              <p:nvPicPr>
                <p:cNvPr id="98463" name="Ink 98462">
                  <a:extLst>
                    <a:ext uri="{FF2B5EF4-FFF2-40B4-BE49-F238E27FC236}">
                      <a16:creationId xmlns:a16="http://schemas.microsoft.com/office/drawing/2014/main" id="{4664E27D-E74E-2346-9A59-9635F204899C}"/>
                    </a:ext>
                  </a:extLst>
                </p:cNvPr>
                <p:cNvPicPr/>
                <p:nvPr/>
              </p:nvPicPr>
              <p:blipFill>
                <a:blip r:embed="rId381"/>
                <a:stretch>
                  <a:fillRect/>
                </a:stretch>
              </p:blipFill>
              <p:spPr>
                <a:xfrm>
                  <a:off x="7310246" y="990703"/>
                  <a:ext cx="975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98464" name="Ink 98463">
                  <a:extLst>
                    <a:ext uri="{FF2B5EF4-FFF2-40B4-BE49-F238E27FC236}">
                      <a16:creationId xmlns:a16="http://schemas.microsoft.com/office/drawing/2014/main" id="{9F95B02A-217E-0F4C-88F9-3B075C7FCC32}"/>
                    </a:ext>
                  </a:extLst>
                </p14:cNvPr>
                <p14:cNvContentPartPr/>
                <p14:nvPr/>
              </p14:nvContentPartPr>
              <p14:xfrm>
                <a:off x="7405646" y="1143703"/>
                <a:ext cx="59040" cy="175320"/>
              </p14:xfrm>
            </p:contentPart>
          </mc:Choice>
          <mc:Fallback xmlns="">
            <p:pic>
              <p:nvPicPr>
                <p:cNvPr id="98464" name="Ink 98463">
                  <a:extLst>
                    <a:ext uri="{FF2B5EF4-FFF2-40B4-BE49-F238E27FC236}">
                      <a16:creationId xmlns:a16="http://schemas.microsoft.com/office/drawing/2014/main" id="{9F95B02A-217E-0F4C-88F9-3B075C7FCC32}"/>
                    </a:ext>
                  </a:extLst>
                </p:cNvPr>
                <p:cNvPicPr/>
                <p:nvPr/>
              </p:nvPicPr>
              <p:blipFill>
                <a:blip r:embed="rId383"/>
                <a:stretch>
                  <a:fillRect/>
                </a:stretch>
              </p:blipFill>
              <p:spPr>
                <a:xfrm>
                  <a:off x="7398086" y="1136143"/>
                  <a:ext cx="74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98465" name="Ink 98464">
                  <a:extLst>
                    <a:ext uri="{FF2B5EF4-FFF2-40B4-BE49-F238E27FC236}">
                      <a16:creationId xmlns:a16="http://schemas.microsoft.com/office/drawing/2014/main" id="{9A7E00BA-132F-6842-B3A9-672C3D0517BD}"/>
                    </a:ext>
                  </a:extLst>
                </p14:cNvPr>
                <p14:cNvContentPartPr/>
                <p14:nvPr/>
              </p14:nvContentPartPr>
              <p14:xfrm>
                <a:off x="7289726" y="1261063"/>
                <a:ext cx="99000" cy="16200"/>
              </p14:xfrm>
            </p:contentPart>
          </mc:Choice>
          <mc:Fallback xmlns="">
            <p:pic>
              <p:nvPicPr>
                <p:cNvPr id="98465" name="Ink 98464">
                  <a:extLst>
                    <a:ext uri="{FF2B5EF4-FFF2-40B4-BE49-F238E27FC236}">
                      <a16:creationId xmlns:a16="http://schemas.microsoft.com/office/drawing/2014/main" id="{9A7E00BA-132F-6842-B3A9-672C3D0517BD}"/>
                    </a:ext>
                  </a:extLst>
                </p:cNvPr>
                <p:cNvPicPr/>
                <p:nvPr/>
              </p:nvPicPr>
              <p:blipFill>
                <a:blip r:embed="rId385"/>
                <a:stretch>
                  <a:fillRect/>
                </a:stretch>
              </p:blipFill>
              <p:spPr>
                <a:xfrm>
                  <a:off x="7282166" y="1253503"/>
                  <a:ext cx="114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98466" name="Ink 98465">
                  <a:extLst>
                    <a:ext uri="{FF2B5EF4-FFF2-40B4-BE49-F238E27FC236}">
                      <a16:creationId xmlns:a16="http://schemas.microsoft.com/office/drawing/2014/main" id="{F6032513-E202-074B-A318-8FADFD169E59}"/>
                    </a:ext>
                  </a:extLst>
                </p14:cNvPr>
                <p14:cNvContentPartPr/>
                <p14:nvPr/>
              </p14:nvContentPartPr>
              <p14:xfrm>
                <a:off x="7512566" y="1203103"/>
                <a:ext cx="4680" cy="104040"/>
              </p14:xfrm>
            </p:contentPart>
          </mc:Choice>
          <mc:Fallback xmlns="">
            <p:pic>
              <p:nvPicPr>
                <p:cNvPr id="98466" name="Ink 98465">
                  <a:extLst>
                    <a:ext uri="{FF2B5EF4-FFF2-40B4-BE49-F238E27FC236}">
                      <a16:creationId xmlns:a16="http://schemas.microsoft.com/office/drawing/2014/main" id="{F6032513-E202-074B-A318-8FADFD169E59}"/>
                    </a:ext>
                  </a:extLst>
                </p:cNvPr>
                <p:cNvPicPr/>
                <p:nvPr/>
              </p:nvPicPr>
              <p:blipFill>
                <a:blip r:embed="rId387"/>
                <a:stretch>
                  <a:fillRect/>
                </a:stretch>
              </p:blipFill>
              <p:spPr>
                <a:xfrm>
                  <a:off x="7505006" y="1195543"/>
                  <a:ext cx="198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98467" name="Ink 98466">
                  <a:extLst>
                    <a:ext uri="{FF2B5EF4-FFF2-40B4-BE49-F238E27FC236}">
                      <a16:creationId xmlns:a16="http://schemas.microsoft.com/office/drawing/2014/main" id="{6A021993-5A0F-FC47-8C4D-D7558AB3B374}"/>
                    </a:ext>
                  </a:extLst>
                </p14:cNvPr>
                <p14:cNvContentPartPr/>
                <p14:nvPr/>
              </p14:nvContentPartPr>
              <p14:xfrm>
                <a:off x="7536326" y="1134703"/>
                <a:ext cx="8280" cy="360"/>
              </p14:xfrm>
            </p:contentPart>
          </mc:Choice>
          <mc:Fallback xmlns="">
            <p:pic>
              <p:nvPicPr>
                <p:cNvPr id="98467" name="Ink 98466">
                  <a:extLst>
                    <a:ext uri="{FF2B5EF4-FFF2-40B4-BE49-F238E27FC236}">
                      <a16:creationId xmlns:a16="http://schemas.microsoft.com/office/drawing/2014/main" id="{6A021993-5A0F-FC47-8C4D-D7558AB3B374}"/>
                    </a:ext>
                  </a:extLst>
                </p:cNvPr>
                <p:cNvPicPr/>
                <p:nvPr/>
              </p:nvPicPr>
              <p:blipFill>
                <a:blip r:embed="rId389"/>
                <a:stretch>
                  <a:fillRect/>
                </a:stretch>
              </p:blipFill>
              <p:spPr>
                <a:xfrm>
                  <a:off x="7528766" y="1127143"/>
                  <a:ext cx="234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98468" name="Ink 98467">
                  <a:extLst>
                    <a:ext uri="{FF2B5EF4-FFF2-40B4-BE49-F238E27FC236}">
                      <a16:creationId xmlns:a16="http://schemas.microsoft.com/office/drawing/2014/main" id="{7F1084AE-9CC8-B447-BDD0-A9B6F414D802}"/>
                    </a:ext>
                  </a:extLst>
                </p14:cNvPr>
                <p14:cNvContentPartPr/>
                <p14:nvPr/>
              </p14:nvContentPartPr>
              <p14:xfrm>
                <a:off x="7567646" y="1210303"/>
                <a:ext cx="110520" cy="116280"/>
              </p14:xfrm>
            </p:contentPart>
          </mc:Choice>
          <mc:Fallback xmlns="">
            <p:pic>
              <p:nvPicPr>
                <p:cNvPr id="98468" name="Ink 98467">
                  <a:extLst>
                    <a:ext uri="{FF2B5EF4-FFF2-40B4-BE49-F238E27FC236}">
                      <a16:creationId xmlns:a16="http://schemas.microsoft.com/office/drawing/2014/main" id="{7F1084AE-9CC8-B447-BDD0-A9B6F414D802}"/>
                    </a:ext>
                  </a:extLst>
                </p:cNvPr>
                <p:cNvPicPr/>
                <p:nvPr/>
              </p:nvPicPr>
              <p:blipFill>
                <a:blip r:embed="rId391"/>
                <a:stretch>
                  <a:fillRect/>
                </a:stretch>
              </p:blipFill>
              <p:spPr>
                <a:xfrm>
                  <a:off x="7560086" y="1202743"/>
                  <a:ext cx="1256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8469" name="Ink 98468">
                  <a:extLst>
                    <a:ext uri="{FF2B5EF4-FFF2-40B4-BE49-F238E27FC236}">
                      <a16:creationId xmlns:a16="http://schemas.microsoft.com/office/drawing/2014/main" id="{DEAABE1B-3263-5848-A71D-D8DE7FCF3E42}"/>
                    </a:ext>
                  </a:extLst>
                </p14:cNvPr>
                <p14:cNvContentPartPr/>
                <p14:nvPr/>
              </p14:nvContentPartPr>
              <p14:xfrm>
                <a:off x="7723166" y="1195903"/>
                <a:ext cx="106560" cy="119160"/>
              </p14:xfrm>
            </p:contentPart>
          </mc:Choice>
          <mc:Fallback xmlns="">
            <p:pic>
              <p:nvPicPr>
                <p:cNvPr id="98469" name="Ink 98468">
                  <a:extLst>
                    <a:ext uri="{FF2B5EF4-FFF2-40B4-BE49-F238E27FC236}">
                      <a16:creationId xmlns:a16="http://schemas.microsoft.com/office/drawing/2014/main" id="{DEAABE1B-3263-5848-A71D-D8DE7FCF3E42}"/>
                    </a:ext>
                  </a:extLst>
                </p:cNvPr>
                <p:cNvPicPr/>
                <p:nvPr/>
              </p:nvPicPr>
              <p:blipFill>
                <a:blip r:embed="rId393"/>
                <a:stretch>
                  <a:fillRect/>
                </a:stretch>
              </p:blipFill>
              <p:spPr>
                <a:xfrm>
                  <a:off x="7715606" y="1188343"/>
                  <a:ext cx="121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98471" name="Ink 98470">
                  <a:extLst>
                    <a:ext uri="{FF2B5EF4-FFF2-40B4-BE49-F238E27FC236}">
                      <a16:creationId xmlns:a16="http://schemas.microsoft.com/office/drawing/2014/main" id="{436C1034-F556-BD42-99A5-532843821626}"/>
                    </a:ext>
                  </a:extLst>
                </p14:cNvPr>
                <p14:cNvContentPartPr/>
                <p14:nvPr/>
              </p14:nvContentPartPr>
              <p14:xfrm>
                <a:off x="6073286" y="351343"/>
                <a:ext cx="54000" cy="90000"/>
              </p14:xfrm>
            </p:contentPart>
          </mc:Choice>
          <mc:Fallback xmlns="">
            <p:pic>
              <p:nvPicPr>
                <p:cNvPr id="98471" name="Ink 98470">
                  <a:extLst>
                    <a:ext uri="{FF2B5EF4-FFF2-40B4-BE49-F238E27FC236}">
                      <a16:creationId xmlns:a16="http://schemas.microsoft.com/office/drawing/2014/main" id="{436C1034-F556-BD42-99A5-532843821626}"/>
                    </a:ext>
                  </a:extLst>
                </p:cNvPr>
                <p:cNvPicPr/>
                <p:nvPr/>
              </p:nvPicPr>
              <p:blipFill>
                <a:blip r:embed="rId395"/>
                <a:stretch>
                  <a:fillRect/>
                </a:stretch>
              </p:blipFill>
              <p:spPr>
                <a:xfrm>
                  <a:off x="6065726" y="343783"/>
                  <a:ext cx="69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98472" name="Ink 98471">
                  <a:extLst>
                    <a:ext uri="{FF2B5EF4-FFF2-40B4-BE49-F238E27FC236}">
                      <a16:creationId xmlns:a16="http://schemas.microsoft.com/office/drawing/2014/main" id="{6396B88B-4337-374B-8899-3C873CECF5B1}"/>
                    </a:ext>
                  </a:extLst>
                </p14:cNvPr>
                <p14:cNvContentPartPr/>
                <p14:nvPr/>
              </p14:nvContentPartPr>
              <p14:xfrm>
                <a:off x="6116126" y="358183"/>
                <a:ext cx="58320" cy="41400"/>
              </p14:xfrm>
            </p:contentPart>
          </mc:Choice>
          <mc:Fallback xmlns="">
            <p:pic>
              <p:nvPicPr>
                <p:cNvPr id="98472" name="Ink 98471">
                  <a:extLst>
                    <a:ext uri="{FF2B5EF4-FFF2-40B4-BE49-F238E27FC236}">
                      <a16:creationId xmlns:a16="http://schemas.microsoft.com/office/drawing/2014/main" id="{6396B88B-4337-374B-8899-3C873CECF5B1}"/>
                    </a:ext>
                  </a:extLst>
                </p:cNvPr>
                <p:cNvPicPr/>
                <p:nvPr/>
              </p:nvPicPr>
              <p:blipFill>
                <a:blip r:embed="rId397"/>
                <a:stretch>
                  <a:fillRect/>
                </a:stretch>
              </p:blipFill>
              <p:spPr>
                <a:xfrm>
                  <a:off x="6108566" y="350623"/>
                  <a:ext cx="73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98473" name="Ink 98472">
                  <a:extLst>
                    <a:ext uri="{FF2B5EF4-FFF2-40B4-BE49-F238E27FC236}">
                      <a16:creationId xmlns:a16="http://schemas.microsoft.com/office/drawing/2014/main" id="{626812E4-3FF0-904A-AD84-D411D71A198C}"/>
                    </a:ext>
                  </a:extLst>
                </p14:cNvPr>
                <p14:cNvContentPartPr/>
                <p14:nvPr/>
              </p14:nvContentPartPr>
              <p14:xfrm>
                <a:off x="6099566" y="397423"/>
                <a:ext cx="10440" cy="31680"/>
              </p14:xfrm>
            </p:contentPart>
          </mc:Choice>
          <mc:Fallback xmlns="">
            <p:pic>
              <p:nvPicPr>
                <p:cNvPr id="98473" name="Ink 98472">
                  <a:extLst>
                    <a:ext uri="{FF2B5EF4-FFF2-40B4-BE49-F238E27FC236}">
                      <a16:creationId xmlns:a16="http://schemas.microsoft.com/office/drawing/2014/main" id="{626812E4-3FF0-904A-AD84-D411D71A198C}"/>
                    </a:ext>
                  </a:extLst>
                </p:cNvPr>
                <p:cNvPicPr/>
                <p:nvPr/>
              </p:nvPicPr>
              <p:blipFill>
                <a:blip r:embed="rId399"/>
                <a:stretch>
                  <a:fillRect/>
                </a:stretch>
              </p:blipFill>
              <p:spPr>
                <a:xfrm>
                  <a:off x="6092006" y="389863"/>
                  <a:ext cx="25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98476" name="Ink 98475">
                  <a:extLst>
                    <a:ext uri="{FF2B5EF4-FFF2-40B4-BE49-F238E27FC236}">
                      <a16:creationId xmlns:a16="http://schemas.microsoft.com/office/drawing/2014/main" id="{8DD71E6C-7F7E-F442-8058-49D9F10D019C}"/>
                    </a:ext>
                  </a:extLst>
                </p14:cNvPr>
                <p14:cNvContentPartPr/>
                <p14:nvPr/>
              </p14:nvContentPartPr>
              <p14:xfrm>
                <a:off x="6229166" y="983143"/>
                <a:ext cx="7200" cy="14760"/>
              </p14:xfrm>
            </p:contentPart>
          </mc:Choice>
          <mc:Fallback xmlns="">
            <p:pic>
              <p:nvPicPr>
                <p:cNvPr id="98476" name="Ink 98475">
                  <a:extLst>
                    <a:ext uri="{FF2B5EF4-FFF2-40B4-BE49-F238E27FC236}">
                      <a16:creationId xmlns:a16="http://schemas.microsoft.com/office/drawing/2014/main" id="{8DD71E6C-7F7E-F442-8058-49D9F10D019C}"/>
                    </a:ext>
                  </a:extLst>
                </p:cNvPr>
                <p:cNvPicPr/>
                <p:nvPr/>
              </p:nvPicPr>
              <p:blipFill>
                <a:blip r:embed="rId401"/>
                <a:stretch>
                  <a:fillRect/>
                </a:stretch>
              </p:blipFill>
              <p:spPr>
                <a:xfrm>
                  <a:off x="6221606" y="975583"/>
                  <a:ext cx="223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98477" name="Ink 98476">
                  <a:extLst>
                    <a:ext uri="{FF2B5EF4-FFF2-40B4-BE49-F238E27FC236}">
                      <a16:creationId xmlns:a16="http://schemas.microsoft.com/office/drawing/2014/main" id="{455A0812-9AA5-2641-8D63-0D3E66632B2A}"/>
                    </a:ext>
                  </a:extLst>
                </p14:cNvPr>
                <p14:cNvContentPartPr/>
                <p14:nvPr/>
              </p14:nvContentPartPr>
              <p14:xfrm>
                <a:off x="6277766" y="907543"/>
                <a:ext cx="4680" cy="13320"/>
              </p14:xfrm>
            </p:contentPart>
          </mc:Choice>
          <mc:Fallback xmlns="">
            <p:pic>
              <p:nvPicPr>
                <p:cNvPr id="98477" name="Ink 98476">
                  <a:extLst>
                    <a:ext uri="{FF2B5EF4-FFF2-40B4-BE49-F238E27FC236}">
                      <a16:creationId xmlns:a16="http://schemas.microsoft.com/office/drawing/2014/main" id="{455A0812-9AA5-2641-8D63-0D3E66632B2A}"/>
                    </a:ext>
                  </a:extLst>
                </p:cNvPr>
                <p:cNvPicPr/>
                <p:nvPr/>
              </p:nvPicPr>
              <p:blipFill>
                <a:blip r:embed="rId403"/>
                <a:stretch>
                  <a:fillRect/>
                </a:stretch>
              </p:blipFill>
              <p:spPr>
                <a:xfrm>
                  <a:off x="6270566" y="899983"/>
                  <a:ext cx="19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98478" name="Ink 98477">
                  <a:extLst>
                    <a:ext uri="{FF2B5EF4-FFF2-40B4-BE49-F238E27FC236}">
                      <a16:creationId xmlns:a16="http://schemas.microsoft.com/office/drawing/2014/main" id="{F4804B37-D6E8-454D-A685-30D48630B7F2}"/>
                    </a:ext>
                  </a:extLst>
                </p14:cNvPr>
                <p14:cNvContentPartPr/>
                <p14:nvPr/>
              </p14:nvContentPartPr>
              <p14:xfrm>
                <a:off x="6316286" y="815383"/>
                <a:ext cx="6120" cy="21960"/>
              </p14:xfrm>
            </p:contentPart>
          </mc:Choice>
          <mc:Fallback xmlns="">
            <p:pic>
              <p:nvPicPr>
                <p:cNvPr id="98478" name="Ink 98477">
                  <a:extLst>
                    <a:ext uri="{FF2B5EF4-FFF2-40B4-BE49-F238E27FC236}">
                      <a16:creationId xmlns:a16="http://schemas.microsoft.com/office/drawing/2014/main" id="{F4804B37-D6E8-454D-A685-30D48630B7F2}"/>
                    </a:ext>
                  </a:extLst>
                </p:cNvPr>
                <p:cNvPicPr/>
                <p:nvPr/>
              </p:nvPicPr>
              <p:blipFill>
                <a:blip r:embed="rId405"/>
                <a:stretch>
                  <a:fillRect/>
                </a:stretch>
              </p:blipFill>
              <p:spPr>
                <a:xfrm>
                  <a:off x="6308726" y="807823"/>
                  <a:ext cx="21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98479" name="Ink 98478">
                  <a:extLst>
                    <a:ext uri="{FF2B5EF4-FFF2-40B4-BE49-F238E27FC236}">
                      <a16:creationId xmlns:a16="http://schemas.microsoft.com/office/drawing/2014/main" id="{CE7519D5-2F5F-1E41-AD19-C0A60F032E5B}"/>
                    </a:ext>
                  </a:extLst>
                </p14:cNvPr>
                <p14:cNvContentPartPr/>
                <p14:nvPr/>
              </p14:nvContentPartPr>
              <p14:xfrm>
                <a:off x="6346166" y="743023"/>
                <a:ext cx="23400" cy="27360"/>
              </p14:xfrm>
            </p:contentPart>
          </mc:Choice>
          <mc:Fallback xmlns="">
            <p:pic>
              <p:nvPicPr>
                <p:cNvPr id="98479" name="Ink 98478">
                  <a:extLst>
                    <a:ext uri="{FF2B5EF4-FFF2-40B4-BE49-F238E27FC236}">
                      <a16:creationId xmlns:a16="http://schemas.microsoft.com/office/drawing/2014/main" id="{CE7519D5-2F5F-1E41-AD19-C0A60F032E5B}"/>
                    </a:ext>
                  </a:extLst>
                </p:cNvPr>
                <p:cNvPicPr/>
                <p:nvPr/>
              </p:nvPicPr>
              <p:blipFill>
                <a:blip r:embed="rId407"/>
                <a:stretch>
                  <a:fillRect/>
                </a:stretch>
              </p:blipFill>
              <p:spPr>
                <a:xfrm>
                  <a:off x="6338606" y="735463"/>
                  <a:ext cx="38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98480" name="Ink 98479">
                  <a:extLst>
                    <a:ext uri="{FF2B5EF4-FFF2-40B4-BE49-F238E27FC236}">
                      <a16:creationId xmlns:a16="http://schemas.microsoft.com/office/drawing/2014/main" id="{40F01601-5AA4-724A-9048-3FEC07AE242A}"/>
                    </a:ext>
                  </a:extLst>
                </p14:cNvPr>
                <p14:cNvContentPartPr/>
                <p14:nvPr/>
              </p14:nvContentPartPr>
              <p14:xfrm>
                <a:off x="6403406" y="663103"/>
                <a:ext cx="33120" cy="21240"/>
              </p14:xfrm>
            </p:contentPart>
          </mc:Choice>
          <mc:Fallback xmlns="">
            <p:pic>
              <p:nvPicPr>
                <p:cNvPr id="98480" name="Ink 98479">
                  <a:extLst>
                    <a:ext uri="{FF2B5EF4-FFF2-40B4-BE49-F238E27FC236}">
                      <a16:creationId xmlns:a16="http://schemas.microsoft.com/office/drawing/2014/main" id="{40F01601-5AA4-724A-9048-3FEC07AE242A}"/>
                    </a:ext>
                  </a:extLst>
                </p:cNvPr>
                <p:cNvPicPr/>
                <p:nvPr/>
              </p:nvPicPr>
              <p:blipFill>
                <a:blip r:embed="rId409"/>
                <a:stretch>
                  <a:fillRect/>
                </a:stretch>
              </p:blipFill>
              <p:spPr>
                <a:xfrm>
                  <a:off x="6395846" y="655543"/>
                  <a:ext cx="48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98481" name="Ink 98480">
                  <a:extLst>
                    <a:ext uri="{FF2B5EF4-FFF2-40B4-BE49-F238E27FC236}">
                      <a16:creationId xmlns:a16="http://schemas.microsoft.com/office/drawing/2014/main" id="{5867FB21-FAD6-8D40-A630-3ECCC00FE06E}"/>
                    </a:ext>
                  </a:extLst>
                </p14:cNvPr>
                <p14:cNvContentPartPr/>
                <p14:nvPr/>
              </p14:nvContentPartPr>
              <p14:xfrm>
                <a:off x="6512486" y="597223"/>
                <a:ext cx="48960" cy="11880"/>
              </p14:xfrm>
            </p:contentPart>
          </mc:Choice>
          <mc:Fallback xmlns="">
            <p:pic>
              <p:nvPicPr>
                <p:cNvPr id="98481" name="Ink 98480">
                  <a:extLst>
                    <a:ext uri="{FF2B5EF4-FFF2-40B4-BE49-F238E27FC236}">
                      <a16:creationId xmlns:a16="http://schemas.microsoft.com/office/drawing/2014/main" id="{5867FB21-FAD6-8D40-A630-3ECCC00FE06E}"/>
                    </a:ext>
                  </a:extLst>
                </p:cNvPr>
                <p:cNvPicPr/>
                <p:nvPr/>
              </p:nvPicPr>
              <p:blipFill>
                <a:blip r:embed="rId411"/>
                <a:stretch>
                  <a:fillRect/>
                </a:stretch>
              </p:blipFill>
              <p:spPr>
                <a:xfrm>
                  <a:off x="6504926" y="589663"/>
                  <a:ext cx="64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98482" name="Ink 98481">
                  <a:extLst>
                    <a:ext uri="{FF2B5EF4-FFF2-40B4-BE49-F238E27FC236}">
                      <a16:creationId xmlns:a16="http://schemas.microsoft.com/office/drawing/2014/main" id="{91D4E945-B44D-6349-8344-AD32AF0B4198}"/>
                    </a:ext>
                  </a:extLst>
                </p14:cNvPr>
                <p14:cNvContentPartPr/>
                <p14:nvPr/>
              </p14:nvContentPartPr>
              <p14:xfrm>
                <a:off x="6651086" y="560863"/>
                <a:ext cx="48960" cy="7560"/>
              </p14:xfrm>
            </p:contentPart>
          </mc:Choice>
          <mc:Fallback xmlns="">
            <p:pic>
              <p:nvPicPr>
                <p:cNvPr id="98482" name="Ink 98481">
                  <a:extLst>
                    <a:ext uri="{FF2B5EF4-FFF2-40B4-BE49-F238E27FC236}">
                      <a16:creationId xmlns:a16="http://schemas.microsoft.com/office/drawing/2014/main" id="{91D4E945-B44D-6349-8344-AD32AF0B4198}"/>
                    </a:ext>
                  </a:extLst>
                </p:cNvPr>
                <p:cNvPicPr/>
                <p:nvPr/>
              </p:nvPicPr>
              <p:blipFill>
                <a:blip r:embed="rId413"/>
                <a:stretch>
                  <a:fillRect/>
                </a:stretch>
              </p:blipFill>
              <p:spPr>
                <a:xfrm>
                  <a:off x="6643526" y="553303"/>
                  <a:ext cx="640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98483" name="Ink 98482">
                  <a:extLst>
                    <a:ext uri="{FF2B5EF4-FFF2-40B4-BE49-F238E27FC236}">
                      <a16:creationId xmlns:a16="http://schemas.microsoft.com/office/drawing/2014/main" id="{FAEEC807-C8FE-F442-9AA4-6D36DE06293D}"/>
                    </a:ext>
                  </a:extLst>
                </p14:cNvPr>
                <p14:cNvContentPartPr/>
                <p14:nvPr/>
              </p14:nvContentPartPr>
              <p14:xfrm>
                <a:off x="6817046" y="521983"/>
                <a:ext cx="65520" cy="14400"/>
              </p14:xfrm>
            </p:contentPart>
          </mc:Choice>
          <mc:Fallback xmlns="">
            <p:pic>
              <p:nvPicPr>
                <p:cNvPr id="98483" name="Ink 98482">
                  <a:extLst>
                    <a:ext uri="{FF2B5EF4-FFF2-40B4-BE49-F238E27FC236}">
                      <a16:creationId xmlns:a16="http://schemas.microsoft.com/office/drawing/2014/main" id="{FAEEC807-C8FE-F442-9AA4-6D36DE06293D}"/>
                    </a:ext>
                  </a:extLst>
                </p:cNvPr>
                <p:cNvPicPr/>
                <p:nvPr/>
              </p:nvPicPr>
              <p:blipFill>
                <a:blip r:embed="rId415"/>
                <a:stretch>
                  <a:fillRect/>
                </a:stretch>
              </p:blipFill>
              <p:spPr>
                <a:xfrm>
                  <a:off x="6809486" y="514423"/>
                  <a:ext cx="80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98484" name="Ink 98483">
                  <a:extLst>
                    <a:ext uri="{FF2B5EF4-FFF2-40B4-BE49-F238E27FC236}">
                      <a16:creationId xmlns:a16="http://schemas.microsoft.com/office/drawing/2014/main" id="{07AFDC56-0E22-694E-BCBA-E5A8E896378D}"/>
                    </a:ext>
                  </a:extLst>
                </p14:cNvPr>
                <p14:cNvContentPartPr/>
                <p14:nvPr/>
              </p14:nvContentPartPr>
              <p14:xfrm>
                <a:off x="6988406" y="500743"/>
                <a:ext cx="50760" cy="5400"/>
              </p14:xfrm>
            </p:contentPart>
          </mc:Choice>
          <mc:Fallback xmlns="">
            <p:pic>
              <p:nvPicPr>
                <p:cNvPr id="98484" name="Ink 98483">
                  <a:extLst>
                    <a:ext uri="{FF2B5EF4-FFF2-40B4-BE49-F238E27FC236}">
                      <a16:creationId xmlns:a16="http://schemas.microsoft.com/office/drawing/2014/main" id="{07AFDC56-0E22-694E-BCBA-E5A8E896378D}"/>
                    </a:ext>
                  </a:extLst>
                </p:cNvPr>
                <p:cNvPicPr/>
                <p:nvPr/>
              </p:nvPicPr>
              <p:blipFill>
                <a:blip r:embed="rId417"/>
                <a:stretch>
                  <a:fillRect/>
                </a:stretch>
              </p:blipFill>
              <p:spPr>
                <a:xfrm>
                  <a:off x="6980846" y="493183"/>
                  <a:ext cx="65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98485" name="Ink 98484">
                  <a:extLst>
                    <a:ext uri="{FF2B5EF4-FFF2-40B4-BE49-F238E27FC236}">
                      <a16:creationId xmlns:a16="http://schemas.microsoft.com/office/drawing/2014/main" id="{89E27CB8-446F-5542-B3D5-9A4584568569}"/>
                    </a:ext>
                  </a:extLst>
                </p14:cNvPr>
                <p14:cNvContentPartPr/>
                <p14:nvPr/>
              </p14:nvContentPartPr>
              <p14:xfrm>
                <a:off x="7164086" y="479503"/>
                <a:ext cx="59760" cy="9000"/>
              </p14:xfrm>
            </p:contentPart>
          </mc:Choice>
          <mc:Fallback xmlns="">
            <p:pic>
              <p:nvPicPr>
                <p:cNvPr id="98485" name="Ink 98484">
                  <a:extLst>
                    <a:ext uri="{FF2B5EF4-FFF2-40B4-BE49-F238E27FC236}">
                      <a16:creationId xmlns:a16="http://schemas.microsoft.com/office/drawing/2014/main" id="{89E27CB8-446F-5542-B3D5-9A4584568569}"/>
                    </a:ext>
                  </a:extLst>
                </p:cNvPr>
                <p:cNvPicPr/>
                <p:nvPr/>
              </p:nvPicPr>
              <p:blipFill>
                <a:blip r:embed="rId419"/>
                <a:stretch>
                  <a:fillRect/>
                </a:stretch>
              </p:blipFill>
              <p:spPr>
                <a:xfrm>
                  <a:off x="7156526" y="471943"/>
                  <a:ext cx="74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8488" name="Ink 98487">
                  <a:extLst>
                    <a:ext uri="{FF2B5EF4-FFF2-40B4-BE49-F238E27FC236}">
                      <a16:creationId xmlns:a16="http://schemas.microsoft.com/office/drawing/2014/main" id="{F2CB9BEC-7EC9-E340-9796-E0329F1E31AB}"/>
                    </a:ext>
                  </a:extLst>
                </p14:cNvPr>
                <p14:cNvContentPartPr/>
                <p14:nvPr/>
              </p14:nvContentPartPr>
              <p14:xfrm>
                <a:off x="7415006" y="1222903"/>
                <a:ext cx="70560" cy="34920"/>
              </p14:xfrm>
            </p:contentPart>
          </mc:Choice>
          <mc:Fallback xmlns="">
            <p:pic>
              <p:nvPicPr>
                <p:cNvPr id="98488" name="Ink 98487">
                  <a:extLst>
                    <a:ext uri="{FF2B5EF4-FFF2-40B4-BE49-F238E27FC236}">
                      <a16:creationId xmlns:a16="http://schemas.microsoft.com/office/drawing/2014/main" id="{F2CB9BEC-7EC9-E340-9796-E0329F1E31AB}"/>
                    </a:ext>
                  </a:extLst>
                </p:cNvPr>
                <p:cNvPicPr/>
                <p:nvPr/>
              </p:nvPicPr>
              <p:blipFill>
                <a:blip r:embed="rId421"/>
                <a:stretch>
                  <a:fillRect/>
                </a:stretch>
              </p:blipFill>
              <p:spPr>
                <a:xfrm>
                  <a:off x="7407806" y="1215343"/>
                  <a:ext cx="856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2">
            <p14:nvContentPartPr>
              <p14:cNvPr id="98490" name="Ink 98489">
                <a:extLst>
                  <a:ext uri="{FF2B5EF4-FFF2-40B4-BE49-F238E27FC236}">
                    <a16:creationId xmlns:a16="http://schemas.microsoft.com/office/drawing/2014/main" id="{F6B47FE7-8AB8-A24D-A5C6-375474EFFF35}"/>
                  </a:ext>
                </a:extLst>
              </p14:cNvPr>
              <p14:cNvContentPartPr/>
              <p14:nvPr/>
            </p14:nvContentPartPr>
            <p14:xfrm>
              <a:off x="728366" y="5677903"/>
              <a:ext cx="191160" cy="221760"/>
            </p14:xfrm>
          </p:contentPart>
        </mc:Choice>
        <mc:Fallback xmlns="">
          <p:pic>
            <p:nvPicPr>
              <p:cNvPr id="98490" name="Ink 98489">
                <a:extLst>
                  <a:ext uri="{FF2B5EF4-FFF2-40B4-BE49-F238E27FC236}">
                    <a16:creationId xmlns:a16="http://schemas.microsoft.com/office/drawing/2014/main" id="{F6B47FE7-8AB8-A24D-A5C6-375474EFFF35}"/>
                  </a:ext>
                </a:extLst>
              </p:cNvPr>
              <p:cNvPicPr/>
              <p:nvPr/>
            </p:nvPicPr>
            <p:blipFill>
              <a:blip r:embed="rId423"/>
              <a:stretch>
                <a:fillRect/>
              </a:stretch>
            </p:blipFill>
            <p:spPr>
              <a:xfrm>
                <a:off x="720806" y="5670343"/>
                <a:ext cx="206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98491" name="Ink 98490">
                <a:extLst>
                  <a:ext uri="{FF2B5EF4-FFF2-40B4-BE49-F238E27FC236}">
                    <a16:creationId xmlns:a16="http://schemas.microsoft.com/office/drawing/2014/main" id="{165A4D79-265B-EE4A-B331-1229BBA1AD45}"/>
                  </a:ext>
                </a:extLst>
              </p14:cNvPr>
              <p14:cNvContentPartPr/>
              <p14:nvPr/>
            </p14:nvContentPartPr>
            <p14:xfrm>
              <a:off x="683366" y="5339503"/>
              <a:ext cx="223920" cy="220320"/>
            </p14:xfrm>
          </p:contentPart>
        </mc:Choice>
        <mc:Fallback xmlns="">
          <p:pic>
            <p:nvPicPr>
              <p:cNvPr id="98491" name="Ink 98490">
                <a:extLst>
                  <a:ext uri="{FF2B5EF4-FFF2-40B4-BE49-F238E27FC236}">
                    <a16:creationId xmlns:a16="http://schemas.microsoft.com/office/drawing/2014/main" id="{165A4D79-265B-EE4A-B331-1229BBA1AD45}"/>
                  </a:ext>
                </a:extLst>
              </p:cNvPr>
              <p:cNvPicPr/>
              <p:nvPr/>
            </p:nvPicPr>
            <p:blipFill>
              <a:blip r:embed="rId425"/>
              <a:stretch>
                <a:fillRect/>
              </a:stretch>
            </p:blipFill>
            <p:spPr>
              <a:xfrm>
                <a:off x="675806" y="5331943"/>
                <a:ext cx="239040" cy="2354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Problems with Clock Speed and Logic Density</a:t>
            </a:r>
          </a:p>
        </p:txBody>
      </p:sp>
      <p:sp>
        <p:nvSpPr>
          <p:cNvPr id="99333" name="Rectangle 5"/>
          <p:cNvSpPr>
            <a:spLocks noGrp="1" noChangeArrowheads="1"/>
          </p:cNvSpPr>
          <p:nvPr>
            <p:ph idx="1"/>
          </p:nvPr>
        </p:nvSpPr>
        <p:spPr>
          <a:xfrm>
            <a:off x="498474" y="1981200"/>
            <a:ext cx="7556313" cy="4616152"/>
          </a:xfrm>
        </p:spPr>
        <p:txBody>
          <a:bodyPr>
            <a:normAutofit fontScale="92500" lnSpcReduction="10000"/>
          </a:bodyPr>
          <a:lstStyle/>
          <a:p>
            <a:r>
              <a:rPr lang="en-GB" sz="2400" dirty="0"/>
              <a:t>Power</a:t>
            </a:r>
          </a:p>
          <a:p>
            <a:pPr lvl="1"/>
            <a:r>
              <a:rPr lang="en-GB" sz="2000" dirty="0"/>
              <a:t>Power density increases with density of logic and clock speed</a:t>
            </a:r>
          </a:p>
          <a:p>
            <a:pPr lvl="1"/>
            <a:r>
              <a:rPr lang="en-GB" sz="2000" dirty="0"/>
              <a:t>Dissipating heat</a:t>
            </a:r>
          </a:p>
          <a:p>
            <a:r>
              <a:rPr lang="en-GB" sz="2400" dirty="0"/>
              <a:t>RC delay</a:t>
            </a:r>
          </a:p>
          <a:p>
            <a:pPr lvl="1"/>
            <a:r>
              <a:rPr lang="en-GB" sz="2000" dirty="0"/>
              <a:t>Speed at which electrons flow limited by resistance and capacitance of metal wires connecting them</a:t>
            </a:r>
          </a:p>
          <a:p>
            <a:pPr lvl="1"/>
            <a:r>
              <a:rPr lang="en-GB" sz="2000" dirty="0"/>
              <a:t>Delay increases as the RC product increases</a:t>
            </a:r>
          </a:p>
          <a:p>
            <a:pPr lvl="1"/>
            <a:r>
              <a:rPr lang="en-GB" sz="2000" dirty="0"/>
              <a:t>As components on the chip decrease in size, the wire interconnects become thinner, increasing resistance</a:t>
            </a:r>
          </a:p>
          <a:p>
            <a:pPr lvl="1"/>
            <a:r>
              <a:rPr lang="en-GB" sz="2000" dirty="0"/>
              <a:t>Also, the wires are closer together, increasing capacitance</a:t>
            </a:r>
          </a:p>
          <a:p>
            <a:r>
              <a:rPr lang="en-GB" sz="2400" dirty="0"/>
              <a:t>Memory latency</a:t>
            </a:r>
          </a:p>
          <a:p>
            <a:pPr lvl="1"/>
            <a:r>
              <a:rPr lang="en-GB" sz="2000" dirty="0"/>
              <a:t>Memory speeds lag processor speeds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17" name="Group 16">
            <a:extLst>
              <a:ext uri="{FF2B5EF4-FFF2-40B4-BE49-F238E27FC236}">
                <a16:creationId xmlns:a16="http://schemas.microsoft.com/office/drawing/2014/main" id="{87151AEA-6538-8A4D-8868-77D7EF40D251}"/>
              </a:ext>
            </a:extLst>
          </p:cNvPr>
          <p:cNvGrpSpPr/>
          <p:nvPr/>
        </p:nvGrpSpPr>
        <p:grpSpPr>
          <a:xfrm>
            <a:off x="5037206" y="1553743"/>
            <a:ext cx="470160" cy="199800"/>
            <a:chOff x="5037206" y="1553743"/>
            <a:chExt cx="470160" cy="19980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0BE6FAC-3A24-BB4B-BF72-47AC45EF15B0}"/>
                    </a:ext>
                  </a:extLst>
                </p14:cNvPr>
                <p14:cNvContentPartPr/>
                <p14:nvPr/>
              </p14:nvContentPartPr>
              <p14:xfrm>
                <a:off x="5037206" y="1554463"/>
                <a:ext cx="105840" cy="199080"/>
              </p14:xfrm>
            </p:contentPart>
          </mc:Choice>
          <mc:Fallback xmlns="">
            <p:pic>
              <p:nvPicPr>
                <p:cNvPr id="3" name="Ink 2">
                  <a:extLst>
                    <a:ext uri="{FF2B5EF4-FFF2-40B4-BE49-F238E27FC236}">
                      <a16:creationId xmlns:a16="http://schemas.microsoft.com/office/drawing/2014/main" id="{00BE6FAC-3A24-BB4B-BF72-47AC45EF15B0}"/>
                    </a:ext>
                  </a:extLst>
                </p:cNvPr>
                <p:cNvPicPr/>
                <p:nvPr/>
              </p:nvPicPr>
              <p:blipFill>
                <a:blip r:embed="rId4"/>
                <a:stretch>
                  <a:fillRect/>
                </a:stretch>
              </p:blipFill>
              <p:spPr>
                <a:xfrm>
                  <a:off x="5029646" y="1546903"/>
                  <a:ext cx="120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FF1629C-87A4-6E4A-9314-F2281EDCC93F}"/>
                    </a:ext>
                  </a:extLst>
                </p14:cNvPr>
                <p14:cNvContentPartPr/>
                <p14:nvPr/>
              </p14:nvContentPartPr>
              <p14:xfrm>
                <a:off x="5184446" y="1581103"/>
                <a:ext cx="95040" cy="132480"/>
              </p14:xfrm>
            </p:contentPart>
          </mc:Choice>
          <mc:Fallback xmlns="">
            <p:pic>
              <p:nvPicPr>
                <p:cNvPr id="4" name="Ink 3">
                  <a:extLst>
                    <a:ext uri="{FF2B5EF4-FFF2-40B4-BE49-F238E27FC236}">
                      <a16:creationId xmlns:a16="http://schemas.microsoft.com/office/drawing/2014/main" id="{FFF1629C-87A4-6E4A-9314-F2281EDCC93F}"/>
                    </a:ext>
                  </a:extLst>
                </p:cNvPr>
                <p:cNvPicPr/>
                <p:nvPr/>
              </p:nvPicPr>
              <p:blipFill>
                <a:blip r:embed="rId6"/>
                <a:stretch>
                  <a:fillRect/>
                </a:stretch>
              </p:blipFill>
              <p:spPr>
                <a:xfrm>
                  <a:off x="5176886" y="1573543"/>
                  <a:ext cx="110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DA91236-BF10-F242-AEFE-187B54126DF9}"/>
                    </a:ext>
                  </a:extLst>
                </p14:cNvPr>
                <p14:cNvContentPartPr/>
                <p14:nvPr/>
              </p14:nvContentPartPr>
              <p14:xfrm>
                <a:off x="5372726" y="1574623"/>
                <a:ext cx="8640" cy="119520"/>
              </p14:xfrm>
            </p:contentPart>
          </mc:Choice>
          <mc:Fallback xmlns="">
            <p:pic>
              <p:nvPicPr>
                <p:cNvPr id="5" name="Ink 4">
                  <a:extLst>
                    <a:ext uri="{FF2B5EF4-FFF2-40B4-BE49-F238E27FC236}">
                      <a16:creationId xmlns:a16="http://schemas.microsoft.com/office/drawing/2014/main" id="{FDA91236-BF10-F242-AEFE-187B54126DF9}"/>
                    </a:ext>
                  </a:extLst>
                </p:cNvPr>
                <p:cNvPicPr/>
                <p:nvPr/>
              </p:nvPicPr>
              <p:blipFill>
                <a:blip r:embed="rId8"/>
                <a:stretch>
                  <a:fillRect/>
                </a:stretch>
              </p:blipFill>
              <p:spPr>
                <a:xfrm>
                  <a:off x="5365166" y="1567063"/>
                  <a:ext cx="237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C172538-6378-384C-9215-E0BB2D6B133D}"/>
                    </a:ext>
                  </a:extLst>
                </p14:cNvPr>
                <p14:cNvContentPartPr/>
                <p14:nvPr/>
              </p14:nvContentPartPr>
              <p14:xfrm>
                <a:off x="5410166" y="1553743"/>
                <a:ext cx="97200" cy="139680"/>
              </p14:xfrm>
            </p:contentPart>
          </mc:Choice>
          <mc:Fallback xmlns="">
            <p:pic>
              <p:nvPicPr>
                <p:cNvPr id="6" name="Ink 5">
                  <a:extLst>
                    <a:ext uri="{FF2B5EF4-FFF2-40B4-BE49-F238E27FC236}">
                      <a16:creationId xmlns:a16="http://schemas.microsoft.com/office/drawing/2014/main" id="{FC172538-6378-384C-9215-E0BB2D6B133D}"/>
                    </a:ext>
                  </a:extLst>
                </p:cNvPr>
                <p:cNvPicPr/>
                <p:nvPr/>
              </p:nvPicPr>
              <p:blipFill>
                <a:blip r:embed="rId10"/>
                <a:stretch>
                  <a:fillRect/>
                </a:stretch>
              </p:blipFill>
              <p:spPr>
                <a:xfrm>
                  <a:off x="5402966" y="1546183"/>
                  <a:ext cx="112320" cy="154800"/>
                </a:xfrm>
                <a:prstGeom prst="rect">
                  <a:avLst/>
                </a:prstGeom>
              </p:spPr>
            </p:pic>
          </mc:Fallback>
        </mc:AlternateContent>
      </p:grpSp>
      <p:grpSp>
        <p:nvGrpSpPr>
          <p:cNvPr id="16" name="Group 15">
            <a:extLst>
              <a:ext uri="{FF2B5EF4-FFF2-40B4-BE49-F238E27FC236}">
                <a16:creationId xmlns:a16="http://schemas.microsoft.com/office/drawing/2014/main" id="{1739E27E-9CD3-2A4B-8DDD-DC87E97CEB05}"/>
              </a:ext>
            </a:extLst>
          </p:cNvPr>
          <p:cNvGrpSpPr/>
          <p:nvPr/>
        </p:nvGrpSpPr>
        <p:grpSpPr>
          <a:xfrm>
            <a:off x="5719046" y="1522423"/>
            <a:ext cx="1220040" cy="147600"/>
            <a:chOff x="5719046" y="1522423"/>
            <a:chExt cx="1220040" cy="147600"/>
          </a:xfrm>
        </p:grpSpPr>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17B4353-DD55-8345-A96A-88D744131A2B}"/>
                    </a:ext>
                  </a:extLst>
                </p14:cNvPr>
                <p14:cNvContentPartPr/>
                <p14:nvPr/>
              </p14:nvContentPartPr>
              <p14:xfrm>
                <a:off x="5719046" y="1632583"/>
                <a:ext cx="15480" cy="360"/>
              </p14:xfrm>
            </p:contentPart>
          </mc:Choice>
          <mc:Fallback xmlns="">
            <p:pic>
              <p:nvPicPr>
                <p:cNvPr id="7" name="Ink 6">
                  <a:extLst>
                    <a:ext uri="{FF2B5EF4-FFF2-40B4-BE49-F238E27FC236}">
                      <a16:creationId xmlns:a16="http://schemas.microsoft.com/office/drawing/2014/main" id="{417B4353-DD55-8345-A96A-88D744131A2B}"/>
                    </a:ext>
                  </a:extLst>
                </p:cNvPr>
                <p:cNvPicPr/>
                <p:nvPr/>
              </p:nvPicPr>
              <p:blipFill>
                <a:blip r:embed="rId12"/>
                <a:stretch>
                  <a:fillRect/>
                </a:stretch>
              </p:blipFill>
              <p:spPr>
                <a:xfrm>
                  <a:off x="5711486" y="1625023"/>
                  <a:ext cx="306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D6998BE2-0BC5-E142-8355-56260522EEFC}"/>
                    </a:ext>
                  </a:extLst>
                </p14:cNvPr>
                <p14:cNvContentPartPr/>
                <p14:nvPr/>
              </p14:nvContentPartPr>
              <p14:xfrm>
                <a:off x="5835326" y="1618183"/>
                <a:ext cx="43920" cy="5400"/>
              </p14:xfrm>
            </p:contentPart>
          </mc:Choice>
          <mc:Fallback xmlns="">
            <p:pic>
              <p:nvPicPr>
                <p:cNvPr id="8" name="Ink 7">
                  <a:extLst>
                    <a:ext uri="{FF2B5EF4-FFF2-40B4-BE49-F238E27FC236}">
                      <a16:creationId xmlns:a16="http://schemas.microsoft.com/office/drawing/2014/main" id="{D6998BE2-0BC5-E142-8355-56260522EEFC}"/>
                    </a:ext>
                  </a:extLst>
                </p:cNvPr>
                <p:cNvPicPr/>
                <p:nvPr/>
              </p:nvPicPr>
              <p:blipFill>
                <a:blip r:embed="rId14"/>
                <a:stretch>
                  <a:fillRect/>
                </a:stretch>
              </p:blipFill>
              <p:spPr>
                <a:xfrm>
                  <a:off x="5827766" y="1610623"/>
                  <a:ext cx="590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D4DA7F42-E031-ED44-BE23-9E27F85F392C}"/>
                    </a:ext>
                  </a:extLst>
                </p14:cNvPr>
                <p14:cNvContentPartPr/>
                <p14:nvPr/>
              </p14:nvContentPartPr>
              <p14:xfrm>
                <a:off x="5968166" y="1599103"/>
                <a:ext cx="35280" cy="360"/>
              </p14:xfrm>
            </p:contentPart>
          </mc:Choice>
          <mc:Fallback xmlns="">
            <p:pic>
              <p:nvPicPr>
                <p:cNvPr id="9" name="Ink 8">
                  <a:extLst>
                    <a:ext uri="{FF2B5EF4-FFF2-40B4-BE49-F238E27FC236}">
                      <a16:creationId xmlns:a16="http://schemas.microsoft.com/office/drawing/2014/main" id="{D4DA7F42-E031-ED44-BE23-9E27F85F392C}"/>
                    </a:ext>
                  </a:extLst>
                </p:cNvPr>
                <p:cNvPicPr/>
                <p:nvPr/>
              </p:nvPicPr>
              <p:blipFill>
                <a:blip r:embed="rId16"/>
                <a:stretch>
                  <a:fillRect/>
                </a:stretch>
              </p:blipFill>
              <p:spPr>
                <a:xfrm>
                  <a:off x="5960606" y="1591543"/>
                  <a:ext cx="504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C231FB84-6EE2-7740-8162-D76FC729B855}"/>
                    </a:ext>
                  </a:extLst>
                </p14:cNvPr>
                <p14:cNvContentPartPr/>
                <p14:nvPr/>
              </p14:nvContentPartPr>
              <p14:xfrm>
                <a:off x="6109646" y="1589023"/>
                <a:ext cx="15480" cy="5400"/>
              </p14:xfrm>
            </p:contentPart>
          </mc:Choice>
          <mc:Fallback xmlns="">
            <p:pic>
              <p:nvPicPr>
                <p:cNvPr id="10" name="Ink 9">
                  <a:extLst>
                    <a:ext uri="{FF2B5EF4-FFF2-40B4-BE49-F238E27FC236}">
                      <a16:creationId xmlns:a16="http://schemas.microsoft.com/office/drawing/2014/main" id="{C231FB84-6EE2-7740-8162-D76FC729B855}"/>
                    </a:ext>
                  </a:extLst>
                </p:cNvPr>
                <p:cNvPicPr/>
                <p:nvPr/>
              </p:nvPicPr>
              <p:blipFill>
                <a:blip r:embed="rId18"/>
                <a:stretch>
                  <a:fillRect/>
                </a:stretch>
              </p:blipFill>
              <p:spPr>
                <a:xfrm>
                  <a:off x="6102086" y="1581463"/>
                  <a:ext cx="306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545C6829-209B-7A48-80B9-3EB15B83C214}"/>
                    </a:ext>
                  </a:extLst>
                </p14:cNvPr>
                <p14:cNvContentPartPr/>
                <p14:nvPr/>
              </p14:nvContentPartPr>
              <p14:xfrm>
                <a:off x="6333206" y="1522423"/>
                <a:ext cx="193320" cy="143280"/>
              </p14:xfrm>
            </p:contentPart>
          </mc:Choice>
          <mc:Fallback xmlns="">
            <p:pic>
              <p:nvPicPr>
                <p:cNvPr id="11" name="Ink 10">
                  <a:extLst>
                    <a:ext uri="{FF2B5EF4-FFF2-40B4-BE49-F238E27FC236}">
                      <a16:creationId xmlns:a16="http://schemas.microsoft.com/office/drawing/2014/main" id="{545C6829-209B-7A48-80B9-3EB15B83C214}"/>
                    </a:ext>
                  </a:extLst>
                </p:cNvPr>
                <p:cNvPicPr/>
                <p:nvPr/>
              </p:nvPicPr>
              <p:blipFill>
                <a:blip r:embed="rId20"/>
                <a:stretch>
                  <a:fillRect/>
                </a:stretch>
              </p:blipFill>
              <p:spPr>
                <a:xfrm>
                  <a:off x="6325646" y="1514863"/>
                  <a:ext cx="208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2ACAA1BB-A174-6541-A296-805D24399EE6}"/>
                    </a:ext>
                  </a:extLst>
                </p14:cNvPr>
                <p14:cNvContentPartPr/>
                <p14:nvPr/>
              </p14:nvContentPartPr>
              <p14:xfrm>
                <a:off x="6546686" y="1551943"/>
                <a:ext cx="85680" cy="118080"/>
              </p14:xfrm>
            </p:contentPart>
          </mc:Choice>
          <mc:Fallback xmlns="">
            <p:pic>
              <p:nvPicPr>
                <p:cNvPr id="12" name="Ink 11">
                  <a:extLst>
                    <a:ext uri="{FF2B5EF4-FFF2-40B4-BE49-F238E27FC236}">
                      <a16:creationId xmlns:a16="http://schemas.microsoft.com/office/drawing/2014/main" id="{2ACAA1BB-A174-6541-A296-805D24399EE6}"/>
                    </a:ext>
                  </a:extLst>
                </p:cNvPr>
                <p:cNvPicPr/>
                <p:nvPr/>
              </p:nvPicPr>
              <p:blipFill>
                <a:blip r:embed="rId22"/>
                <a:stretch>
                  <a:fillRect/>
                </a:stretch>
              </p:blipFill>
              <p:spPr>
                <a:xfrm>
                  <a:off x="6539126" y="1544743"/>
                  <a:ext cx="100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BF4EA89B-4A4E-8B4D-A438-923AF1F48C09}"/>
                    </a:ext>
                  </a:extLst>
                </p14:cNvPr>
                <p14:cNvContentPartPr/>
                <p14:nvPr/>
              </p14:nvContentPartPr>
              <p14:xfrm>
                <a:off x="6664766" y="1531063"/>
                <a:ext cx="131760" cy="135000"/>
              </p14:xfrm>
            </p:contentPart>
          </mc:Choice>
          <mc:Fallback xmlns="">
            <p:pic>
              <p:nvPicPr>
                <p:cNvPr id="13" name="Ink 12">
                  <a:extLst>
                    <a:ext uri="{FF2B5EF4-FFF2-40B4-BE49-F238E27FC236}">
                      <a16:creationId xmlns:a16="http://schemas.microsoft.com/office/drawing/2014/main" id="{BF4EA89B-4A4E-8B4D-A438-923AF1F48C09}"/>
                    </a:ext>
                  </a:extLst>
                </p:cNvPr>
                <p:cNvPicPr/>
                <p:nvPr/>
              </p:nvPicPr>
              <p:blipFill>
                <a:blip r:embed="rId24"/>
                <a:stretch>
                  <a:fillRect/>
                </a:stretch>
              </p:blipFill>
              <p:spPr>
                <a:xfrm>
                  <a:off x="6657206" y="1523503"/>
                  <a:ext cx="146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2B11F4B2-67C7-B145-BA03-7181969324A7}"/>
                    </a:ext>
                  </a:extLst>
                </p14:cNvPr>
                <p14:cNvContentPartPr/>
                <p14:nvPr/>
              </p14:nvContentPartPr>
              <p14:xfrm>
                <a:off x="6838286" y="1525303"/>
                <a:ext cx="100800" cy="116280"/>
              </p14:xfrm>
            </p:contentPart>
          </mc:Choice>
          <mc:Fallback xmlns="">
            <p:pic>
              <p:nvPicPr>
                <p:cNvPr id="14" name="Ink 13">
                  <a:extLst>
                    <a:ext uri="{FF2B5EF4-FFF2-40B4-BE49-F238E27FC236}">
                      <a16:creationId xmlns:a16="http://schemas.microsoft.com/office/drawing/2014/main" id="{2B11F4B2-67C7-B145-BA03-7181969324A7}"/>
                    </a:ext>
                  </a:extLst>
                </p:cNvPr>
                <p:cNvPicPr/>
                <p:nvPr/>
              </p:nvPicPr>
              <p:blipFill>
                <a:blip r:embed="rId26"/>
                <a:stretch>
                  <a:fillRect/>
                </a:stretch>
              </p:blipFill>
              <p:spPr>
                <a:xfrm>
                  <a:off x="6831086" y="1517743"/>
                  <a:ext cx="115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429DD6D1-3C62-AF48-980C-269A36347F62}"/>
                    </a:ext>
                  </a:extLst>
                </p14:cNvPr>
                <p14:cNvContentPartPr/>
                <p14:nvPr/>
              </p14:nvContentPartPr>
              <p14:xfrm>
                <a:off x="6222686" y="1539703"/>
                <a:ext cx="64800" cy="114120"/>
              </p14:xfrm>
            </p:contentPart>
          </mc:Choice>
          <mc:Fallback xmlns="">
            <p:pic>
              <p:nvPicPr>
                <p:cNvPr id="15" name="Ink 14">
                  <a:extLst>
                    <a:ext uri="{FF2B5EF4-FFF2-40B4-BE49-F238E27FC236}">
                      <a16:creationId xmlns:a16="http://schemas.microsoft.com/office/drawing/2014/main" id="{429DD6D1-3C62-AF48-980C-269A36347F62}"/>
                    </a:ext>
                  </a:extLst>
                </p:cNvPr>
                <p:cNvPicPr/>
                <p:nvPr/>
              </p:nvPicPr>
              <p:blipFill>
                <a:blip r:embed="rId28"/>
                <a:stretch>
                  <a:fillRect/>
                </a:stretch>
              </p:blipFill>
              <p:spPr>
                <a:xfrm>
                  <a:off x="6215126" y="1532143"/>
                  <a:ext cx="79920" cy="12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7F10D5AE-EBD7-CE48-8C11-E154B1D4850B}"/>
                  </a:ext>
                </a:extLst>
              </p14:cNvPr>
              <p14:cNvContentPartPr/>
              <p14:nvPr/>
            </p14:nvContentPartPr>
            <p14:xfrm>
              <a:off x="5642006" y="1629703"/>
              <a:ext cx="56520" cy="6120"/>
            </p14:xfrm>
          </p:contentPart>
        </mc:Choice>
        <mc:Fallback xmlns="">
          <p:pic>
            <p:nvPicPr>
              <p:cNvPr id="18" name="Ink 17">
                <a:extLst>
                  <a:ext uri="{FF2B5EF4-FFF2-40B4-BE49-F238E27FC236}">
                    <a16:creationId xmlns:a16="http://schemas.microsoft.com/office/drawing/2014/main" id="{7F10D5AE-EBD7-CE48-8C11-E154B1D4850B}"/>
                  </a:ext>
                </a:extLst>
              </p:cNvPr>
              <p:cNvPicPr/>
              <p:nvPr/>
            </p:nvPicPr>
            <p:blipFill>
              <a:blip r:embed="rId30"/>
              <a:stretch>
                <a:fillRect/>
              </a:stretch>
            </p:blipFill>
            <p:spPr>
              <a:xfrm>
                <a:off x="5634446" y="1622143"/>
                <a:ext cx="716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85211AA1-148B-A448-8C79-E30B7D736199}"/>
                  </a:ext>
                </a:extLst>
              </p14:cNvPr>
              <p14:cNvContentPartPr/>
              <p14:nvPr/>
            </p14:nvContentPartPr>
            <p14:xfrm>
              <a:off x="1186286" y="1851823"/>
              <a:ext cx="212400" cy="174960"/>
            </p14:xfrm>
          </p:contentPart>
        </mc:Choice>
        <mc:Fallback xmlns="">
          <p:pic>
            <p:nvPicPr>
              <p:cNvPr id="19" name="Ink 18">
                <a:extLst>
                  <a:ext uri="{FF2B5EF4-FFF2-40B4-BE49-F238E27FC236}">
                    <a16:creationId xmlns:a16="http://schemas.microsoft.com/office/drawing/2014/main" id="{85211AA1-148B-A448-8C79-E30B7D736199}"/>
                  </a:ext>
                </a:extLst>
              </p:cNvPr>
              <p:cNvPicPr/>
              <p:nvPr/>
            </p:nvPicPr>
            <p:blipFill>
              <a:blip r:embed="rId32"/>
              <a:stretch>
                <a:fillRect/>
              </a:stretch>
            </p:blipFill>
            <p:spPr>
              <a:xfrm>
                <a:off x="1178726" y="1844263"/>
                <a:ext cx="227160" cy="190080"/>
              </a:xfrm>
              <a:prstGeom prst="rect">
                <a:avLst/>
              </a:prstGeom>
            </p:spPr>
          </p:pic>
        </mc:Fallback>
      </mc:AlternateContent>
      <p:grpSp>
        <p:nvGrpSpPr>
          <p:cNvPr id="59" name="Group 58">
            <a:extLst>
              <a:ext uri="{FF2B5EF4-FFF2-40B4-BE49-F238E27FC236}">
                <a16:creationId xmlns:a16="http://schemas.microsoft.com/office/drawing/2014/main" id="{070C875B-6BCE-D84D-BA0C-9E17FAC23324}"/>
              </a:ext>
            </a:extLst>
          </p:cNvPr>
          <p:cNvGrpSpPr/>
          <p:nvPr/>
        </p:nvGrpSpPr>
        <p:grpSpPr>
          <a:xfrm>
            <a:off x="6662606" y="2657503"/>
            <a:ext cx="561960" cy="189000"/>
            <a:chOff x="6662606" y="2657503"/>
            <a:chExt cx="561960" cy="189000"/>
          </a:xfrm>
        </p:grpSpPr>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a16="http://schemas.microsoft.com/office/drawing/2014/main" id="{C708FB18-A410-F844-B5FC-5E5EF81B9B5A}"/>
                    </a:ext>
                  </a:extLst>
                </p14:cNvPr>
                <p14:cNvContentPartPr/>
                <p14:nvPr/>
              </p14:nvContentPartPr>
              <p14:xfrm>
                <a:off x="6662606" y="2681263"/>
                <a:ext cx="106920" cy="165240"/>
              </p14:xfrm>
            </p:contentPart>
          </mc:Choice>
          <mc:Fallback xmlns="">
            <p:pic>
              <p:nvPicPr>
                <p:cNvPr id="47" name="Ink 46">
                  <a:extLst>
                    <a:ext uri="{FF2B5EF4-FFF2-40B4-BE49-F238E27FC236}">
                      <a16:creationId xmlns:a16="http://schemas.microsoft.com/office/drawing/2014/main" id="{C708FB18-A410-F844-B5FC-5E5EF81B9B5A}"/>
                    </a:ext>
                  </a:extLst>
                </p:cNvPr>
                <p:cNvPicPr/>
                <p:nvPr/>
              </p:nvPicPr>
              <p:blipFill>
                <a:blip r:embed="rId34"/>
                <a:stretch>
                  <a:fillRect/>
                </a:stretch>
              </p:blipFill>
              <p:spPr>
                <a:xfrm>
                  <a:off x="6655046" y="2673703"/>
                  <a:ext cx="1220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DCE692EA-99B9-FB44-9878-7F4DFF2CEDE5}"/>
                    </a:ext>
                  </a:extLst>
                </p14:cNvPr>
                <p14:cNvContentPartPr/>
                <p14:nvPr/>
              </p14:nvContentPartPr>
              <p14:xfrm>
                <a:off x="6843326" y="2731303"/>
                <a:ext cx="66240" cy="90720"/>
              </p14:xfrm>
            </p:contentPart>
          </mc:Choice>
          <mc:Fallback xmlns="">
            <p:pic>
              <p:nvPicPr>
                <p:cNvPr id="48" name="Ink 47">
                  <a:extLst>
                    <a:ext uri="{FF2B5EF4-FFF2-40B4-BE49-F238E27FC236}">
                      <a16:creationId xmlns:a16="http://schemas.microsoft.com/office/drawing/2014/main" id="{DCE692EA-99B9-FB44-9878-7F4DFF2CEDE5}"/>
                    </a:ext>
                  </a:extLst>
                </p:cNvPr>
                <p:cNvPicPr/>
                <p:nvPr/>
              </p:nvPicPr>
              <p:blipFill>
                <a:blip r:embed="rId36"/>
                <a:stretch>
                  <a:fillRect/>
                </a:stretch>
              </p:blipFill>
              <p:spPr>
                <a:xfrm>
                  <a:off x="6835766" y="2723743"/>
                  <a:ext cx="81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4AEFF028-DA56-4C49-BC36-430DD796E912}"/>
                    </a:ext>
                  </a:extLst>
                </p14:cNvPr>
                <p14:cNvContentPartPr/>
                <p14:nvPr/>
              </p14:nvContentPartPr>
              <p14:xfrm>
                <a:off x="6952046" y="2742103"/>
                <a:ext cx="147960" cy="83160"/>
              </p14:xfrm>
            </p:contentPart>
          </mc:Choice>
          <mc:Fallback xmlns="">
            <p:pic>
              <p:nvPicPr>
                <p:cNvPr id="49" name="Ink 48">
                  <a:extLst>
                    <a:ext uri="{FF2B5EF4-FFF2-40B4-BE49-F238E27FC236}">
                      <a16:creationId xmlns:a16="http://schemas.microsoft.com/office/drawing/2014/main" id="{4AEFF028-DA56-4C49-BC36-430DD796E912}"/>
                    </a:ext>
                  </a:extLst>
                </p:cNvPr>
                <p:cNvPicPr/>
                <p:nvPr/>
              </p:nvPicPr>
              <p:blipFill>
                <a:blip r:embed="rId38"/>
                <a:stretch>
                  <a:fillRect/>
                </a:stretch>
              </p:blipFill>
              <p:spPr>
                <a:xfrm>
                  <a:off x="6944486" y="2734543"/>
                  <a:ext cx="1630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9DECC16F-7A6C-6149-B613-D6DAAE80DDCD}"/>
                    </a:ext>
                  </a:extLst>
                </p14:cNvPr>
                <p14:cNvContentPartPr/>
                <p14:nvPr/>
              </p14:nvContentPartPr>
              <p14:xfrm>
                <a:off x="7162646" y="2657503"/>
                <a:ext cx="16920" cy="165960"/>
              </p14:xfrm>
            </p:contentPart>
          </mc:Choice>
          <mc:Fallback xmlns="">
            <p:pic>
              <p:nvPicPr>
                <p:cNvPr id="50" name="Ink 49">
                  <a:extLst>
                    <a:ext uri="{FF2B5EF4-FFF2-40B4-BE49-F238E27FC236}">
                      <a16:creationId xmlns:a16="http://schemas.microsoft.com/office/drawing/2014/main" id="{9DECC16F-7A6C-6149-B613-D6DAAE80DDCD}"/>
                    </a:ext>
                  </a:extLst>
                </p:cNvPr>
                <p:cNvPicPr/>
                <p:nvPr/>
              </p:nvPicPr>
              <p:blipFill>
                <a:blip r:embed="rId40"/>
                <a:stretch>
                  <a:fillRect/>
                </a:stretch>
              </p:blipFill>
              <p:spPr>
                <a:xfrm>
                  <a:off x="7155086" y="2649943"/>
                  <a:ext cx="320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4E9CB5F6-FA68-E340-A7EE-5DF113C3A551}"/>
                    </a:ext>
                  </a:extLst>
                </p14:cNvPr>
                <p14:cNvContentPartPr/>
                <p14:nvPr/>
              </p14:nvContentPartPr>
              <p14:xfrm>
                <a:off x="7115486" y="2727703"/>
                <a:ext cx="109080" cy="11880"/>
              </p14:xfrm>
            </p:contentPart>
          </mc:Choice>
          <mc:Fallback xmlns="">
            <p:pic>
              <p:nvPicPr>
                <p:cNvPr id="51" name="Ink 50">
                  <a:extLst>
                    <a:ext uri="{FF2B5EF4-FFF2-40B4-BE49-F238E27FC236}">
                      <a16:creationId xmlns:a16="http://schemas.microsoft.com/office/drawing/2014/main" id="{4E9CB5F6-FA68-E340-A7EE-5DF113C3A551}"/>
                    </a:ext>
                  </a:extLst>
                </p:cNvPr>
                <p:cNvPicPr/>
                <p:nvPr/>
              </p:nvPicPr>
              <p:blipFill>
                <a:blip r:embed="rId42"/>
                <a:stretch>
                  <a:fillRect/>
                </a:stretch>
              </p:blipFill>
              <p:spPr>
                <a:xfrm>
                  <a:off x="7107926" y="2720143"/>
                  <a:ext cx="124200" cy="2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2" name="Ink 51">
                <a:extLst>
                  <a:ext uri="{FF2B5EF4-FFF2-40B4-BE49-F238E27FC236}">
                    <a16:creationId xmlns:a16="http://schemas.microsoft.com/office/drawing/2014/main" id="{1C65A009-5AE6-684F-876B-FDA8F2435845}"/>
                  </a:ext>
                </a:extLst>
              </p14:cNvPr>
              <p14:cNvContentPartPr/>
              <p14:nvPr/>
            </p14:nvContentPartPr>
            <p14:xfrm>
              <a:off x="7430846" y="2679823"/>
              <a:ext cx="209520" cy="173520"/>
            </p14:xfrm>
          </p:contentPart>
        </mc:Choice>
        <mc:Fallback xmlns="">
          <p:pic>
            <p:nvPicPr>
              <p:cNvPr id="52" name="Ink 51">
                <a:extLst>
                  <a:ext uri="{FF2B5EF4-FFF2-40B4-BE49-F238E27FC236}">
                    <a16:creationId xmlns:a16="http://schemas.microsoft.com/office/drawing/2014/main" id="{1C65A009-5AE6-684F-876B-FDA8F2435845}"/>
                  </a:ext>
                </a:extLst>
              </p:cNvPr>
              <p:cNvPicPr/>
              <p:nvPr/>
            </p:nvPicPr>
            <p:blipFill>
              <a:blip r:embed="rId44"/>
              <a:stretch>
                <a:fillRect/>
              </a:stretch>
            </p:blipFill>
            <p:spPr>
              <a:xfrm>
                <a:off x="7423286" y="2672263"/>
                <a:ext cx="224640" cy="188640"/>
              </a:xfrm>
              <a:prstGeom prst="rect">
                <a:avLst/>
              </a:prstGeom>
            </p:spPr>
          </p:pic>
        </mc:Fallback>
      </mc:AlternateContent>
      <p:grpSp>
        <p:nvGrpSpPr>
          <p:cNvPr id="58" name="Group 57">
            <a:extLst>
              <a:ext uri="{FF2B5EF4-FFF2-40B4-BE49-F238E27FC236}">
                <a16:creationId xmlns:a16="http://schemas.microsoft.com/office/drawing/2014/main" id="{ED4B8AFF-90FB-9947-8BDC-85C578DD1D17}"/>
              </a:ext>
            </a:extLst>
          </p:cNvPr>
          <p:cNvGrpSpPr/>
          <p:nvPr/>
        </p:nvGrpSpPr>
        <p:grpSpPr>
          <a:xfrm>
            <a:off x="7796966" y="2634103"/>
            <a:ext cx="631080" cy="190440"/>
            <a:chOff x="7796966" y="2634103"/>
            <a:chExt cx="631080" cy="190440"/>
          </a:xfrm>
        </p:grpSpPr>
        <mc:AlternateContent xmlns:mc="http://schemas.openxmlformats.org/markup-compatibility/2006" xmlns:p14="http://schemas.microsoft.com/office/powerpoint/2010/main">
          <mc:Choice Requires="p14">
            <p:contentPart p14:bwMode="auto" r:id="rId45">
              <p14:nvContentPartPr>
                <p14:cNvPr id="53" name="Ink 52">
                  <a:extLst>
                    <a:ext uri="{FF2B5EF4-FFF2-40B4-BE49-F238E27FC236}">
                      <a16:creationId xmlns:a16="http://schemas.microsoft.com/office/drawing/2014/main" id="{1B4236E7-B81A-C343-8A1F-7A41C74FCF96}"/>
                    </a:ext>
                  </a:extLst>
                </p14:cNvPr>
                <p14:cNvContentPartPr/>
                <p14:nvPr/>
              </p14:nvContentPartPr>
              <p14:xfrm>
                <a:off x="7796966" y="2634103"/>
                <a:ext cx="25920" cy="190440"/>
              </p14:xfrm>
            </p:contentPart>
          </mc:Choice>
          <mc:Fallback xmlns="">
            <p:pic>
              <p:nvPicPr>
                <p:cNvPr id="53" name="Ink 52">
                  <a:extLst>
                    <a:ext uri="{FF2B5EF4-FFF2-40B4-BE49-F238E27FC236}">
                      <a16:creationId xmlns:a16="http://schemas.microsoft.com/office/drawing/2014/main" id="{1B4236E7-B81A-C343-8A1F-7A41C74FCF96}"/>
                    </a:ext>
                  </a:extLst>
                </p:cNvPr>
                <p:cNvPicPr/>
                <p:nvPr/>
              </p:nvPicPr>
              <p:blipFill>
                <a:blip r:embed="rId46"/>
                <a:stretch>
                  <a:fillRect/>
                </a:stretch>
              </p:blipFill>
              <p:spPr>
                <a:xfrm>
                  <a:off x="7789406" y="2626543"/>
                  <a:ext cx="40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4" name="Ink 53">
                  <a:extLst>
                    <a:ext uri="{FF2B5EF4-FFF2-40B4-BE49-F238E27FC236}">
                      <a16:creationId xmlns:a16="http://schemas.microsoft.com/office/drawing/2014/main" id="{85D6E1FB-95F8-F743-BD0E-82A1FE9E1393}"/>
                    </a:ext>
                  </a:extLst>
                </p14:cNvPr>
                <p14:cNvContentPartPr/>
                <p14:nvPr/>
              </p14:nvContentPartPr>
              <p14:xfrm>
                <a:off x="7870046" y="2693503"/>
                <a:ext cx="68400" cy="98280"/>
              </p14:xfrm>
            </p:contentPart>
          </mc:Choice>
          <mc:Fallback xmlns="">
            <p:pic>
              <p:nvPicPr>
                <p:cNvPr id="54" name="Ink 53">
                  <a:extLst>
                    <a:ext uri="{FF2B5EF4-FFF2-40B4-BE49-F238E27FC236}">
                      <a16:creationId xmlns:a16="http://schemas.microsoft.com/office/drawing/2014/main" id="{85D6E1FB-95F8-F743-BD0E-82A1FE9E1393}"/>
                    </a:ext>
                  </a:extLst>
                </p:cNvPr>
                <p:cNvPicPr/>
                <p:nvPr/>
              </p:nvPicPr>
              <p:blipFill>
                <a:blip r:embed="rId48"/>
                <a:stretch>
                  <a:fillRect/>
                </a:stretch>
              </p:blipFill>
              <p:spPr>
                <a:xfrm>
                  <a:off x="7862486" y="2685943"/>
                  <a:ext cx="83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 name="Ink 54">
                  <a:extLst>
                    <a:ext uri="{FF2B5EF4-FFF2-40B4-BE49-F238E27FC236}">
                      <a16:creationId xmlns:a16="http://schemas.microsoft.com/office/drawing/2014/main" id="{7EE6A8D2-2474-3740-86CE-85FA17E5C809}"/>
                    </a:ext>
                  </a:extLst>
                </p14:cNvPr>
                <p14:cNvContentPartPr/>
                <p14:nvPr/>
              </p14:nvContentPartPr>
              <p14:xfrm>
                <a:off x="8000366" y="2679823"/>
                <a:ext cx="146880" cy="94320"/>
              </p14:xfrm>
            </p:contentPart>
          </mc:Choice>
          <mc:Fallback xmlns="">
            <p:pic>
              <p:nvPicPr>
                <p:cNvPr id="55" name="Ink 54">
                  <a:extLst>
                    <a:ext uri="{FF2B5EF4-FFF2-40B4-BE49-F238E27FC236}">
                      <a16:creationId xmlns:a16="http://schemas.microsoft.com/office/drawing/2014/main" id="{7EE6A8D2-2474-3740-86CE-85FA17E5C809}"/>
                    </a:ext>
                  </a:extLst>
                </p:cNvPr>
                <p:cNvPicPr/>
                <p:nvPr/>
              </p:nvPicPr>
              <p:blipFill>
                <a:blip r:embed="rId50"/>
                <a:stretch>
                  <a:fillRect/>
                </a:stretch>
              </p:blipFill>
              <p:spPr>
                <a:xfrm>
                  <a:off x="7992806" y="2672263"/>
                  <a:ext cx="162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Ink 55">
                  <a:extLst>
                    <a:ext uri="{FF2B5EF4-FFF2-40B4-BE49-F238E27FC236}">
                      <a16:creationId xmlns:a16="http://schemas.microsoft.com/office/drawing/2014/main" id="{2BC2E592-339F-E04A-B300-1E4566D7F0CD}"/>
                    </a:ext>
                  </a:extLst>
                </p14:cNvPr>
                <p14:cNvContentPartPr/>
                <p14:nvPr/>
              </p14:nvContentPartPr>
              <p14:xfrm>
                <a:off x="8213486" y="2663263"/>
                <a:ext cx="89640" cy="101160"/>
              </p14:xfrm>
            </p:contentPart>
          </mc:Choice>
          <mc:Fallback xmlns="">
            <p:pic>
              <p:nvPicPr>
                <p:cNvPr id="56" name="Ink 55">
                  <a:extLst>
                    <a:ext uri="{FF2B5EF4-FFF2-40B4-BE49-F238E27FC236}">
                      <a16:creationId xmlns:a16="http://schemas.microsoft.com/office/drawing/2014/main" id="{2BC2E592-339F-E04A-B300-1E4566D7F0CD}"/>
                    </a:ext>
                  </a:extLst>
                </p:cNvPr>
                <p:cNvPicPr/>
                <p:nvPr/>
              </p:nvPicPr>
              <p:blipFill>
                <a:blip r:embed="rId52"/>
                <a:stretch>
                  <a:fillRect/>
                </a:stretch>
              </p:blipFill>
              <p:spPr>
                <a:xfrm>
                  <a:off x="8205926" y="2655703"/>
                  <a:ext cx="104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7" name="Ink 56">
                  <a:extLst>
                    <a:ext uri="{FF2B5EF4-FFF2-40B4-BE49-F238E27FC236}">
                      <a16:creationId xmlns:a16="http://schemas.microsoft.com/office/drawing/2014/main" id="{87799018-E54A-6841-AB29-942A57268E16}"/>
                    </a:ext>
                  </a:extLst>
                </p14:cNvPr>
                <p14:cNvContentPartPr/>
                <p14:nvPr/>
              </p14:nvContentPartPr>
              <p14:xfrm>
                <a:off x="8347406" y="2688463"/>
                <a:ext cx="80640" cy="74520"/>
              </p14:xfrm>
            </p:contentPart>
          </mc:Choice>
          <mc:Fallback xmlns="">
            <p:pic>
              <p:nvPicPr>
                <p:cNvPr id="57" name="Ink 56">
                  <a:extLst>
                    <a:ext uri="{FF2B5EF4-FFF2-40B4-BE49-F238E27FC236}">
                      <a16:creationId xmlns:a16="http://schemas.microsoft.com/office/drawing/2014/main" id="{87799018-E54A-6841-AB29-942A57268E16}"/>
                    </a:ext>
                  </a:extLst>
                </p:cNvPr>
                <p:cNvPicPr/>
                <p:nvPr/>
              </p:nvPicPr>
              <p:blipFill>
                <a:blip r:embed="rId54"/>
                <a:stretch>
                  <a:fillRect/>
                </a:stretch>
              </p:blipFill>
              <p:spPr>
                <a:xfrm>
                  <a:off x="8339846" y="2680903"/>
                  <a:ext cx="95760" cy="8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99342" name="Ink 99341">
                <a:extLst>
                  <a:ext uri="{FF2B5EF4-FFF2-40B4-BE49-F238E27FC236}">
                    <a16:creationId xmlns:a16="http://schemas.microsoft.com/office/drawing/2014/main" id="{0B7D38F5-77CA-9A4F-B704-949A724D0D05}"/>
                  </a:ext>
                </a:extLst>
              </p14:cNvPr>
              <p14:cNvContentPartPr/>
              <p14:nvPr/>
            </p14:nvContentPartPr>
            <p14:xfrm>
              <a:off x="5633366" y="2288143"/>
              <a:ext cx="115200" cy="96840"/>
            </p14:xfrm>
          </p:contentPart>
        </mc:Choice>
        <mc:Fallback xmlns="">
          <p:pic>
            <p:nvPicPr>
              <p:cNvPr id="99342" name="Ink 99341">
                <a:extLst>
                  <a:ext uri="{FF2B5EF4-FFF2-40B4-BE49-F238E27FC236}">
                    <a16:creationId xmlns:a16="http://schemas.microsoft.com/office/drawing/2014/main" id="{0B7D38F5-77CA-9A4F-B704-949A724D0D05}"/>
                  </a:ext>
                </a:extLst>
              </p:cNvPr>
              <p:cNvPicPr/>
              <p:nvPr/>
            </p:nvPicPr>
            <p:blipFill>
              <a:blip r:embed="rId56"/>
              <a:stretch>
                <a:fillRect/>
              </a:stretch>
            </p:blipFill>
            <p:spPr>
              <a:xfrm>
                <a:off x="5625806" y="2280583"/>
                <a:ext cx="129960" cy="111960"/>
              </a:xfrm>
              <a:prstGeom prst="rect">
                <a:avLst/>
              </a:prstGeom>
            </p:spPr>
          </p:pic>
        </mc:Fallback>
      </mc:AlternateContent>
      <p:grpSp>
        <p:nvGrpSpPr>
          <p:cNvPr id="99368" name="Group 99367">
            <a:extLst>
              <a:ext uri="{FF2B5EF4-FFF2-40B4-BE49-F238E27FC236}">
                <a16:creationId xmlns:a16="http://schemas.microsoft.com/office/drawing/2014/main" id="{0237D725-0714-AD49-857D-96BC4B46D745}"/>
              </a:ext>
            </a:extLst>
          </p:cNvPr>
          <p:cNvGrpSpPr/>
          <p:nvPr/>
        </p:nvGrpSpPr>
        <p:grpSpPr>
          <a:xfrm>
            <a:off x="5881046" y="1893943"/>
            <a:ext cx="1644120" cy="315360"/>
            <a:chOff x="5881046" y="1893943"/>
            <a:chExt cx="1644120" cy="315360"/>
          </a:xfrm>
        </p:grpSpPr>
        <mc:AlternateContent xmlns:mc="http://schemas.openxmlformats.org/markup-compatibility/2006" xmlns:p14="http://schemas.microsoft.com/office/powerpoint/2010/main">
          <mc:Choice Requires="p14">
            <p:contentPart p14:bwMode="auto" r:id="rId57">
              <p14:nvContentPartPr>
                <p14:cNvPr id="99343" name="Ink 99342">
                  <a:extLst>
                    <a:ext uri="{FF2B5EF4-FFF2-40B4-BE49-F238E27FC236}">
                      <a16:creationId xmlns:a16="http://schemas.microsoft.com/office/drawing/2014/main" id="{8E10ADED-305B-A144-83CD-E1A2093E799A}"/>
                    </a:ext>
                  </a:extLst>
                </p14:cNvPr>
                <p14:cNvContentPartPr/>
                <p14:nvPr/>
              </p14:nvContentPartPr>
              <p14:xfrm>
                <a:off x="5881046" y="2012743"/>
                <a:ext cx="111240" cy="184680"/>
              </p14:xfrm>
            </p:contentPart>
          </mc:Choice>
          <mc:Fallback xmlns="">
            <p:pic>
              <p:nvPicPr>
                <p:cNvPr id="99343" name="Ink 99342">
                  <a:extLst>
                    <a:ext uri="{FF2B5EF4-FFF2-40B4-BE49-F238E27FC236}">
                      <a16:creationId xmlns:a16="http://schemas.microsoft.com/office/drawing/2014/main" id="{8E10ADED-305B-A144-83CD-E1A2093E799A}"/>
                    </a:ext>
                  </a:extLst>
                </p:cNvPr>
                <p:cNvPicPr/>
                <p:nvPr/>
              </p:nvPicPr>
              <p:blipFill>
                <a:blip r:embed="rId58"/>
                <a:stretch>
                  <a:fillRect/>
                </a:stretch>
              </p:blipFill>
              <p:spPr>
                <a:xfrm>
                  <a:off x="5873486" y="2005543"/>
                  <a:ext cx="1263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9344" name="Ink 99343">
                  <a:extLst>
                    <a:ext uri="{FF2B5EF4-FFF2-40B4-BE49-F238E27FC236}">
                      <a16:creationId xmlns:a16="http://schemas.microsoft.com/office/drawing/2014/main" id="{E07CA1A9-D05B-7041-87C2-E675DA8B331B}"/>
                    </a:ext>
                  </a:extLst>
                </p14:cNvPr>
                <p14:cNvContentPartPr/>
                <p14:nvPr/>
              </p14:nvContentPartPr>
              <p14:xfrm>
                <a:off x="6030446" y="2114623"/>
                <a:ext cx="120240" cy="61560"/>
              </p14:xfrm>
            </p:contentPart>
          </mc:Choice>
          <mc:Fallback xmlns="">
            <p:pic>
              <p:nvPicPr>
                <p:cNvPr id="99344" name="Ink 99343">
                  <a:extLst>
                    <a:ext uri="{FF2B5EF4-FFF2-40B4-BE49-F238E27FC236}">
                      <a16:creationId xmlns:a16="http://schemas.microsoft.com/office/drawing/2014/main" id="{E07CA1A9-D05B-7041-87C2-E675DA8B331B}"/>
                    </a:ext>
                  </a:extLst>
                </p:cNvPr>
                <p:cNvPicPr/>
                <p:nvPr/>
              </p:nvPicPr>
              <p:blipFill>
                <a:blip r:embed="rId60"/>
                <a:stretch>
                  <a:fillRect/>
                </a:stretch>
              </p:blipFill>
              <p:spPr>
                <a:xfrm>
                  <a:off x="6022886" y="2107063"/>
                  <a:ext cx="1350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9345" name="Ink 99344">
                  <a:extLst>
                    <a:ext uri="{FF2B5EF4-FFF2-40B4-BE49-F238E27FC236}">
                      <a16:creationId xmlns:a16="http://schemas.microsoft.com/office/drawing/2014/main" id="{C1292664-CD71-D94F-9118-3A7F4620234E}"/>
                    </a:ext>
                  </a:extLst>
                </p14:cNvPr>
                <p14:cNvContentPartPr/>
                <p14:nvPr/>
              </p14:nvContentPartPr>
              <p14:xfrm>
                <a:off x="6190286" y="2088343"/>
                <a:ext cx="180360" cy="81720"/>
              </p14:xfrm>
            </p:contentPart>
          </mc:Choice>
          <mc:Fallback xmlns="">
            <p:pic>
              <p:nvPicPr>
                <p:cNvPr id="99345" name="Ink 99344">
                  <a:extLst>
                    <a:ext uri="{FF2B5EF4-FFF2-40B4-BE49-F238E27FC236}">
                      <a16:creationId xmlns:a16="http://schemas.microsoft.com/office/drawing/2014/main" id="{C1292664-CD71-D94F-9118-3A7F4620234E}"/>
                    </a:ext>
                  </a:extLst>
                </p:cNvPr>
                <p:cNvPicPr/>
                <p:nvPr/>
              </p:nvPicPr>
              <p:blipFill>
                <a:blip r:embed="rId62"/>
                <a:stretch>
                  <a:fillRect/>
                </a:stretch>
              </p:blipFill>
              <p:spPr>
                <a:xfrm>
                  <a:off x="6182726" y="2080783"/>
                  <a:ext cx="1954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9346" name="Ink 99345">
                  <a:extLst>
                    <a:ext uri="{FF2B5EF4-FFF2-40B4-BE49-F238E27FC236}">
                      <a16:creationId xmlns:a16="http://schemas.microsoft.com/office/drawing/2014/main" id="{1907D567-FBCB-2F44-8820-DF5294D962CB}"/>
                    </a:ext>
                  </a:extLst>
                </p14:cNvPr>
                <p14:cNvContentPartPr/>
                <p14:nvPr/>
              </p14:nvContentPartPr>
              <p14:xfrm>
                <a:off x="6439766" y="1959823"/>
                <a:ext cx="17640" cy="211680"/>
              </p14:xfrm>
            </p:contentPart>
          </mc:Choice>
          <mc:Fallback xmlns="">
            <p:pic>
              <p:nvPicPr>
                <p:cNvPr id="99346" name="Ink 99345">
                  <a:extLst>
                    <a:ext uri="{FF2B5EF4-FFF2-40B4-BE49-F238E27FC236}">
                      <a16:creationId xmlns:a16="http://schemas.microsoft.com/office/drawing/2014/main" id="{1907D567-FBCB-2F44-8820-DF5294D962CB}"/>
                    </a:ext>
                  </a:extLst>
                </p:cNvPr>
                <p:cNvPicPr/>
                <p:nvPr/>
              </p:nvPicPr>
              <p:blipFill>
                <a:blip r:embed="rId64"/>
                <a:stretch>
                  <a:fillRect/>
                </a:stretch>
              </p:blipFill>
              <p:spPr>
                <a:xfrm>
                  <a:off x="6432206" y="1952263"/>
                  <a:ext cx="32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9347" name="Ink 99346">
                  <a:extLst>
                    <a:ext uri="{FF2B5EF4-FFF2-40B4-BE49-F238E27FC236}">
                      <a16:creationId xmlns:a16="http://schemas.microsoft.com/office/drawing/2014/main" id="{1C180F65-7119-8842-84F1-54A7AE361D1B}"/>
                    </a:ext>
                  </a:extLst>
                </p14:cNvPr>
                <p14:cNvContentPartPr/>
                <p14:nvPr/>
              </p14:nvContentPartPr>
              <p14:xfrm>
                <a:off x="6354086" y="2058823"/>
                <a:ext cx="163800" cy="20520"/>
              </p14:xfrm>
            </p:contentPart>
          </mc:Choice>
          <mc:Fallback xmlns="">
            <p:pic>
              <p:nvPicPr>
                <p:cNvPr id="99347" name="Ink 99346">
                  <a:extLst>
                    <a:ext uri="{FF2B5EF4-FFF2-40B4-BE49-F238E27FC236}">
                      <a16:creationId xmlns:a16="http://schemas.microsoft.com/office/drawing/2014/main" id="{1C180F65-7119-8842-84F1-54A7AE361D1B}"/>
                    </a:ext>
                  </a:extLst>
                </p:cNvPr>
                <p:cNvPicPr/>
                <p:nvPr/>
              </p:nvPicPr>
              <p:blipFill>
                <a:blip r:embed="rId66"/>
                <a:stretch>
                  <a:fillRect/>
                </a:stretch>
              </p:blipFill>
              <p:spPr>
                <a:xfrm>
                  <a:off x="6346526" y="2051263"/>
                  <a:ext cx="1785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9349" name="Ink 99348">
                  <a:extLst>
                    <a:ext uri="{FF2B5EF4-FFF2-40B4-BE49-F238E27FC236}">
                      <a16:creationId xmlns:a16="http://schemas.microsoft.com/office/drawing/2014/main" id="{44414559-92AC-9746-B32B-B323A84F84D8}"/>
                    </a:ext>
                  </a:extLst>
                </p14:cNvPr>
                <p14:cNvContentPartPr/>
                <p14:nvPr/>
              </p14:nvContentPartPr>
              <p14:xfrm>
                <a:off x="6652886" y="1966303"/>
                <a:ext cx="140760" cy="165240"/>
              </p14:xfrm>
            </p:contentPart>
          </mc:Choice>
          <mc:Fallback xmlns="">
            <p:pic>
              <p:nvPicPr>
                <p:cNvPr id="99349" name="Ink 99348">
                  <a:extLst>
                    <a:ext uri="{FF2B5EF4-FFF2-40B4-BE49-F238E27FC236}">
                      <a16:creationId xmlns:a16="http://schemas.microsoft.com/office/drawing/2014/main" id="{44414559-92AC-9746-B32B-B323A84F84D8}"/>
                    </a:ext>
                  </a:extLst>
                </p:cNvPr>
                <p:cNvPicPr/>
                <p:nvPr/>
              </p:nvPicPr>
              <p:blipFill>
                <a:blip r:embed="rId68"/>
                <a:stretch>
                  <a:fillRect/>
                </a:stretch>
              </p:blipFill>
              <p:spPr>
                <a:xfrm>
                  <a:off x="6645326" y="1959103"/>
                  <a:ext cx="155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9350" name="Ink 99349">
                  <a:extLst>
                    <a:ext uri="{FF2B5EF4-FFF2-40B4-BE49-F238E27FC236}">
                      <a16:creationId xmlns:a16="http://schemas.microsoft.com/office/drawing/2014/main" id="{AC5C6D4D-B232-7B42-A3E4-BD177AF4EBF3}"/>
                    </a:ext>
                  </a:extLst>
                </p14:cNvPr>
                <p14:cNvContentPartPr/>
                <p14:nvPr/>
              </p14:nvContentPartPr>
              <p14:xfrm>
                <a:off x="6865646" y="2063143"/>
                <a:ext cx="86760" cy="76680"/>
              </p14:xfrm>
            </p:contentPart>
          </mc:Choice>
          <mc:Fallback xmlns="">
            <p:pic>
              <p:nvPicPr>
                <p:cNvPr id="99350" name="Ink 99349">
                  <a:extLst>
                    <a:ext uri="{FF2B5EF4-FFF2-40B4-BE49-F238E27FC236}">
                      <a16:creationId xmlns:a16="http://schemas.microsoft.com/office/drawing/2014/main" id="{AC5C6D4D-B232-7B42-A3E4-BD177AF4EBF3}"/>
                    </a:ext>
                  </a:extLst>
                </p:cNvPr>
                <p:cNvPicPr/>
                <p:nvPr/>
              </p:nvPicPr>
              <p:blipFill>
                <a:blip r:embed="rId70"/>
                <a:stretch>
                  <a:fillRect/>
                </a:stretch>
              </p:blipFill>
              <p:spPr>
                <a:xfrm>
                  <a:off x="6858086" y="2055583"/>
                  <a:ext cx="1018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351" name="Ink 99350">
                  <a:extLst>
                    <a:ext uri="{FF2B5EF4-FFF2-40B4-BE49-F238E27FC236}">
                      <a16:creationId xmlns:a16="http://schemas.microsoft.com/office/drawing/2014/main" id="{836E31AA-C620-A949-909F-39FB8DE7E796}"/>
                    </a:ext>
                  </a:extLst>
                </p14:cNvPr>
                <p14:cNvContentPartPr/>
                <p14:nvPr/>
              </p14:nvContentPartPr>
              <p14:xfrm>
                <a:off x="6986246" y="2055223"/>
                <a:ext cx="118440" cy="63720"/>
              </p14:xfrm>
            </p:contentPart>
          </mc:Choice>
          <mc:Fallback xmlns="">
            <p:pic>
              <p:nvPicPr>
                <p:cNvPr id="99351" name="Ink 99350">
                  <a:extLst>
                    <a:ext uri="{FF2B5EF4-FFF2-40B4-BE49-F238E27FC236}">
                      <a16:creationId xmlns:a16="http://schemas.microsoft.com/office/drawing/2014/main" id="{836E31AA-C620-A949-909F-39FB8DE7E796}"/>
                    </a:ext>
                  </a:extLst>
                </p:cNvPr>
                <p:cNvPicPr/>
                <p:nvPr/>
              </p:nvPicPr>
              <p:blipFill>
                <a:blip r:embed="rId72"/>
                <a:stretch>
                  <a:fillRect/>
                </a:stretch>
              </p:blipFill>
              <p:spPr>
                <a:xfrm>
                  <a:off x="6978686" y="2047663"/>
                  <a:ext cx="133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9352" name="Ink 99351">
                  <a:extLst>
                    <a:ext uri="{FF2B5EF4-FFF2-40B4-BE49-F238E27FC236}">
                      <a16:creationId xmlns:a16="http://schemas.microsoft.com/office/drawing/2014/main" id="{5BBD24E2-8A3A-0D4F-AD5D-178FE5963B27}"/>
                    </a:ext>
                  </a:extLst>
                </p14:cNvPr>
                <p14:cNvContentPartPr/>
                <p14:nvPr/>
              </p14:nvContentPartPr>
              <p14:xfrm>
                <a:off x="7148246" y="2026783"/>
                <a:ext cx="99000" cy="86760"/>
              </p14:xfrm>
            </p:contentPart>
          </mc:Choice>
          <mc:Fallback xmlns="">
            <p:pic>
              <p:nvPicPr>
                <p:cNvPr id="99352" name="Ink 99351">
                  <a:extLst>
                    <a:ext uri="{FF2B5EF4-FFF2-40B4-BE49-F238E27FC236}">
                      <a16:creationId xmlns:a16="http://schemas.microsoft.com/office/drawing/2014/main" id="{5BBD24E2-8A3A-0D4F-AD5D-178FE5963B27}"/>
                    </a:ext>
                  </a:extLst>
                </p:cNvPr>
                <p:cNvPicPr/>
                <p:nvPr/>
              </p:nvPicPr>
              <p:blipFill>
                <a:blip r:embed="rId74"/>
                <a:stretch>
                  <a:fillRect/>
                </a:stretch>
              </p:blipFill>
              <p:spPr>
                <a:xfrm>
                  <a:off x="7140686" y="2019223"/>
                  <a:ext cx="114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9353" name="Ink 99352">
                  <a:extLst>
                    <a:ext uri="{FF2B5EF4-FFF2-40B4-BE49-F238E27FC236}">
                      <a16:creationId xmlns:a16="http://schemas.microsoft.com/office/drawing/2014/main" id="{649CCF71-E2CF-0B4D-B9F2-57181A0F9EB7}"/>
                    </a:ext>
                  </a:extLst>
                </p14:cNvPr>
                <p14:cNvContentPartPr/>
                <p14:nvPr/>
              </p14:nvContentPartPr>
              <p14:xfrm>
                <a:off x="7282526" y="2054863"/>
                <a:ext cx="22320" cy="66960"/>
              </p14:xfrm>
            </p:contentPart>
          </mc:Choice>
          <mc:Fallback xmlns="">
            <p:pic>
              <p:nvPicPr>
                <p:cNvPr id="99353" name="Ink 99352">
                  <a:extLst>
                    <a:ext uri="{FF2B5EF4-FFF2-40B4-BE49-F238E27FC236}">
                      <a16:creationId xmlns:a16="http://schemas.microsoft.com/office/drawing/2014/main" id="{649CCF71-E2CF-0B4D-B9F2-57181A0F9EB7}"/>
                    </a:ext>
                  </a:extLst>
                </p:cNvPr>
                <p:cNvPicPr/>
                <p:nvPr/>
              </p:nvPicPr>
              <p:blipFill>
                <a:blip r:embed="rId76"/>
                <a:stretch>
                  <a:fillRect/>
                </a:stretch>
              </p:blipFill>
              <p:spPr>
                <a:xfrm>
                  <a:off x="7274966" y="2047303"/>
                  <a:ext cx="374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9354" name="Ink 99353">
                  <a:extLst>
                    <a:ext uri="{FF2B5EF4-FFF2-40B4-BE49-F238E27FC236}">
                      <a16:creationId xmlns:a16="http://schemas.microsoft.com/office/drawing/2014/main" id="{B9B00A9F-1DB5-CC45-B667-D57E2CA1383D}"/>
                    </a:ext>
                  </a:extLst>
                </p14:cNvPr>
                <p14:cNvContentPartPr/>
                <p14:nvPr/>
              </p14:nvContentPartPr>
              <p14:xfrm>
                <a:off x="7268486" y="1931023"/>
                <a:ext cx="11880" cy="3960"/>
              </p14:xfrm>
            </p:contentPart>
          </mc:Choice>
          <mc:Fallback xmlns="">
            <p:pic>
              <p:nvPicPr>
                <p:cNvPr id="99354" name="Ink 99353">
                  <a:extLst>
                    <a:ext uri="{FF2B5EF4-FFF2-40B4-BE49-F238E27FC236}">
                      <a16:creationId xmlns:a16="http://schemas.microsoft.com/office/drawing/2014/main" id="{B9B00A9F-1DB5-CC45-B667-D57E2CA1383D}"/>
                    </a:ext>
                  </a:extLst>
                </p:cNvPr>
                <p:cNvPicPr/>
                <p:nvPr/>
              </p:nvPicPr>
              <p:blipFill>
                <a:blip r:embed="rId78"/>
                <a:stretch>
                  <a:fillRect/>
                </a:stretch>
              </p:blipFill>
              <p:spPr>
                <a:xfrm>
                  <a:off x="7260926" y="1923463"/>
                  <a:ext cx="27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9355" name="Ink 99354">
                  <a:extLst>
                    <a:ext uri="{FF2B5EF4-FFF2-40B4-BE49-F238E27FC236}">
                      <a16:creationId xmlns:a16="http://schemas.microsoft.com/office/drawing/2014/main" id="{D8113B8F-5F33-8148-8E60-0F1FF569C2B8}"/>
                    </a:ext>
                  </a:extLst>
                </p14:cNvPr>
                <p14:cNvContentPartPr/>
                <p14:nvPr/>
              </p14:nvContentPartPr>
              <p14:xfrm>
                <a:off x="7358486" y="1893943"/>
                <a:ext cx="19800" cy="204120"/>
              </p14:xfrm>
            </p:contentPart>
          </mc:Choice>
          <mc:Fallback xmlns="">
            <p:pic>
              <p:nvPicPr>
                <p:cNvPr id="99355" name="Ink 99354">
                  <a:extLst>
                    <a:ext uri="{FF2B5EF4-FFF2-40B4-BE49-F238E27FC236}">
                      <a16:creationId xmlns:a16="http://schemas.microsoft.com/office/drawing/2014/main" id="{D8113B8F-5F33-8148-8E60-0F1FF569C2B8}"/>
                    </a:ext>
                  </a:extLst>
                </p:cNvPr>
                <p:cNvPicPr/>
                <p:nvPr/>
              </p:nvPicPr>
              <p:blipFill>
                <a:blip r:embed="rId80"/>
                <a:stretch>
                  <a:fillRect/>
                </a:stretch>
              </p:blipFill>
              <p:spPr>
                <a:xfrm>
                  <a:off x="7350926" y="1886383"/>
                  <a:ext cx="349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9356" name="Ink 99355">
                  <a:extLst>
                    <a:ext uri="{FF2B5EF4-FFF2-40B4-BE49-F238E27FC236}">
                      <a16:creationId xmlns:a16="http://schemas.microsoft.com/office/drawing/2014/main" id="{4BF8AD50-E844-FA49-A45A-320A34F8F032}"/>
                    </a:ext>
                  </a:extLst>
                </p14:cNvPr>
                <p14:cNvContentPartPr/>
                <p14:nvPr/>
              </p14:nvContentPartPr>
              <p14:xfrm>
                <a:off x="7317086" y="2015263"/>
                <a:ext cx="208080" cy="194040"/>
              </p14:xfrm>
            </p:contentPart>
          </mc:Choice>
          <mc:Fallback xmlns="">
            <p:pic>
              <p:nvPicPr>
                <p:cNvPr id="99356" name="Ink 99355">
                  <a:extLst>
                    <a:ext uri="{FF2B5EF4-FFF2-40B4-BE49-F238E27FC236}">
                      <a16:creationId xmlns:a16="http://schemas.microsoft.com/office/drawing/2014/main" id="{4BF8AD50-E844-FA49-A45A-320A34F8F032}"/>
                    </a:ext>
                  </a:extLst>
                </p:cNvPr>
                <p:cNvPicPr/>
                <p:nvPr/>
              </p:nvPicPr>
              <p:blipFill>
                <a:blip r:embed="rId82"/>
                <a:stretch>
                  <a:fillRect/>
                </a:stretch>
              </p:blipFill>
              <p:spPr>
                <a:xfrm>
                  <a:off x="7309526" y="2007703"/>
                  <a:ext cx="222840" cy="209160"/>
                </a:xfrm>
                <a:prstGeom prst="rect">
                  <a:avLst/>
                </a:prstGeom>
              </p:spPr>
            </p:pic>
          </mc:Fallback>
        </mc:AlternateContent>
      </p:grpSp>
      <p:grpSp>
        <p:nvGrpSpPr>
          <p:cNvPr id="99367" name="Group 99366">
            <a:extLst>
              <a:ext uri="{FF2B5EF4-FFF2-40B4-BE49-F238E27FC236}">
                <a16:creationId xmlns:a16="http://schemas.microsoft.com/office/drawing/2014/main" id="{92522CF6-23C9-A342-BBD7-C9EA834190D0}"/>
              </a:ext>
            </a:extLst>
          </p:cNvPr>
          <p:cNvGrpSpPr/>
          <p:nvPr/>
        </p:nvGrpSpPr>
        <p:grpSpPr>
          <a:xfrm>
            <a:off x="7708406" y="1951903"/>
            <a:ext cx="1296000" cy="164520"/>
            <a:chOff x="7708406" y="1951903"/>
            <a:chExt cx="1296000" cy="164520"/>
          </a:xfrm>
        </p:grpSpPr>
        <mc:AlternateContent xmlns:mc="http://schemas.openxmlformats.org/markup-compatibility/2006" xmlns:p14="http://schemas.microsoft.com/office/powerpoint/2010/main">
          <mc:Choice Requires="p14">
            <p:contentPart p14:bwMode="auto" r:id="rId83">
              <p14:nvContentPartPr>
                <p14:cNvPr id="99357" name="Ink 99356">
                  <a:extLst>
                    <a:ext uri="{FF2B5EF4-FFF2-40B4-BE49-F238E27FC236}">
                      <a16:creationId xmlns:a16="http://schemas.microsoft.com/office/drawing/2014/main" id="{8A13DF1C-A613-0F45-BD0A-8C91F5C319AF}"/>
                    </a:ext>
                  </a:extLst>
                </p14:cNvPr>
                <p14:cNvContentPartPr/>
                <p14:nvPr/>
              </p14:nvContentPartPr>
              <p14:xfrm>
                <a:off x="7708406" y="2008783"/>
                <a:ext cx="180000" cy="91440"/>
              </p14:xfrm>
            </p:contentPart>
          </mc:Choice>
          <mc:Fallback xmlns="">
            <p:pic>
              <p:nvPicPr>
                <p:cNvPr id="99357" name="Ink 99356">
                  <a:extLst>
                    <a:ext uri="{FF2B5EF4-FFF2-40B4-BE49-F238E27FC236}">
                      <a16:creationId xmlns:a16="http://schemas.microsoft.com/office/drawing/2014/main" id="{8A13DF1C-A613-0F45-BD0A-8C91F5C319AF}"/>
                    </a:ext>
                  </a:extLst>
                </p:cNvPr>
                <p:cNvPicPr/>
                <p:nvPr/>
              </p:nvPicPr>
              <p:blipFill>
                <a:blip r:embed="rId84"/>
                <a:stretch>
                  <a:fillRect/>
                </a:stretch>
              </p:blipFill>
              <p:spPr>
                <a:xfrm>
                  <a:off x="7700846" y="2001223"/>
                  <a:ext cx="195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9358" name="Ink 99357">
                  <a:extLst>
                    <a:ext uri="{FF2B5EF4-FFF2-40B4-BE49-F238E27FC236}">
                      <a16:creationId xmlns:a16="http://schemas.microsoft.com/office/drawing/2014/main" id="{B4AD6DBC-13DC-F443-8750-DFD33A4C2AF4}"/>
                    </a:ext>
                  </a:extLst>
                </p14:cNvPr>
                <p14:cNvContentPartPr/>
                <p14:nvPr/>
              </p14:nvContentPartPr>
              <p14:xfrm>
                <a:off x="8012246" y="2108143"/>
                <a:ext cx="4320" cy="8280"/>
              </p14:xfrm>
            </p:contentPart>
          </mc:Choice>
          <mc:Fallback xmlns="">
            <p:pic>
              <p:nvPicPr>
                <p:cNvPr id="99358" name="Ink 99357">
                  <a:extLst>
                    <a:ext uri="{FF2B5EF4-FFF2-40B4-BE49-F238E27FC236}">
                      <a16:creationId xmlns:a16="http://schemas.microsoft.com/office/drawing/2014/main" id="{B4AD6DBC-13DC-F443-8750-DFD33A4C2AF4}"/>
                    </a:ext>
                  </a:extLst>
                </p:cNvPr>
                <p:cNvPicPr/>
                <p:nvPr/>
              </p:nvPicPr>
              <p:blipFill>
                <a:blip r:embed="rId86"/>
                <a:stretch>
                  <a:fillRect/>
                </a:stretch>
              </p:blipFill>
              <p:spPr>
                <a:xfrm>
                  <a:off x="8004686" y="2100583"/>
                  <a:ext cx="19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9359" name="Ink 99358">
                  <a:extLst>
                    <a:ext uri="{FF2B5EF4-FFF2-40B4-BE49-F238E27FC236}">
                      <a16:creationId xmlns:a16="http://schemas.microsoft.com/office/drawing/2014/main" id="{3599C60D-9FCF-CD4D-BDF6-04DED71919D0}"/>
                    </a:ext>
                  </a:extLst>
                </p14:cNvPr>
                <p14:cNvContentPartPr/>
                <p14:nvPr/>
              </p14:nvContentPartPr>
              <p14:xfrm>
                <a:off x="8067686" y="2013823"/>
                <a:ext cx="90720" cy="81720"/>
              </p14:xfrm>
            </p:contentPart>
          </mc:Choice>
          <mc:Fallback xmlns="">
            <p:pic>
              <p:nvPicPr>
                <p:cNvPr id="99359" name="Ink 99358">
                  <a:extLst>
                    <a:ext uri="{FF2B5EF4-FFF2-40B4-BE49-F238E27FC236}">
                      <a16:creationId xmlns:a16="http://schemas.microsoft.com/office/drawing/2014/main" id="{3599C60D-9FCF-CD4D-BDF6-04DED71919D0}"/>
                    </a:ext>
                  </a:extLst>
                </p:cNvPr>
                <p:cNvPicPr/>
                <p:nvPr/>
              </p:nvPicPr>
              <p:blipFill>
                <a:blip r:embed="rId88"/>
                <a:stretch>
                  <a:fillRect/>
                </a:stretch>
              </p:blipFill>
              <p:spPr>
                <a:xfrm>
                  <a:off x="8060126" y="2006263"/>
                  <a:ext cx="105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9360" name="Ink 99359">
                  <a:extLst>
                    <a:ext uri="{FF2B5EF4-FFF2-40B4-BE49-F238E27FC236}">
                      <a16:creationId xmlns:a16="http://schemas.microsoft.com/office/drawing/2014/main" id="{BB8A340B-D567-1543-8F9E-0B41E495300D}"/>
                    </a:ext>
                  </a:extLst>
                </p14:cNvPr>
                <p14:cNvContentPartPr/>
                <p14:nvPr/>
              </p14:nvContentPartPr>
              <p14:xfrm>
                <a:off x="8209886" y="2093383"/>
                <a:ext cx="15480" cy="10440"/>
              </p14:xfrm>
            </p:contentPart>
          </mc:Choice>
          <mc:Fallback xmlns="">
            <p:pic>
              <p:nvPicPr>
                <p:cNvPr id="99360" name="Ink 99359">
                  <a:extLst>
                    <a:ext uri="{FF2B5EF4-FFF2-40B4-BE49-F238E27FC236}">
                      <a16:creationId xmlns:a16="http://schemas.microsoft.com/office/drawing/2014/main" id="{BB8A340B-D567-1543-8F9E-0B41E495300D}"/>
                    </a:ext>
                  </a:extLst>
                </p:cNvPr>
                <p:cNvPicPr/>
                <p:nvPr/>
              </p:nvPicPr>
              <p:blipFill>
                <a:blip r:embed="rId90"/>
                <a:stretch>
                  <a:fillRect/>
                </a:stretch>
              </p:blipFill>
              <p:spPr>
                <a:xfrm>
                  <a:off x="8202326" y="2085823"/>
                  <a:ext cx="30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9361" name="Ink 99360">
                  <a:extLst>
                    <a:ext uri="{FF2B5EF4-FFF2-40B4-BE49-F238E27FC236}">
                      <a16:creationId xmlns:a16="http://schemas.microsoft.com/office/drawing/2014/main" id="{64EA04FF-EEF0-8743-B006-D8CCD38EB965}"/>
                    </a:ext>
                  </a:extLst>
                </p14:cNvPr>
                <p14:cNvContentPartPr/>
                <p14:nvPr/>
              </p14:nvContentPartPr>
              <p14:xfrm>
                <a:off x="8334446" y="1951903"/>
                <a:ext cx="75960" cy="151560"/>
              </p14:xfrm>
            </p:contentPart>
          </mc:Choice>
          <mc:Fallback xmlns="">
            <p:pic>
              <p:nvPicPr>
                <p:cNvPr id="99361" name="Ink 99360">
                  <a:extLst>
                    <a:ext uri="{FF2B5EF4-FFF2-40B4-BE49-F238E27FC236}">
                      <a16:creationId xmlns:a16="http://schemas.microsoft.com/office/drawing/2014/main" id="{64EA04FF-EEF0-8743-B006-D8CCD38EB965}"/>
                    </a:ext>
                  </a:extLst>
                </p:cNvPr>
                <p:cNvPicPr/>
                <p:nvPr/>
              </p:nvPicPr>
              <p:blipFill>
                <a:blip r:embed="rId92"/>
                <a:stretch>
                  <a:fillRect/>
                </a:stretch>
              </p:blipFill>
              <p:spPr>
                <a:xfrm>
                  <a:off x="8327246" y="1944343"/>
                  <a:ext cx="91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9362" name="Ink 99361">
                  <a:extLst>
                    <a:ext uri="{FF2B5EF4-FFF2-40B4-BE49-F238E27FC236}">
                      <a16:creationId xmlns:a16="http://schemas.microsoft.com/office/drawing/2014/main" id="{6C15A55C-E1BC-D24D-B52E-C3A9EC79DB6B}"/>
                    </a:ext>
                  </a:extLst>
                </p14:cNvPr>
                <p14:cNvContentPartPr/>
                <p14:nvPr/>
              </p14:nvContentPartPr>
              <p14:xfrm>
                <a:off x="8282246" y="2020663"/>
                <a:ext cx="92880" cy="7200"/>
              </p14:xfrm>
            </p:contentPart>
          </mc:Choice>
          <mc:Fallback xmlns="">
            <p:pic>
              <p:nvPicPr>
                <p:cNvPr id="99362" name="Ink 99361">
                  <a:extLst>
                    <a:ext uri="{FF2B5EF4-FFF2-40B4-BE49-F238E27FC236}">
                      <a16:creationId xmlns:a16="http://schemas.microsoft.com/office/drawing/2014/main" id="{6C15A55C-E1BC-D24D-B52E-C3A9EC79DB6B}"/>
                    </a:ext>
                  </a:extLst>
                </p:cNvPr>
                <p:cNvPicPr/>
                <p:nvPr/>
              </p:nvPicPr>
              <p:blipFill>
                <a:blip r:embed="rId94"/>
                <a:stretch>
                  <a:fillRect/>
                </a:stretch>
              </p:blipFill>
              <p:spPr>
                <a:xfrm>
                  <a:off x="8274686" y="2013103"/>
                  <a:ext cx="10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9363" name="Ink 99362">
                  <a:extLst>
                    <a:ext uri="{FF2B5EF4-FFF2-40B4-BE49-F238E27FC236}">
                      <a16:creationId xmlns:a16="http://schemas.microsoft.com/office/drawing/2014/main" id="{6BF07835-161C-C84C-87F1-A53049A2DD88}"/>
                    </a:ext>
                  </a:extLst>
                </p14:cNvPr>
                <p14:cNvContentPartPr/>
                <p14:nvPr/>
              </p14:nvContentPartPr>
              <p14:xfrm>
                <a:off x="8513006" y="2015263"/>
                <a:ext cx="122400" cy="71280"/>
              </p14:xfrm>
            </p:contentPart>
          </mc:Choice>
          <mc:Fallback xmlns="">
            <p:pic>
              <p:nvPicPr>
                <p:cNvPr id="99363" name="Ink 99362">
                  <a:extLst>
                    <a:ext uri="{FF2B5EF4-FFF2-40B4-BE49-F238E27FC236}">
                      <a16:creationId xmlns:a16="http://schemas.microsoft.com/office/drawing/2014/main" id="{6BF07835-161C-C84C-87F1-A53049A2DD88}"/>
                    </a:ext>
                  </a:extLst>
                </p:cNvPr>
                <p:cNvPicPr/>
                <p:nvPr/>
              </p:nvPicPr>
              <p:blipFill>
                <a:blip r:embed="rId96"/>
                <a:stretch>
                  <a:fillRect/>
                </a:stretch>
              </p:blipFill>
              <p:spPr>
                <a:xfrm>
                  <a:off x="8505806" y="2007703"/>
                  <a:ext cx="137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364" name="Ink 99363">
                  <a:extLst>
                    <a:ext uri="{FF2B5EF4-FFF2-40B4-BE49-F238E27FC236}">
                      <a16:creationId xmlns:a16="http://schemas.microsoft.com/office/drawing/2014/main" id="{FA7F31C7-9F5C-2140-B38D-99CA150B2EDE}"/>
                    </a:ext>
                  </a:extLst>
                </p14:cNvPr>
                <p14:cNvContentPartPr/>
                <p14:nvPr/>
              </p14:nvContentPartPr>
              <p14:xfrm>
                <a:off x="8672846" y="2001943"/>
                <a:ext cx="58320" cy="91800"/>
              </p14:xfrm>
            </p:contentPart>
          </mc:Choice>
          <mc:Fallback xmlns="">
            <p:pic>
              <p:nvPicPr>
                <p:cNvPr id="99364" name="Ink 99363">
                  <a:extLst>
                    <a:ext uri="{FF2B5EF4-FFF2-40B4-BE49-F238E27FC236}">
                      <a16:creationId xmlns:a16="http://schemas.microsoft.com/office/drawing/2014/main" id="{FA7F31C7-9F5C-2140-B38D-99CA150B2EDE}"/>
                    </a:ext>
                  </a:extLst>
                </p:cNvPr>
                <p:cNvPicPr/>
                <p:nvPr/>
              </p:nvPicPr>
              <p:blipFill>
                <a:blip r:embed="rId98"/>
                <a:stretch>
                  <a:fillRect/>
                </a:stretch>
              </p:blipFill>
              <p:spPr>
                <a:xfrm>
                  <a:off x="8665286" y="1994383"/>
                  <a:ext cx="734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365" name="Ink 99364">
                  <a:extLst>
                    <a:ext uri="{FF2B5EF4-FFF2-40B4-BE49-F238E27FC236}">
                      <a16:creationId xmlns:a16="http://schemas.microsoft.com/office/drawing/2014/main" id="{F6774B14-65C9-F64E-8165-752639EF265B}"/>
                    </a:ext>
                  </a:extLst>
                </p14:cNvPr>
                <p14:cNvContentPartPr/>
                <p14:nvPr/>
              </p14:nvContentPartPr>
              <p14:xfrm>
                <a:off x="8749166" y="1994743"/>
                <a:ext cx="60120" cy="86760"/>
              </p14:xfrm>
            </p:contentPart>
          </mc:Choice>
          <mc:Fallback xmlns="">
            <p:pic>
              <p:nvPicPr>
                <p:cNvPr id="99365" name="Ink 99364">
                  <a:extLst>
                    <a:ext uri="{FF2B5EF4-FFF2-40B4-BE49-F238E27FC236}">
                      <a16:creationId xmlns:a16="http://schemas.microsoft.com/office/drawing/2014/main" id="{F6774B14-65C9-F64E-8165-752639EF265B}"/>
                    </a:ext>
                  </a:extLst>
                </p:cNvPr>
                <p:cNvPicPr/>
                <p:nvPr/>
              </p:nvPicPr>
              <p:blipFill>
                <a:blip r:embed="rId100"/>
                <a:stretch>
                  <a:fillRect/>
                </a:stretch>
              </p:blipFill>
              <p:spPr>
                <a:xfrm>
                  <a:off x="8741606" y="1987183"/>
                  <a:ext cx="752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366" name="Ink 99365">
                  <a:extLst>
                    <a:ext uri="{FF2B5EF4-FFF2-40B4-BE49-F238E27FC236}">
                      <a16:creationId xmlns:a16="http://schemas.microsoft.com/office/drawing/2014/main" id="{EE5572DE-127B-6B42-ADF2-8CA0E08B3489}"/>
                    </a:ext>
                  </a:extLst>
                </p14:cNvPr>
                <p14:cNvContentPartPr/>
                <p14:nvPr/>
              </p14:nvContentPartPr>
              <p14:xfrm>
                <a:off x="8842406" y="2008063"/>
                <a:ext cx="162000" cy="72360"/>
              </p14:xfrm>
            </p:contentPart>
          </mc:Choice>
          <mc:Fallback xmlns="">
            <p:pic>
              <p:nvPicPr>
                <p:cNvPr id="99366" name="Ink 99365">
                  <a:extLst>
                    <a:ext uri="{FF2B5EF4-FFF2-40B4-BE49-F238E27FC236}">
                      <a16:creationId xmlns:a16="http://schemas.microsoft.com/office/drawing/2014/main" id="{EE5572DE-127B-6B42-ADF2-8CA0E08B3489}"/>
                    </a:ext>
                  </a:extLst>
                </p:cNvPr>
                <p:cNvPicPr/>
                <p:nvPr/>
              </p:nvPicPr>
              <p:blipFill>
                <a:blip r:embed="rId102"/>
                <a:stretch>
                  <a:fillRect/>
                </a:stretch>
              </p:blipFill>
              <p:spPr>
                <a:xfrm>
                  <a:off x="8834846" y="2000503"/>
                  <a:ext cx="177120" cy="87480"/>
                </a:xfrm>
                <a:prstGeom prst="rect">
                  <a:avLst/>
                </a:prstGeom>
              </p:spPr>
            </p:pic>
          </mc:Fallback>
        </mc:AlternateContent>
      </p:grpSp>
      <p:grpSp>
        <p:nvGrpSpPr>
          <p:cNvPr id="99376" name="Group 99375">
            <a:extLst>
              <a:ext uri="{FF2B5EF4-FFF2-40B4-BE49-F238E27FC236}">
                <a16:creationId xmlns:a16="http://schemas.microsoft.com/office/drawing/2014/main" id="{1765E370-0240-494E-8B3B-CE0B09981ACC}"/>
              </a:ext>
            </a:extLst>
          </p:cNvPr>
          <p:cNvGrpSpPr/>
          <p:nvPr/>
        </p:nvGrpSpPr>
        <p:grpSpPr>
          <a:xfrm>
            <a:off x="6812006" y="2187703"/>
            <a:ext cx="963720" cy="178200"/>
            <a:chOff x="6812006" y="2187703"/>
            <a:chExt cx="963720" cy="178200"/>
          </a:xfrm>
        </p:grpSpPr>
        <mc:AlternateContent xmlns:mc="http://schemas.openxmlformats.org/markup-compatibility/2006" xmlns:p14="http://schemas.microsoft.com/office/powerpoint/2010/main">
          <mc:Choice Requires="p14">
            <p:contentPart p14:bwMode="auto" r:id="rId103">
              <p14:nvContentPartPr>
                <p14:cNvPr id="99369" name="Ink 99368">
                  <a:extLst>
                    <a:ext uri="{FF2B5EF4-FFF2-40B4-BE49-F238E27FC236}">
                      <a16:creationId xmlns:a16="http://schemas.microsoft.com/office/drawing/2014/main" id="{F019C935-BBC6-C447-BFDF-886DB2AB5353}"/>
                    </a:ext>
                  </a:extLst>
                </p14:cNvPr>
                <p14:cNvContentPartPr/>
                <p14:nvPr/>
              </p14:nvContentPartPr>
              <p14:xfrm>
                <a:off x="6812006" y="2216863"/>
                <a:ext cx="203400" cy="110520"/>
              </p14:xfrm>
            </p:contentPart>
          </mc:Choice>
          <mc:Fallback xmlns="">
            <p:pic>
              <p:nvPicPr>
                <p:cNvPr id="99369" name="Ink 99368">
                  <a:extLst>
                    <a:ext uri="{FF2B5EF4-FFF2-40B4-BE49-F238E27FC236}">
                      <a16:creationId xmlns:a16="http://schemas.microsoft.com/office/drawing/2014/main" id="{F019C935-BBC6-C447-BFDF-886DB2AB5353}"/>
                    </a:ext>
                  </a:extLst>
                </p:cNvPr>
                <p:cNvPicPr/>
                <p:nvPr/>
              </p:nvPicPr>
              <p:blipFill>
                <a:blip r:embed="rId104"/>
                <a:stretch>
                  <a:fillRect/>
                </a:stretch>
              </p:blipFill>
              <p:spPr>
                <a:xfrm>
                  <a:off x="6804446" y="2209303"/>
                  <a:ext cx="218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9370" name="Ink 99369">
                  <a:extLst>
                    <a:ext uri="{FF2B5EF4-FFF2-40B4-BE49-F238E27FC236}">
                      <a16:creationId xmlns:a16="http://schemas.microsoft.com/office/drawing/2014/main" id="{AA1D4833-14BD-D344-ABD7-0F8AE92354A4}"/>
                    </a:ext>
                  </a:extLst>
                </p14:cNvPr>
                <p14:cNvContentPartPr/>
                <p14:nvPr/>
              </p14:nvContentPartPr>
              <p14:xfrm>
                <a:off x="7177766" y="2187703"/>
                <a:ext cx="14040" cy="142560"/>
              </p14:xfrm>
            </p:contentPart>
          </mc:Choice>
          <mc:Fallback xmlns="">
            <p:pic>
              <p:nvPicPr>
                <p:cNvPr id="99370" name="Ink 99369">
                  <a:extLst>
                    <a:ext uri="{FF2B5EF4-FFF2-40B4-BE49-F238E27FC236}">
                      <a16:creationId xmlns:a16="http://schemas.microsoft.com/office/drawing/2014/main" id="{AA1D4833-14BD-D344-ABD7-0F8AE92354A4}"/>
                    </a:ext>
                  </a:extLst>
                </p:cNvPr>
                <p:cNvPicPr/>
                <p:nvPr/>
              </p:nvPicPr>
              <p:blipFill>
                <a:blip r:embed="rId106"/>
                <a:stretch>
                  <a:fillRect/>
                </a:stretch>
              </p:blipFill>
              <p:spPr>
                <a:xfrm>
                  <a:off x="7170206" y="2180143"/>
                  <a:ext cx="29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371" name="Ink 99370">
                  <a:extLst>
                    <a:ext uri="{FF2B5EF4-FFF2-40B4-BE49-F238E27FC236}">
                      <a16:creationId xmlns:a16="http://schemas.microsoft.com/office/drawing/2014/main" id="{3C1B187F-9397-8541-A165-E07828485F40}"/>
                    </a:ext>
                  </a:extLst>
                </p14:cNvPr>
                <p14:cNvContentPartPr/>
                <p14:nvPr/>
              </p14:nvContentPartPr>
              <p14:xfrm>
                <a:off x="7069046" y="2239903"/>
                <a:ext cx="166680" cy="16200"/>
              </p14:xfrm>
            </p:contentPart>
          </mc:Choice>
          <mc:Fallback xmlns="">
            <p:pic>
              <p:nvPicPr>
                <p:cNvPr id="99371" name="Ink 99370">
                  <a:extLst>
                    <a:ext uri="{FF2B5EF4-FFF2-40B4-BE49-F238E27FC236}">
                      <a16:creationId xmlns:a16="http://schemas.microsoft.com/office/drawing/2014/main" id="{3C1B187F-9397-8541-A165-E07828485F40}"/>
                    </a:ext>
                  </a:extLst>
                </p:cNvPr>
                <p:cNvPicPr/>
                <p:nvPr/>
              </p:nvPicPr>
              <p:blipFill>
                <a:blip r:embed="rId108"/>
                <a:stretch>
                  <a:fillRect/>
                </a:stretch>
              </p:blipFill>
              <p:spPr>
                <a:xfrm>
                  <a:off x="7061486" y="2232703"/>
                  <a:ext cx="181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9372" name="Ink 99371">
                  <a:extLst>
                    <a:ext uri="{FF2B5EF4-FFF2-40B4-BE49-F238E27FC236}">
                      <a16:creationId xmlns:a16="http://schemas.microsoft.com/office/drawing/2014/main" id="{6BDDF637-4B9C-E944-8D6C-0279FC7FA75A}"/>
                    </a:ext>
                  </a:extLst>
                </p14:cNvPr>
                <p14:cNvContentPartPr/>
                <p14:nvPr/>
              </p14:nvContentPartPr>
              <p14:xfrm>
                <a:off x="7273166" y="2259703"/>
                <a:ext cx="85680" cy="61560"/>
              </p14:xfrm>
            </p:contentPart>
          </mc:Choice>
          <mc:Fallback xmlns="">
            <p:pic>
              <p:nvPicPr>
                <p:cNvPr id="99372" name="Ink 99371">
                  <a:extLst>
                    <a:ext uri="{FF2B5EF4-FFF2-40B4-BE49-F238E27FC236}">
                      <a16:creationId xmlns:a16="http://schemas.microsoft.com/office/drawing/2014/main" id="{6BDDF637-4B9C-E944-8D6C-0279FC7FA75A}"/>
                    </a:ext>
                  </a:extLst>
                </p:cNvPr>
                <p:cNvPicPr/>
                <p:nvPr/>
              </p:nvPicPr>
              <p:blipFill>
                <a:blip r:embed="rId110"/>
                <a:stretch>
                  <a:fillRect/>
                </a:stretch>
              </p:blipFill>
              <p:spPr>
                <a:xfrm>
                  <a:off x="7265606" y="2252143"/>
                  <a:ext cx="100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9373" name="Ink 99372">
                  <a:extLst>
                    <a:ext uri="{FF2B5EF4-FFF2-40B4-BE49-F238E27FC236}">
                      <a16:creationId xmlns:a16="http://schemas.microsoft.com/office/drawing/2014/main" id="{1CE77C3D-5C74-174D-9B78-83375B5D1422}"/>
                    </a:ext>
                  </a:extLst>
                </p14:cNvPr>
                <p14:cNvContentPartPr/>
                <p14:nvPr/>
              </p14:nvContentPartPr>
              <p14:xfrm>
                <a:off x="7424006" y="2256823"/>
                <a:ext cx="186120" cy="65520"/>
              </p14:xfrm>
            </p:contentPart>
          </mc:Choice>
          <mc:Fallback xmlns="">
            <p:pic>
              <p:nvPicPr>
                <p:cNvPr id="99373" name="Ink 99372">
                  <a:extLst>
                    <a:ext uri="{FF2B5EF4-FFF2-40B4-BE49-F238E27FC236}">
                      <a16:creationId xmlns:a16="http://schemas.microsoft.com/office/drawing/2014/main" id="{1CE77C3D-5C74-174D-9B78-83375B5D1422}"/>
                    </a:ext>
                  </a:extLst>
                </p:cNvPr>
                <p:cNvPicPr/>
                <p:nvPr/>
              </p:nvPicPr>
              <p:blipFill>
                <a:blip r:embed="rId112"/>
                <a:stretch>
                  <a:fillRect/>
                </a:stretch>
              </p:blipFill>
              <p:spPr>
                <a:xfrm>
                  <a:off x="7416446" y="2249263"/>
                  <a:ext cx="201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9374" name="Ink 99373">
                  <a:extLst>
                    <a:ext uri="{FF2B5EF4-FFF2-40B4-BE49-F238E27FC236}">
                      <a16:creationId xmlns:a16="http://schemas.microsoft.com/office/drawing/2014/main" id="{297CC973-D6D7-CC45-91F4-F7BE66617FFF}"/>
                    </a:ext>
                  </a:extLst>
                </p14:cNvPr>
                <p14:cNvContentPartPr/>
                <p14:nvPr/>
              </p14:nvContentPartPr>
              <p14:xfrm>
                <a:off x="7678526" y="2253223"/>
                <a:ext cx="26640" cy="112680"/>
              </p14:xfrm>
            </p:contentPart>
          </mc:Choice>
          <mc:Fallback xmlns="">
            <p:pic>
              <p:nvPicPr>
                <p:cNvPr id="99374" name="Ink 99373">
                  <a:extLst>
                    <a:ext uri="{FF2B5EF4-FFF2-40B4-BE49-F238E27FC236}">
                      <a16:creationId xmlns:a16="http://schemas.microsoft.com/office/drawing/2014/main" id="{297CC973-D6D7-CC45-91F4-F7BE66617FFF}"/>
                    </a:ext>
                  </a:extLst>
                </p:cNvPr>
                <p:cNvPicPr/>
                <p:nvPr/>
              </p:nvPicPr>
              <p:blipFill>
                <a:blip r:embed="rId114"/>
                <a:stretch>
                  <a:fillRect/>
                </a:stretch>
              </p:blipFill>
              <p:spPr>
                <a:xfrm>
                  <a:off x="7670966" y="2245663"/>
                  <a:ext cx="41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9375" name="Ink 99374">
                  <a:extLst>
                    <a:ext uri="{FF2B5EF4-FFF2-40B4-BE49-F238E27FC236}">
                      <a16:creationId xmlns:a16="http://schemas.microsoft.com/office/drawing/2014/main" id="{954547D5-E41B-F647-B09B-429E5A9D9163}"/>
                    </a:ext>
                  </a:extLst>
                </p14:cNvPr>
                <p14:cNvContentPartPr/>
                <p14:nvPr/>
              </p14:nvContentPartPr>
              <p14:xfrm>
                <a:off x="7686446" y="2245303"/>
                <a:ext cx="89280" cy="54000"/>
              </p14:xfrm>
            </p:contentPart>
          </mc:Choice>
          <mc:Fallback xmlns="">
            <p:pic>
              <p:nvPicPr>
                <p:cNvPr id="99375" name="Ink 99374">
                  <a:extLst>
                    <a:ext uri="{FF2B5EF4-FFF2-40B4-BE49-F238E27FC236}">
                      <a16:creationId xmlns:a16="http://schemas.microsoft.com/office/drawing/2014/main" id="{954547D5-E41B-F647-B09B-429E5A9D9163}"/>
                    </a:ext>
                  </a:extLst>
                </p:cNvPr>
                <p:cNvPicPr/>
                <p:nvPr/>
              </p:nvPicPr>
              <p:blipFill>
                <a:blip r:embed="rId116"/>
                <a:stretch>
                  <a:fillRect/>
                </a:stretch>
              </p:blipFill>
              <p:spPr>
                <a:xfrm>
                  <a:off x="7678886" y="2237743"/>
                  <a:ext cx="104400" cy="68760"/>
                </a:xfrm>
                <a:prstGeom prst="rect">
                  <a:avLst/>
                </a:prstGeom>
              </p:spPr>
            </p:pic>
          </mc:Fallback>
        </mc:AlternateContent>
      </p:grpSp>
      <p:grpSp>
        <p:nvGrpSpPr>
          <p:cNvPr id="99391" name="Group 99390">
            <a:extLst>
              <a:ext uri="{FF2B5EF4-FFF2-40B4-BE49-F238E27FC236}">
                <a16:creationId xmlns:a16="http://schemas.microsoft.com/office/drawing/2014/main" id="{05EA3B16-A282-9D42-8A62-5FA8C4710DF3}"/>
              </a:ext>
            </a:extLst>
          </p:cNvPr>
          <p:cNvGrpSpPr/>
          <p:nvPr/>
        </p:nvGrpSpPr>
        <p:grpSpPr>
          <a:xfrm>
            <a:off x="8022686" y="2284183"/>
            <a:ext cx="490680" cy="22320"/>
            <a:chOff x="8022686" y="2284183"/>
            <a:chExt cx="490680" cy="22320"/>
          </a:xfrm>
        </p:grpSpPr>
        <mc:AlternateContent xmlns:mc="http://schemas.openxmlformats.org/markup-compatibility/2006" xmlns:p14="http://schemas.microsoft.com/office/powerpoint/2010/main">
          <mc:Choice Requires="p14">
            <p:contentPart p14:bwMode="auto" r:id="rId117">
              <p14:nvContentPartPr>
                <p14:cNvPr id="99377" name="Ink 99376">
                  <a:extLst>
                    <a:ext uri="{FF2B5EF4-FFF2-40B4-BE49-F238E27FC236}">
                      <a16:creationId xmlns:a16="http://schemas.microsoft.com/office/drawing/2014/main" id="{783186F5-6718-E948-A163-8F10133BC58E}"/>
                    </a:ext>
                  </a:extLst>
                </p14:cNvPr>
                <p14:cNvContentPartPr/>
                <p14:nvPr/>
              </p14:nvContentPartPr>
              <p14:xfrm>
                <a:off x="8022686" y="2288863"/>
                <a:ext cx="9720" cy="17640"/>
              </p14:xfrm>
            </p:contentPart>
          </mc:Choice>
          <mc:Fallback xmlns="">
            <p:pic>
              <p:nvPicPr>
                <p:cNvPr id="99377" name="Ink 99376">
                  <a:extLst>
                    <a:ext uri="{FF2B5EF4-FFF2-40B4-BE49-F238E27FC236}">
                      <a16:creationId xmlns:a16="http://schemas.microsoft.com/office/drawing/2014/main" id="{783186F5-6718-E948-A163-8F10133BC58E}"/>
                    </a:ext>
                  </a:extLst>
                </p:cNvPr>
                <p:cNvPicPr/>
                <p:nvPr/>
              </p:nvPicPr>
              <p:blipFill>
                <a:blip r:embed="rId118"/>
                <a:stretch>
                  <a:fillRect/>
                </a:stretch>
              </p:blipFill>
              <p:spPr>
                <a:xfrm>
                  <a:off x="8015126" y="2281303"/>
                  <a:ext cx="24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9378" name="Ink 99377">
                  <a:extLst>
                    <a:ext uri="{FF2B5EF4-FFF2-40B4-BE49-F238E27FC236}">
                      <a16:creationId xmlns:a16="http://schemas.microsoft.com/office/drawing/2014/main" id="{7D7E774E-513D-3944-9716-DCA41A74A61A}"/>
                    </a:ext>
                  </a:extLst>
                </p14:cNvPr>
                <p14:cNvContentPartPr/>
                <p14:nvPr/>
              </p14:nvContentPartPr>
              <p14:xfrm>
                <a:off x="8493566" y="2284183"/>
                <a:ext cx="8280" cy="17640"/>
              </p14:xfrm>
            </p:contentPart>
          </mc:Choice>
          <mc:Fallback xmlns="">
            <p:pic>
              <p:nvPicPr>
                <p:cNvPr id="99378" name="Ink 99377">
                  <a:extLst>
                    <a:ext uri="{FF2B5EF4-FFF2-40B4-BE49-F238E27FC236}">
                      <a16:creationId xmlns:a16="http://schemas.microsoft.com/office/drawing/2014/main" id="{7D7E774E-513D-3944-9716-DCA41A74A61A}"/>
                    </a:ext>
                  </a:extLst>
                </p:cNvPr>
                <p:cNvPicPr/>
                <p:nvPr/>
              </p:nvPicPr>
              <p:blipFill>
                <a:blip r:embed="rId120"/>
                <a:stretch>
                  <a:fillRect/>
                </a:stretch>
              </p:blipFill>
              <p:spPr>
                <a:xfrm>
                  <a:off x="8486006" y="2276623"/>
                  <a:ext cx="234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9379" name="Ink 99378">
                  <a:extLst>
                    <a:ext uri="{FF2B5EF4-FFF2-40B4-BE49-F238E27FC236}">
                      <a16:creationId xmlns:a16="http://schemas.microsoft.com/office/drawing/2014/main" id="{7D9F744B-4F99-6440-9720-3D770DA70DD8}"/>
                    </a:ext>
                  </a:extLst>
                </p14:cNvPr>
                <p14:cNvContentPartPr/>
                <p14:nvPr/>
              </p14:nvContentPartPr>
              <p14:xfrm>
                <a:off x="8109806" y="2297503"/>
                <a:ext cx="5400" cy="360"/>
              </p14:xfrm>
            </p:contentPart>
          </mc:Choice>
          <mc:Fallback xmlns="">
            <p:pic>
              <p:nvPicPr>
                <p:cNvPr id="99379" name="Ink 99378">
                  <a:extLst>
                    <a:ext uri="{FF2B5EF4-FFF2-40B4-BE49-F238E27FC236}">
                      <a16:creationId xmlns:a16="http://schemas.microsoft.com/office/drawing/2014/main" id="{7D9F744B-4F99-6440-9720-3D770DA70DD8}"/>
                    </a:ext>
                  </a:extLst>
                </p:cNvPr>
                <p:cNvPicPr/>
                <p:nvPr/>
              </p:nvPicPr>
              <p:blipFill>
                <a:blip r:embed="rId122"/>
                <a:stretch>
                  <a:fillRect/>
                </a:stretch>
              </p:blipFill>
              <p:spPr>
                <a:xfrm>
                  <a:off x="8102246" y="2289943"/>
                  <a:ext cx="205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9380" name="Ink 99379">
                  <a:extLst>
                    <a:ext uri="{FF2B5EF4-FFF2-40B4-BE49-F238E27FC236}">
                      <a16:creationId xmlns:a16="http://schemas.microsoft.com/office/drawing/2014/main" id="{091B88AE-691F-C343-9BF6-D825E1E99147}"/>
                    </a:ext>
                  </a:extLst>
                </p14:cNvPr>
                <p14:cNvContentPartPr/>
                <p14:nvPr/>
              </p14:nvContentPartPr>
              <p14:xfrm>
                <a:off x="8240486" y="2293903"/>
                <a:ext cx="21960" cy="360"/>
              </p14:xfrm>
            </p:contentPart>
          </mc:Choice>
          <mc:Fallback xmlns="">
            <p:pic>
              <p:nvPicPr>
                <p:cNvPr id="99380" name="Ink 99379">
                  <a:extLst>
                    <a:ext uri="{FF2B5EF4-FFF2-40B4-BE49-F238E27FC236}">
                      <a16:creationId xmlns:a16="http://schemas.microsoft.com/office/drawing/2014/main" id="{091B88AE-691F-C343-9BF6-D825E1E99147}"/>
                    </a:ext>
                  </a:extLst>
                </p:cNvPr>
                <p:cNvPicPr/>
                <p:nvPr/>
              </p:nvPicPr>
              <p:blipFill>
                <a:blip r:embed="rId124"/>
                <a:stretch>
                  <a:fillRect/>
                </a:stretch>
              </p:blipFill>
              <p:spPr>
                <a:xfrm>
                  <a:off x="8232926" y="2286343"/>
                  <a:ext cx="370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381" name="Ink 99380">
                  <a:extLst>
                    <a:ext uri="{FF2B5EF4-FFF2-40B4-BE49-F238E27FC236}">
                      <a16:creationId xmlns:a16="http://schemas.microsoft.com/office/drawing/2014/main" id="{4E9AF814-3C12-254C-908E-DD10A6B6CA4C}"/>
                    </a:ext>
                  </a:extLst>
                </p14:cNvPr>
                <p14:cNvContentPartPr/>
                <p14:nvPr/>
              </p14:nvContentPartPr>
              <p14:xfrm>
                <a:off x="8362886" y="2290303"/>
                <a:ext cx="6120" cy="1800"/>
              </p14:xfrm>
            </p:contentPart>
          </mc:Choice>
          <mc:Fallback xmlns="">
            <p:pic>
              <p:nvPicPr>
                <p:cNvPr id="99381" name="Ink 99380">
                  <a:extLst>
                    <a:ext uri="{FF2B5EF4-FFF2-40B4-BE49-F238E27FC236}">
                      <a16:creationId xmlns:a16="http://schemas.microsoft.com/office/drawing/2014/main" id="{4E9AF814-3C12-254C-908E-DD10A6B6CA4C}"/>
                    </a:ext>
                  </a:extLst>
                </p:cNvPr>
                <p:cNvPicPr/>
                <p:nvPr/>
              </p:nvPicPr>
              <p:blipFill>
                <a:blip r:embed="rId126"/>
                <a:stretch>
                  <a:fillRect/>
                </a:stretch>
              </p:blipFill>
              <p:spPr>
                <a:xfrm>
                  <a:off x="8355326" y="2282743"/>
                  <a:ext cx="212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9382" name="Ink 99381">
                  <a:extLst>
                    <a:ext uri="{FF2B5EF4-FFF2-40B4-BE49-F238E27FC236}">
                      <a16:creationId xmlns:a16="http://schemas.microsoft.com/office/drawing/2014/main" id="{1BBCD920-FF69-F34B-B83A-AF70D6BD8B25}"/>
                    </a:ext>
                  </a:extLst>
                </p14:cNvPr>
                <p14:cNvContentPartPr/>
                <p14:nvPr/>
              </p14:nvContentPartPr>
              <p14:xfrm>
                <a:off x="8513006" y="2294623"/>
                <a:ext cx="360" cy="360"/>
              </p14:xfrm>
            </p:contentPart>
          </mc:Choice>
          <mc:Fallback xmlns="">
            <p:pic>
              <p:nvPicPr>
                <p:cNvPr id="99382" name="Ink 99381">
                  <a:extLst>
                    <a:ext uri="{FF2B5EF4-FFF2-40B4-BE49-F238E27FC236}">
                      <a16:creationId xmlns:a16="http://schemas.microsoft.com/office/drawing/2014/main" id="{1BBCD920-FF69-F34B-B83A-AF70D6BD8B25}"/>
                    </a:ext>
                  </a:extLst>
                </p:cNvPr>
                <p:cNvPicPr/>
                <p:nvPr/>
              </p:nvPicPr>
              <p:blipFill>
                <a:blip r:embed="rId128"/>
                <a:stretch>
                  <a:fillRect/>
                </a:stretch>
              </p:blipFill>
              <p:spPr>
                <a:xfrm>
                  <a:off x="8505806" y="2287063"/>
                  <a:ext cx="15480" cy="15480"/>
                </a:xfrm>
                <a:prstGeom prst="rect">
                  <a:avLst/>
                </a:prstGeom>
              </p:spPr>
            </p:pic>
          </mc:Fallback>
        </mc:AlternateContent>
      </p:grpSp>
      <p:grpSp>
        <p:nvGrpSpPr>
          <p:cNvPr id="99390" name="Group 99389">
            <a:extLst>
              <a:ext uri="{FF2B5EF4-FFF2-40B4-BE49-F238E27FC236}">
                <a16:creationId xmlns:a16="http://schemas.microsoft.com/office/drawing/2014/main" id="{A92E974B-DB8A-0441-82B0-44BFA037A287}"/>
              </a:ext>
            </a:extLst>
          </p:cNvPr>
          <p:cNvGrpSpPr/>
          <p:nvPr/>
        </p:nvGrpSpPr>
        <p:grpSpPr>
          <a:xfrm>
            <a:off x="7978406" y="2378143"/>
            <a:ext cx="174600" cy="129240"/>
            <a:chOff x="7978406" y="2378143"/>
            <a:chExt cx="174600" cy="129240"/>
          </a:xfrm>
        </p:grpSpPr>
        <mc:AlternateContent xmlns:mc="http://schemas.openxmlformats.org/markup-compatibility/2006" xmlns:p14="http://schemas.microsoft.com/office/powerpoint/2010/main">
          <mc:Choice Requires="p14">
            <p:contentPart p14:bwMode="auto" r:id="rId129">
              <p14:nvContentPartPr>
                <p14:cNvPr id="99383" name="Ink 99382">
                  <a:extLst>
                    <a:ext uri="{FF2B5EF4-FFF2-40B4-BE49-F238E27FC236}">
                      <a16:creationId xmlns:a16="http://schemas.microsoft.com/office/drawing/2014/main" id="{E3ADF86F-4065-8649-80E8-0CFB16F298A1}"/>
                    </a:ext>
                  </a:extLst>
                </p14:cNvPr>
                <p14:cNvContentPartPr/>
                <p14:nvPr/>
              </p14:nvContentPartPr>
              <p14:xfrm>
                <a:off x="8034926" y="2378143"/>
                <a:ext cx="35280" cy="118080"/>
              </p14:xfrm>
            </p:contentPart>
          </mc:Choice>
          <mc:Fallback xmlns="">
            <p:pic>
              <p:nvPicPr>
                <p:cNvPr id="99383" name="Ink 99382">
                  <a:extLst>
                    <a:ext uri="{FF2B5EF4-FFF2-40B4-BE49-F238E27FC236}">
                      <a16:creationId xmlns:a16="http://schemas.microsoft.com/office/drawing/2014/main" id="{E3ADF86F-4065-8649-80E8-0CFB16F298A1}"/>
                    </a:ext>
                  </a:extLst>
                </p:cNvPr>
                <p:cNvPicPr/>
                <p:nvPr/>
              </p:nvPicPr>
              <p:blipFill>
                <a:blip r:embed="rId130"/>
                <a:stretch>
                  <a:fillRect/>
                </a:stretch>
              </p:blipFill>
              <p:spPr>
                <a:xfrm>
                  <a:off x="8027366" y="2370583"/>
                  <a:ext cx="50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9384" name="Ink 99383">
                  <a:extLst>
                    <a:ext uri="{FF2B5EF4-FFF2-40B4-BE49-F238E27FC236}">
                      <a16:creationId xmlns:a16="http://schemas.microsoft.com/office/drawing/2014/main" id="{87392A55-2F96-764D-A83F-1EFDD1431888}"/>
                    </a:ext>
                  </a:extLst>
                </p14:cNvPr>
                <p14:cNvContentPartPr/>
                <p14:nvPr/>
              </p14:nvContentPartPr>
              <p14:xfrm>
                <a:off x="7978406" y="2417743"/>
                <a:ext cx="85320" cy="21960"/>
              </p14:xfrm>
            </p:contentPart>
          </mc:Choice>
          <mc:Fallback xmlns="">
            <p:pic>
              <p:nvPicPr>
                <p:cNvPr id="99384" name="Ink 99383">
                  <a:extLst>
                    <a:ext uri="{FF2B5EF4-FFF2-40B4-BE49-F238E27FC236}">
                      <a16:creationId xmlns:a16="http://schemas.microsoft.com/office/drawing/2014/main" id="{87392A55-2F96-764D-A83F-1EFDD1431888}"/>
                    </a:ext>
                  </a:extLst>
                </p:cNvPr>
                <p:cNvPicPr/>
                <p:nvPr/>
              </p:nvPicPr>
              <p:blipFill>
                <a:blip r:embed="rId132"/>
                <a:stretch>
                  <a:fillRect/>
                </a:stretch>
              </p:blipFill>
              <p:spPr>
                <a:xfrm>
                  <a:off x="7970846" y="2410183"/>
                  <a:ext cx="100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9385" name="Ink 99384">
                  <a:extLst>
                    <a:ext uri="{FF2B5EF4-FFF2-40B4-BE49-F238E27FC236}">
                      <a16:creationId xmlns:a16="http://schemas.microsoft.com/office/drawing/2014/main" id="{821BBA84-E419-1A40-8F44-BE35D6E9DD91}"/>
                    </a:ext>
                  </a:extLst>
                </p14:cNvPr>
                <p14:cNvContentPartPr/>
                <p14:nvPr/>
              </p14:nvContentPartPr>
              <p14:xfrm>
                <a:off x="8141846" y="2449063"/>
                <a:ext cx="11160" cy="58320"/>
              </p14:xfrm>
            </p:contentPart>
          </mc:Choice>
          <mc:Fallback xmlns="">
            <p:pic>
              <p:nvPicPr>
                <p:cNvPr id="99385" name="Ink 99384">
                  <a:extLst>
                    <a:ext uri="{FF2B5EF4-FFF2-40B4-BE49-F238E27FC236}">
                      <a16:creationId xmlns:a16="http://schemas.microsoft.com/office/drawing/2014/main" id="{821BBA84-E419-1A40-8F44-BE35D6E9DD91}"/>
                    </a:ext>
                  </a:extLst>
                </p:cNvPr>
                <p:cNvPicPr/>
                <p:nvPr/>
              </p:nvPicPr>
              <p:blipFill>
                <a:blip r:embed="rId134"/>
                <a:stretch>
                  <a:fillRect/>
                </a:stretch>
              </p:blipFill>
              <p:spPr>
                <a:xfrm>
                  <a:off x="8134286" y="2441503"/>
                  <a:ext cx="25920" cy="73440"/>
                </a:xfrm>
                <a:prstGeom prst="rect">
                  <a:avLst/>
                </a:prstGeom>
              </p:spPr>
            </p:pic>
          </mc:Fallback>
        </mc:AlternateContent>
      </p:grpSp>
      <p:grpSp>
        <p:nvGrpSpPr>
          <p:cNvPr id="99389" name="Group 99388">
            <a:extLst>
              <a:ext uri="{FF2B5EF4-FFF2-40B4-BE49-F238E27FC236}">
                <a16:creationId xmlns:a16="http://schemas.microsoft.com/office/drawing/2014/main" id="{5E4AFF80-3017-4346-A420-1A817C59FCE2}"/>
              </a:ext>
            </a:extLst>
          </p:cNvPr>
          <p:cNvGrpSpPr/>
          <p:nvPr/>
        </p:nvGrpSpPr>
        <p:grpSpPr>
          <a:xfrm>
            <a:off x="8441366" y="2380303"/>
            <a:ext cx="276840" cy="121320"/>
            <a:chOff x="8441366" y="2380303"/>
            <a:chExt cx="276840" cy="121320"/>
          </a:xfrm>
        </p:grpSpPr>
        <mc:AlternateContent xmlns:mc="http://schemas.openxmlformats.org/markup-compatibility/2006" xmlns:p14="http://schemas.microsoft.com/office/powerpoint/2010/main">
          <mc:Choice Requires="p14">
            <p:contentPart p14:bwMode="auto" r:id="rId135">
              <p14:nvContentPartPr>
                <p14:cNvPr id="99386" name="Ink 99385">
                  <a:extLst>
                    <a:ext uri="{FF2B5EF4-FFF2-40B4-BE49-F238E27FC236}">
                      <a16:creationId xmlns:a16="http://schemas.microsoft.com/office/drawing/2014/main" id="{9808D42B-B7FC-9343-A2F7-C17869C44DD8}"/>
                    </a:ext>
                  </a:extLst>
                </p14:cNvPr>
                <p14:cNvContentPartPr/>
                <p14:nvPr/>
              </p14:nvContentPartPr>
              <p14:xfrm>
                <a:off x="8512286" y="2380303"/>
                <a:ext cx="44640" cy="111960"/>
              </p14:xfrm>
            </p:contentPart>
          </mc:Choice>
          <mc:Fallback xmlns="">
            <p:pic>
              <p:nvPicPr>
                <p:cNvPr id="99386" name="Ink 99385">
                  <a:extLst>
                    <a:ext uri="{FF2B5EF4-FFF2-40B4-BE49-F238E27FC236}">
                      <a16:creationId xmlns:a16="http://schemas.microsoft.com/office/drawing/2014/main" id="{9808D42B-B7FC-9343-A2F7-C17869C44DD8}"/>
                    </a:ext>
                  </a:extLst>
                </p:cNvPr>
                <p:cNvPicPr/>
                <p:nvPr/>
              </p:nvPicPr>
              <p:blipFill>
                <a:blip r:embed="rId136"/>
                <a:stretch>
                  <a:fillRect/>
                </a:stretch>
              </p:blipFill>
              <p:spPr>
                <a:xfrm>
                  <a:off x="8505086" y="2372743"/>
                  <a:ext cx="59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9387" name="Ink 99386">
                  <a:extLst>
                    <a:ext uri="{FF2B5EF4-FFF2-40B4-BE49-F238E27FC236}">
                      <a16:creationId xmlns:a16="http://schemas.microsoft.com/office/drawing/2014/main" id="{D7239277-6C8F-A244-BA79-071E218AE11C}"/>
                    </a:ext>
                  </a:extLst>
                </p14:cNvPr>
                <p14:cNvContentPartPr/>
                <p14:nvPr/>
              </p14:nvContentPartPr>
              <p14:xfrm>
                <a:off x="8441366" y="2422063"/>
                <a:ext cx="68400" cy="21960"/>
              </p14:xfrm>
            </p:contentPart>
          </mc:Choice>
          <mc:Fallback xmlns="">
            <p:pic>
              <p:nvPicPr>
                <p:cNvPr id="99387" name="Ink 99386">
                  <a:extLst>
                    <a:ext uri="{FF2B5EF4-FFF2-40B4-BE49-F238E27FC236}">
                      <a16:creationId xmlns:a16="http://schemas.microsoft.com/office/drawing/2014/main" id="{D7239277-6C8F-A244-BA79-071E218AE11C}"/>
                    </a:ext>
                  </a:extLst>
                </p:cNvPr>
                <p:cNvPicPr/>
                <p:nvPr/>
              </p:nvPicPr>
              <p:blipFill>
                <a:blip r:embed="rId138"/>
                <a:stretch>
                  <a:fillRect/>
                </a:stretch>
              </p:blipFill>
              <p:spPr>
                <a:xfrm>
                  <a:off x="8433806" y="2414863"/>
                  <a:ext cx="83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9388" name="Ink 99387">
                  <a:extLst>
                    <a:ext uri="{FF2B5EF4-FFF2-40B4-BE49-F238E27FC236}">
                      <a16:creationId xmlns:a16="http://schemas.microsoft.com/office/drawing/2014/main" id="{131F0DBD-168E-204D-9CF0-85699E993641}"/>
                    </a:ext>
                  </a:extLst>
                </p14:cNvPr>
                <p14:cNvContentPartPr/>
                <p14:nvPr/>
              </p14:nvContentPartPr>
              <p14:xfrm>
                <a:off x="8642246" y="2421343"/>
                <a:ext cx="75960" cy="80280"/>
              </p14:xfrm>
            </p:contentPart>
          </mc:Choice>
          <mc:Fallback xmlns="">
            <p:pic>
              <p:nvPicPr>
                <p:cNvPr id="99388" name="Ink 99387">
                  <a:extLst>
                    <a:ext uri="{FF2B5EF4-FFF2-40B4-BE49-F238E27FC236}">
                      <a16:creationId xmlns:a16="http://schemas.microsoft.com/office/drawing/2014/main" id="{131F0DBD-168E-204D-9CF0-85699E993641}"/>
                    </a:ext>
                  </a:extLst>
                </p:cNvPr>
                <p:cNvPicPr/>
                <p:nvPr/>
              </p:nvPicPr>
              <p:blipFill>
                <a:blip r:embed="rId140"/>
                <a:stretch>
                  <a:fillRect/>
                </a:stretch>
              </p:blipFill>
              <p:spPr>
                <a:xfrm>
                  <a:off x="8634686" y="2414143"/>
                  <a:ext cx="91080" cy="95400"/>
                </a:xfrm>
                <a:prstGeom prst="rect">
                  <a:avLst/>
                </a:prstGeom>
              </p:spPr>
            </p:pic>
          </mc:Fallback>
        </mc:AlternateContent>
      </p:grpSp>
      <p:grpSp>
        <p:nvGrpSpPr>
          <p:cNvPr id="99393" name="Group 99392">
            <a:extLst>
              <a:ext uri="{FF2B5EF4-FFF2-40B4-BE49-F238E27FC236}">
                <a16:creationId xmlns:a16="http://schemas.microsoft.com/office/drawing/2014/main" id="{52698995-57C0-F84B-96D7-98FCBD694256}"/>
              </a:ext>
            </a:extLst>
          </p:cNvPr>
          <p:cNvGrpSpPr/>
          <p:nvPr/>
        </p:nvGrpSpPr>
        <p:grpSpPr>
          <a:xfrm>
            <a:off x="3428006" y="2684863"/>
            <a:ext cx="3042720" cy="556560"/>
            <a:chOff x="3428006" y="2684863"/>
            <a:chExt cx="3042720" cy="556560"/>
          </a:xfrm>
        </p:grpSpPr>
        <mc:AlternateContent xmlns:mc="http://schemas.openxmlformats.org/markup-compatibility/2006" xmlns:p14="http://schemas.microsoft.com/office/powerpoint/2010/main">
          <mc:Choice Requires="p14">
            <p:contentPart p14:bwMode="auto" r:id="rId141">
              <p14:nvContentPartPr>
                <p14:cNvPr id="20" name="Ink 19">
                  <a:extLst>
                    <a:ext uri="{FF2B5EF4-FFF2-40B4-BE49-F238E27FC236}">
                      <a16:creationId xmlns:a16="http://schemas.microsoft.com/office/drawing/2014/main" id="{CC51FB5D-3154-B742-82C6-C8724A0A58FA}"/>
                    </a:ext>
                  </a:extLst>
                </p14:cNvPr>
                <p14:cNvContentPartPr/>
                <p14:nvPr/>
              </p14:nvContentPartPr>
              <p14:xfrm>
                <a:off x="3588566" y="2724823"/>
                <a:ext cx="146160" cy="263160"/>
              </p14:xfrm>
            </p:contentPart>
          </mc:Choice>
          <mc:Fallback xmlns="">
            <p:pic>
              <p:nvPicPr>
                <p:cNvPr id="20" name="Ink 19">
                  <a:extLst>
                    <a:ext uri="{FF2B5EF4-FFF2-40B4-BE49-F238E27FC236}">
                      <a16:creationId xmlns:a16="http://schemas.microsoft.com/office/drawing/2014/main" id="{CC51FB5D-3154-B742-82C6-C8724A0A58FA}"/>
                    </a:ext>
                  </a:extLst>
                </p:cNvPr>
                <p:cNvPicPr/>
                <p:nvPr/>
              </p:nvPicPr>
              <p:blipFill>
                <a:blip r:embed="rId142"/>
                <a:stretch>
                  <a:fillRect/>
                </a:stretch>
              </p:blipFill>
              <p:spPr>
                <a:xfrm>
                  <a:off x="3581006" y="2717263"/>
                  <a:ext cx="1612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1" name="Ink 20">
                  <a:extLst>
                    <a:ext uri="{FF2B5EF4-FFF2-40B4-BE49-F238E27FC236}">
                      <a16:creationId xmlns:a16="http://schemas.microsoft.com/office/drawing/2014/main" id="{84C8117A-0319-F441-9379-3DA91A39AF60}"/>
                    </a:ext>
                  </a:extLst>
                </p14:cNvPr>
                <p14:cNvContentPartPr/>
                <p14:nvPr/>
              </p14:nvContentPartPr>
              <p14:xfrm>
                <a:off x="3428006" y="2839663"/>
                <a:ext cx="170280" cy="26640"/>
              </p14:xfrm>
            </p:contentPart>
          </mc:Choice>
          <mc:Fallback xmlns="">
            <p:pic>
              <p:nvPicPr>
                <p:cNvPr id="21" name="Ink 20">
                  <a:extLst>
                    <a:ext uri="{FF2B5EF4-FFF2-40B4-BE49-F238E27FC236}">
                      <a16:creationId xmlns:a16="http://schemas.microsoft.com/office/drawing/2014/main" id="{84C8117A-0319-F441-9379-3DA91A39AF60}"/>
                    </a:ext>
                  </a:extLst>
                </p:cNvPr>
                <p:cNvPicPr/>
                <p:nvPr/>
              </p:nvPicPr>
              <p:blipFill>
                <a:blip r:embed="rId144"/>
                <a:stretch>
                  <a:fillRect/>
                </a:stretch>
              </p:blipFill>
              <p:spPr>
                <a:xfrm>
                  <a:off x="3420446" y="2832103"/>
                  <a:ext cx="185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2" name="Ink 21">
                  <a:extLst>
                    <a:ext uri="{FF2B5EF4-FFF2-40B4-BE49-F238E27FC236}">
                      <a16:creationId xmlns:a16="http://schemas.microsoft.com/office/drawing/2014/main" id="{9053DD9F-456F-DE42-A884-6ABA9E55EAC2}"/>
                    </a:ext>
                  </a:extLst>
                </p14:cNvPr>
                <p14:cNvContentPartPr/>
                <p14:nvPr/>
              </p14:nvContentPartPr>
              <p14:xfrm>
                <a:off x="3663806" y="2847583"/>
                <a:ext cx="102960" cy="63360"/>
              </p14:xfrm>
            </p:contentPart>
          </mc:Choice>
          <mc:Fallback xmlns="">
            <p:pic>
              <p:nvPicPr>
                <p:cNvPr id="22" name="Ink 21">
                  <a:extLst>
                    <a:ext uri="{FF2B5EF4-FFF2-40B4-BE49-F238E27FC236}">
                      <a16:creationId xmlns:a16="http://schemas.microsoft.com/office/drawing/2014/main" id="{9053DD9F-456F-DE42-A884-6ABA9E55EAC2}"/>
                    </a:ext>
                  </a:extLst>
                </p:cNvPr>
                <p:cNvPicPr/>
                <p:nvPr/>
              </p:nvPicPr>
              <p:blipFill>
                <a:blip r:embed="rId146"/>
                <a:stretch>
                  <a:fillRect/>
                </a:stretch>
              </p:blipFill>
              <p:spPr>
                <a:xfrm>
                  <a:off x="3656246" y="2840023"/>
                  <a:ext cx="1180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3" name="Ink 22">
                  <a:extLst>
                    <a:ext uri="{FF2B5EF4-FFF2-40B4-BE49-F238E27FC236}">
                      <a16:creationId xmlns:a16="http://schemas.microsoft.com/office/drawing/2014/main" id="{AC02BBB5-8DFA-5B49-8B0A-0742D3982B92}"/>
                    </a:ext>
                  </a:extLst>
                </p14:cNvPr>
                <p14:cNvContentPartPr/>
                <p14:nvPr/>
              </p14:nvContentPartPr>
              <p14:xfrm>
                <a:off x="3808166" y="2842183"/>
                <a:ext cx="94680" cy="48600"/>
              </p14:xfrm>
            </p:contentPart>
          </mc:Choice>
          <mc:Fallback xmlns="">
            <p:pic>
              <p:nvPicPr>
                <p:cNvPr id="23" name="Ink 22">
                  <a:extLst>
                    <a:ext uri="{FF2B5EF4-FFF2-40B4-BE49-F238E27FC236}">
                      <a16:creationId xmlns:a16="http://schemas.microsoft.com/office/drawing/2014/main" id="{AC02BBB5-8DFA-5B49-8B0A-0742D3982B92}"/>
                    </a:ext>
                  </a:extLst>
                </p:cNvPr>
                <p:cNvPicPr/>
                <p:nvPr/>
              </p:nvPicPr>
              <p:blipFill>
                <a:blip r:embed="rId148"/>
                <a:stretch>
                  <a:fillRect/>
                </a:stretch>
              </p:blipFill>
              <p:spPr>
                <a:xfrm>
                  <a:off x="3800966" y="2834623"/>
                  <a:ext cx="1098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5" name="Ink 24">
                  <a:extLst>
                    <a:ext uri="{FF2B5EF4-FFF2-40B4-BE49-F238E27FC236}">
                      <a16:creationId xmlns:a16="http://schemas.microsoft.com/office/drawing/2014/main" id="{CAE80616-F6C1-504E-9C93-9CD9FE167E14}"/>
                    </a:ext>
                  </a:extLst>
                </p14:cNvPr>
                <p14:cNvContentPartPr/>
                <p14:nvPr/>
              </p14:nvContentPartPr>
              <p14:xfrm>
                <a:off x="4047926" y="2689903"/>
                <a:ext cx="27000" cy="222480"/>
              </p14:xfrm>
            </p:contentPart>
          </mc:Choice>
          <mc:Fallback xmlns="">
            <p:pic>
              <p:nvPicPr>
                <p:cNvPr id="25" name="Ink 24">
                  <a:extLst>
                    <a:ext uri="{FF2B5EF4-FFF2-40B4-BE49-F238E27FC236}">
                      <a16:creationId xmlns:a16="http://schemas.microsoft.com/office/drawing/2014/main" id="{CAE80616-F6C1-504E-9C93-9CD9FE167E14}"/>
                    </a:ext>
                  </a:extLst>
                </p:cNvPr>
                <p:cNvPicPr/>
                <p:nvPr/>
              </p:nvPicPr>
              <p:blipFill>
                <a:blip r:embed="rId150"/>
                <a:stretch>
                  <a:fillRect/>
                </a:stretch>
              </p:blipFill>
              <p:spPr>
                <a:xfrm>
                  <a:off x="4040366" y="2682343"/>
                  <a:ext cx="42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6" name="Ink 25">
                  <a:extLst>
                    <a:ext uri="{FF2B5EF4-FFF2-40B4-BE49-F238E27FC236}">
                      <a16:creationId xmlns:a16="http://schemas.microsoft.com/office/drawing/2014/main" id="{5C626587-9E2A-3740-82D3-0D9E210F6A68}"/>
                    </a:ext>
                  </a:extLst>
                </p14:cNvPr>
                <p14:cNvContentPartPr/>
                <p14:nvPr/>
              </p14:nvContentPartPr>
              <p14:xfrm>
                <a:off x="4055846" y="2743183"/>
                <a:ext cx="137520" cy="141120"/>
              </p14:xfrm>
            </p:contentPart>
          </mc:Choice>
          <mc:Fallback xmlns="">
            <p:pic>
              <p:nvPicPr>
                <p:cNvPr id="26" name="Ink 25">
                  <a:extLst>
                    <a:ext uri="{FF2B5EF4-FFF2-40B4-BE49-F238E27FC236}">
                      <a16:creationId xmlns:a16="http://schemas.microsoft.com/office/drawing/2014/main" id="{5C626587-9E2A-3740-82D3-0D9E210F6A68}"/>
                    </a:ext>
                  </a:extLst>
                </p:cNvPr>
                <p:cNvPicPr/>
                <p:nvPr/>
              </p:nvPicPr>
              <p:blipFill>
                <a:blip r:embed="rId152"/>
                <a:stretch>
                  <a:fillRect/>
                </a:stretch>
              </p:blipFill>
              <p:spPr>
                <a:xfrm>
                  <a:off x="4048286" y="2735623"/>
                  <a:ext cx="1526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7" name="Ink 26">
                  <a:extLst>
                    <a:ext uri="{FF2B5EF4-FFF2-40B4-BE49-F238E27FC236}">
                      <a16:creationId xmlns:a16="http://schemas.microsoft.com/office/drawing/2014/main" id="{02EB53AB-B2E2-1846-9263-2D229AA286BF}"/>
                    </a:ext>
                  </a:extLst>
                </p14:cNvPr>
                <p14:cNvContentPartPr/>
                <p14:nvPr/>
              </p14:nvContentPartPr>
              <p14:xfrm>
                <a:off x="4227206" y="2843263"/>
                <a:ext cx="21960" cy="53280"/>
              </p14:xfrm>
            </p:contentPart>
          </mc:Choice>
          <mc:Fallback xmlns="">
            <p:pic>
              <p:nvPicPr>
                <p:cNvPr id="27" name="Ink 26">
                  <a:extLst>
                    <a:ext uri="{FF2B5EF4-FFF2-40B4-BE49-F238E27FC236}">
                      <a16:creationId xmlns:a16="http://schemas.microsoft.com/office/drawing/2014/main" id="{02EB53AB-B2E2-1846-9263-2D229AA286BF}"/>
                    </a:ext>
                  </a:extLst>
                </p:cNvPr>
                <p:cNvPicPr/>
                <p:nvPr/>
              </p:nvPicPr>
              <p:blipFill>
                <a:blip r:embed="rId154"/>
                <a:stretch>
                  <a:fillRect/>
                </a:stretch>
              </p:blipFill>
              <p:spPr>
                <a:xfrm>
                  <a:off x="4219646" y="2835703"/>
                  <a:ext cx="370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8" name="Ink 27">
                  <a:extLst>
                    <a:ext uri="{FF2B5EF4-FFF2-40B4-BE49-F238E27FC236}">
                      <a16:creationId xmlns:a16="http://schemas.microsoft.com/office/drawing/2014/main" id="{E6E2689F-4DC1-CC4F-BB83-F963439E21DA}"/>
                    </a:ext>
                  </a:extLst>
                </p14:cNvPr>
                <p14:cNvContentPartPr/>
                <p14:nvPr/>
              </p14:nvContentPartPr>
              <p14:xfrm>
                <a:off x="4250246" y="2774143"/>
                <a:ext cx="3240" cy="2520"/>
              </p14:xfrm>
            </p:contentPart>
          </mc:Choice>
          <mc:Fallback xmlns="">
            <p:pic>
              <p:nvPicPr>
                <p:cNvPr id="28" name="Ink 27">
                  <a:extLst>
                    <a:ext uri="{FF2B5EF4-FFF2-40B4-BE49-F238E27FC236}">
                      <a16:creationId xmlns:a16="http://schemas.microsoft.com/office/drawing/2014/main" id="{E6E2689F-4DC1-CC4F-BB83-F963439E21DA}"/>
                    </a:ext>
                  </a:extLst>
                </p:cNvPr>
                <p:cNvPicPr/>
                <p:nvPr/>
              </p:nvPicPr>
              <p:blipFill>
                <a:blip r:embed="rId156"/>
                <a:stretch>
                  <a:fillRect/>
                </a:stretch>
              </p:blipFill>
              <p:spPr>
                <a:xfrm>
                  <a:off x="4242686" y="2766583"/>
                  <a:ext cx="183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 name="Ink 28">
                  <a:extLst>
                    <a:ext uri="{FF2B5EF4-FFF2-40B4-BE49-F238E27FC236}">
                      <a16:creationId xmlns:a16="http://schemas.microsoft.com/office/drawing/2014/main" id="{0C6F3D5E-2CC2-6D4F-8E2C-F8E52033E6F1}"/>
                    </a:ext>
                  </a:extLst>
                </p14:cNvPr>
                <p14:cNvContentPartPr/>
                <p14:nvPr/>
              </p14:nvContentPartPr>
              <p14:xfrm>
                <a:off x="4311446" y="2777743"/>
                <a:ext cx="83880" cy="100440"/>
              </p14:xfrm>
            </p:contentPart>
          </mc:Choice>
          <mc:Fallback xmlns="">
            <p:pic>
              <p:nvPicPr>
                <p:cNvPr id="29" name="Ink 28">
                  <a:extLst>
                    <a:ext uri="{FF2B5EF4-FFF2-40B4-BE49-F238E27FC236}">
                      <a16:creationId xmlns:a16="http://schemas.microsoft.com/office/drawing/2014/main" id="{0C6F3D5E-2CC2-6D4F-8E2C-F8E52033E6F1}"/>
                    </a:ext>
                  </a:extLst>
                </p:cNvPr>
                <p:cNvPicPr/>
                <p:nvPr/>
              </p:nvPicPr>
              <p:blipFill>
                <a:blip r:embed="rId158"/>
                <a:stretch>
                  <a:fillRect/>
                </a:stretch>
              </p:blipFill>
              <p:spPr>
                <a:xfrm>
                  <a:off x="4303886" y="2770183"/>
                  <a:ext cx="99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0" name="Ink 29">
                  <a:extLst>
                    <a:ext uri="{FF2B5EF4-FFF2-40B4-BE49-F238E27FC236}">
                      <a16:creationId xmlns:a16="http://schemas.microsoft.com/office/drawing/2014/main" id="{1E79408D-24B0-7448-8094-BDC7C636B694}"/>
                    </a:ext>
                  </a:extLst>
                </p14:cNvPr>
                <p14:cNvContentPartPr/>
                <p14:nvPr/>
              </p14:nvContentPartPr>
              <p14:xfrm>
                <a:off x="4415126" y="2684863"/>
                <a:ext cx="21240" cy="201960"/>
              </p14:xfrm>
            </p:contentPart>
          </mc:Choice>
          <mc:Fallback xmlns="">
            <p:pic>
              <p:nvPicPr>
                <p:cNvPr id="30" name="Ink 29">
                  <a:extLst>
                    <a:ext uri="{FF2B5EF4-FFF2-40B4-BE49-F238E27FC236}">
                      <a16:creationId xmlns:a16="http://schemas.microsoft.com/office/drawing/2014/main" id="{1E79408D-24B0-7448-8094-BDC7C636B694}"/>
                    </a:ext>
                  </a:extLst>
                </p:cNvPr>
                <p:cNvPicPr/>
                <p:nvPr/>
              </p:nvPicPr>
              <p:blipFill>
                <a:blip r:embed="rId160"/>
                <a:stretch>
                  <a:fillRect/>
                </a:stretch>
              </p:blipFill>
              <p:spPr>
                <a:xfrm>
                  <a:off x="4407566" y="2677303"/>
                  <a:ext cx="36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1" name="Ink 30">
                  <a:extLst>
                    <a:ext uri="{FF2B5EF4-FFF2-40B4-BE49-F238E27FC236}">
                      <a16:creationId xmlns:a16="http://schemas.microsoft.com/office/drawing/2014/main" id="{BD4C99D3-18C6-3C4C-9898-671C80D11681}"/>
                    </a:ext>
                  </a:extLst>
                </p14:cNvPr>
                <p14:cNvContentPartPr/>
                <p14:nvPr/>
              </p14:nvContentPartPr>
              <p14:xfrm>
                <a:off x="4444646" y="2754703"/>
                <a:ext cx="62640" cy="99000"/>
              </p14:xfrm>
            </p:contentPart>
          </mc:Choice>
          <mc:Fallback xmlns="">
            <p:pic>
              <p:nvPicPr>
                <p:cNvPr id="31" name="Ink 30">
                  <a:extLst>
                    <a:ext uri="{FF2B5EF4-FFF2-40B4-BE49-F238E27FC236}">
                      <a16:creationId xmlns:a16="http://schemas.microsoft.com/office/drawing/2014/main" id="{BD4C99D3-18C6-3C4C-9898-671C80D11681}"/>
                    </a:ext>
                  </a:extLst>
                </p:cNvPr>
                <p:cNvPicPr/>
                <p:nvPr/>
              </p:nvPicPr>
              <p:blipFill>
                <a:blip r:embed="rId162"/>
                <a:stretch>
                  <a:fillRect/>
                </a:stretch>
              </p:blipFill>
              <p:spPr>
                <a:xfrm>
                  <a:off x="4437446" y="2747143"/>
                  <a:ext cx="77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2" name="Ink 31">
                  <a:extLst>
                    <a:ext uri="{FF2B5EF4-FFF2-40B4-BE49-F238E27FC236}">
                      <a16:creationId xmlns:a16="http://schemas.microsoft.com/office/drawing/2014/main" id="{F3AB265F-290C-C54A-A0A1-A4CEBC6BBA22}"/>
                    </a:ext>
                  </a:extLst>
                </p14:cNvPr>
                <p14:cNvContentPartPr/>
                <p14:nvPr/>
              </p14:nvContentPartPr>
              <p14:xfrm>
                <a:off x="4537166" y="2777383"/>
                <a:ext cx="84240" cy="96840"/>
              </p14:xfrm>
            </p:contentPart>
          </mc:Choice>
          <mc:Fallback xmlns="">
            <p:pic>
              <p:nvPicPr>
                <p:cNvPr id="32" name="Ink 31">
                  <a:extLst>
                    <a:ext uri="{FF2B5EF4-FFF2-40B4-BE49-F238E27FC236}">
                      <a16:creationId xmlns:a16="http://schemas.microsoft.com/office/drawing/2014/main" id="{F3AB265F-290C-C54A-A0A1-A4CEBC6BBA22}"/>
                    </a:ext>
                  </a:extLst>
                </p:cNvPr>
                <p:cNvPicPr/>
                <p:nvPr/>
              </p:nvPicPr>
              <p:blipFill>
                <a:blip r:embed="rId164"/>
                <a:stretch>
                  <a:fillRect/>
                </a:stretch>
              </p:blipFill>
              <p:spPr>
                <a:xfrm>
                  <a:off x="4529606" y="2769823"/>
                  <a:ext cx="993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4" name="Ink 33">
                  <a:extLst>
                    <a:ext uri="{FF2B5EF4-FFF2-40B4-BE49-F238E27FC236}">
                      <a16:creationId xmlns:a16="http://schemas.microsoft.com/office/drawing/2014/main" id="{DC3FC062-F2EA-D143-BCCB-8BED54168B4E}"/>
                    </a:ext>
                  </a:extLst>
                </p14:cNvPr>
                <p14:cNvContentPartPr/>
                <p14:nvPr/>
              </p14:nvContentPartPr>
              <p14:xfrm>
                <a:off x="4825166" y="2686303"/>
                <a:ext cx="11880" cy="180360"/>
              </p14:xfrm>
            </p:contentPart>
          </mc:Choice>
          <mc:Fallback xmlns="">
            <p:pic>
              <p:nvPicPr>
                <p:cNvPr id="34" name="Ink 33">
                  <a:extLst>
                    <a:ext uri="{FF2B5EF4-FFF2-40B4-BE49-F238E27FC236}">
                      <a16:creationId xmlns:a16="http://schemas.microsoft.com/office/drawing/2014/main" id="{DC3FC062-F2EA-D143-BCCB-8BED54168B4E}"/>
                    </a:ext>
                  </a:extLst>
                </p:cNvPr>
                <p:cNvPicPr/>
                <p:nvPr/>
              </p:nvPicPr>
              <p:blipFill>
                <a:blip r:embed="rId166"/>
                <a:stretch>
                  <a:fillRect/>
                </a:stretch>
              </p:blipFill>
              <p:spPr>
                <a:xfrm>
                  <a:off x="4817606" y="2678743"/>
                  <a:ext cx="27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5" name="Ink 34">
                  <a:extLst>
                    <a:ext uri="{FF2B5EF4-FFF2-40B4-BE49-F238E27FC236}">
                      <a16:creationId xmlns:a16="http://schemas.microsoft.com/office/drawing/2014/main" id="{57B3FDEE-709C-3E44-AF9E-47BB0CA1CD84}"/>
                    </a:ext>
                  </a:extLst>
                </p14:cNvPr>
                <p14:cNvContentPartPr/>
                <p14:nvPr/>
              </p14:nvContentPartPr>
              <p14:xfrm>
                <a:off x="4725806" y="2777023"/>
                <a:ext cx="254160" cy="106920"/>
              </p14:xfrm>
            </p:contentPart>
          </mc:Choice>
          <mc:Fallback xmlns="">
            <p:pic>
              <p:nvPicPr>
                <p:cNvPr id="35" name="Ink 34">
                  <a:extLst>
                    <a:ext uri="{FF2B5EF4-FFF2-40B4-BE49-F238E27FC236}">
                      <a16:creationId xmlns:a16="http://schemas.microsoft.com/office/drawing/2014/main" id="{57B3FDEE-709C-3E44-AF9E-47BB0CA1CD84}"/>
                    </a:ext>
                  </a:extLst>
                </p:cNvPr>
                <p:cNvPicPr/>
                <p:nvPr/>
              </p:nvPicPr>
              <p:blipFill>
                <a:blip r:embed="rId168"/>
                <a:stretch>
                  <a:fillRect/>
                </a:stretch>
              </p:blipFill>
              <p:spPr>
                <a:xfrm>
                  <a:off x="4718246" y="2769463"/>
                  <a:ext cx="269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7" name="Ink 36">
                  <a:extLst>
                    <a:ext uri="{FF2B5EF4-FFF2-40B4-BE49-F238E27FC236}">
                      <a16:creationId xmlns:a16="http://schemas.microsoft.com/office/drawing/2014/main" id="{9A0BA297-122F-E94D-A8D9-2EC0F0C0495C}"/>
                    </a:ext>
                  </a:extLst>
                </p14:cNvPr>
                <p14:cNvContentPartPr/>
                <p14:nvPr/>
              </p14:nvContentPartPr>
              <p14:xfrm>
                <a:off x="5131166" y="2784223"/>
                <a:ext cx="81000" cy="85320"/>
              </p14:xfrm>
            </p:contentPart>
          </mc:Choice>
          <mc:Fallback xmlns="">
            <p:pic>
              <p:nvPicPr>
                <p:cNvPr id="37" name="Ink 36">
                  <a:extLst>
                    <a:ext uri="{FF2B5EF4-FFF2-40B4-BE49-F238E27FC236}">
                      <a16:creationId xmlns:a16="http://schemas.microsoft.com/office/drawing/2014/main" id="{9A0BA297-122F-E94D-A8D9-2EC0F0C0495C}"/>
                    </a:ext>
                  </a:extLst>
                </p:cNvPr>
                <p:cNvPicPr/>
                <p:nvPr/>
              </p:nvPicPr>
              <p:blipFill>
                <a:blip r:embed="rId170"/>
                <a:stretch>
                  <a:fillRect/>
                </a:stretch>
              </p:blipFill>
              <p:spPr>
                <a:xfrm>
                  <a:off x="5123966" y="2776663"/>
                  <a:ext cx="961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8" name="Ink 37">
                  <a:extLst>
                    <a:ext uri="{FF2B5EF4-FFF2-40B4-BE49-F238E27FC236}">
                      <a16:creationId xmlns:a16="http://schemas.microsoft.com/office/drawing/2014/main" id="{DC17F408-8E17-0549-A894-373C409198A4}"/>
                    </a:ext>
                  </a:extLst>
                </p14:cNvPr>
                <p14:cNvContentPartPr/>
                <p14:nvPr/>
              </p14:nvContentPartPr>
              <p14:xfrm>
                <a:off x="5258246" y="2767663"/>
                <a:ext cx="93240" cy="75240"/>
              </p14:xfrm>
            </p:contentPart>
          </mc:Choice>
          <mc:Fallback xmlns="">
            <p:pic>
              <p:nvPicPr>
                <p:cNvPr id="38" name="Ink 37">
                  <a:extLst>
                    <a:ext uri="{FF2B5EF4-FFF2-40B4-BE49-F238E27FC236}">
                      <a16:creationId xmlns:a16="http://schemas.microsoft.com/office/drawing/2014/main" id="{DC17F408-8E17-0549-A894-373C409198A4}"/>
                    </a:ext>
                  </a:extLst>
                </p:cNvPr>
                <p:cNvPicPr/>
                <p:nvPr/>
              </p:nvPicPr>
              <p:blipFill>
                <a:blip r:embed="rId172"/>
                <a:stretch>
                  <a:fillRect/>
                </a:stretch>
              </p:blipFill>
              <p:spPr>
                <a:xfrm>
                  <a:off x="5250686" y="2760103"/>
                  <a:ext cx="1083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9" name="Ink 38">
                  <a:extLst>
                    <a:ext uri="{FF2B5EF4-FFF2-40B4-BE49-F238E27FC236}">
                      <a16:creationId xmlns:a16="http://schemas.microsoft.com/office/drawing/2014/main" id="{17E24D2A-A5F1-3648-A1AD-B50C8A1DD66F}"/>
                    </a:ext>
                  </a:extLst>
                </p14:cNvPr>
                <p14:cNvContentPartPr/>
                <p14:nvPr/>
              </p14:nvContentPartPr>
              <p14:xfrm>
                <a:off x="5411606" y="2755783"/>
                <a:ext cx="126720" cy="84600"/>
              </p14:xfrm>
            </p:contentPart>
          </mc:Choice>
          <mc:Fallback xmlns="">
            <p:pic>
              <p:nvPicPr>
                <p:cNvPr id="39" name="Ink 38">
                  <a:extLst>
                    <a:ext uri="{FF2B5EF4-FFF2-40B4-BE49-F238E27FC236}">
                      <a16:creationId xmlns:a16="http://schemas.microsoft.com/office/drawing/2014/main" id="{17E24D2A-A5F1-3648-A1AD-B50C8A1DD66F}"/>
                    </a:ext>
                  </a:extLst>
                </p:cNvPr>
                <p:cNvPicPr/>
                <p:nvPr/>
              </p:nvPicPr>
              <p:blipFill>
                <a:blip r:embed="rId174"/>
                <a:stretch>
                  <a:fillRect/>
                </a:stretch>
              </p:blipFill>
              <p:spPr>
                <a:xfrm>
                  <a:off x="5404046" y="2748223"/>
                  <a:ext cx="1418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Ink 39">
                  <a:extLst>
                    <a:ext uri="{FF2B5EF4-FFF2-40B4-BE49-F238E27FC236}">
                      <a16:creationId xmlns:a16="http://schemas.microsoft.com/office/drawing/2014/main" id="{D7258DDD-9B13-F844-A009-D3C3B738C23B}"/>
                    </a:ext>
                  </a:extLst>
                </p14:cNvPr>
                <p14:cNvContentPartPr/>
                <p14:nvPr/>
              </p14:nvContentPartPr>
              <p14:xfrm>
                <a:off x="5599526" y="2751823"/>
                <a:ext cx="73080" cy="76320"/>
              </p14:xfrm>
            </p:contentPart>
          </mc:Choice>
          <mc:Fallback xmlns="">
            <p:pic>
              <p:nvPicPr>
                <p:cNvPr id="40" name="Ink 39">
                  <a:extLst>
                    <a:ext uri="{FF2B5EF4-FFF2-40B4-BE49-F238E27FC236}">
                      <a16:creationId xmlns:a16="http://schemas.microsoft.com/office/drawing/2014/main" id="{D7258DDD-9B13-F844-A009-D3C3B738C23B}"/>
                    </a:ext>
                  </a:extLst>
                </p:cNvPr>
                <p:cNvPicPr/>
                <p:nvPr/>
              </p:nvPicPr>
              <p:blipFill>
                <a:blip r:embed="rId176"/>
                <a:stretch>
                  <a:fillRect/>
                </a:stretch>
              </p:blipFill>
              <p:spPr>
                <a:xfrm>
                  <a:off x="5591966" y="2744263"/>
                  <a:ext cx="87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1" name="Ink 40">
                  <a:extLst>
                    <a:ext uri="{FF2B5EF4-FFF2-40B4-BE49-F238E27FC236}">
                      <a16:creationId xmlns:a16="http://schemas.microsoft.com/office/drawing/2014/main" id="{ABB36149-1FA3-5443-BB70-ADCCB42677FA}"/>
                    </a:ext>
                  </a:extLst>
                </p14:cNvPr>
                <p14:cNvContentPartPr/>
                <p14:nvPr/>
              </p14:nvContentPartPr>
              <p14:xfrm>
                <a:off x="5730206" y="2745343"/>
                <a:ext cx="80280" cy="73440"/>
              </p14:xfrm>
            </p:contentPart>
          </mc:Choice>
          <mc:Fallback xmlns="">
            <p:pic>
              <p:nvPicPr>
                <p:cNvPr id="41" name="Ink 40">
                  <a:extLst>
                    <a:ext uri="{FF2B5EF4-FFF2-40B4-BE49-F238E27FC236}">
                      <a16:creationId xmlns:a16="http://schemas.microsoft.com/office/drawing/2014/main" id="{ABB36149-1FA3-5443-BB70-ADCCB42677FA}"/>
                    </a:ext>
                  </a:extLst>
                </p:cNvPr>
                <p:cNvPicPr/>
                <p:nvPr/>
              </p:nvPicPr>
              <p:blipFill>
                <a:blip r:embed="rId178"/>
                <a:stretch>
                  <a:fillRect/>
                </a:stretch>
              </p:blipFill>
              <p:spPr>
                <a:xfrm>
                  <a:off x="5722646" y="2738143"/>
                  <a:ext cx="954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42" name="Ink 41">
                  <a:extLst>
                    <a:ext uri="{FF2B5EF4-FFF2-40B4-BE49-F238E27FC236}">
                      <a16:creationId xmlns:a16="http://schemas.microsoft.com/office/drawing/2014/main" id="{E387631A-9BBF-304E-9969-2A2C100D10FD}"/>
                    </a:ext>
                  </a:extLst>
                </p14:cNvPr>
                <p14:cNvContentPartPr/>
                <p14:nvPr/>
              </p14:nvContentPartPr>
              <p14:xfrm>
                <a:off x="5852606" y="2746423"/>
                <a:ext cx="99720" cy="90360"/>
              </p14:xfrm>
            </p:contentPart>
          </mc:Choice>
          <mc:Fallback xmlns="">
            <p:pic>
              <p:nvPicPr>
                <p:cNvPr id="42" name="Ink 41">
                  <a:extLst>
                    <a:ext uri="{FF2B5EF4-FFF2-40B4-BE49-F238E27FC236}">
                      <a16:creationId xmlns:a16="http://schemas.microsoft.com/office/drawing/2014/main" id="{E387631A-9BBF-304E-9969-2A2C100D10FD}"/>
                    </a:ext>
                  </a:extLst>
                </p:cNvPr>
                <p:cNvPicPr/>
                <p:nvPr/>
              </p:nvPicPr>
              <p:blipFill>
                <a:blip r:embed="rId180"/>
                <a:stretch>
                  <a:fillRect/>
                </a:stretch>
              </p:blipFill>
              <p:spPr>
                <a:xfrm>
                  <a:off x="5845046" y="2738863"/>
                  <a:ext cx="114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3" name="Ink 42">
                  <a:extLst>
                    <a:ext uri="{FF2B5EF4-FFF2-40B4-BE49-F238E27FC236}">
                      <a16:creationId xmlns:a16="http://schemas.microsoft.com/office/drawing/2014/main" id="{C37BC4B7-F1E5-5A4D-976B-15B46E7B1EE0}"/>
                    </a:ext>
                  </a:extLst>
                </p14:cNvPr>
                <p14:cNvContentPartPr/>
                <p14:nvPr/>
              </p14:nvContentPartPr>
              <p14:xfrm>
                <a:off x="6166886" y="2714743"/>
                <a:ext cx="41040" cy="168120"/>
              </p14:xfrm>
            </p:contentPart>
          </mc:Choice>
          <mc:Fallback xmlns="">
            <p:pic>
              <p:nvPicPr>
                <p:cNvPr id="43" name="Ink 42">
                  <a:extLst>
                    <a:ext uri="{FF2B5EF4-FFF2-40B4-BE49-F238E27FC236}">
                      <a16:creationId xmlns:a16="http://schemas.microsoft.com/office/drawing/2014/main" id="{C37BC4B7-F1E5-5A4D-976B-15B46E7B1EE0}"/>
                    </a:ext>
                  </a:extLst>
                </p:cNvPr>
                <p:cNvPicPr/>
                <p:nvPr/>
              </p:nvPicPr>
              <p:blipFill>
                <a:blip r:embed="rId182"/>
                <a:stretch>
                  <a:fillRect/>
                </a:stretch>
              </p:blipFill>
              <p:spPr>
                <a:xfrm>
                  <a:off x="6159326" y="2707183"/>
                  <a:ext cx="561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44" name="Ink 43">
                  <a:extLst>
                    <a:ext uri="{FF2B5EF4-FFF2-40B4-BE49-F238E27FC236}">
                      <a16:creationId xmlns:a16="http://schemas.microsoft.com/office/drawing/2014/main" id="{17C7B89E-C1D6-9C46-8229-4F37DA02CA57}"/>
                    </a:ext>
                  </a:extLst>
                </p14:cNvPr>
                <p14:cNvContentPartPr/>
                <p14:nvPr/>
              </p14:nvContentPartPr>
              <p14:xfrm>
                <a:off x="6248966" y="2721943"/>
                <a:ext cx="91080" cy="132480"/>
              </p14:xfrm>
            </p:contentPart>
          </mc:Choice>
          <mc:Fallback xmlns="">
            <p:pic>
              <p:nvPicPr>
                <p:cNvPr id="44" name="Ink 43">
                  <a:extLst>
                    <a:ext uri="{FF2B5EF4-FFF2-40B4-BE49-F238E27FC236}">
                      <a16:creationId xmlns:a16="http://schemas.microsoft.com/office/drawing/2014/main" id="{17C7B89E-C1D6-9C46-8229-4F37DA02CA57}"/>
                    </a:ext>
                  </a:extLst>
                </p:cNvPr>
                <p:cNvPicPr/>
                <p:nvPr/>
              </p:nvPicPr>
              <p:blipFill>
                <a:blip r:embed="rId184"/>
                <a:stretch>
                  <a:fillRect/>
                </a:stretch>
              </p:blipFill>
              <p:spPr>
                <a:xfrm>
                  <a:off x="6241406" y="2714383"/>
                  <a:ext cx="1062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45" name="Ink 44">
                  <a:extLst>
                    <a:ext uri="{FF2B5EF4-FFF2-40B4-BE49-F238E27FC236}">
                      <a16:creationId xmlns:a16="http://schemas.microsoft.com/office/drawing/2014/main" id="{CCA1BFAA-DEBC-5845-B004-2C5A51CD7BF3}"/>
                    </a:ext>
                  </a:extLst>
                </p14:cNvPr>
                <p14:cNvContentPartPr/>
                <p14:nvPr/>
              </p14:nvContentPartPr>
              <p14:xfrm>
                <a:off x="6380366" y="2748943"/>
                <a:ext cx="90360" cy="91440"/>
              </p14:xfrm>
            </p:contentPart>
          </mc:Choice>
          <mc:Fallback xmlns="">
            <p:pic>
              <p:nvPicPr>
                <p:cNvPr id="45" name="Ink 44">
                  <a:extLst>
                    <a:ext uri="{FF2B5EF4-FFF2-40B4-BE49-F238E27FC236}">
                      <a16:creationId xmlns:a16="http://schemas.microsoft.com/office/drawing/2014/main" id="{CCA1BFAA-DEBC-5845-B004-2C5A51CD7BF3}"/>
                    </a:ext>
                  </a:extLst>
                </p:cNvPr>
                <p:cNvPicPr/>
                <p:nvPr/>
              </p:nvPicPr>
              <p:blipFill>
                <a:blip r:embed="rId186"/>
                <a:stretch>
                  <a:fillRect/>
                </a:stretch>
              </p:blipFill>
              <p:spPr>
                <a:xfrm>
                  <a:off x="6372806" y="2741383"/>
                  <a:ext cx="105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6" name="Ink 45">
                  <a:extLst>
                    <a:ext uri="{FF2B5EF4-FFF2-40B4-BE49-F238E27FC236}">
                      <a16:creationId xmlns:a16="http://schemas.microsoft.com/office/drawing/2014/main" id="{114C9B8F-942E-4743-A050-4A83F3CE182D}"/>
                    </a:ext>
                  </a:extLst>
                </p14:cNvPr>
                <p14:cNvContentPartPr/>
                <p14:nvPr/>
              </p14:nvContentPartPr>
              <p14:xfrm>
                <a:off x="6116126" y="2735623"/>
                <a:ext cx="185400" cy="38880"/>
              </p14:xfrm>
            </p:contentPart>
          </mc:Choice>
          <mc:Fallback xmlns="">
            <p:pic>
              <p:nvPicPr>
                <p:cNvPr id="46" name="Ink 45">
                  <a:extLst>
                    <a:ext uri="{FF2B5EF4-FFF2-40B4-BE49-F238E27FC236}">
                      <a16:creationId xmlns:a16="http://schemas.microsoft.com/office/drawing/2014/main" id="{114C9B8F-942E-4743-A050-4A83F3CE182D}"/>
                    </a:ext>
                  </a:extLst>
                </p:cNvPr>
                <p:cNvPicPr/>
                <p:nvPr/>
              </p:nvPicPr>
              <p:blipFill>
                <a:blip r:embed="rId188"/>
                <a:stretch>
                  <a:fillRect/>
                </a:stretch>
              </p:blipFill>
              <p:spPr>
                <a:xfrm>
                  <a:off x="6108566" y="2728063"/>
                  <a:ext cx="2005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2" name="Ink 61">
                  <a:extLst>
                    <a:ext uri="{FF2B5EF4-FFF2-40B4-BE49-F238E27FC236}">
                      <a16:creationId xmlns:a16="http://schemas.microsoft.com/office/drawing/2014/main" id="{5A7A6BC4-05BB-6C43-8988-A080B49FCF66}"/>
                    </a:ext>
                  </a:extLst>
                </p14:cNvPr>
                <p14:cNvContentPartPr/>
                <p14:nvPr/>
              </p14:nvContentPartPr>
              <p14:xfrm>
                <a:off x="4992566" y="3016783"/>
                <a:ext cx="69480" cy="168840"/>
              </p14:xfrm>
            </p:contentPart>
          </mc:Choice>
          <mc:Fallback xmlns="">
            <p:pic>
              <p:nvPicPr>
                <p:cNvPr id="62" name="Ink 61">
                  <a:extLst>
                    <a:ext uri="{FF2B5EF4-FFF2-40B4-BE49-F238E27FC236}">
                      <a16:creationId xmlns:a16="http://schemas.microsoft.com/office/drawing/2014/main" id="{5A7A6BC4-05BB-6C43-8988-A080B49FCF66}"/>
                    </a:ext>
                  </a:extLst>
                </p:cNvPr>
                <p:cNvPicPr/>
                <p:nvPr/>
              </p:nvPicPr>
              <p:blipFill>
                <a:blip r:embed="rId190"/>
                <a:stretch>
                  <a:fillRect/>
                </a:stretch>
              </p:blipFill>
              <p:spPr>
                <a:xfrm>
                  <a:off x="4985006" y="3009223"/>
                  <a:ext cx="842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3" name="Ink 62">
                  <a:extLst>
                    <a:ext uri="{FF2B5EF4-FFF2-40B4-BE49-F238E27FC236}">
                      <a16:creationId xmlns:a16="http://schemas.microsoft.com/office/drawing/2014/main" id="{2483A6E8-5761-3E47-984B-D43E1CF07DD6}"/>
                    </a:ext>
                  </a:extLst>
                </p14:cNvPr>
                <p14:cNvContentPartPr/>
                <p14:nvPr/>
              </p14:nvContentPartPr>
              <p14:xfrm>
                <a:off x="4889606" y="3073303"/>
                <a:ext cx="143280" cy="30240"/>
              </p14:xfrm>
            </p:contentPart>
          </mc:Choice>
          <mc:Fallback xmlns="">
            <p:pic>
              <p:nvPicPr>
                <p:cNvPr id="63" name="Ink 62">
                  <a:extLst>
                    <a:ext uri="{FF2B5EF4-FFF2-40B4-BE49-F238E27FC236}">
                      <a16:creationId xmlns:a16="http://schemas.microsoft.com/office/drawing/2014/main" id="{2483A6E8-5761-3E47-984B-D43E1CF07DD6}"/>
                    </a:ext>
                  </a:extLst>
                </p:cNvPr>
                <p:cNvPicPr/>
                <p:nvPr/>
              </p:nvPicPr>
              <p:blipFill>
                <a:blip r:embed="rId192"/>
                <a:stretch>
                  <a:fillRect/>
                </a:stretch>
              </p:blipFill>
              <p:spPr>
                <a:xfrm>
                  <a:off x="4882046" y="3065743"/>
                  <a:ext cx="1584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9328" name="Ink 99327">
                  <a:extLst>
                    <a:ext uri="{FF2B5EF4-FFF2-40B4-BE49-F238E27FC236}">
                      <a16:creationId xmlns:a16="http://schemas.microsoft.com/office/drawing/2014/main" id="{40FBC952-BEAB-4540-8A7E-5ABD7871D20E}"/>
                    </a:ext>
                  </a:extLst>
                </p14:cNvPr>
                <p14:cNvContentPartPr/>
                <p14:nvPr/>
              </p14:nvContentPartPr>
              <p14:xfrm>
                <a:off x="5125406" y="3057103"/>
                <a:ext cx="73800" cy="97200"/>
              </p14:xfrm>
            </p:contentPart>
          </mc:Choice>
          <mc:Fallback xmlns="">
            <p:pic>
              <p:nvPicPr>
                <p:cNvPr id="99328" name="Ink 99327">
                  <a:extLst>
                    <a:ext uri="{FF2B5EF4-FFF2-40B4-BE49-F238E27FC236}">
                      <a16:creationId xmlns:a16="http://schemas.microsoft.com/office/drawing/2014/main" id="{40FBC952-BEAB-4540-8A7E-5ABD7871D20E}"/>
                    </a:ext>
                  </a:extLst>
                </p:cNvPr>
                <p:cNvPicPr/>
                <p:nvPr/>
              </p:nvPicPr>
              <p:blipFill>
                <a:blip r:embed="rId194"/>
                <a:stretch>
                  <a:fillRect/>
                </a:stretch>
              </p:blipFill>
              <p:spPr>
                <a:xfrm>
                  <a:off x="5117846" y="3049543"/>
                  <a:ext cx="88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99329" name="Ink 99328">
                  <a:extLst>
                    <a:ext uri="{FF2B5EF4-FFF2-40B4-BE49-F238E27FC236}">
                      <a16:creationId xmlns:a16="http://schemas.microsoft.com/office/drawing/2014/main" id="{7428C289-892B-6D4D-863E-6DC17A4A345C}"/>
                    </a:ext>
                  </a:extLst>
                </p14:cNvPr>
                <p14:cNvContentPartPr/>
                <p14:nvPr/>
              </p14:nvContentPartPr>
              <p14:xfrm>
                <a:off x="5258246" y="3059983"/>
                <a:ext cx="155160" cy="102960"/>
              </p14:xfrm>
            </p:contentPart>
          </mc:Choice>
          <mc:Fallback xmlns="">
            <p:pic>
              <p:nvPicPr>
                <p:cNvPr id="99329" name="Ink 99328">
                  <a:extLst>
                    <a:ext uri="{FF2B5EF4-FFF2-40B4-BE49-F238E27FC236}">
                      <a16:creationId xmlns:a16="http://schemas.microsoft.com/office/drawing/2014/main" id="{7428C289-892B-6D4D-863E-6DC17A4A345C}"/>
                    </a:ext>
                  </a:extLst>
                </p:cNvPr>
                <p:cNvPicPr/>
                <p:nvPr/>
              </p:nvPicPr>
              <p:blipFill>
                <a:blip r:embed="rId196"/>
                <a:stretch>
                  <a:fillRect/>
                </a:stretch>
              </p:blipFill>
              <p:spPr>
                <a:xfrm>
                  <a:off x="5250686" y="3052423"/>
                  <a:ext cx="1702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99330" name="Ink 99329">
                  <a:extLst>
                    <a:ext uri="{FF2B5EF4-FFF2-40B4-BE49-F238E27FC236}">
                      <a16:creationId xmlns:a16="http://schemas.microsoft.com/office/drawing/2014/main" id="{2D3EDA16-C1A1-894A-B54C-178A5EADD8FB}"/>
                    </a:ext>
                  </a:extLst>
                </p14:cNvPr>
                <p14:cNvContentPartPr/>
                <p14:nvPr/>
              </p14:nvContentPartPr>
              <p14:xfrm>
                <a:off x="5495486" y="3066103"/>
                <a:ext cx="6120" cy="175320"/>
              </p14:xfrm>
            </p:contentPart>
          </mc:Choice>
          <mc:Fallback xmlns="">
            <p:pic>
              <p:nvPicPr>
                <p:cNvPr id="99330" name="Ink 99329">
                  <a:extLst>
                    <a:ext uri="{FF2B5EF4-FFF2-40B4-BE49-F238E27FC236}">
                      <a16:creationId xmlns:a16="http://schemas.microsoft.com/office/drawing/2014/main" id="{2D3EDA16-C1A1-894A-B54C-178A5EADD8FB}"/>
                    </a:ext>
                  </a:extLst>
                </p:cNvPr>
                <p:cNvPicPr/>
                <p:nvPr/>
              </p:nvPicPr>
              <p:blipFill>
                <a:blip r:embed="rId198"/>
                <a:stretch>
                  <a:fillRect/>
                </a:stretch>
              </p:blipFill>
              <p:spPr>
                <a:xfrm>
                  <a:off x="5487926" y="3058543"/>
                  <a:ext cx="21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9331" name="Ink 99330">
                  <a:extLst>
                    <a:ext uri="{FF2B5EF4-FFF2-40B4-BE49-F238E27FC236}">
                      <a16:creationId xmlns:a16="http://schemas.microsoft.com/office/drawing/2014/main" id="{B38A8168-602D-9F4E-BD5D-4DA0D4DAF0BB}"/>
                    </a:ext>
                  </a:extLst>
                </p14:cNvPr>
                <p14:cNvContentPartPr/>
                <p14:nvPr/>
              </p14:nvContentPartPr>
              <p14:xfrm>
                <a:off x="5495846" y="3057823"/>
                <a:ext cx="87120" cy="84600"/>
              </p14:xfrm>
            </p:contentPart>
          </mc:Choice>
          <mc:Fallback xmlns="">
            <p:pic>
              <p:nvPicPr>
                <p:cNvPr id="99331" name="Ink 99330">
                  <a:extLst>
                    <a:ext uri="{FF2B5EF4-FFF2-40B4-BE49-F238E27FC236}">
                      <a16:creationId xmlns:a16="http://schemas.microsoft.com/office/drawing/2014/main" id="{B38A8168-602D-9F4E-BD5D-4DA0D4DAF0BB}"/>
                    </a:ext>
                  </a:extLst>
                </p:cNvPr>
                <p:cNvPicPr/>
                <p:nvPr/>
              </p:nvPicPr>
              <p:blipFill>
                <a:blip r:embed="rId200"/>
                <a:stretch>
                  <a:fillRect/>
                </a:stretch>
              </p:blipFill>
              <p:spPr>
                <a:xfrm>
                  <a:off x="5488286" y="3050263"/>
                  <a:ext cx="102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99334" name="Ink 99333">
                  <a:extLst>
                    <a:ext uri="{FF2B5EF4-FFF2-40B4-BE49-F238E27FC236}">
                      <a16:creationId xmlns:a16="http://schemas.microsoft.com/office/drawing/2014/main" id="{18FC3F23-B0DD-3A48-A0AC-83D8CE6C24AF}"/>
                    </a:ext>
                  </a:extLst>
                </p14:cNvPr>
                <p14:cNvContentPartPr/>
                <p14:nvPr/>
              </p14:nvContentPartPr>
              <p14:xfrm>
                <a:off x="5606006" y="3029383"/>
                <a:ext cx="88920" cy="114480"/>
              </p14:xfrm>
            </p:contentPart>
          </mc:Choice>
          <mc:Fallback xmlns="">
            <p:pic>
              <p:nvPicPr>
                <p:cNvPr id="99334" name="Ink 99333">
                  <a:extLst>
                    <a:ext uri="{FF2B5EF4-FFF2-40B4-BE49-F238E27FC236}">
                      <a16:creationId xmlns:a16="http://schemas.microsoft.com/office/drawing/2014/main" id="{18FC3F23-B0DD-3A48-A0AC-83D8CE6C24AF}"/>
                    </a:ext>
                  </a:extLst>
                </p:cNvPr>
                <p:cNvPicPr/>
                <p:nvPr/>
              </p:nvPicPr>
              <p:blipFill>
                <a:blip r:embed="rId202"/>
                <a:stretch>
                  <a:fillRect/>
                </a:stretch>
              </p:blipFill>
              <p:spPr>
                <a:xfrm>
                  <a:off x="5598446" y="3021823"/>
                  <a:ext cx="1040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99335" name="Ink 99334">
                  <a:extLst>
                    <a:ext uri="{FF2B5EF4-FFF2-40B4-BE49-F238E27FC236}">
                      <a16:creationId xmlns:a16="http://schemas.microsoft.com/office/drawing/2014/main" id="{152878B8-5360-CE4E-A715-D5906AE105E2}"/>
                    </a:ext>
                  </a:extLst>
                </p14:cNvPr>
                <p14:cNvContentPartPr/>
                <p14:nvPr/>
              </p14:nvContentPartPr>
              <p14:xfrm>
                <a:off x="5743166" y="3038383"/>
                <a:ext cx="108360" cy="103320"/>
              </p14:xfrm>
            </p:contentPart>
          </mc:Choice>
          <mc:Fallback xmlns="">
            <p:pic>
              <p:nvPicPr>
                <p:cNvPr id="99335" name="Ink 99334">
                  <a:extLst>
                    <a:ext uri="{FF2B5EF4-FFF2-40B4-BE49-F238E27FC236}">
                      <a16:creationId xmlns:a16="http://schemas.microsoft.com/office/drawing/2014/main" id="{152878B8-5360-CE4E-A715-D5906AE105E2}"/>
                    </a:ext>
                  </a:extLst>
                </p:cNvPr>
                <p:cNvPicPr/>
                <p:nvPr/>
              </p:nvPicPr>
              <p:blipFill>
                <a:blip r:embed="rId204"/>
                <a:stretch>
                  <a:fillRect/>
                </a:stretch>
              </p:blipFill>
              <p:spPr>
                <a:xfrm>
                  <a:off x="5735606" y="3030823"/>
                  <a:ext cx="123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99336" name="Ink 99335">
                  <a:extLst>
                    <a:ext uri="{FF2B5EF4-FFF2-40B4-BE49-F238E27FC236}">
                      <a16:creationId xmlns:a16="http://schemas.microsoft.com/office/drawing/2014/main" id="{0168F193-6C7E-6241-8C64-44F0CEF72100}"/>
                    </a:ext>
                  </a:extLst>
                </p14:cNvPr>
                <p14:cNvContentPartPr/>
                <p14:nvPr/>
              </p14:nvContentPartPr>
              <p14:xfrm>
                <a:off x="5881766" y="3026863"/>
                <a:ext cx="101880" cy="83160"/>
              </p14:xfrm>
            </p:contentPart>
          </mc:Choice>
          <mc:Fallback xmlns="">
            <p:pic>
              <p:nvPicPr>
                <p:cNvPr id="99336" name="Ink 99335">
                  <a:extLst>
                    <a:ext uri="{FF2B5EF4-FFF2-40B4-BE49-F238E27FC236}">
                      <a16:creationId xmlns:a16="http://schemas.microsoft.com/office/drawing/2014/main" id="{0168F193-6C7E-6241-8C64-44F0CEF72100}"/>
                    </a:ext>
                  </a:extLst>
                </p:cNvPr>
                <p:cNvPicPr/>
                <p:nvPr/>
              </p:nvPicPr>
              <p:blipFill>
                <a:blip r:embed="rId206"/>
                <a:stretch>
                  <a:fillRect/>
                </a:stretch>
              </p:blipFill>
              <p:spPr>
                <a:xfrm>
                  <a:off x="5874206" y="3019303"/>
                  <a:ext cx="1170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99337" name="Ink 99336">
                  <a:extLst>
                    <a:ext uri="{FF2B5EF4-FFF2-40B4-BE49-F238E27FC236}">
                      <a16:creationId xmlns:a16="http://schemas.microsoft.com/office/drawing/2014/main" id="{31A3141F-2698-CA4A-AD8B-6B6CDA477850}"/>
                    </a:ext>
                  </a:extLst>
                </p14:cNvPr>
                <p14:cNvContentPartPr/>
                <p14:nvPr/>
              </p14:nvContentPartPr>
              <p14:xfrm>
                <a:off x="6072566" y="2953423"/>
                <a:ext cx="6840" cy="165240"/>
              </p14:xfrm>
            </p:contentPart>
          </mc:Choice>
          <mc:Fallback xmlns="">
            <p:pic>
              <p:nvPicPr>
                <p:cNvPr id="99337" name="Ink 99336">
                  <a:extLst>
                    <a:ext uri="{FF2B5EF4-FFF2-40B4-BE49-F238E27FC236}">
                      <a16:creationId xmlns:a16="http://schemas.microsoft.com/office/drawing/2014/main" id="{31A3141F-2698-CA4A-AD8B-6B6CDA477850}"/>
                    </a:ext>
                  </a:extLst>
                </p:cNvPr>
                <p:cNvPicPr/>
                <p:nvPr/>
              </p:nvPicPr>
              <p:blipFill>
                <a:blip r:embed="rId208"/>
                <a:stretch>
                  <a:fillRect/>
                </a:stretch>
              </p:blipFill>
              <p:spPr>
                <a:xfrm>
                  <a:off x="6065006" y="2945863"/>
                  <a:ext cx="219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99338" name="Ink 99337">
                  <a:extLst>
                    <a:ext uri="{FF2B5EF4-FFF2-40B4-BE49-F238E27FC236}">
                      <a16:creationId xmlns:a16="http://schemas.microsoft.com/office/drawing/2014/main" id="{22D2F636-8DFA-A446-B76F-D04F39116C5B}"/>
                    </a:ext>
                  </a:extLst>
                </p14:cNvPr>
                <p14:cNvContentPartPr/>
                <p14:nvPr/>
              </p14:nvContentPartPr>
              <p14:xfrm>
                <a:off x="6028286" y="3016783"/>
                <a:ext cx="202320" cy="82440"/>
              </p14:xfrm>
            </p:contentPart>
          </mc:Choice>
          <mc:Fallback xmlns="">
            <p:pic>
              <p:nvPicPr>
                <p:cNvPr id="99338" name="Ink 99337">
                  <a:extLst>
                    <a:ext uri="{FF2B5EF4-FFF2-40B4-BE49-F238E27FC236}">
                      <a16:creationId xmlns:a16="http://schemas.microsoft.com/office/drawing/2014/main" id="{22D2F636-8DFA-A446-B76F-D04F39116C5B}"/>
                    </a:ext>
                  </a:extLst>
                </p:cNvPr>
                <p:cNvPicPr/>
                <p:nvPr/>
              </p:nvPicPr>
              <p:blipFill>
                <a:blip r:embed="rId210"/>
                <a:stretch>
                  <a:fillRect/>
                </a:stretch>
              </p:blipFill>
              <p:spPr>
                <a:xfrm>
                  <a:off x="6020726" y="3009223"/>
                  <a:ext cx="217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99339" name="Ink 99338">
                  <a:extLst>
                    <a:ext uri="{FF2B5EF4-FFF2-40B4-BE49-F238E27FC236}">
                      <a16:creationId xmlns:a16="http://schemas.microsoft.com/office/drawing/2014/main" id="{11CF4A65-9824-1148-86CF-EEAD328BC581}"/>
                    </a:ext>
                  </a:extLst>
                </p14:cNvPr>
                <p14:cNvContentPartPr/>
                <p14:nvPr/>
              </p14:nvContentPartPr>
              <p14:xfrm>
                <a:off x="6277406" y="3011383"/>
                <a:ext cx="69840" cy="77400"/>
              </p14:xfrm>
            </p:contentPart>
          </mc:Choice>
          <mc:Fallback xmlns="">
            <p:pic>
              <p:nvPicPr>
                <p:cNvPr id="99339" name="Ink 99338">
                  <a:extLst>
                    <a:ext uri="{FF2B5EF4-FFF2-40B4-BE49-F238E27FC236}">
                      <a16:creationId xmlns:a16="http://schemas.microsoft.com/office/drawing/2014/main" id="{11CF4A65-9824-1148-86CF-EEAD328BC581}"/>
                    </a:ext>
                  </a:extLst>
                </p:cNvPr>
                <p:cNvPicPr/>
                <p:nvPr/>
              </p:nvPicPr>
              <p:blipFill>
                <a:blip r:embed="rId212"/>
                <a:stretch>
                  <a:fillRect/>
                </a:stretch>
              </p:blipFill>
              <p:spPr>
                <a:xfrm>
                  <a:off x="6269846" y="3003823"/>
                  <a:ext cx="849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99340" name="Ink 99339">
                  <a:extLst>
                    <a:ext uri="{FF2B5EF4-FFF2-40B4-BE49-F238E27FC236}">
                      <a16:creationId xmlns:a16="http://schemas.microsoft.com/office/drawing/2014/main" id="{F6DEFF11-07BD-F845-8AA1-BF5CA3D46F4E}"/>
                    </a:ext>
                  </a:extLst>
                </p14:cNvPr>
                <p14:cNvContentPartPr/>
                <p14:nvPr/>
              </p14:nvContentPartPr>
              <p14:xfrm>
                <a:off x="6376766" y="3002023"/>
                <a:ext cx="86760" cy="96120"/>
              </p14:xfrm>
            </p:contentPart>
          </mc:Choice>
          <mc:Fallback xmlns="">
            <p:pic>
              <p:nvPicPr>
                <p:cNvPr id="99340" name="Ink 99339">
                  <a:extLst>
                    <a:ext uri="{FF2B5EF4-FFF2-40B4-BE49-F238E27FC236}">
                      <a16:creationId xmlns:a16="http://schemas.microsoft.com/office/drawing/2014/main" id="{F6DEFF11-07BD-F845-8AA1-BF5CA3D46F4E}"/>
                    </a:ext>
                  </a:extLst>
                </p:cNvPr>
                <p:cNvPicPr/>
                <p:nvPr/>
              </p:nvPicPr>
              <p:blipFill>
                <a:blip r:embed="rId214"/>
                <a:stretch>
                  <a:fillRect/>
                </a:stretch>
              </p:blipFill>
              <p:spPr>
                <a:xfrm>
                  <a:off x="6369206" y="2994463"/>
                  <a:ext cx="101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99392" name="Ink 99391">
                  <a:extLst>
                    <a:ext uri="{FF2B5EF4-FFF2-40B4-BE49-F238E27FC236}">
                      <a16:creationId xmlns:a16="http://schemas.microsoft.com/office/drawing/2014/main" id="{636C11F7-2F8F-0449-ACD0-4D835DB5B666}"/>
                    </a:ext>
                  </a:extLst>
                </p14:cNvPr>
                <p14:cNvContentPartPr/>
                <p14:nvPr/>
              </p14:nvContentPartPr>
              <p14:xfrm>
                <a:off x="3628886" y="2812663"/>
                <a:ext cx="47520" cy="30960"/>
              </p14:xfrm>
            </p:contentPart>
          </mc:Choice>
          <mc:Fallback xmlns="">
            <p:pic>
              <p:nvPicPr>
                <p:cNvPr id="99392" name="Ink 99391">
                  <a:extLst>
                    <a:ext uri="{FF2B5EF4-FFF2-40B4-BE49-F238E27FC236}">
                      <a16:creationId xmlns:a16="http://schemas.microsoft.com/office/drawing/2014/main" id="{636C11F7-2F8F-0449-ACD0-4D835DB5B666}"/>
                    </a:ext>
                  </a:extLst>
                </p:cNvPr>
                <p:cNvPicPr/>
                <p:nvPr/>
              </p:nvPicPr>
              <p:blipFill>
                <a:blip r:embed="rId216"/>
                <a:stretch>
                  <a:fillRect/>
                </a:stretch>
              </p:blipFill>
              <p:spPr>
                <a:xfrm>
                  <a:off x="3621326" y="2805103"/>
                  <a:ext cx="62640" cy="46080"/>
                </a:xfrm>
                <a:prstGeom prst="rect">
                  <a:avLst/>
                </a:prstGeom>
              </p:spPr>
            </p:pic>
          </mc:Fallback>
        </mc:AlternateContent>
      </p:grpSp>
      <p:grpSp>
        <p:nvGrpSpPr>
          <p:cNvPr id="99411" name="Group 99410">
            <a:extLst>
              <a:ext uri="{FF2B5EF4-FFF2-40B4-BE49-F238E27FC236}">
                <a16:creationId xmlns:a16="http://schemas.microsoft.com/office/drawing/2014/main" id="{22E5AB77-C1E6-064D-A763-7022E254258F}"/>
              </a:ext>
            </a:extLst>
          </p:cNvPr>
          <p:cNvGrpSpPr/>
          <p:nvPr/>
        </p:nvGrpSpPr>
        <p:grpSpPr>
          <a:xfrm>
            <a:off x="2377166" y="1826263"/>
            <a:ext cx="866160" cy="285840"/>
            <a:chOff x="2377166" y="1826263"/>
            <a:chExt cx="866160" cy="285840"/>
          </a:xfrm>
        </p:grpSpPr>
        <mc:AlternateContent xmlns:mc="http://schemas.openxmlformats.org/markup-compatibility/2006" xmlns:p14="http://schemas.microsoft.com/office/powerpoint/2010/main">
          <mc:Choice Requires="p14">
            <p:contentPart p14:bwMode="auto" r:id="rId217">
              <p14:nvContentPartPr>
                <p14:cNvPr id="99394" name="Ink 99393">
                  <a:extLst>
                    <a:ext uri="{FF2B5EF4-FFF2-40B4-BE49-F238E27FC236}">
                      <a16:creationId xmlns:a16="http://schemas.microsoft.com/office/drawing/2014/main" id="{3615E608-85B5-6340-B11E-ED6119CE7810}"/>
                    </a:ext>
                  </a:extLst>
                </p14:cNvPr>
                <p14:cNvContentPartPr/>
                <p14:nvPr/>
              </p14:nvContentPartPr>
              <p14:xfrm>
                <a:off x="2384366" y="1916983"/>
                <a:ext cx="107640" cy="186120"/>
              </p14:xfrm>
            </p:contentPart>
          </mc:Choice>
          <mc:Fallback xmlns="">
            <p:pic>
              <p:nvPicPr>
                <p:cNvPr id="99394" name="Ink 99393">
                  <a:extLst>
                    <a:ext uri="{FF2B5EF4-FFF2-40B4-BE49-F238E27FC236}">
                      <a16:creationId xmlns:a16="http://schemas.microsoft.com/office/drawing/2014/main" id="{3615E608-85B5-6340-B11E-ED6119CE7810}"/>
                    </a:ext>
                  </a:extLst>
                </p:cNvPr>
                <p:cNvPicPr/>
                <p:nvPr/>
              </p:nvPicPr>
              <p:blipFill>
                <a:blip r:embed="rId218"/>
                <a:stretch>
                  <a:fillRect/>
                </a:stretch>
              </p:blipFill>
              <p:spPr>
                <a:xfrm>
                  <a:off x="2376806" y="1909783"/>
                  <a:ext cx="1227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99395" name="Ink 99394">
                  <a:extLst>
                    <a:ext uri="{FF2B5EF4-FFF2-40B4-BE49-F238E27FC236}">
                      <a16:creationId xmlns:a16="http://schemas.microsoft.com/office/drawing/2014/main" id="{C2B7DDF9-8A36-AD48-8800-42392123A6F4}"/>
                    </a:ext>
                  </a:extLst>
                </p14:cNvPr>
                <p14:cNvContentPartPr/>
                <p14:nvPr/>
              </p14:nvContentPartPr>
              <p14:xfrm>
                <a:off x="2377166" y="2019583"/>
                <a:ext cx="88920" cy="36000"/>
              </p14:xfrm>
            </p:contentPart>
          </mc:Choice>
          <mc:Fallback xmlns="">
            <p:pic>
              <p:nvPicPr>
                <p:cNvPr id="99395" name="Ink 99394">
                  <a:extLst>
                    <a:ext uri="{FF2B5EF4-FFF2-40B4-BE49-F238E27FC236}">
                      <a16:creationId xmlns:a16="http://schemas.microsoft.com/office/drawing/2014/main" id="{C2B7DDF9-8A36-AD48-8800-42392123A6F4}"/>
                    </a:ext>
                  </a:extLst>
                </p:cNvPr>
                <p:cNvPicPr/>
                <p:nvPr/>
              </p:nvPicPr>
              <p:blipFill>
                <a:blip r:embed="rId220"/>
                <a:stretch>
                  <a:fillRect/>
                </a:stretch>
              </p:blipFill>
              <p:spPr>
                <a:xfrm>
                  <a:off x="2369606" y="2012023"/>
                  <a:ext cx="1040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99396" name="Ink 99395">
                  <a:extLst>
                    <a:ext uri="{FF2B5EF4-FFF2-40B4-BE49-F238E27FC236}">
                      <a16:creationId xmlns:a16="http://schemas.microsoft.com/office/drawing/2014/main" id="{0DE603DB-A3E6-C943-AA69-36025F94570A}"/>
                    </a:ext>
                  </a:extLst>
                </p14:cNvPr>
                <p14:cNvContentPartPr/>
                <p14:nvPr/>
              </p14:nvContentPartPr>
              <p14:xfrm>
                <a:off x="2379326" y="1898983"/>
                <a:ext cx="141120" cy="43200"/>
              </p14:xfrm>
            </p:contentPart>
          </mc:Choice>
          <mc:Fallback xmlns="">
            <p:pic>
              <p:nvPicPr>
                <p:cNvPr id="99396" name="Ink 99395">
                  <a:extLst>
                    <a:ext uri="{FF2B5EF4-FFF2-40B4-BE49-F238E27FC236}">
                      <a16:creationId xmlns:a16="http://schemas.microsoft.com/office/drawing/2014/main" id="{0DE603DB-A3E6-C943-AA69-36025F94570A}"/>
                    </a:ext>
                  </a:extLst>
                </p:cNvPr>
                <p:cNvPicPr/>
                <p:nvPr/>
              </p:nvPicPr>
              <p:blipFill>
                <a:blip r:embed="rId222"/>
                <a:stretch>
                  <a:fillRect/>
                </a:stretch>
              </p:blipFill>
              <p:spPr>
                <a:xfrm>
                  <a:off x="2371766" y="1891423"/>
                  <a:ext cx="156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99397" name="Ink 99396">
                  <a:extLst>
                    <a:ext uri="{FF2B5EF4-FFF2-40B4-BE49-F238E27FC236}">
                      <a16:creationId xmlns:a16="http://schemas.microsoft.com/office/drawing/2014/main" id="{1E47D6E0-2801-4B4D-B4FE-6C50B9811A3C}"/>
                    </a:ext>
                  </a:extLst>
                </p14:cNvPr>
                <p14:cNvContentPartPr/>
                <p14:nvPr/>
              </p14:nvContentPartPr>
              <p14:xfrm>
                <a:off x="2545646" y="1981423"/>
                <a:ext cx="92160" cy="101520"/>
              </p14:xfrm>
            </p:contentPart>
          </mc:Choice>
          <mc:Fallback xmlns="">
            <p:pic>
              <p:nvPicPr>
                <p:cNvPr id="99397" name="Ink 99396">
                  <a:extLst>
                    <a:ext uri="{FF2B5EF4-FFF2-40B4-BE49-F238E27FC236}">
                      <a16:creationId xmlns:a16="http://schemas.microsoft.com/office/drawing/2014/main" id="{1E47D6E0-2801-4B4D-B4FE-6C50B9811A3C}"/>
                    </a:ext>
                  </a:extLst>
                </p:cNvPr>
                <p:cNvPicPr/>
                <p:nvPr/>
              </p:nvPicPr>
              <p:blipFill>
                <a:blip r:embed="rId224"/>
                <a:stretch>
                  <a:fillRect/>
                </a:stretch>
              </p:blipFill>
              <p:spPr>
                <a:xfrm>
                  <a:off x="2538086" y="1973863"/>
                  <a:ext cx="107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99398" name="Ink 99397">
                  <a:extLst>
                    <a:ext uri="{FF2B5EF4-FFF2-40B4-BE49-F238E27FC236}">
                      <a16:creationId xmlns:a16="http://schemas.microsoft.com/office/drawing/2014/main" id="{168C2587-ACD4-0D41-B229-45B96152D0B7}"/>
                    </a:ext>
                  </a:extLst>
                </p14:cNvPr>
                <p14:cNvContentPartPr/>
                <p14:nvPr/>
              </p14:nvContentPartPr>
              <p14:xfrm>
                <a:off x="2705846" y="2009143"/>
                <a:ext cx="110880" cy="83160"/>
              </p14:xfrm>
            </p:contentPart>
          </mc:Choice>
          <mc:Fallback xmlns="">
            <p:pic>
              <p:nvPicPr>
                <p:cNvPr id="99398" name="Ink 99397">
                  <a:extLst>
                    <a:ext uri="{FF2B5EF4-FFF2-40B4-BE49-F238E27FC236}">
                      <a16:creationId xmlns:a16="http://schemas.microsoft.com/office/drawing/2014/main" id="{168C2587-ACD4-0D41-B229-45B96152D0B7}"/>
                    </a:ext>
                  </a:extLst>
                </p:cNvPr>
                <p:cNvPicPr/>
                <p:nvPr/>
              </p:nvPicPr>
              <p:blipFill>
                <a:blip r:embed="rId226"/>
                <a:stretch>
                  <a:fillRect/>
                </a:stretch>
              </p:blipFill>
              <p:spPr>
                <a:xfrm>
                  <a:off x="2698286" y="2001943"/>
                  <a:ext cx="1260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99399" name="Ink 99398">
                  <a:extLst>
                    <a:ext uri="{FF2B5EF4-FFF2-40B4-BE49-F238E27FC236}">
                      <a16:creationId xmlns:a16="http://schemas.microsoft.com/office/drawing/2014/main" id="{356025D5-A97D-6E41-853B-67671C078DB4}"/>
                    </a:ext>
                  </a:extLst>
                </p14:cNvPr>
                <p14:cNvContentPartPr/>
                <p14:nvPr/>
              </p14:nvContentPartPr>
              <p14:xfrm>
                <a:off x="2780726" y="1856143"/>
                <a:ext cx="29160" cy="248400"/>
              </p14:xfrm>
            </p:contentPart>
          </mc:Choice>
          <mc:Fallback xmlns="">
            <p:pic>
              <p:nvPicPr>
                <p:cNvPr id="99399" name="Ink 99398">
                  <a:extLst>
                    <a:ext uri="{FF2B5EF4-FFF2-40B4-BE49-F238E27FC236}">
                      <a16:creationId xmlns:a16="http://schemas.microsoft.com/office/drawing/2014/main" id="{356025D5-A97D-6E41-853B-67671C078DB4}"/>
                    </a:ext>
                  </a:extLst>
                </p:cNvPr>
                <p:cNvPicPr/>
                <p:nvPr/>
              </p:nvPicPr>
              <p:blipFill>
                <a:blip r:embed="rId228"/>
                <a:stretch>
                  <a:fillRect/>
                </a:stretch>
              </p:blipFill>
              <p:spPr>
                <a:xfrm>
                  <a:off x="2773166" y="1848583"/>
                  <a:ext cx="439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99400" name="Ink 99399">
                  <a:extLst>
                    <a:ext uri="{FF2B5EF4-FFF2-40B4-BE49-F238E27FC236}">
                      <a16:creationId xmlns:a16="http://schemas.microsoft.com/office/drawing/2014/main" id="{243A21E6-339F-7F46-A395-D627BAE5D156}"/>
                    </a:ext>
                  </a:extLst>
                </p14:cNvPr>
                <p14:cNvContentPartPr/>
                <p14:nvPr/>
              </p14:nvContentPartPr>
              <p14:xfrm>
                <a:off x="2939846" y="1988263"/>
                <a:ext cx="101880" cy="78120"/>
              </p14:xfrm>
            </p:contentPart>
          </mc:Choice>
          <mc:Fallback xmlns="">
            <p:pic>
              <p:nvPicPr>
                <p:cNvPr id="99400" name="Ink 99399">
                  <a:extLst>
                    <a:ext uri="{FF2B5EF4-FFF2-40B4-BE49-F238E27FC236}">
                      <a16:creationId xmlns:a16="http://schemas.microsoft.com/office/drawing/2014/main" id="{243A21E6-339F-7F46-A395-D627BAE5D156}"/>
                    </a:ext>
                  </a:extLst>
                </p:cNvPr>
                <p:cNvPicPr/>
                <p:nvPr/>
              </p:nvPicPr>
              <p:blipFill>
                <a:blip r:embed="rId230"/>
                <a:stretch>
                  <a:fillRect/>
                </a:stretch>
              </p:blipFill>
              <p:spPr>
                <a:xfrm>
                  <a:off x="2932286" y="1980703"/>
                  <a:ext cx="116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99401" name="Ink 99400">
                  <a:extLst>
                    <a:ext uri="{FF2B5EF4-FFF2-40B4-BE49-F238E27FC236}">
                      <a16:creationId xmlns:a16="http://schemas.microsoft.com/office/drawing/2014/main" id="{8A238913-9707-6D4C-B925-F6B5EA9FE1C4}"/>
                    </a:ext>
                  </a:extLst>
                </p14:cNvPr>
                <p14:cNvContentPartPr/>
                <p14:nvPr/>
              </p14:nvContentPartPr>
              <p14:xfrm>
                <a:off x="3120926" y="1826263"/>
                <a:ext cx="122400" cy="285840"/>
              </p14:xfrm>
            </p:contentPart>
          </mc:Choice>
          <mc:Fallback xmlns="">
            <p:pic>
              <p:nvPicPr>
                <p:cNvPr id="99401" name="Ink 99400">
                  <a:extLst>
                    <a:ext uri="{FF2B5EF4-FFF2-40B4-BE49-F238E27FC236}">
                      <a16:creationId xmlns:a16="http://schemas.microsoft.com/office/drawing/2014/main" id="{8A238913-9707-6D4C-B925-F6B5EA9FE1C4}"/>
                    </a:ext>
                  </a:extLst>
                </p:cNvPr>
                <p:cNvPicPr/>
                <p:nvPr/>
              </p:nvPicPr>
              <p:blipFill>
                <a:blip r:embed="rId232"/>
                <a:stretch>
                  <a:fillRect/>
                </a:stretch>
              </p:blipFill>
              <p:spPr>
                <a:xfrm>
                  <a:off x="3113726" y="1818703"/>
                  <a:ext cx="137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99402" name="Ink 99401">
                  <a:extLst>
                    <a:ext uri="{FF2B5EF4-FFF2-40B4-BE49-F238E27FC236}">
                      <a16:creationId xmlns:a16="http://schemas.microsoft.com/office/drawing/2014/main" id="{9FEC256B-2751-AA4D-B8ED-F4E966B6282B}"/>
                    </a:ext>
                  </a:extLst>
                </p14:cNvPr>
                <p14:cNvContentPartPr/>
                <p14:nvPr/>
              </p14:nvContentPartPr>
              <p14:xfrm>
                <a:off x="3068726" y="2021023"/>
                <a:ext cx="136800" cy="16200"/>
              </p14:xfrm>
            </p:contentPart>
          </mc:Choice>
          <mc:Fallback xmlns="">
            <p:pic>
              <p:nvPicPr>
                <p:cNvPr id="99402" name="Ink 99401">
                  <a:extLst>
                    <a:ext uri="{FF2B5EF4-FFF2-40B4-BE49-F238E27FC236}">
                      <a16:creationId xmlns:a16="http://schemas.microsoft.com/office/drawing/2014/main" id="{9FEC256B-2751-AA4D-B8ED-F4E966B6282B}"/>
                    </a:ext>
                  </a:extLst>
                </p:cNvPr>
                <p:cNvPicPr/>
                <p:nvPr/>
              </p:nvPicPr>
              <p:blipFill>
                <a:blip r:embed="rId234"/>
                <a:stretch>
                  <a:fillRect/>
                </a:stretch>
              </p:blipFill>
              <p:spPr>
                <a:xfrm>
                  <a:off x="3061166" y="2013463"/>
                  <a:ext cx="151920" cy="31320"/>
                </a:xfrm>
                <a:prstGeom prst="rect">
                  <a:avLst/>
                </a:prstGeom>
              </p:spPr>
            </p:pic>
          </mc:Fallback>
        </mc:AlternateContent>
      </p:grpSp>
      <p:grpSp>
        <p:nvGrpSpPr>
          <p:cNvPr id="99415" name="Group 99414">
            <a:extLst>
              <a:ext uri="{FF2B5EF4-FFF2-40B4-BE49-F238E27FC236}">
                <a16:creationId xmlns:a16="http://schemas.microsoft.com/office/drawing/2014/main" id="{33CF6292-FAA6-D24C-BF21-2977BD4306E4}"/>
              </a:ext>
            </a:extLst>
          </p:cNvPr>
          <p:cNvGrpSpPr/>
          <p:nvPr/>
        </p:nvGrpSpPr>
        <p:grpSpPr>
          <a:xfrm>
            <a:off x="3415766" y="1816903"/>
            <a:ext cx="1559160" cy="257400"/>
            <a:chOff x="3415766" y="1816903"/>
            <a:chExt cx="1559160" cy="257400"/>
          </a:xfrm>
        </p:grpSpPr>
        <mc:AlternateContent xmlns:mc="http://schemas.openxmlformats.org/markup-compatibility/2006" xmlns:p14="http://schemas.microsoft.com/office/powerpoint/2010/main">
          <mc:Choice Requires="p14">
            <p:contentPart p14:bwMode="auto" r:id="rId235">
              <p14:nvContentPartPr>
                <p14:cNvPr id="99403" name="Ink 99402">
                  <a:extLst>
                    <a:ext uri="{FF2B5EF4-FFF2-40B4-BE49-F238E27FC236}">
                      <a16:creationId xmlns:a16="http://schemas.microsoft.com/office/drawing/2014/main" id="{A864538A-A952-DB4A-AAE9-AB731BAFFE18}"/>
                    </a:ext>
                  </a:extLst>
                </p14:cNvPr>
                <p14:cNvContentPartPr/>
                <p14:nvPr/>
              </p14:nvContentPartPr>
              <p14:xfrm>
                <a:off x="3415766" y="1912303"/>
                <a:ext cx="176760" cy="162000"/>
              </p14:xfrm>
            </p:contentPart>
          </mc:Choice>
          <mc:Fallback xmlns="">
            <p:pic>
              <p:nvPicPr>
                <p:cNvPr id="99403" name="Ink 99402">
                  <a:extLst>
                    <a:ext uri="{FF2B5EF4-FFF2-40B4-BE49-F238E27FC236}">
                      <a16:creationId xmlns:a16="http://schemas.microsoft.com/office/drawing/2014/main" id="{A864538A-A952-DB4A-AAE9-AB731BAFFE18}"/>
                    </a:ext>
                  </a:extLst>
                </p:cNvPr>
                <p:cNvPicPr/>
                <p:nvPr/>
              </p:nvPicPr>
              <p:blipFill>
                <a:blip r:embed="rId236"/>
                <a:stretch>
                  <a:fillRect/>
                </a:stretch>
              </p:blipFill>
              <p:spPr>
                <a:xfrm>
                  <a:off x="3408206" y="1904743"/>
                  <a:ext cx="191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99404" name="Ink 99403">
                  <a:extLst>
                    <a:ext uri="{FF2B5EF4-FFF2-40B4-BE49-F238E27FC236}">
                      <a16:creationId xmlns:a16="http://schemas.microsoft.com/office/drawing/2014/main" id="{DF580672-9D6A-2549-9573-8A222600F31D}"/>
                    </a:ext>
                  </a:extLst>
                </p14:cNvPr>
                <p14:cNvContentPartPr/>
                <p14:nvPr/>
              </p14:nvContentPartPr>
              <p14:xfrm>
                <a:off x="3651206" y="1960543"/>
                <a:ext cx="111240" cy="104040"/>
              </p14:xfrm>
            </p:contentPart>
          </mc:Choice>
          <mc:Fallback xmlns="">
            <p:pic>
              <p:nvPicPr>
                <p:cNvPr id="99404" name="Ink 99403">
                  <a:extLst>
                    <a:ext uri="{FF2B5EF4-FFF2-40B4-BE49-F238E27FC236}">
                      <a16:creationId xmlns:a16="http://schemas.microsoft.com/office/drawing/2014/main" id="{DF580672-9D6A-2549-9573-8A222600F31D}"/>
                    </a:ext>
                  </a:extLst>
                </p:cNvPr>
                <p:cNvPicPr/>
                <p:nvPr/>
              </p:nvPicPr>
              <p:blipFill>
                <a:blip r:embed="rId238"/>
                <a:stretch>
                  <a:fillRect/>
                </a:stretch>
              </p:blipFill>
              <p:spPr>
                <a:xfrm>
                  <a:off x="3643646" y="1952983"/>
                  <a:ext cx="1260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99405" name="Ink 99404">
                  <a:extLst>
                    <a:ext uri="{FF2B5EF4-FFF2-40B4-BE49-F238E27FC236}">
                      <a16:creationId xmlns:a16="http://schemas.microsoft.com/office/drawing/2014/main" id="{CC3B8F40-E063-7E4A-B523-EDCA5B2B65E8}"/>
                    </a:ext>
                  </a:extLst>
                </p14:cNvPr>
                <p14:cNvContentPartPr/>
                <p14:nvPr/>
              </p14:nvContentPartPr>
              <p14:xfrm>
                <a:off x="3812846" y="1961623"/>
                <a:ext cx="99720" cy="76320"/>
              </p14:xfrm>
            </p:contentPart>
          </mc:Choice>
          <mc:Fallback xmlns="">
            <p:pic>
              <p:nvPicPr>
                <p:cNvPr id="99405" name="Ink 99404">
                  <a:extLst>
                    <a:ext uri="{FF2B5EF4-FFF2-40B4-BE49-F238E27FC236}">
                      <a16:creationId xmlns:a16="http://schemas.microsoft.com/office/drawing/2014/main" id="{CC3B8F40-E063-7E4A-B523-EDCA5B2B65E8}"/>
                    </a:ext>
                  </a:extLst>
                </p:cNvPr>
                <p:cNvPicPr/>
                <p:nvPr/>
              </p:nvPicPr>
              <p:blipFill>
                <a:blip r:embed="rId240"/>
                <a:stretch>
                  <a:fillRect/>
                </a:stretch>
              </p:blipFill>
              <p:spPr>
                <a:xfrm>
                  <a:off x="3805286" y="1954063"/>
                  <a:ext cx="114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9406" name="Ink 99405">
                  <a:extLst>
                    <a:ext uri="{FF2B5EF4-FFF2-40B4-BE49-F238E27FC236}">
                      <a16:creationId xmlns:a16="http://schemas.microsoft.com/office/drawing/2014/main" id="{8857A982-F5C0-9F47-9780-905A157F893B}"/>
                    </a:ext>
                  </a:extLst>
                </p14:cNvPr>
                <p14:cNvContentPartPr/>
                <p14:nvPr/>
              </p14:nvContentPartPr>
              <p14:xfrm>
                <a:off x="3952166" y="1947583"/>
                <a:ext cx="81000" cy="88200"/>
              </p14:xfrm>
            </p:contentPart>
          </mc:Choice>
          <mc:Fallback xmlns="">
            <p:pic>
              <p:nvPicPr>
                <p:cNvPr id="99406" name="Ink 99405">
                  <a:extLst>
                    <a:ext uri="{FF2B5EF4-FFF2-40B4-BE49-F238E27FC236}">
                      <a16:creationId xmlns:a16="http://schemas.microsoft.com/office/drawing/2014/main" id="{8857A982-F5C0-9F47-9780-905A157F893B}"/>
                    </a:ext>
                  </a:extLst>
                </p:cNvPr>
                <p:cNvPicPr/>
                <p:nvPr/>
              </p:nvPicPr>
              <p:blipFill>
                <a:blip r:embed="rId242"/>
                <a:stretch>
                  <a:fillRect/>
                </a:stretch>
              </p:blipFill>
              <p:spPr>
                <a:xfrm>
                  <a:off x="3944606" y="1940023"/>
                  <a:ext cx="96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9407" name="Ink 99406">
                  <a:extLst>
                    <a:ext uri="{FF2B5EF4-FFF2-40B4-BE49-F238E27FC236}">
                      <a16:creationId xmlns:a16="http://schemas.microsoft.com/office/drawing/2014/main" id="{F1184F72-5CE7-6D4F-AE94-745256D5DE12}"/>
                    </a:ext>
                  </a:extLst>
                </p14:cNvPr>
                <p14:cNvContentPartPr/>
                <p14:nvPr/>
              </p14:nvContentPartPr>
              <p14:xfrm>
                <a:off x="4059446" y="1948663"/>
                <a:ext cx="99000" cy="97560"/>
              </p14:xfrm>
            </p:contentPart>
          </mc:Choice>
          <mc:Fallback xmlns="">
            <p:pic>
              <p:nvPicPr>
                <p:cNvPr id="99407" name="Ink 99406">
                  <a:extLst>
                    <a:ext uri="{FF2B5EF4-FFF2-40B4-BE49-F238E27FC236}">
                      <a16:creationId xmlns:a16="http://schemas.microsoft.com/office/drawing/2014/main" id="{F1184F72-5CE7-6D4F-AE94-745256D5DE12}"/>
                    </a:ext>
                  </a:extLst>
                </p:cNvPr>
                <p:cNvPicPr/>
                <p:nvPr/>
              </p:nvPicPr>
              <p:blipFill>
                <a:blip r:embed="rId244"/>
                <a:stretch>
                  <a:fillRect/>
                </a:stretch>
              </p:blipFill>
              <p:spPr>
                <a:xfrm>
                  <a:off x="4051886" y="1941103"/>
                  <a:ext cx="1141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9408" name="Ink 99407">
                  <a:extLst>
                    <a:ext uri="{FF2B5EF4-FFF2-40B4-BE49-F238E27FC236}">
                      <a16:creationId xmlns:a16="http://schemas.microsoft.com/office/drawing/2014/main" id="{E57C8891-169D-3840-BDFA-B1E459801A2F}"/>
                    </a:ext>
                  </a:extLst>
                </p14:cNvPr>
                <p14:cNvContentPartPr/>
                <p14:nvPr/>
              </p14:nvContentPartPr>
              <p14:xfrm>
                <a:off x="4216046" y="1816903"/>
                <a:ext cx="3240" cy="84960"/>
              </p14:xfrm>
            </p:contentPart>
          </mc:Choice>
          <mc:Fallback xmlns="">
            <p:pic>
              <p:nvPicPr>
                <p:cNvPr id="99408" name="Ink 99407">
                  <a:extLst>
                    <a:ext uri="{FF2B5EF4-FFF2-40B4-BE49-F238E27FC236}">
                      <a16:creationId xmlns:a16="http://schemas.microsoft.com/office/drawing/2014/main" id="{E57C8891-169D-3840-BDFA-B1E459801A2F}"/>
                    </a:ext>
                  </a:extLst>
                </p:cNvPr>
                <p:cNvPicPr/>
                <p:nvPr/>
              </p:nvPicPr>
              <p:blipFill>
                <a:blip r:embed="rId246"/>
                <a:stretch>
                  <a:fillRect/>
                </a:stretch>
              </p:blipFill>
              <p:spPr>
                <a:xfrm>
                  <a:off x="4208846" y="1809703"/>
                  <a:ext cx="18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9409" name="Ink 99408">
                  <a:extLst>
                    <a:ext uri="{FF2B5EF4-FFF2-40B4-BE49-F238E27FC236}">
                      <a16:creationId xmlns:a16="http://schemas.microsoft.com/office/drawing/2014/main" id="{C42D17B0-B45D-974D-B15E-F61B497F7CE6}"/>
                    </a:ext>
                  </a:extLst>
                </p14:cNvPr>
                <p14:cNvContentPartPr/>
                <p14:nvPr/>
              </p14:nvContentPartPr>
              <p14:xfrm>
                <a:off x="4305326" y="1932103"/>
                <a:ext cx="104040" cy="99360"/>
              </p14:xfrm>
            </p:contentPart>
          </mc:Choice>
          <mc:Fallback xmlns="">
            <p:pic>
              <p:nvPicPr>
                <p:cNvPr id="99409" name="Ink 99408">
                  <a:extLst>
                    <a:ext uri="{FF2B5EF4-FFF2-40B4-BE49-F238E27FC236}">
                      <a16:creationId xmlns:a16="http://schemas.microsoft.com/office/drawing/2014/main" id="{C42D17B0-B45D-974D-B15E-F61B497F7CE6}"/>
                    </a:ext>
                  </a:extLst>
                </p:cNvPr>
                <p:cNvPicPr/>
                <p:nvPr/>
              </p:nvPicPr>
              <p:blipFill>
                <a:blip r:embed="rId248"/>
                <a:stretch>
                  <a:fillRect/>
                </a:stretch>
              </p:blipFill>
              <p:spPr>
                <a:xfrm>
                  <a:off x="4297766" y="1924543"/>
                  <a:ext cx="1191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9412" name="Ink 99411">
                  <a:extLst>
                    <a:ext uri="{FF2B5EF4-FFF2-40B4-BE49-F238E27FC236}">
                      <a16:creationId xmlns:a16="http://schemas.microsoft.com/office/drawing/2014/main" id="{20B89E89-55C1-AF41-A1E7-8BF6B3574736}"/>
                    </a:ext>
                  </a:extLst>
                </p14:cNvPr>
                <p14:cNvContentPartPr/>
                <p14:nvPr/>
              </p14:nvContentPartPr>
              <p14:xfrm>
                <a:off x="4532486" y="1823383"/>
                <a:ext cx="30960" cy="226800"/>
              </p14:xfrm>
            </p:contentPart>
          </mc:Choice>
          <mc:Fallback xmlns="">
            <p:pic>
              <p:nvPicPr>
                <p:cNvPr id="99412" name="Ink 99411">
                  <a:extLst>
                    <a:ext uri="{FF2B5EF4-FFF2-40B4-BE49-F238E27FC236}">
                      <a16:creationId xmlns:a16="http://schemas.microsoft.com/office/drawing/2014/main" id="{20B89E89-55C1-AF41-A1E7-8BF6B3574736}"/>
                    </a:ext>
                  </a:extLst>
                </p:cNvPr>
                <p:cNvPicPr/>
                <p:nvPr/>
              </p:nvPicPr>
              <p:blipFill>
                <a:blip r:embed="rId250"/>
                <a:stretch>
                  <a:fillRect/>
                </a:stretch>
              </p:blipFill>
              <p:spPr>
                <a:xfrm>
                  <a:off x="4524926" y="1815823"/>
                  <a:ext cx="460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99413" name="Ink 99412">
                  <a:extLst>
                    <a:ext uri="{FF2B5EF4-FFF2-40B4-BE49-F238E27FC236}">
                      <a16:creationId xmlns:a16="http://schemas.microsoft.com/office/drawing/2014/main" id="{1652FF0E-F4FC-2749-A66F-0E0F69F5C91C}"/>
                    </a:ext>
                  </a:extLst>
                </p14:cNvPr>
                <p14:cNvContentPartPr/>
                <p14:nvPr/>
              </p14:nvContentPartPr>
              <p14:xfrm>
                <a:off x="4645166" y="1933903"/>
                <a:ext cx="122760" cy="95400"/>
              </p14:xfrm>
            </p:contentPart>
          </mc:Choice>
          <mc:Fallback xmlns="">
            <p:pic>
              <p:nvPicPr>
                <p:cNvPr id="99413" name="Ink 99412">
                  <a:extLst>
                    <a:ext uri="{FF2B5EF4-FFF2-40B4-BE49-F238E27FC236}">
                      <a16:creationId xmlns:a16="http://schemas.microsoft.com/office/drawing/2014/main" id="{1652FF0E-F4FC-2749-A66F-0E0F69F5C91C}"/>
                    </a:ext>
                  </a:extLst>
                </p:cNvPr>
                <p:cNvPicPr/>
                <p:nvPr/>
              </p:nvPicPr>
              <p:blipFill>
                <a:blip r:embed="rId252"/>
                <a:stretch>
                  <a:fillRect/>
                </a:stretch>
              </p:blipFill>
              <p:spPr>
                <a:xfrm>
                  <a:off x="4637966" y="1926343"/>
                  <a:ext cx="137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99414" name="Ink 99413">
                  <a:extLst>
                    <a:ext uri="{FF2B5EF4-FFF2-40B4-BE49-F238E27FC236}">
                      <a16:creationId xmlns:a16="http://schemas.microsoft.com/office/drawing/2014/main" id="{DEFF74A0-2DBE-2843-B782-64FBFA2EA212}"/>
                    </a:ext>
                  </a:extLst>
                </p14:cNvPr>
                <p14:cNvContentPartPr/>
                <p14:nvPr/>
              </p14:nvContentPartPr>
              <p14:xfrm>
                <a:off x="4803926" y="1906183"/>
                <a:ext cx="171000" cy="110520"/>
              </p14:xfrm>
            </p:contentPart>
          </mc:Choice>
          <mc:Fallback xmlns="">
            <p:pic>
              <p:nvPicPr>
                <p:cNvPr id="99414" name="Ink 99413">
                  <a:extLst>
                    <a:ext uri="{FF2B5EF4-FFF2-40B4-BE49-F238E27FC236}">
                      <a16:creationId xmlns:a16="http://schemas.microsoft.com/office/drawing/2014/main" id="{DEFF74A0-2DBE-2843-B782-64FBFA2EA212}"/>
                    </a:ext>
                  </a:extLst>
                </p:cNvPr>
                <p:cNvPicPr/>
                <p:nvPr/>
              </p:nvPicPr>
              <p:blipFill>
                <a:blip r:embed="rId254"/>
                <a:stretch>
                  <a:fillRect/>
                </a:stretch>
              </p:blipFill>
              <p:spPr>
                <a:xfrm>
                  <a:off x="4796366" y="1898623"/>
                  <a:ext cx="186120" cy="12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5">
            <p14:nvContentPartPr>
              <p14:cNvPr id="99416" name="Ink 99415">
                <a:extLst>
                  <a:ext uri="{FF2B5EF4-FFF2-40B4-BE49-F238E27FC236}">
                    <a16:creationId xmlns:a16="http://schemas.microsoft.com/office/drawing/2014/main" id="{69016B7A-E75E-6643-9339-B93CF1FB9350}"/>
                  </a:ext>
                </a:extLst>
              </p14:cNvPr>
              <p14:cNvContentPartPr/>
              <p14:nvPr/>
            </p14:nvContentPartPr>
            <p14:xfrm>
              <a:off x="521726" y="3527623"/>
              <a:ext cx="183240" cy="191880"/>
            </p14:xfrm>
          </p:contentPart>
        </mc:Choice>
        <mc:Fallback xmlns="">
          <p:pic>
            <p:nvPicPr>
              <p:cNvPr id="99416" name="Ink 99415">
                <a:extLst>
                  <a:ext uri="{FF2B5EF4-FFF2-40B4-BE49-F238E27FC236}">
                    <a16:creationId xmlns:a16="http://schemas.microsoft.com/office/drawing/2014/main" id="{69016B7A-E75E-6643-9339-B93CF1FB9350}"/>
                  </a:ext>
                </a:extLst>
              </p:cNvPr>
              <p:cNvPicPr/>
              <p:nvPr/>
            </p:nvPicPr>
            <p:blipFill>
              <a:blip r:embed="rId256"/>
              <a:stretch>
                <a:fillRect/>
              </a:stretch>
            </p:blipFill>
            <p:spPr>
              <a:xfrm>
                <a:off x="514166" y="3520063"/>
                <a:ext cx="198360" cy="207000"/>
              </a:xfrm>
              <a:prstGeom prst="rect">
                <a:avLst/>
              </a:prstGeom>
            </p:spPr>
          </p:pic>
        </mc:Fallback>
      </mc:AlternateContent>
      <p:grpSp>
        <p:nvGrpSpPr>
          <p:cNvPr id="99426" name="Group 99425">
            <a:extLst>
              <a:ext uri="{FF2B5EF4-FFF2-40B4-BE49-F238E27FC236}">
                <a16:creationId xmlns:a16="http://schemas.microsoft.com/office/drawing/2014/main" id="{AB011B82-D9FC-8249-B873-0B8CC343365F}"/>
              </a:ext>
            </a:extLst>
          </p:cNvPr>
          <p:cNvGrpSpPr/>
          <p:nvPr/>
        </p:nvGrpSpPr>
        <p:grpSpPr>
          <a:xfrm>
            <a:off x="7784006" y="3131263"/>
            <a:ext cx="210960" cy="168480"/>
            <a:chOff x="7784006" y="3131263"/>
            <a:chExt cx="210960" cy="168480"/>
          </a:xfrm>
        </p:grpSpPr>
        <mc:AlternateContent xmlns:mc="http://schemas.openxmlformats.org/markup-compatibility/2006" xmlns:p14="http://schemas.microsoft.com/office/powerpoint/2010/main">
          <mc:Choice Requires="p14">
            <p:contentPart p14:bwMode="auto" r:id="rId257">
              <p14:nvContentPartPr>
                <p14:cNvPr id="99422" name="Ink 99421">
                  <a:extLst>
                    <a:ext uri="{FF2B5EF4-FFF2-40B4-BE49-F238E27FC236}">
                      <a16:creationId xmlns:a16="http://schemas.microsoft.com/office/drawing/2014/main" id="{8B383E0B-2A8D-174D-B298-1427D5465316}"/>
                    </a:ext>
                  </a:extLst>
                </p14:cNvPr>
                <p14:cNvContentPartPr/>
                <p14:nvPr/>
              </p14:nvContentPartPr>
              <p14:xfrm>
                <a:off x="7851326" y="3151423"/>
                <a:ext cx="21960" cy="148320"/>
              </p14:xfrm>
            </p:contentPart>
          </mc:Choice>
          <mc:Fallback xmlns="">
            <p:pic>
              <p:nvPicPr>
                <p:cNvPr id="99422" name="Ink 99421">
                  <a:extLst>
                    <a:ext uri="{FF2B5EF4-FFF2-40B4-BE49-F238E27FC236}">
                      <a16:creationId xmlns:a16="http://schemas.microsoft.com/office/drawing/2014/main" id="{8B383E0B-2A8D-174D-B298-1427D5465316}"/>
                    </a:ext>
                  </a:extLst>
                </p:cNvPr>
                <p:cNvPicPr/>
                <p:nvPr/>
              </p:nvPicPr>
              <p:blipFill>
                <a:blip r:embed="rId258"/>
                <a:stretch>
                  <a:fillRect/>
                </a:stretch>
              </p:blipFill>
              <p:spPr>
                <a:xfrm>
                  <a:off x="7843766" y="3143863"/>
                  <a:ext cx="370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99423" name="Ink 99422">
                  <a:extLst>
                    <a:ext uri="{FF2B5EF4-FFF2-40B4-BE49-F238E27FC236}">
                      <a16:creationId xmlns:a16="http://schemas.microsoft.com/office/drawing/2014/main" id="{302C8973-BA59-604C-952E-2E36EEB66D28}"/>
                    </a:ext>
                  </a:extLst>
                </p14:cNvPr>
                <p14:cNvContentPartPr/>
                <p14:nvPr/>
              </p14:nvContentPartPr>
              <p14:xfrm>
                <a:off x="7784006" y="3131263"/>
                <a:ext cx="210960" cy="121680"/>
              </p14:xfrm>
            </p:contentPart>
          </mc:Choice>
          <mc:Fallback xmlns="">
            <p:pic>
              <p:nvPicPr>
                <p:cNvPr id="99423" name="Ink 99422">
                  <a:extLst>
                    <a:ext uri="{FF2B5EF4-FFF2-40B4-BE49-F238E27FC236}">
                      <a16:creationId xmlns:a16="http://schemas.microsoft.com/office/drawing/2014/main" id="{302C8973-BA59-604C-952E-2E36EEB66D28}"/>
                    </a:ext>
                  </a:extLst>
                </p:cNvPr>
                <p:cNvPicPr/>
                <p:nvPr/>
              </p:nvPicPr>
              <p:blipFill>
                <a:blip r:embed="rId260"/>
                <a:stretch>
                  <a:fillRect/>
                </a:stretch>
              </p:blipFill>
              <p:spPr>
                <a:xfrm>
                  <a:off x="7776446" y="3123703"/>
                  <a:ext cx="225720" cy="136800"/>
                </a:xfrm>
                <a:prstGeom prst="rect">
                  <a:avLst/>
                </a:prstGeom>
              </p:spPr>
            </p:pic>
          </mc:Fallback>
        </mc:AlternateContent>
      </p:grpSp>
      <p:grpSp>
        <p:nvGrpSpPr>
          <p:cNvPr id="99425" name="Group 99424">
            <a:extLst>
              <a:ext uri="{FF2B5EF4-FFF2-40B4-BE49-F238E27FC236}">
                <a16:creationId xmlns:a16="http://schemas.microsoft.com/office/drawing/2014/main" id="{E02EF033-B5EA-E14D-B260-2A96AB342023}"/>
              </a:ext>
            </a:extLst>
          </p:cNvPr>
          <p:cNvGrpSpPr/>
          <p:nvPr/>
        </p:nvGrpSpPr>
        <p:grpSpPr>
          <a:xfrm>
            <a:off x="7754846" y="3445543"/>
            <a:ext cx="862200" cy="484200"/>
            <a:chOff x="7754846" y="3445543"/>
            <a:chExt cx="862200" cy="484200"/>
          </a:xfrm>
        </p:grpSpPr>
        <mc:AlternateContent xmlns:mc="http://schemas.openxmlformats.org/markup-compatibility/2006" xmlns:p14="http://schemas.microsoft.com/office/powerpoint/2010/main">
          <mc:Choice Requires="p14">
            <p:contentPart p14:bwMode="auto" r:id="rId261">
              <p14:nvContentPartPr>
                <p14:cNvPr id="99417" name="Ink 99416">
                  <a:extLst>
                    <a:ext uri="{FF2B5EF4-FFF2-40B4-BE49-F238E27FC236}">
                      <a16:creationId xmlns:a16="http://schemas.microsoft.com/office/drawing/2014/main" id="{305166E1-856D-2E4C-9AA8-6A9D2A07FF3B}"/>
                    </a:ext>
                  </a:extLst>
                </p14:cNvPr>
                <p14:cNvContentPartPr/>
                <p14:nvPr/>
              </p14:nvContentPartPr>
              <p14:xfrm>
                <a:off x="7754846" y="3445543"/>
                <a:ext cx="541800" cy="137520"/>
              </p14:xfrm>
            </p:contentPart>
          </mc:Choice>
          <mc:Fallback xmlns="">
            <p:pic>
              <p:nvPicPr>
                <p:cNvPr id="99417" name="Ink 99416">
                  <a:extLst>
                    <a:ext uri="{FF2B5EF4-FFF2-40B4-BE49-F238E27FC236}">
                      <a16:creationId xmlns:a16="http://schemas.microsoft.com/office/drawing/2014/main" id="{305166E1-856D-2E4C-9AA8-6A9D2A07FF3B}"/>
                    </a:ext>
                  </a:extLst>
                </p:cNvPr>
                <p:cNvPicPr/>
                <p:nvPr/>
              </p:nvPicPr>
              <p:blipFill>
                <a:blip r:embed="rId262"/>
                <a:stretch>
                  <a:fillRect/>
                </a:stretch>
              </p:blipFill>
              <p:spPr>
                <a:xfrm>
                  <a:off x="7747286" y="3437983"/>
                  <a:ext cx="556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99418" name="Ink 99417">
                  <a:extLst>
                    <a:ext uri="{FF2B5EF4-FFF2-40B4-BE49-F238E27FC236}">
                      <a16:creationId xmlns:a16="http://schemas.microsoft.com/office/drawing/2014/main" id="{0655450D-CF43-EF41-BC4F-538BC6378784}"/>
                    </a:ext>
                  </a:extLst>
                </p14:cNvPr>
                <p14:cNvContentPartPr/>
                <p14:nvPr/>
              </p14:nvContentPartPr>
              <p14:xfrm>
                <a:off x="8193686" y="3619783"/>
                <a:ext cx="152640" cy="27360"/>
              </p14:xfrm>
            </p:contentPart>
          </mc:Choice>
          <mc:Fallback xmlns="">
            <p:pic>
              <p:nvPicPr>
                <p:cNvPr id="99418" name="Ink 99417">
                  <a:extLst>
                    <a:ext uri="{FF2B5EF4-FFF2-40B4-BE49-F238E27FC236}">
                      <a16:creationId xmlns:a16="http://schemas.microsoft.com/office/drawing/2014/main" id="{0655450D-CF43-EF41-BC4F-538BC6378784}"/>
                    </a:ext>
                  </a:extLst>
                </p:cNvPr>
                <p:cNvPicPr/>
                <p:nvPr/>
              </p:nvPicPr>
              <p:blipFill>
                <a:blip r:embed="rId264"/>
                <a:stretch>
                  <a:fillRect/>
                </a:stretch>
              </p:blipFill>
              <p:spPr>
                <a:xfrm>
                  <a:off x="8186126" y="3612223"/>
                  <a:ext cx="1677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99419" name="Ink 99418">
                  <a:extLst>
                    <a:ext uri="{FF2B5EF4-FFF2-40B4-BE49-F238E27FC236}">
                      <a16:creationId xmlns:a16="http://schemas.microsoft.com/office/drawing/2014/main" id="{AF5593AB-06D1-2641-BBBF-615A0DB557A5}"/>
                    </a:ext>
                  </a:extLst>
                </p14:cNvPr>
                <p14:cNvContentPartPr/>
                <p14:nvPr/>
              </p14:nvContentPartPr>
              <p14:xfrm>
                <a:off x="8205566" y="3704743"/>
                <a:ext cx="149760" cy="23400"/>
              </p14:xfrm>
            </p:contentPart>
          </mc:Choice>
          <mc:Fallback xmlns="">
            <p:pic>
              <p:nvPicPr>
                <p:cNvPr id="99419" name="Ink 99418">
                  <a:extLst>
                    <a:ext uri="{FF2B5EF4-FFF2-40B4-BE49-F238E27FC236}">
                      <a16:creationId xmlns:a16="http://schemas.microsoft.com/office/drawing/2014/main" id="{AF5593AB-06D1-2641-BBBF-615A0DB557A5}"/>
                    </a:ext>
                  </a:extLst>
                </p:cNvPr>
                <p:cNvPicPr/>
                <p:nvPr/>
              </p:nvPicPr>
              <p:blipFill>
                <a:blip r:embed="rId266"/>
                <a:stretch>
                  <a:fillRect/>
                </a:stretch>
              </p:blipFill>
              <p:spPr>
                <a:xfrm>
                  <a:off x="8198006" y="3697183"/>
                  <a:ext cx="164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99420" name="Ink 99419">
                  <a:extLst>
                    <a:ext uri="{FF2B5EF4-FFF2-40B4-BE49-F238E27FC236}">
                      <a16:creationId xmlns:a16="http://schemas.microsoft.com/office/drawing/2014/main" id="{CE9AF8BD-8645-7847-AF7D-CA415FA8849F}"/>
                    </a:ext>
                  </a:extLst>
                </p14:cNvPr>
                <p14:cNvContentPartPr/>
                <p14:nvPr/>
              </p14:nvContentPartPr>
              <p14:xfrm>
                <a:off x="7872926" y="3733543"/>
                <a:ext cx="424080" cy="196200"/>
              </p14:xfrm>
            </p:contentPart>
          </mc:Choice>
          <mc:Fallback xmlns="">
            <p:pic>
              <p:nvPicPr>
                <p:cNvPr id="99420" name="Ink 99419">
                  <a:extLst>
                    <a:ext uri="{FF2B5EF4-FFF2-40B4-BE49-F238E27FC236}">
                      <a16:creationId xmlns:a16="http://schemas.microsoft.com/office/drawing/2014/main" id="{CE9AF8BD-8645-7847-AF7D-CA415FA8849F}"/>
                    </a:ext>
                  </a:extLst>
                </p:cNvPr>
                <p:cNvPicPr/>
                <p:nvPr/>
              </p:nvPicPr>
              <p:blipFill>
                <a:blip r:embed="rId268"/>
                <a:stretch>
                  <a:fillRect/>
                </a:stretch>
              </p:blipFill>
              <p:spPr>
                <a:xfrm>
                  <a:off x="7865726" y="3725983"/>
                  <a:ext cx="4392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99424" name="Ink 99423">
                  <a:extLst>
                    <a:ext uri="{FF2B5EF4-FFF2-40B4-BE49-F238E27FC236}">
                      <a16:creationId xmlns:a16="http://schemas.microsoft.com/office/drawing/2014/main" id="{786D9558-0131-EE4E-ABBB-538DB87E7E50}"/>
                    </a:ext>
                  </a:extLst>
                </p14:cNvPr>
                <p14:cNvContentPartPr/>
                <p14:nvPr/>
              </p14:nvContentPartPr>
              <p14:xfrm>
                <a:off x="8431646" y="3544183"/>
                <a:ext cx="185400" cy="126000"/>
              </p14:xfrm>
            </p:contentPart>
          </mc:Choice>
          <mc:Fallback xmlns="">
            <p:pic>
              <p:nvPicPr>
                <p:cNvPr id="99424" name="Ink 99423">
                  <a:extLst>
                    <a:ext uri="{FF2B5EF4-FFF2-40B4-BE49-F238E27FC236}">
                      <a16:creationId xmlns:a16="http://schemas.microsoft.com/office/drawing/2014/main" id="{786D9558-0131-EE4E-ABBB-538DB87E7E50}"/>
                    </a:ext>
                  </a:extLst>
                </p:cNvPr>
                <p:cNvPicPr/>
                <p:nvPr/>
              </p:nvPicPr>
              <p:blipFill>
                <a:blip r:embed="rId270"/>
                <a:stretch>
                  <a:fillRect/>
                </a:stretch>
              </p:blipFill>
              <p:spPr>
                <a:xfrm>
                  <a:off x="8424446" y="3536623"/>
                  <a:ext cx="200520" cy="141120"/>
                </a:xfrm>
                <a:prstGeom prst="rect">
                  <a:avLst/>
                </a:prstGeom>
              </p:spPr>
            </p:pic>
          </mc:Fallback>
        </mc:AlternateContent>
      </p:grpSp>
      <p:grpSp>
        <p:nvGrpSpPr>
          <p:cNvPr id="99432" name="Group 99431">
            <a:extLst>
              <a:ext uri="{FF2B5EF4-FFF2-40B4-BE49-F238E27FC236}">
                <a16:creationId xmlns:a16="http://schemas.microsoft.com/office/drawing/2014/main" id="{593DBD13-E9D5-6548-9EF4-1666AD7AB307}"/>
              </a:ext>
            </a:extLst>
          </p:cNvPr>
          <p:cNvGrpSpPr/>
          <p:nvPr/>
        </p:nvGrpSpPr>
        <p:grpSpPr>
          <a:xfrm>
            <a:off x="7663406" y="4053583"/>
            <a:ext cx="528480" cy="260280"/>
            <a:chOff x="7663406" y="4053583"/>
            <a:chExt cx="528480" cy="260280"/>
          </a:xfrm>
        </p:grpSpPr>
        <mc:AlternateContent xmlns:mc="http://schemas.openxmlformats.org/markup-compatibility/2006" xmlns:p14="http://schemas.microsoft.com/office/powerpoint/2010/main">
          <mc:Choice Requires="p14">
            <p:contentPart p14:bwMode="auto" r:id="rId271">
              <p14:nvContentPartPr>
                <p14:cNvPr id="99427" name="Ink 99426">
                  <a:extLst>
                    <a:ext uri="{FF2B5EF4-FFF2-40B4-BE49-F238E27FC236}">
                      <a16:creationId xmlns:a16="http://schemas.microsoft.com/office/drawing/2014/main" id="{D41DAA14-5DB3-9148-8A80-71763CDD4F19}"/>
                    </a:ext>
                  </a:extLst>
                </p14:cNvPr>
                <p14:cNvContentPartPr/>
                <p14:nvPr/>
              </p14:nvContentPartPr>
              <p14:xfrm>
                <a:off x="7663406" y="4053583"/>
                <a:ext cx="376920" cy="260280"/>
              </p14:xfrm>
            </p:contentPart>
          </mc:Choice>
          <mc:Fallback xmlns="">
            <p:pic>
              <p:nvPicPr>
                <p:cNvPr id="99427" name="Ink 99426">
                  <a:extLst>
                    <a:ext uri="{FF2B5EF4-FFF2-40B4-BE49-F238E27FC236}">
                      <a16:creationId xmlns:a16="http://schemas.microsoft.com/office/drawing/2014/main" id="{D41DAA14-5DB3-9148-8A80-71763CDD4F19}"/>
                    </a:ext>
                  </a:extLst>
                </p:cNvPr>
                <p:cNvPicPr/>
                <p:nvPr/>
              </p:nvPicPr>
              <p:blipFill>
                <a:blip r:embed="rId272"/>
                <a:stretch>
                  <a:fillRect/>
                </a:stretch>
              </p:blipFill>
              <p:spPr>
                <a:xfrm>
                  <a:off x="7655846" y="4046023"/>
                  <a:ext cx="3920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99428" name="Ink 99427">
                  <a:extLst>
                    <a:ext uri="{FF2B5EF4-FFF2-40B4-BE49-F238E27FC236}">
                      <a16:creationId xmlns:a16="http://schemas.microsoft.com/office/drawing/2014/main" id="{6D07DB1C-A7BD-E440-8437-234919AA6198}"/>
                    </a:ext>
                  </a:extLst>
                </p14:cNvPr>
                <p14:cNvContentPartPr/>
                <p14:nvPr/>
              </p14:nvContentPartPr>
              <p14:xfrm>
                <a:off x="7859966" y="4191103"/>
                <a:ext cx="6120" cy="120600"/>
              </p14:xfrm>
            </p:contentPart>
          </mc:Choice>
          <mc:Fallback xmlns="">
            <p:pic>
              <p:nvPicPr>
                <p:cNvPr id="99428" name="Ink 99427">
                  <a:extLst>
                    <a:ext uri="{FF2B5EF4-FFF2-40B4-BE49-F238E27FC236}">
                      <a16:creationId xmlns:a16="http://schemas.microsoft.com/office/drawing/2014/main" id="{6D07DB1C-A7BD-E440-8437-234919AA6198}"/>
                    </a:ext>
                  </a:extLst>
                </p:cNvPr>
                <p:cNvPicPr/>
                <p:nvPr/>
              </p:nvPicPr>
              <p:blipFill>
                <a:blip r:embed="rId274"/>
                <a:stretch>
                  <a:fillRect/>
                </a:stretch>
              </p:blipFill>
              <p:spPr>
                <a:xfrm>
                  <a:off x="7852406" y="4183543"/>
                  <a:ext cx="21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99429" name="Ink 99428">
                  <a:extLst>
                    <a:ext uri="{FF2B5EF4-FFF2-40B4-BE49-F238E27FC236}">
                      <a16:creationId xmlns:a16="http://schemas.microsoft.com/office/drawing/2014/main" id="{16EE7352-EE44-5147-B9A8-000918C5F564}"/>
                    </a:ext>
                  </a:extLst>
                </p14:cNvPr>
                <p14:cNvContentPartPr/>
                <p14:nvPr/>
              </p14:nvContentPartPr>
              <p14:xfrm>
                <a:off x="7788326" y="4134943"/>
                <a:ext cx="177480" cy="132480"/>
              </p14:xfrm>
            </p:contentPart>
          </mc:Choice>
          <mc:Fallback xmlns="">
            <p:pic>
              <p:nvPicPr>
                <p:cNvPr id="99429" name="Ink 99428">
                  <a:extLst>
                    <a:ext uri="{FF2B5EF4-FFF2-40B4-BE49-F238E27FC236}">
                      <a16:creationId xmlns:a16="http://schemas.microsoft.com/office/drawing/2014/main" id="{16EE7352-EE44-5147-B9A8-000918C5F564}"/>
                    </a:ext>
                  </a:extLst>
                </p:cNvPr>
                <p:cNvPicPr/>
                <p:nvPr/>
              </p:nvPicPr>
              <p:blipFill>
                <a:blip r:embed="rId276"/>
                <a:stretch>
                  <a:fillRect/>
                </a:stretch>
              </p:blipFill>
              <p:spPr>
                <a:xfrm>
                  <a:off x="7780766" y="4127383"/>
                  <a:ext cx="192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99430" name="Ink 99429">
                  <a:extLst>
                    <a:ext uri="{FF2B5EF4-FFF2-40B4-BE49-F238E27FC236}">
                      <a16:creationId xmlns:a16="http://schemas.microsoft.com/office/drawing/2014/main" id="{CB81DC18-56DF-8C43-BE6D-78B0860CAB0B}"/>
                    </a:ext>
                  </a:extLst>
                </p14:cNvPr>
                <p14:cNvContentPartPr/>
                <p14:nvPr/>
              </p14:nvContentPartPr>
              <p14:xfrm>
                <a:off x="8054726" y="4139983"/>
                <a:ext cx="84240" cy="151200"/>
              </p14:xfrm>
            </p:contentPart>
          </mc:Choice>
          <mc:Fallback xmlns="">
            <p:pic>
              <p:nvPicPr>
                <p:cNvPr id="99430" name="Ink 99429">
                  <a:extLst>
                    <a:ext uri="{FF2B5EF4-FFF2-40B4-BE49-F238E27FC236}">
                      <a16:creationId xmlns:a16="http://schemas.microsoft.com/office/drawing/2014/main" id="{CB81DC18-56DF-8C43-BE6D-78B0860CAB0B}"/>
                    </a:ext>
                  </a:extLst>
                </p:cNvPr>
                <p:cNvPicPr/>
                <p:nvPr/>
              </p:nvPicPr>
              <p:blipFill>
                <a:blip r:embed="rId278"/>
                <a:stretch>
                  <a:fillRect/>
                </a:stretch>
              </p:blipFill>
              <p:spPr>
                <a:xfrm>
                  <a:off x="8047166" y="4132423"/>
                  <a:ext cx="99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99431" name="Ink 99430">
                  <a:extLst>
                    <a:ext uri="{FF2B5EF4-FFF2-40B4-BE49-F238E27FC236}">
                      <a16:creationId xmlns:a16="http://schemas.microsoft.com/office/drawing/2014/main" id="{620921A0-2B24-CA4D-8184-7B182B978F02}"/>
                    </a:ext>
                  </a:extLst>
                </p14:cNvPr>
                <p14:cNvContentPartPr/>
                <p14:nvPr/>
              </p14:nvContentPartPr>
              <p14:xfrm>
                <a:off x="8054366" y="4071223"/>
                <a:ext cx="137520" cy="6120"/>
              </p14:xfrm>
            </p:contentPart>
          </mc:Choice>
          <mc:Fallback xmlns="">
            <p:pic>
              <p:nvPicPr>
                <p:cNvPr id="99431" name="Ink 99430">
                  <a:extLst>
                    <a:ext uri="{FF2B5EF4-FFF2-40B4-BE49-F238E27FC236}">
                      <a16:creationId xmlns:a16="http://schemas.microsoft.com/office/drawing/2014/main" id="{620921A0-2B24-CA4D-8184-7B182B978F02}"/>
                    </a:ext>
                  </a:extLst>
                </p:cNvPr>
                <p:cNvPicPr/>
                <p:nvPr/>
              </p:nvPicPr>
              <p:blipFill>
                <a:blip r:embed="rId280"/>
                <a:stretch>
                  <a:fillRect/>
                </a:stretch>
              </p:blipFill>
              <p:spPr>
                <a:xfrm>
                  <a:off x="8046806" y="4063663"/>
                  <a:ext cx="15228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99433" name="Ink 99432">
                <a:extLst>
                  <a:ext uri="{FF2B5EF4-FFF2-40B4-BE49-F238E27FC236}">
                    <a16:creationId xmlns:a16="http://schemas.microsoft.com/office/drawing/2014/main" id="{FDFBD0DE-4AE4-E84B-BE3B-883B8761F242}"/>
                  </a:ext>
                </a:extLst>
              </p14:cNvPr>
              <p14:cNvContentPartPr/>
              <p14:nvPr/>
            </p14:nvContentPartPr>
            <p14:xfrm>
              <a:off x="7227806" y="4123783"/>
              <a:ext cx="271800" cy="126360"/>
            </p14:xfrm>
          </p:contentPart>
        </mc:Choice>
        <mc:Fallback xmlns="">
          <p:pic>
            <p:nvPicPr>
              <p:cNvPr id="99433" name="Ink 99432">
                <a:extLst>
                  <a:ext uri="{FF2B5EF4-FFF2-40B4-BE49-F238E27FC236}">
                    <a16:creationId xmlns:a16="http://schemas.microsoft.com/office/drawing/2014/main" id="{FDFBD0DE-4AE4-E84B-BE3B-883B8761F242}"/>
                  </a:ext>
                </a:extLst>
              </p:cNvPr>
              <p:cNvPicPr/>
              <p:nvPr/>
            </p:nvPicPr>
            <p:blipFill>
              <a:blip r:embed="rId282"/>
              <a:stretch>
                <a:fillRect/>
              </a:stretch>
            </p:blipFill>
            <p:spPr>
              <a:xfrm>
                <a:off x="7220246" y="4116223"/>
                <a:ext cx="286920" cy="141480"/>
              </a:xfrm>
              <a:prstGeom prst="rect">
                <a:avLst/>
              </a:prstGeom>
            </p:spPr>
          </p:pic>
        </mc:Fallback>
      </mc:AlternateContent>
      <p:grpSp>
        <p:nvGrpSpPr>
          <p:cNvPr id="99441" name="Group 99440">
            <a:extLst>
              <a:ext uri="{FF2B5EF4-FFF2-40B4-BE49-F238E27FC236}">
                <a16:creationId xmlns:a16="http://schemas.microsoft.com/office/drawing/2014/main" id="{DE0E5F72-EB33-B54E-A3E0-B878E544F7E7}"/>
              </a:ext>
            </a:extLst>
          </p:cNvPr>
          <p:cNvGrpSpPr/>
          <p:nvPr/>
        </p:nvGrpSpPr>
        <p:grpSpPr>
          <a:xfrm>
            <a:off x="6188126" y="3961423"/>
            <a:ext cx="610560" cy="331200"/>
            <a:chOff x="6188126" y="3961423"/>
            <a:chExt cx="610560" cy="331200"/>
          </a:xfrm>
        </p:grpSpPr>
        <mc:AlternateContent xmlns:mc="http://schemas.openxmlformats.org/markup-compatibility/2006" xmlns:p14="http://schemas.microsoft.com/office/powerpoint/2010/main">
          <mc:Choice Requires="p14">
            <p:contentPart p14:bwMode="auto" r:id="rId283">
              <p14:nvContentPartPr>
                <p14:cNvPr id="99434" name="Ink 99433">
                  <a:extLst>
                    <a:ext uri="{FF2B5EF4-FFF2-40B4-BE49-F238E27FC236}">
                      <a16:creationId xmlns:a16="http://schemas.microsoft.com/office/drawing/2014/main" id="{16CCFDCF-B96D-FE46-96DF-7328E6468039}"/>
                    </a:ext>
                  </a:extLst>
                </p14:cNvPr>
                <p14:cNvContentPartPr/>
                <p14:nvPr/>
              </p14:nvContentPartPr>
              <p14:xfrm>
                <a:off x="6188126" y="4097863"/>
                <a:ext cx="153720" cy="77400"/>
              </p14:xfrm>
            </p:contentPart>
          </mc:Choice>
          <mc:Fallback xmlns="">
            <p:pic>
              <p:nvPicPr>
                <p:cNvPr id="99434" name="Ink 99433">
                  <a:extLst>
                    <a:ext uri="{FF2B5EF4-FFF2-40B4-BE49-F238E27FC236}">
                      <a16:creationId xmlns:a16="http://schemas.microsoft.com/office/drawing/2014/main" id="{16CCFDCF-B96D-FE46-96DF-7328E6468039}"/>
                    </a:ext>
                  </a:extLst>
                </p:cNvPr>
                <p:cNvPicPr/>
                <p:nvPr/>
              </p:nvPicPr>
              <p:blipFill>
                <a:blip r:embed="rId284"/>
                <a:stretch>
                  <a:fillRect/>
                </a:stretch>
              </p:blipFill>
              <p:spPr>
                <a:xfrm>
                  <a:off x="6180926" y="4090303"/>
                  <a:ext cx="168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99435" name="Ink 99434">
                  <a:extLst>
                    <a:ext uri="{FF2B5EF4-FFF2-40B4-BE49-F238E27FC236}">
                      <a16:creationId xmlns:a16="http://schemas.microsoft.com/office/drawing/2014/main" id="{DFB5B14B-BE2D-D24B-9837-C2C0AE1F5008}"/>
                    </a:ext>
                  </a:extLst>
                </p14:cNvPr>
                <p14:cNvContentPartPr/>
                <p14:nvPr/>
              </p14:nvContentPartPr>
              <p14:xfrm>
                <a:off x="6328886" y="3981943"/>
                <a:ext cx="6120" cy="178200"/>
              </p14:xfrm>
            </p:contentPart>
          </mc:Choice>
          <mc:Fallback xmlns="">
            <p:pic>
              <p:nvPicPr>
                <p:cNvPr id="99435" name="Ink 99434">
                  <a:extLst>
                    <a:ext uri="{FF2B5EF4-FFF2-40B4-BE49-F238E27FC236}">
                      <a16:creationId xmlns:a16="http://schemas.microsoft.com/office/drawing/2014/main" id="{DFB5B14B-BE2D-D24B-9837-C2C0AE1F5008}"/>
                    </a:ext>
                  </a:extLst>
                </p:cNvPr>
                <p:cNvPicPr/>
                <p:nvPr/>
              </p:nvPicPr>
              <p:blipFill>
                <a:blip r:embed="rId286"/>
                <a:stretch>
                  <a:fillRect/>
                </a:stretch>
              </p:blipFill>
              <p:spPr>
                <a:xfrm>
                  <a:off x="6321326" y="3974383"/>
                  <a:ext cx="212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99436" name="Ink 99435">
                  <a:extLst>
                    <a:ext uri="{FF2B5EF4-FFF2-40B4-BE49-F238E27FC236}">
                      <a16:creationId xmlns:a16="http://schemas.microsoft.com/office/drawing/2014/main" id="{371D85B1-CD37-8C46-A596-6443A1FA978E}"/>
                    </a:ext>
                  </a:extLst>
                </p14:cNvPr>
                <p14:cNvContentPartPr/>
                <p14:nvPr/>
              </p14:nvContentPartPr>
              <p14:xfrm>
                <a:off x="6383966" y="4073743"/>
                <a:ext cx="70560" cy="80640"/>
              </p14:xfrm>
            </p:contentPart>
          </mc:Choice>
          <mc:Fallback xmlns="">
            <p:pic>
              <p:nvPicPr>
                <p:cNvPr id="99436" name="Ink 99435">
                  <a:extLst>
                    <a:ext uri="{FF2B5EF4-FFF2-40B4-BE49-F238E27FC236}">
                      <a16:creationId xmlns:a16="http://schemas.microsoft.com/office/drawing/2014/main" id="{371D85B1-CD37-8C46-A596-6443A1FA978E}"/>
                    </a:ext>
                  </a:extLst>
                </p:cNvPr>
                <p:cNvPicPr/>
                <p:nvPr/>
              </p:nvPicPr>
              <p:blipFill>
                <a:blip r:embed="rId288"/>
                <a:stretch>
                  <a:fillRect/>
                </a:stretch>
              </p:blipFill>
              <p:spPr>
                <a:xfrm>
                  <a:off x="6376406" y="4066183"/>
                  <a:ext cx="85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99437" name="Ink 99436">
                  <a:extLst>
                    <a:ext uri="{FF2B5EF4-FFF2-40B4-BE49-F238E27FC236}">
                      <a16:creationId xmlns:a16="http://schemas.microsoft.com/office/drawing/2014/main" id="{8B8BFB18-D659-8640-8F18-88AACF1946A8}"/>
                    </a:ext>
                  </a:extLst>
                </p14:cNvPr>
                <p14:cNvContentPartPr/>
                <p14:nvPr/>
              </p14:nvContentPartPr>
              <p14:xfrm>
                <a:off x="6514646" y="3961423"/>
                <a:ext cx="16920" cy="186120"/>
              </p14:xfrm>
            </p:contentPart>
          </mc:Choice>
          <mc:Fallback xmlns="">
            <p:pic>
              <p:nvPicPr>
                <p:cNvPr id="99437" name="Ink 99436">
                  <a:extLst>
                    <a:ext uri="{FF2B5EF4-FFF2-40B4-BE49-F238E27FC236}">
                      <a16:creationId xmlns:a16="http://schemas.microsoft.com/office/drawing/2014/main" id="{8B8BFB18-D659-8640-8F18-88AACF1946A8}"/>
                    </a:ext>
                  </a:extLst>
                </p:cNvPr>
                <p:cNvPicPr/>
                <p:nvPr/>
              </p:nvPicPr>
              <p:blipFill>
                <a:blip r:embed="rId290"/>
                <a:stretch>
                  <a:fillRect/>
                </a:stretch>
              </p:blipFill>
              <p:spPr>
                <a:xfrm>
                  <a:off x="6507086" y="3953863"/>
                  <a:ext cx="32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99438" name="Ink 99437">
                  <a:extLst>
                    <a:ext uri="{FF2B5EF4-FFF2-40B4-BE49-F238E27FC236}">
                      <a16:creationId xmlns:a16="http://schemas.microsoft.com/office/drawing/2014/main" id="{3953A71D-6C83-1741-8AC6-14189CDFF21F}"/>
                    </a:ext>
                  </a:extLst>
                </p14:cNvPr>
                <p14:cNvContentPartPr/>
                <p14:nvPr/>
              </p14:nvContentPartPr>
              <p14:xfrm>
                <a:off x="6569006" y="4063663"/>
                <a:ext cx="91080" cy="74520"/>
              </p14:xfrm>
            </p:contentPart>
          </mc:Choice>
          <mc:Fallback xmlns="">
            <p:pic>
              <p:nvPicPr>
                <p:cNvPr id="99438" name="Ink 99437">
                  <a:extLst>
                    <a:ext uri="{FF2B5EF4-FFF2-40B4-BE49-F238E27FC236}">
                      <a16:creationId xmlns:a16="http://schemas.microsoft.com/office/drawing/2014/main" id="{3953A71D-6C83-1741-8AC6-14189CDFF21F}"/>
                    </a:ext>
                  </a:extLst>
                </p:cNvPr>
                <p:cNvPicPr/>
                <p:nvPr/>
              </p:nvPicPr>
              <p:blipFill>
                <a:blip r:embed="rId292"/>
                <a:stretch>
                  <a:fillRect/>
                </a:stretch>
              </p:blipFill>
              <p:spPr>
                <a:xfrm>
                  <a:off x="6561446" y="4056103"/>
                  <a:ext cx="106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99439" name="Ink 99438">
                  <a:extLst>
                    <a:ext uri="{FF2B5EF4-FFF2-40B4-BE49-F238E27FC236}">
                      <a16:creationId xmlns:a16="http://schemas.microsoft.com/office/drawing/2014/main" id="{FF4571B1-1DD0-2E45-99BF-869E22F2D971}"/>
                    </a:ext>
                  </a:extLst>
                </p14:cNvPr>
                <p14:cNvContentPartPr/>
                <p14:nvPr/>
              </p14:nvContentPartPr>
              <p14:xfrm>
                <a:off x="6701126" y="4062943"/>
                <a:ext cx="40320" cy="78840"/>
              </p14:xfrm>
            </p:contentPart>
          </mc:Choice>
          <mc:Fallback xmlns="">
            <p:pic>
              <p:nvPicPr>
                <p:cNvPr id="99439" name="Ink 99438">
                  <a:extLst>
                    <a:ext uri="{FF2B5EF4-FFF2-40B4-BE49-F238E27FC236}">
                      <a16:creationId xmlns:a16="http://schemas.microsoft.com/office/drawing/2014/main" id="{FF4571B1-1DD0-2E45-99BF-869E22F2D971}"/>
                    </a:ext>
                  </a:extLst>
                </p:cNvPr>
                <p:cNvPicPr/>
                <p:nvPr/>
              </p:nvPicPr>
              <p:blipFill>
                <a:blip r:embed="rId294"/>
                <a:stretch>
                  <a:fillRect/>
                </a:stretch>
              </p:blipFill>
              <p:spPr>
                <a:xfrm>
                  <a:off x="6693566" y="4055383"/>
                  <a:ext cx="55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99440" name="Ink 99439">
                  <a:extLst>
                    <a:ext uri="{FF2B5EF4-FFF2-40B4-BE49-F238E27FC236}">
                      <a16:creationId xmlns:a16="http://schemas.microsoft.com/office/drawing/2014/main" id="{4EE81124-3668-2E43-9FDB-D9309BAA28A3}"/>
                    </a:ext>
                  </a:extLst>
                </p14:cNvPr>
                <p14:cNvContentPartPr/>
                <p14:nvPr/>
              </p14:nvContentPartPr>
              <p14:xfrm>
                <a:off x="6709046" y="4057903"/>
                <a:ext cx="89640" cy="234720"/>
              </p14:xfrm>
            </p:contentPart>
          </mc:Choice>
          <mc:Fallback xmlns="">
            <p:pic>
              <p:nvPicPr>
                <p:cNvPr id="99440" name="Ink 99439">
                  <a:extLst>
                    <a:ext uri="{FF2B5EF4-FFF2-40B4-BE49-F238E27FC236}">
                      <a16:creationId xmlns:a16="http://schemas.microsoft.com/office/drawing/2014/main" id="{4EE81124-3668-2E43-9FDB-D9309BAA28A3}"/>
                    </a:ext>
                  </a:extLst>
                </p:cNvPr>
                <p:cNvPicPr/>
                <p:nvPr/>
              </p:nvPicPr>
              <p:blipFill>
                <a:blip r:embed="rId296"/>
                <a:stretch>
                  <a:fillRect/>
                </a:stretch>
              </p:blipFill>
              <p:spPr>
                <a:xfrm>
                  <a:off x="6701486" y="4050343"/>
                  <a:ext cx="10476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99442" name="Ink 99441">
                <a:extLst>
                  <a:ext uri="{FF2B5EF4-FFF2-40B4-BE49-F238E27FC236}">
                    <a16:creationId xmlns:a16="http://schemas.microsoft.com/office/drawing/2014/main" id="{8C51E3AC-8917-DD44-82D3-8B8E18CD74C4}"/>
                  </a:ext>
                </a:extLst>
              </p14:cNvPr>
              <p14:cNvContentPartPr/>
              <p14:nvPr/>
            </p14:nvContentPartPr>
            <p14:xfrm>
              <a:off x="4829486" y="5219623"/>
              <a:ext cx="360" cy="360"/>
            </p14:xfrm>
          </p:contentPart>
        </mc:Choice>
        <mc:Fallback xmlns="">
          <p:pic>
            <p:nvPicPr>
              <p:cNvPr id="99442" name="Ink 99441">
                <a:extLst>
                  <a:ext uri="{FF2B5EF4-FFF2-40B4-BE49-F238E27FC236}">
                    <a16:creationId xmlns:a16="http://schemas.microsoft.com/office/drawing/2014/main" id="{8C51E3AC-8917-DD44-82D3-8B8E18CD74C4}"/>
                  </a:ext>
                </a:extLst>
              </p:cNvPr>
              <p:cNvPicPr/>
              <p:nvPr/>
            </p:nvPicPr>
            <p:blipFill>
              <a:blip r:embed="rId298"/>
              <a:stretch>
                <a:fillRect/>
              </a:stretch>
            </p:blipFill>
            <p:spPr>
              <a:xfrm>
                <a:off x="4825166" y="5215303"/>
                <a:ext cx="9000" cy="9000"/>
              </a:xfrm>
              <a:prstGeom prst="rect">
                <a:avLst/>
              </a:prstGeom>
            </p:spPr>
          </p:pic>
        </mc:Fallback>
      </mc:AlternateContent>
      <p:grpSp>
        <p:nvGrpSpPr>
          <p:cNvPr id="99451" name="Group 99450">
            <a:extLst>
              <a:ext uri="{FF2B5EF4-FFF2-40B4-BE49-F238E27FC236}">
                <a16:creationId xmlns:a16="http://schemas.microsoft.com/office/drawing/2014/main" id="{F6FE032F-1D2A-C54C-9E2A-E375BE06DFAC}"/>
              </a:ext>
            </a:extLst>
          </p:cNvPr>
          <p:cNvGrpSpPr/>
          <p:nvPr/>
        </p:nvGrpSpPr>
        <p:grpSpPr>
          <a:xfrm>
            <a:off x="4666046" y="2621143"/>
            <a:ext cx="15840" cy="56880"/>
            <a:chOff x="4666046" y="2621143"/>
            <a:chExt cx="15840" cy="56880"/>
          </a:xfrm>
        </p:grpSpPr>
        <mc:AlternateContent xmlns:mc="http://schemas.openxmlformats.org/markup-compatibility/2006" xmlns:p14="http://schemas.microsoft.com/office/powerpoint/2010/main">
          <mc:Choice Requires="p14">
            <p:contentPart p14:bwMode="auto" r:id="rId299">
              <p14:nvContentPartPr>
                <p14:cNvPr id="99443" name="Ink 99442">
                  <a:extLst>
                    <a:ext uri="{FF2B5EF4-FFF2-40B4-BE49-F238E27FC236}">
                      <a16:creationId xmlns:a16="http://schemas.microsoft.com/office/drawing/2014/main" id="{EA0515F1-3161-2E47-A282-D238B9B83533}"/>
                    </a:ext>
                  </a:extLst>
                </p14:cNvPr>
                <p14:cNvContentPartPr/>
                <p14:nvPr/>
              </p14:nvContentPartPr>
              <p14:xfrm>
                <a:off x="4677566" y="2621143"/>
                <a:ext cx="4320" cy="360"/>
              </p14:xfrm>
            </p:contentPart>
          </mc:Choice>
          <mc:Fallback xmlns="">
            <p:pic>
              <p:nvPicPr>
                <p:cNvPr id="99443" name="Ink 99442">
                  <a:extLst>
                    <a:ext uri="{FF2B5EF4-FFF2-40B4-BE49-F238E27FC236}">
                      <a16:creationId xmlns:a16="http://schemas.microsoft.com/office/drawing/2014/main" id="{EA0515F1-3161-2E47-A282-D238B9B83533}"/>
                    </a:ext>
                  </a:extLst>
                </p:cNvPr>
                <p:cNvPicPr/>
                <p:nvPr/>
              </p:nvPicPr>
              <p:blipFill>
                <a:blip r:embed="rId300"/>
                <a:stretch>
                  <a:fillRect/>
                </a:stretch>
              </p:blipFill>
              <p:spPr>
                <a:xfrm>
                  <a:off x="4670366" y="2613583"/>
                  <a:ext cx="194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99444" name="Ink 99443">
                  <a:extLst>
                    <a:ext uri="{FF2B5EF4-FFF2-40B4-BE49-F238E27FC236}">
                      <a16:creationId xmlns:a16="http://schemas.microsoft.com/office/drawing/2014/main" id="{7BBA4567-8339-4541-9F39-6567C8EA5D94}"/>
                    </a:ext>
                  </a:extLst>
                </p14:cNvPr>
                <p14:cNvContentPartPr/>
                <p14:nvPr/>
              </p14:nvContentPartPr>
              <p14:xfrm>
                <a:off x="4666046" y="2677663"/>
                <a:ext cx="360" cy="360"/>
              </p14:xfrm>
            </p:contentPart>
          </mc:Choice>
          <mc:Fallback xmlns="">
            <p:pic>
              <p:nvPicPr>
                <p:cNvPr id="99444" name="Ink 99443">
                  <a:extLst>
                    <a:ext uri="{FF2B5EF4-FFF2-40B4-BE49-F238E27FC236}">
                      <a16:creationId xmlns:a16="http://schemas.microsoft.com/office/drawing/2014/main" id="{7BBA4567-8339-4541-9F39-6567C8EA5D94}"/>
                    </a:ext>
                  </a:extLst>
                </p:cNvPr>
                <p:cNvPicPr/>
                <p:nvPr/>
              </p:nvPicPr>
              <p:blipFill>
                <a:blip r:embed="rId302"/>
                <a:stretch>
                  <a:fillRect/>
                </a:stretch>
              </p:blipFill>
              <p:spPr>
                <a:xfrm>
                  <a:off x="4658486" y="2670103"/>
                  <a:ext cx="15480" cy="1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99445" name="Ink 99444">
                <a:extLst>
                  <a:ext uri="{FF2B5EF4-FFF2-40B4-BE49-F238E27FC236}">
                    <a16:creationId xmlns:a16="http://schemas.microsoft.com/office/drawing/2014/main" id="{205A3F63-5438-8D4C-B0B9-75087D3B7BBC}"/>
                  </a:ext>
                </a:extLst>
              </p14:cNvPr>
              <p14:cNvContentPartPr/>
              <p14:nvPr/>
            </p14:nvContentPartPr>
            <p14:xfrm>
              <a:off x="4617446" y="2777023"/>
              <a:ext cx="360" cy="360"/>
            </p14:xfrm>
          </p:contentPart>
        </mc:Choice>
        <mc:Fallback xmlns="">
          <p:pic>
            <p:nvPicPr>
              <p:cNvPr id="99445" name="Ink 99444">
                <a:extLst>
                  <a:ext uri="{FF2B5EF4-FFF2-40B4-BE49-F238E27FC236}">
                    <a16:creationId xmlns:a16="http://schemas.microsoft.com/office/drawing/2014/main" id="{205A3F63-5438-8D4C-B0B9-75087D3B7BBC}"/>
                  </a:ext>
                </a:extLst>
              </p:cNvPr>
              <p:cNvPicPr/>
              <p:nvPr/>
            </p:nvPicPr>
            <p:blipFill>
              <a:blip r:embed="rId302"/>
              <a:stretch>
                <a:fillRect/>
              </a:stretch>
            </p:blipFill>
            <p:spPr>
              <a:xfrm>
                <a:off x="4609886" y="2769463"/>
                <a:ext cx="15480" cy="15480"/>
              </a:xfrm>
              <a:prstGeom prst="rect">
                <a:avLst/>
              </a:prstGeom>
            </p:spPr>
          </p:pic>
        </mc:Fallback>
      </mc:AlternateContent>
      <p:grpSp>
        <p:nvGrpSpPr>
          <p:cNvPr id="99470" name="Group 99469">
            <a:extLst>
              <a:ext uri="{FF2B5EF4-FFF2-40B4-BE49-F238E27FC236}">
                <a16:creationId xmlns:a16="http://schemas.microsoft.com/office/drawing/2014/main" id="{2ECED5D4-C260-EF49-97CB-FD430D5B60D9}"/>
              </a:ext>
            </a:extLst>
          </p:cNvPr>
          <p:cNvGrpSpPr/>
          <p:nvPr/>
        </p:nvGrpSpPr>
        <p:grpSpPr>
          <a:xfrm>
            <a:off x="3920486" y="2886103"/>
            <a:ext cx="888480" cy="623160"/>
            <a:chOff x="3920486" y="2886103"/>
            <a:chExt cx="888480" cy="623160"/>
          </a:xfrm>
        </p:grpSpPr>
        <mc:AlternateContent xmlns:mc="http://schemas.openxmlformats.org/markup-compatibility/2006" xmlns:p14="http://schemas.microsoft.com/office/powerpoint/2010/main">
          <mc:Choice Requires="p14">
            <p:contentPart p14:bwMode="auto" r:id="rId304">
              <p14:nvContentPartPr>
                <p14:cNvPr id="99446" name="Ink 99445">
                  <a:extLst>
                    <a:ext uri="{FF2B5EF4-FFF2-40B4-BE49-F238E27FC236}">
                      <a16:creationId xmlns:a16="http://schemas.microsoft.com/office/drawing/2014/main" id="{D528DBA6-4408-3E40-BC06-B3FE845F06CB}"/>
                    </a:ext>
                  </a:extLst>
                </p14:cNvPr>
                <p14:cNvContentPartPr/>
                <p14:nvPr/>
              </p14:nvContentPartPr>
              <p14:xfrm>
                <a:off x="4515206" y="2886103"/>
                <a:ext cx="25920" cy="50400"/>
              </p14:xfrm>
            </p:contentPart>
          </mc:Choice>
          <mc:Fallback xmlns="">
            <p:pic>
              <p:nvPicPr>
                <p:cNvPr id="99446" name="Ink 99445">
                  <a:extLst>
                    <a:ext uri="{FF2B5EF4-FFF2-40B4-BE49-F238E27FC236}">
                      <a16:creationId xmlns:a16="http://schemas.microsoft.com/office/drawing/2014/main" id="{D528DBA6-4408-3E40-BC06-B3FE845F06CB}"/>
                    </a:ext>
                  </a:extLst>
                </p:cNvPr>
                <p:cNvPicPr/>
                <p:nvPr/>
              </p:nvPicPr>
              <p:blipFill>
                <a:blip r:embed="rId305"/>
                <a:stretch>
                  <a:fillRect/>
                </a:stretch>
              </p:blipFill>
              <p:spPr>
                <a:xfrm>
                  <a:off x="4507646" y="2878543"/>
                  <a:ext cx="406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99447" name="Ink 99446">
                  <a:extLst>
                    <a:ext uri="{FF2B5EF4-FFF2-40B4-BE49-F238E27FC236}">
                      <a16:creationId xmlns:a16="http://schemas.microsoft.com/office/drawing/2014/main" id="{2A5DC5B7-CC47-9349-8DB1-56723EA09E42}"/>
                    </a:ext>
                  </a:extLst>
                </p14:cNvPr>
                <p14:cNvContentPartPr/>
                <p14:nvPr/>
              </p14:nvContentPartPr>
              <p14:xfrm>
                <a:off x="4428806" y="2996983"/>
                <a:ext cx="21960" cy="34560"/>
              </p14:xfrm>
            </p:contentPart>
          </mc:Choice>
          <mc:Fallback xmlns="">
            <p:pic>
              <p:nvPicPr>
                <p:cNvPr id="99447" name="Ink 99446">
                  <a:extLst>
                    <a:ext uri="{FF2B5EF4-FFF2-40B4-BE49-F238E27FC236}">
                      <a16:creationId xmlns:a16="http://schemas.microsoft.com/office/drawing/2014/main" id="{2A5DC5B7-CC47-9349-8DB1-56723EA09E42}"/>
                    </a:ext>
                  </a:extLst>
                </p:cNvPr>
                <p:cNvPicPr/>
                <p:nvPr/>
              </p:nvPicPr>
              <p:blipFill>
                <a:blip r:embed="rId307"/>
                <a:stretch>
                  <a:fillRect/>
                </a:stretch>
              </p:blipFill>
              <p:spPr>
                <a:xfrm>
                  <a:off x="4421246" y="2989423"/>
                  <a:ext cx="37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99448" name="Ink 99447">
                  <a:extLst>
                    <a:ext uri="{FF2B5EF4-FFF2-40B4-BE49-F238E27FC236}">
                      <a16:creationId xmlns:a16="http://schemas.microsoft.com/office/drawing/2014/main" id="{CF7F34A1-792F-2849-B171-A46154CBFC1C}"/>
                    </a:ext>
                  </a:extLst>
                </p14:cNvPr>
                <p14:cNvContentPartPr/>
                <p14:nvPr/>
              </p14:nvContentPartPr>
              <p14:xfrm>
                <a:off x="4352486" y="3069703"/>
                <a:ext cx="21960" cy="35280"/>
              </p14:xfrm>
            </p:contentPart>
          </mc:Choice>
          <mc:Fallback xmlns="">
            <p:pic>
              <p:nvPicPr>
                <p:cNvPr id="99448" name="Ink 99447">
                  <a:extLst>
                    <a:ext uri="{FF2B5EF4-FFF2-40B4-BE49-F238E27FC236}">
                      <a16:creationId xmlns:a16="http://schemas.microsoft.com/office/drawing/2014/main" id="{CF7F34A1-792F-2849-B171-A46154CBFC1C}"/>
                    </a:ext>
                  </a:extLst>
                </p:cNvPr>
                <p:cNvPicPr/>
                <p:nvPr/>
              </p:nvPicPr>
              <p:blipFill>
                <a:blip r:embed="rId309"/>
                <a:stretch>
                  <a:fillRect/>
                </a:stretch>
              </p:blipFill>
              <p:spPr>
                <a:xfrm>
                  <a:off x="4344926" y="3062143"/>
                  <a:ext cx="370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99449" name="Ink 99448">
                  <a:extLst>
                    <a:ext uri="{FF2B5EF4-FFF2-40B4-BE49-F238E27FC236}">
                      <a16:creationId xmlns:a16="http://schemas.microsoft.com/office/drawing/2014/main" id="{EB48C4DE-0496-CD4F-867C-CEFD66CE2E65}"/>
                    </a:ext>
                  </a:extLst>
                </p14:cNvPr>
                <p14:cNvContentPartPr/>
                <p14:nvPr/>
              </p14:nvContentPartPr>
              <p14:xfrm>
                <a:off x="4311446" y="3135583"/>
                <a:ext cx="9720" cy="14760"/>
              </p14:xfrm>
            </p:contentPart>
          </mc:Choice>
          <mc:Fallback xmlns="">
            <p:pic>
              <p:nvPicPr>
                <p:cNvPr id="99449" name="Ink 99448">
                  <a:extLst>
                    <a:ext uri="{FF2B5EF4-FFF2-40B4-BE49-F238E27FC236}">
                      <a16:creationId xmlns:a16="http://schemas.microsoft.com/office/drawing/2014/main" id="{EB48C4DE-0496-CD4F-867C-CEFD66CE2E65}"/>
                    </a:ext>
                  </a:extLst>
                </p:cNvPr>
                <p:cNvPicPr/>
                <p:nvPr/>
              </p:nvPicPr>
              <p:blipFill>
                <a:blip r:embed="rId311"/>
                <a:stretch>
                  <a:fillRect/>
                </a:stretch>
              </p:blipFill>
              <p:spPr>
                <a:xfrm>
                  <a:off x="4303886" y="3128023"/>
                  <a:ext cx="248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99452" name="Ink 99451">
                  <a:extLst>
                    <a:ext uri="{FF2B5EF4-FFF2-40B4-BE49-F238E27FC236}">
                      <a16:creationId xmlns:a16="http://schemas.microsoft.com/office/drawing/2014/main" id="{AB3D6903-8816-F245-8992-FA7FD1221005}"/>
                    </a:ext>
                  </a:extLst>
                </p14:cNvPr>
                <p14:cNvContentPartPr/>
                <p14:nvPr/>
              </p14:nvContentPartPr>
              <p14:xfrm>
                <a:off x="3920486" y="3220543"/>
                <a:ext cx="21600" cy="231840"/>
              </p14:xfrm>
            </p:contentPart>
          </mc:Choice>
          <mc:Fallback xmlns="">
            <p:pic>
              <p:nvPicPr>
                <p:cNvPr id="99452" name="Ink 99451">
                  <a:extLst>
                    <a:ext uri="{FF2B5EF4-FFF2-40B4-BE49-F238E27FC236}">
                      <a16:creationId xmlns:a16="http://schemas.microsoft.com/office/drawing/2014/main" id="{AB3D6903-8816-F245-8992-FA7FD1221005}"/>
                    </a:ext>
                  </a:extLst>
                </p:cNvPr>
                <p:cNvPicPr/>
                <p:nvPr/>
              </p:nvPicPr>
              <p:blipFill>
                <a:blip r:embed="rId313"/>
                <a:stretch>
                  <a:fillRect/>
                </a:stretch>
              </p:blipFill>
              <p:spPr>
                <a:xfrm>
                  <a:off x="3912926" y="3212983"/>
                  <a:ext cx="36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99453" name="Ink 99452">
                  <a:extLst>
                    <a:ext uri="{FF2B5EF4-FFF2-40B4-BE49-F238E27FC236}">
                      <a16:creationId xmlns:a16="http://schemas.microsoft.com/office/drawing/2014/main" id="{F84D1F58-9443-A141-85A7-A4732A814A45}"/>
                    </a:ext>
                  </a:extLst>
                </p14:cNvPr>
                <p14:cNvContentPartPr/>
                <p14:nvPr/>
              </p14:nvContentPartPr>
              <p14:xfrm>
                <a:off x="3976646" y="3348343"/>
                <a:ext cx="103320" cy="111960"/>
              </p14:xfrm>
            </p:contentPart>
          </mc:Choice>
          <mc:Fallback xmlns="">
            <p:pic>
              <p:nvPicPr>
                <p:cNvPr id="99453" name="Ink 99452">
                  <a:extLst>
                    <a:ext uri="{FF2B5EF4-FFF2-40B4-BE49-F238E27FC236}">
                      <a16:creationId xmlns:a16="http://schemas.microsoft.com/office/drawing/2014/main" id="{F84D1F58-9443-A141-85A7-A4732A814A45}"/>
                    </a:ext>
                  </a:extLst>
                </p:cNvPr>
                <p:cNvPicPr/>
                <p:nvPr/>
              </p:nvPicPr>
              <p:blipFill>
                <a:blip r:embed="rId315"/>
                <a:stretch>
                  <a:fillRect/>
                </a:stretch>
              </p:blipFill>
              <p:spPr>
                <a:xfrm>
                  <a:off x="3969086" y="3340783"/>
                  <a:ext cx="118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99454" name="Ink 99453">
                  <a:extLst>
                    <a:ext uri="{FF2B5EF4-FFF2-40B4-BE49-F238E27FC236}">
                      <a16:creationId xmlns:a16="http://schemas.microsoft.com/office/drawing/2014/main" id="{22122860-F701-0245-B3BA-108B38D1D5E9}"/>
                    </a:ext>
                  </a:extLst>
                </p14:cNvPr>
                <p14:cNvContentPartPr/>
                <p14:nvPr/>
              </p14:nvContentPartPr>
              <p14:xfrm>
                <a:off x="4108766" y="3364183"/>
                <a:ext cx="154800" cy="82080"/>
              </p14:xfrm>
            </p:contentPart>
          </mc:Choice>
          <mc:Fallback xmlns="">
            <p:pic>
              <p:nvPicPr>
                <p:cNvPr id="99454" name="Ink 99453">
                  <a:extLst>
                    <a:ext uri="{FF2B5EF4-FFF2-40B4-BE49-F238E27FC236}">
                      <a16:creationId xmlns:a16="http://schemas.microsoft.com/office/drawing/2014/main" id="{22122860-F701-0245-B3BA-108B38D1D5E9}"/>
                    </a:ext>
                  </a:extLst>
                </p:cNvPr>
                <p:cNvPicPr/>
                <p:nvPr/>
              </p:nvPicPr>
              <p:blipFill>
                <a:blip r:embed="rId317"/>
                <a:stretch>
                  <a:fillRect/>
                </a:stretch>
              </p:blipFill>
              <p:spPr>
                <a:xfrm>
                  <a:off x="4101206" y="3356623"/>
                  <a:ext cx="1699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99455" name="Ink 99454">
                  <a:extLst>
                    <a:ext uri="{FF2B5EF4-FFF2-40B4-BE49-F238E27FC236}">
                      <a16:creationId xmlns:a16="http://schemas.microsoft.com/office/drawing/2014/main" id="{B7E31563-76B9-C84D-A7A6-04488A1819DE}"/>
                    </a:ext>
                  </a:extLst>
                </p14:cNvPr>
                <p14:cNvContentPartPr/>
                <p14:nvPr/>
              </p14:nvContentPartPr>
              <p14:xfrm>
                <a:off x="4273646" y="3214783"/>
                <a:ext cx="2520" cy="215640"/>
              </p14:xfrm>
            </p:contentPart>
          </mc:Choice>
          <mc:Fallback xmlns="">
            <p:pic>
              <p:nvPicPr>
                <p:cNvPr id="99455" name="Ink 99454">
                  <a:extLst>
                    <a:ext uri="{FF2B5EF4-FFF2-40B4-BE49-F238E27FC236}">
                      <a16:creationId xmlns:a16="http://schemas.microsoft.com/office/drawing/2014/main" id="{B7E31563-76B9-C84D-A7A6-04488A1819DE}"/>
                    </a:ext>
                  </a:extLst>
                </p:cNvPr>
                <p:cNvPicPr/>
                <p:nvPr/>
              </p:nvPicPr>
              <p:blipFill>
                <a:blip r:embed="rId319"/>
                <a:stretch>
                  <a:fillRect/>
                </a:stretch>
              </p:blipFill>
              <p:spPr>
                <a:xfrm>
                  <a:off x="4266086" y="3207223"/>
                  <a:ext cx="176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99456" name="Ink 99455">
                  <a:extLst>
                    <a:ext uri="{FF2B5EF4-FFF2-40B4-BE49-F238E27FC236}">
                      <a16:creationId xmlns:a16="http://schemas.microsoft.com/office/drawing/2014/main" id="{336533AA-6FC9-8B4B-8FA1-F2E085D8DB4A}"/>
                    </a:ext>
                  </a:extLst>
                </p14:cNvPr>
                <p14:cNvContentPartPr/>
                <p14:nvPr/>
              </p14:nvContentPartPr>
              <p14:xfrm>
                <a:off x="4294886" y="3323503"/>
                <a:ext cx="112680" cy="92520"/>
              </p14:xfrm>
            </p:contentPart>
          </mc:Choice>
          <mc:Fallback xmlns="">
            <p:pic>
              <p:nvPicPr>
                <p:cNvPr id="99456" name="Ink 99455">
                  <a:extLst>
                    <a:ext uri="{FF2B5EF4-FFF2-40B4-BE49-F238E27FC236}">
                      <a16:creationId xmlns:a16="http://schemas.microsoft.com/office/drawing/2014/main" id="{336533AA-6FC9-8B4B-8FA1-F2E085D8DB4A}"/>
                    </a:ext>
                  </a:extLst>
                </p:cNvPr>
                <p:cNvPicPr/>
                <p:nvPr/>
              </p:nvPicPr>
              <p:blipFill>
                <a:blip r:embed="rId321"/>
                <a:stretch>
                  <a:fillRect/>
                </a:stretch>
              </p:blipFill>
              <p:spPr>
                <a:xfrm>
                  <a:off x="4287326" y="3315943"/>
                  <a:ext cx="127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99457" name="Ink 99456">
                  <a:extLst>
                    <a:ext uri="{FF2B5EF4-FFF2-40B4-BE49-F238E27FC236}">
                      <a16:creationId xmlns:a16="http://schemas.microsoft.com/office/drawing/2014/main" id="{6CB7AD65-1229-7240-B0CD-483F7C516801}"/>
                    </a:ext>
                  </a:extLst>
                </p14:cNvPr>
                <p14:cNvContentPartPr/>
                <p14:nvPr/>
              </p14:nvContentPartPr>
              <p14:xfrm>
                <a:off x="4445726" y="3354823"/>
                <a:ext cx="106200" cy="71280"/>
              </p14:xfrm>
            </p:contentPart>
          </mc:Choice>
          <mc:Fallback xmlns="">
            <p:pic>
              <p:nvPicPr>
                <p:cNvPr id="99457" name="Ink 99456">
                  <a:extLst>
                    <a:ext uri="{FF2B5EF4-FFF2-40B4-BE49-F238E27FC236}">
                      <a16:creationId xmlns:a16="http://schemas.microsoft.com/office/drawing/2014/main" id="{6CB7AD65-1229-7240-B0CD-483F7C516801}"/>
                    </a:ext>
                  </a:extLst>
                </p:cNvPr>
                <p:cNvPicPr/>
                <p:nvPr/>
              </p:nvPicPr>
              <p:blipFill>
                <a:blip r:embed="rId323"/>
                <a:stretch>
                  <a:fillRect/>
                </a:stretch>
              </p:blipFill>
              <p:spPr>
                <a:xfrm>
                  <a:off x="4438166" y="3347263"/>
                  <a:ext cx="121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99458" name="Ink 99457">
                  <a:extLst>
                    <a:ext uri="{FF2B5EF4-FFF2-40B4-BE49-F238E27FC236}">
                      <a16:creationId xmlns:a16="http://schemas.microsoft.com/office/drawing/2014/main" id="{21DC88BE-ABC3-E44D-BA8C-6D912B7CC8BA}"/>
                    </a:ext>
                  </a:extLst>
                </p14:cNvPr>
                <p14:cNvContentPartPr/>
                <p14:nvPr/>
              </p14:nvContentPartPr>
              <p14:xfrm>
                <a:off x="4570286" y="3347623"/>
                <a:ext cx="108360" cy="161640"/>
              </p14:xfrm>
            </p:contentPart>
          </mc:Choice>
          <mc:Fallback xmlns="">
            <p:pic>
              <p:nvPicPr>
                <p:cNvPr id="99458" name="Ink 99457">
                  <a:extLst>
                    <a:ext uri="{FF2B5EF4-FFF2-40B4-BE49-F238E27FC236}">
                      <a16:creationId xmlns:a16="http://schemas.microsoft.com/office/drawing/2014/main" id="{21DC88BE-ABC3-E44D-BA8C-6D912B7CC8BA}"/>
                    </a:ext>
                  </a:extLst>
                </p:cNvPr>
                <p:cNvPicPr/>
                <p:nvPr/>
              </p:nvPicPr>
              <p:blipFill>
                <a:blip r:embed="rId325"/>
                <a:stretch>
                  <a:fillRect/>
                </a:stretch>
              </p:blipFill>
              <p:spPr>
                <a:xfrm>
                  <a:off x="4562726" y="3340063"/>
                  <a:ext cx="1234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9459" name="Ink 99458">
                  <a:extLst>
                    <a:ext uri="{FF2B5EF4-FFF2-40B4-BE49-F238E27FC236}">
                      <a16:creationId xmlns:a16="http://schemas.microsoft.com/office/drawing/2014/main" id="{8232A5D6-E68F-284E-8FBB-F2D67EEEFA06}"/>
                    </a:ext>
                  </a:extLst>
                </p14:cNvPr>
                <p14:cNvContentPartPr/>
                <p14:nvPr/>
              </p14:nvContentPartPr>
              <p14:xfrm>
                <a:off x="4727966" y="3337903"/>
                <a:ext cx="81000" cy="105840"/>
              </p14:xfrm>
            </p:contentPart>
          </mc:Choice>
          <mc:Fallback xmlns="">
            <p:pic>
              <p:nvPicPr>
                <p:cNvPr id="99459" name="Ink 99458">
                  <a:extLst>
                    <a:ext uri="{FF2B5EF4-FFF2-40B4-BE49-F238E27FC236}">
                      <a16:creationId xmlns:a16="http://schemas.microsoft.com/office/drawing/2014/main" id="{8232A5D6-E68F-284E-8FBB-F2D67EEEFA06}"/>
                    </a:ext>
                  </a:extLst>
                </p:cNvPr>
                <p:cNvPicPr/>
                <p:nvPr/>
              </p:nvPicPr>
              <p:blipFill>
                <a:blip r:embed="rId327"/>
                <a:stretch>
                  <a:fillRect/>
                </a:stretch>
              </p:blipFill>
              <p:spPr>
                <a:xfrm>
                  <a:off x="4720406" y="3330703"/>
                  <a:ext cx="96120" cy="120960"/>
                </a:xfrm>
                <a:prstGeom prst="rect">
                  <a:avLst/>
                </a:prstGeom>
              </p:spPr>
            </p:pic>
          </mc:Fallback>
        </mc:AlternateContent>
      </p:grpSp>
      <p:grpSp>
        <p:nvGrpSpPr>
          <p:cNvPr id="99469" name="Group 99468">
            <a:extLst>
              <a:ext uri="{FF2B5EF4-FFF2-40B4-BE49-F238E27FC236}">
                <a16:creationId xmlns:a16="http://schemas.microsoft.com/office/drawing/2014/main" id="{86054D1C-57B7-2948-B883-198870535C35}"/>
              </a:ext>
            </a:extLst>
          </p:cNvPr>
          <p:cNvGrpSpPr/>
          <p:nvPr/>
        </p:nvGrpSpPr>
        <p:grpSpPr>
          <a:xfrm>
            <a:off x="5037926" y="3248263"/>
            <a:ext cx="1044360" cy="207720"/>
            <a:chOff x="5037926" y="3248263"/>
            <a:chExt cx="1044360" cy="207720"/>
          </a:xfrm>
        </p:grpSpPr>
        <mc:AlternateContent xmlns:mc="http://schemas.openxmlformats.org/markup-compatibility/2006" xmlns:p14="http://schemas.microsoft.com/office/powerpoint/2010/main">
          <mc:Choice Requires="p14">
            <p:contentPart p14:bwMode="auto" r:id="rId328">
              <p14:nvContentPartPr>
                <p14:cNvPr id="99460" name="Ink 99459">
                  <a:extLst>
                    <a:ext uri="{FF2B5EF4-FFF2-40B4-BE49-F238E27FC236}">
                      <a16:creationId xmlns:a16="http://schemas.microsoft.com/office/drawing/2014/main" id="{B2FCAAF8-6403-6348-A974-C0B4C984B1D3}"/>
                    </a:ext>
                  </a:extLst>
                </p14:cNvPr>
                <p14:cNvContentPartPr/>
                <p14:nvPr/>
              </p14:nvContentPartPr>
              <p14:xfrm>
                <a:off x="5037926" y="3365623"/>
                <a:ext cx="131400" cy="90360"/>
              </p14:xfrm>
            </p:contentPart>
          </mc:Choice>
          <mc:Fallback xmlns="">
            <p:pic>
              <p:nvPicPr>
                <p:cNvPr id="99460" name="Ink 99459">
                  <a:extLst>
                    <a:ext uri="{FF2B5EF4-FFF2-40B4-BE49-F238E27FC236}">
                      <a16:creationId xmlns:a16="http://schemas.microsoft.com/office/drawing/2014/main" id="{B2FCAAF8-6403-6348-A974-C0B4C984B1D3}"/>
                    </a:ext>
                  </a:extLst>
                </p:cNvPr>
                <p:cNvPicPr/>
                <p:nvPr/>
              </p:nvPicPr>
              <p:blipFill>
                <a:blip r:embed="rId329"/>
                <a:stretch>
                  <a:fillRect/>
                </a:stretch>
              </p:blipFill>
              <p:spPr>
                <a:xfrm>
                  <a:off x="5030366" y="3358063"/>
                  <a:ext cx="1465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99461" name="Ink 99460">
                  <a:extLst>
                    <a:ext uri="{FF2B5EF4-FFF2-40B4-BE49-F238E27FC236}">
                      <a16:creationId xmlns:a16="http://schemas.microsoft.com/office/drawing/2014/main" id="{C92BCB75-9323-C446-9787-97C14F04BCD2}"/>
                    </a:ext>
                  </a:extLst>
                </p14:cNvPr>
                <p14:cNvContentPartPr/>
                <p14:nvPr/>
              </p14:nvContentPartPr>
              <p14:xfrm>
                <a:off x="5185166" y="3365623"/>
                <a:ext cx="105480" cy="54720"/>
              </p14:xfrm>
            </p:contentPart>
          </mc:Choice>
          <mc:Fallback xmlns="">
            <p:pic>
              <p:nvPicPr>
                <p:cNvPr id="99461" name="Ink 99460">
                  <a:extLst>
                    <a:ext uri="{FF2B5EF4-FFF2-40B4-BE49-F238E27FC236}">
                      <a16:creationId xmlns:a16="http://schemas.microsoft.com/office/drawing/2014/main" id="{C92BCB75-9323-C446-9787-97C14F04BCD2}"/>
                    </a:ext>
                  </a:extLst>
                </p:cNvPr>
                <p:cNvPicPr/>
                <p:nvPr/>
              </p:nvPicPr>
              <p:blipFill>
                <a:blip r:embed="rId331"/>
                <a:stretch>
                  <a:fillRect/>
                </a:stretch>
              </p:blipFill>
              <p:spPr>
                <a:xfrm>
                  <a:off x="5177606" y="3358063"/>
                  <a:ext cx="1206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99462" name="Ink 99461">
                  <a:extLst>
                    <a:ext uri="{FF2B5EF4-FFF2-40B4-BE49-F238E27FC236}">
                      <a16:creationId xmlns:a16="http://schemas.microsoft.com/office/drawing/2014/main" id="{B60E5288-D89C-1E46-88A5-BB20AA963878}"/>
                    </a:ext>
                  </a:extLst>
                </p14:cNvPr>
                <p14:cNvContentPartPr/>
                <p14:nvPr/>
              </p14:nvContentPartPr>
              <p14:xfrm>
                <a:off x="5337086" y="3347983"/>
                <a:ext cx="84960" cy="68760"/>
              </p14:xfrm>
            </p:contentPart>
          </mc:Choice>
          <mc:Fallback xmlns="">
            <p:pic>
              <p:nvPicPr>
                <p:cNvPr id="99462" name="Ink 99461">
                  <a:extLst>
                    <a:ext uri="{FF2B5EF4-FFF2-40B4-BE49-F238E27FC236}">
                      <a16:creationId xmlns:a16="http://schemas.microsoft.com/office/drawing/2014/main" id="{B60E5288-D89C-1E46-88A5-BB20AA963878}"/>
                    </a:ext>
                  </a:extLst>
                </p:cNvPr>
                <p:cNvPicPr/>
                <p:nvPr/>
              </p:nvPicPr>
              <p:blipFill>
                <a:blip r:embed="rId333"/>
                <a:stretch>
                  <a:fillRect/>
                </a:stretch>
              </p:blipFill>
              <p:spPr>
                <a:xfrm>
                  <a:off x="5329526" y="3340423"/>
                  <a:ext cx="1000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99463" name="Ink 99462">
                  <a:extLst>
                    <a:ext uri="{FF2B5EF4-FFF2-40B4-BE49-F238E27FC236}">
                      <a16:creationId xmlns:a16="http://schemas.microsoft.com/office/drawing/2014/main" id="{ABA1CA94-89F7-B643-92AE-19E87A5D7571}"/>
                    </a:ext>
                  </a:extLst>
                </p14:cNvPr>
                <p14:cNvContentPartPr/>
                <p14:nvPr/>
              </p14:nvContentPartPr>
              <p14:xfrm>
                <a:off x="5471006" y="3357703"/>
                <a:ext cx="95400" cy="74520"/>
              </p14:xfrm>
            </p:contentPart>
          </mc:Choice>
          <mc:Fallback xmlns="">
            <p:pic>
              <p:nvPicPr>
                <p:cNvPr id="99463" name="Ink 99462">
                  <a:extLst>
                    <a:ext uri="{FF2B5EF4-FFF2-40B4-BE49-F238E27FC236}">
                      <a16:creationId xmlns:a16="http://schemas.microsoft.com/office/drawing/2014/main" id="{ABA1CA94-89F7-B643-92AE-19E87A5D7571}"/>
                    </a:ext>
                  </a:extLst>
                </p:cNvPr>
                <p:cNvPicPr/>
                <p:nvPr/>
              </p:nvPicPr>
              <p:blipFill>
                <a:blip r:embed="rId335"/>
                <a:stretch>
                  <a:fillRect/>
                </a:stretch>
              </p:blipFill>
              <p:spPr>
                <a:xfrm>
                  <a:off x="5463446" y="3350143"/>
                  <a:ext cx="1105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99464" name="Ink 99463">
                  <a:extLst>
                    <a:ext uri="{FF2B5EF4-FFF2-40B4-BE49-F238E27FC236}">
                      <a16:creationId xmlns:a16="http://schemas.microsoft.com/office/drawing/2014/main" id="{D1439CBF-0D6D-294A-89C0-BC68F4236C88}"/>
                    </a:ext>
                  </a:extLst>
                </p14:cNvPr>
                <p14:cNvContentPartPr/>
                <p14:nvPr/>
              </p14:nvContentPartPr>
              <p14:xfrm>
                <a:off x="5576846" y="3332863"/>
                <a:ext cx="100080" cy="100440"/>
              </p14:xfrm>
            </p:contentPart>
          </mc:Choice>
          <mc:Fallback xmlns="">
            <p:pic>
              <p:nvPicPr>
                <p:cNvPr id="99464" name="Ink 99463">
                  <a:extLst>
                    <a:ext uri="{FF2B5EF4-FFF2-40B4-BE49-F238E27FC236}">
                      <a16:creationId xmlns:a16="http://schemas.microsoft.com/office/drawing/2014/main" id="{D1439CBF-0D6D-294A-89C0-BC68F4236C88}"/>
                    </a:ext>
                  </a:extLst>
                </p:cNvPr>
                <p:cNvPicPr/>
                <p:nvPr/>
              </p:nvPicPr>
              <p:blipFill>
                <a:blip r:embed="rId337"/>
                <a:stretch>
                  <a:fillRect/>
                </a:stretch>
              </p:blipFill>
              <p:spPr>
                <a:xfrm>
                  <a:off x="5569286" y="3325663"/>
                  <a:ext cx="115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99465" name="Ink 99464">
                  <a:extLst>
                    <a:ext uri="{FF2B5EF4-FFF2-40B4-BE49-F238E27FC236}">
                      <a16:creationId xmlns:a16="http://schemas.microsoft.com/office/drawing/2014/main" id="{9FCA0354-A0BE-0148-A600-6B6B136EB3E9}"/>
                    </a:ext>
                  </a:extLst>
                </p14:cNvPr>
                <p14:cNvContentPartPr/>
                <p14:nvPr/>
              </p14:nvContentPartPr>
              <p14:xfrm>
                <a:off x="5694926" y="3353383"/>
                <a:ext cx="123120" cy="68400"/>
              </p14:xfrm>
            </p:contentPart>
          </mc:Choice>
          <mc:Fallback xmlns="">
            <p:pic>
              <p:nvPicPr>
                <p:cNvPr id="99465" name="Ink 99464">
                  <a:extLst>
                    <a:ext uri="{FF2B5EF4-FFF2-40B4-BE49-F238E27FC236}">
                      <a16:creationId xmlns:a16="http://schemas.microsoft.com/office/drawing/2014/main" id="{9FCA0354-A0BE-0148-A600-6B6B136EB3E9}"/>
                    </a:ext>
                  </a:extLst>
                </p:cNvPr>
                <p:cNvPicPr/>
                <p:nvPr/>
              </p:nvPicPr>
              <p:blipFill>
                <a:blip r:embed="rId339"/>
                <a:stretch>
                  <a:fillRect/>
                </a:stretch>
              </p:blipFill>
              <p:spPr>
                <a:xfrm>
                  <a:off x="5687366" y="3345823"/>
                  <a:ext cx="138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99466" name="Ink 99465">
                  <a:extLst>
                    <a:ext uri="{FF2B5EF4-FFF2-40B4-BE49-F238E27FC236}">
                      <a16:creationId xmlns:a16="http://schemas.microsoft.com/office/drawing/2014/main" id="{4B56BF56-96A1-2640-928C-D09E7D583FC4}"/>
                    </a:ext>
                  </a:extLst>
                </p14:cNvPr>
                <p14:cNvContentPartPr/>
                <p14:nvPr/>
              </p14:nvContentPartPr>
              <p14:xfrm>
                <a:off x="5896166" y="3248263"/>
                <a:ext cx="5400" cy="175320"/>
              </p14:xfrm>
            </p:contentPart>
          </mc:Choice>
          <mc:Fallback xmlns="">
            <p:pic>
              <p:nvPicPr>
                <p:cNvPr id="99466" name="Ink 99465">
                  <a:extLst>
                    <a:ext uri="{FF2B5EF4-FFF2-40B4-BE49-F238E27FC236}">
                      <a16:creationId xmlns:a16="http://schemas.microsoft.com/office/drawing/2014/main" id="{4B56BF56-96A1-2640-928C-D09E7D583FC4}"/>
                    </a:ext>
                  </a:extLst>
                </p:cNvPr>
                <p:cNvPicPr/>
                <p:nvPr/>
              </p:nvPicPr>
              <p:blipFill>
                <a:blip r:embed="rId341"/>
                <a:stretch>
                  <a:fillRect/>
                </a:stretch>
              </p:blipFill>
              <p:spPr>
                <a:xfrm>
                  <a:off x="5888606" y="3240703"/>
                  <a:ext cx="205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9467" name="Ink 99466">
                  <a:extLst>
                    <a:ext uri="{FF2B5EF4-FFF2-40B4-BE49-F238E27FC236}">
                      <a16:creationId xmlns:a16="http://schemas.microsoft.com/office/drawing/2014/main" id="{35482907-BF77-2A48-9E32-2E8FF5B8C144}"/>
                    </a:ext>
                  </a:extLst>
                </p14:cNvPr>
                <p14:cNvContentPartPr/>
                <p14:nvPr/>
              </p14:nvContentPartPr>
              <p14:xfrm>
                <a:off x="5831726" y="3332143"/>
                <a:ext cx="92520" cy="7560"/>
              </p14:xfrm>
            </p:contentPart>
          </mc:Choice>
          <mc:Fallback xmlns="">
            <p:pic>
              <p:nvPicPr>
                <p:cNvPr id="99467" name="Ink 99466">
                  <a:extLst>
                    <a:ext uri="{FF2B5EF4-FFF2-40B4-BE49-F238E27FC236}">
                      <a16:creationId xmlns:a16="http://schemas.microsoft.com/office/drawing/2014/main" id="{35482907-BF77-2A48-9E32-2E8FF5B8C144}"/>
                    </a:ext>
                  </a:extLst>
                </p:cNvPr>
                <p:cNvPicPr/>
                <p:nvPr/>
              </p:nvPicPr>
              <p:blipFill>
                <a:blip r:embed="rId343"/>
                <a:stretch>
                  <a:fillRect/>
                </a:stretch>
              </p:blipFill>
              <p:spPr>
                <a:xfrm>
                  <a:off x="5824166" y="3324583"/>
                  <a:ext cx="1076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99468" name="Ink 99467">
                  <a:extLst>
                    <a:ext uri="{FF2B5EF4-FFF2-40B4-BE49-F238E27FC236}">
                      <a16:creationId xmlns:a16="http://schemas.microsoft.com/office/drawing/2014/main" id="{464D60E2-569D-7241-A83D-B15BB4C8873A}"/>
                    </a:ext>
                  </a:extLst>
                </p14:cNvPr>
                <p14:cNvContentPartPr/>
                <p14:nvPr/>
              </p14:nvContentPartPr>
              <p14:xfrm>
                <a:off x="5968886" y="3316303"/>
                <a:ext cx="113400" cy="108360"/>
              </p14:xfrm>
            </p:contentPart>
          </mc:Choice>
          <mc:Fallback xmlns="">
            <p:pic>
              <p:nvPicPr>
                <p:cNvPr id="99468" name="Ink 99467">
                  <a:extLst>
                    <a:ext uri="{FF2B5EF4-FFF2-40B4-BE49-F238E27FC236}">
                      <a16:creationId xmlns:a16="http://schemas.microsoft.com/office/drawing/2014/main" id="{464D60E2-569D-7241-A83D-B15BB4C8873A}"/>
                    </a:ext>
                  </a:extLst>
                </p:cNvPr>
                <p:cNvPicPr/>
                <p:nvPr/>
              </p:nvPicPr>
              <p:blipFill>
                <a:blip r:embed="rId345"/>
                <a:stretch>
                  <a:fillRect/>
                </a:stretch>
              </p:blipFill>
              <p:spPr>
                <a:xfrm>
                  <a:off x="5961326" y="3308743"/>
                  <a:ext cx="128520" cy="12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6">
            <p14:nvContentPartPr>
              <p14:cNvPr id="99471" name="Ink 99470">
                <a:extLst>
                  <a:ext uri="{FF2B5EF4-FFF2-40B4-BE49-F238E27FC236}">
                    <a16:creationId xmlns:a16="http://schemas.microsoft.com/office/drawing/2014/main" id="{DDC1788E-786D-BD45-841D-F56BF3F3DA62}"/>
                  </a:ext>
                </a:extLst>
              </p14:cNvPr>
              <p14:cNvContentPartPr/>
              <p14:nvPr/>
            </p14:nvContentPartPr>
            <p14:xfrm>
              <a:off x="2259086" y="5444263"/>
              <a:ext cx="2001960" cy="66240"/>
            </p14:xfrm>
          </p:contentPart>
        </mc:Choice>
        <mc:Fallback xmlns="">
          <p:pic>
            <p:nvPicPr>
              <p:cNvPr id="99471" name="Ink 99470">
                <a:extLst>
                  <a:ext uri="{FF2B5EF4-FFF2-40B4-BE49-F238E27FC236}">
                    <a16:creationId xmlns:a16="http://schemas.microsoft.com/office/drawing/2014/main" id="{DDC1788E-786D-BD45-841D-F56BF3F3DA62}"/>
                  </a:ext>
                </a:extLst>
              </p:cNvPr>
              <p:cNvPicPr/>
              <p:nvPr/>
            </p:nvPicPr>
            <p:blipFill>
              <a:blip r:embed="rId347"/>
              <a:stretch>
                <a:fillRect/>
              </a:stretch>
            </p:blipFill>
            <p:spPr>
              <a:xfrm>
                <a:off x="2251526" y="5436703"/>
                <a:ext cx="20170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99472" name="Ink 99471">
                <a:extLst>
                  <a:ext uri="{FF2B5EF4-FFF2-40B4-BE49-F238E27FC236}">
                    <a16:creationId xmlns:a16="http://schemas.microsoft.com/office/drawing/2014/main" id="{8155AE86-3A2F-BE4E-A8C3-5BCAE40C2AE1}"/>
                  </a:ext>
                </a:extLst>
              </p14:cNvPr>
              <p14:cNvContentPartPr/>
              <p14:nvPr/>
            </p14:nvContentPartPr>
            <p14:xfrm>
              <a:off x="7833326" y="5102263"/>
              <a:ext cx="842040" cy="69480"/>
            </p14:xfrm>
          </p:contentPart>
        </mc:Choice>
        <mc:Fallback xmlns="">
          <p:pic>
            <p:nvPicPr>
              <p:cNvPr id="99472" name="Ink 99471">
                <a:extLst>
                  <a:ext uri="{FF2B5EF4-FFF2-40B4-BE49-F238E27FC236}">
                    <a16:creationId xmlns:a16="http://schemas.microsoft.com/office/drawing/2014/main" id="{8155AE86-3A2F-BE4E-A8C3-5BCAE40C2AE1}"/>
                  </a:ext>
                </a:extLst>
              </p:cNvPr>
              <p:cNvPicPr/>
              <p:nvPr/>
            </p:nvPicPr>
            <p:blipFill>
              <a:blip r:embed="rId349"/>
              <a:stretch>
                <a:fillRect/>
              </a:stretch>
            </p:blipFill>
            <p:spPr>
              <a:xfrm>
                <a:off x="7825766" y="5094703"/>
                <a:ext cx="857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99473" name="Ink 99472">
                <a:extLst>
                  <a:ext uri="{FF2B5EF4-FFF2-40B4-BE49-F238E27FC236}">
                    <a16:creationId xmlns:a16="http://schemas.microsoft.com/office/drawing/2014/main" id="{7CCF7B34-C898-B64B-8920-B315FF3FA5FE}"/>
                  </a:ext>
                </a:extLst>
              </p14:cNvPr>
              <p14:cNvContentPartPr/>
              <p14:nvPr/>
            </p14:nvContentPartPr>
            <p14:xfrm>
              <a:off x="7857806" y="5177863"/>
              <a:ext cx="856800" cy="79560"/>
            </p14:xfrm>
          </p:contentPart>
        </mc:Choice>
        <mc:Fallback xmlns="">
          <p:pic>
            <p:nvPicPr>
              <p:cNvPr id="99473" name="Ink 99472">
                <a:extLst>
                  <a:ext uri="{FF2B5EF4-FFF2-40B4-BE49-F238E27FC236}">
                    <a16:creationId xmlns:a16="http://schemas.microsoft.com/office/drawing/2014/main" id="{7CCF7B34-C898-B64B-8920-B315FF3FA5FE}"/>
                  </a:ext>
                </a:extLst>
              </p:cNvPr>
              <p:cNvPicPr/>
              <p:nvPr/>
            </p:nvPicPr>
            <p:blipFill>
              <a:blip r:embed="rId351"/>
              <a:stretch>
                <a:fillRect/>
              </a:stretch>
            </p:blipFill>
            <p:spPr>
              <a:xfrm>
                <a:off x="7850246" y="5170303"/>
                <a:ext cx="871920" cy="94680"/>
              </a:xfrm>
              <a:prstGeom prst="rect">
                <a:avLst/>
              </a:prstGeom>
            </p:spPr>
          </p:pic>
        </mc:Fallback>
      </mc:AlternateContent>
      <p:grpSp>
        <p:nvGrpSpPr>
          <p:cNvPr id="99486" name="Group 99485">
            <a:extLst>
              <a:ext uri="{FF2B5EF4-FFF2-40B4-BE49-F238E27FC236}">
                <a16:creationId xmlns:a16="http://schemas.microsoft.com/office/drawing/2014/main" id="{A8E3F030-FA62-2345-9215-338E5F13CE1F}"/>
              </a:ext>
            </a:extLst>
          </p:cNvPr>
          <p:cNvGrpSpPr/>
          <p:nvPr/>
        </p:nvGrpSpPr>
        <p:grpSpPr>
          <a:xfrm>
            <a:off x="7037726" y="5468743"/>
            <a:ext cx="750960" cy="158400"/>
            <a:chOff x="7037726" y="5468743"/>
            <a:chExt cx="750960" cy="158400"/>
          </a:xfrm>
        </p:grpSpPr>
        <mc:AlternateContent xmlns:mc="http://schemas.openxmlformats.org/markup-compatibility/2006" xmlns:p14="http://schemas.microsoft.com/office/powerpoint/2010/main">
          <mc:Choice Requires="p14">
            <p:contentPart p14:bwMode="auto" r:id="rId352">
              <p14:nvContentPartPr>
                <p14:cNvPr id="99474" name="Ink 99473">
                  <a:extLst>
                    <a:ext uri="{FF2B5EF4-FFF2-40B4-BE49-F238E27FC236}">
                      <a16:creationId xmlns:a16="http://schemas.microsoft.com/office/drawing/2014/main" id="{FEBC94E0-525D-3540-905C-505EBD854D97}"/>
                    </a:ext>
                  </a:extLst>
                </p14:cNvPr>
                <p14:cNvContentPartPr/>
                <p14:nvPr/>
              </p14:nvContentPartPr>
              <p14:xfrm>
                <a:off x="7037726" y="5472343"/>
                <a:ext cx="106200" cy="154800"/>
              </p14:xfrm>
            </p:contentPart>
          </mc:Choice>
          <mc:Fallback xmlns="">
            <p:pic>
              <p:nvPicPr>
                <p:cNvPr id="99474" name="Ink 99473">
                  <a:extLst>
                    <a:ext uri="{FF2B5EF4-FFF2-40B4-BE49-F238E27FC236}">
                      <a16:creationId xmlns:a16="http://schemas.microsoft.com/office/drawing/2014/main" id="{FEBC94E0-525D-3540-905C-505EBD854D97}"/>
                    </a:ext>
                  </a:extLst>
                </p:cNvPr>
                <p:cNvPicPr/>
                <p:nvPr/>
              </p:nvPicPr>
              <p:blipFill>
                <a:blip r:embed="rId353"/>
                <a:stretch>
                  <a:fillRect/>
                </a:stretch>
              </p:blipFill>
              <p:spPr>
                <a:xfrm>
                  <a:off x="7030166" y="5464783"/>
                  <a:ext cx="12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99475" name="Ink 99474">
                  <a:extLst>
                    <a:ext uri="{FF2B5EF4-FFF2-40B4-BE49-F238E27FC236}">
                      <a16:creationId xmlns:a16="http://schemas.microsoft.com/office/drawing/2014/main" id="{05C96C4E-0D21-2345-9633-D44A151D2F7E}"/>
                    </a:ext>
                  </a:extLst>
                </p14:cNvPr>
                <p14:cNvContentPartPr/>
                <p14:nvPr/>
              </p14:nvContentPartPr>
              <p14:xfrm>
                <a:off x="7185686" y="5494303"/>
                <a:ext cx="79560" cy="73440"/>
              </p14:xfrm>
            </p:contentPart>
          </mc:Choice>
          <mc:Fallback xmlns="">
            <p:pic>
              <p:nvPicPr>
                <p:cNvPr id="99475" name="Ink 99474">
                  <a:extLst>
                    <a:ext uri="{FF2B5EF4-FFF2-40B4-BE49-F238E27FC236}">
                      <a16:creationId xmlns:a16="http://schemas.microsoft.com/office/drawing/2014/main" id="{05C96C4E-0D21-2345-9633-D44A151D2F7E}"/>
                    </a:ext>
                  </a:extLst>
                </p:cNvPr>
                <p:cNvPicPr/>
                <p:nvPr/>
              </p:nvPicPr>
              <p:blipFill>
                <a:blip r:embed="rId355"/>
                <a:stretch>
                  <a:fillRect/>
                </a:stretch>
              </p:blipFill>
              <p:spPr>
                <a:xfrm>
                  <a:off x="7178126" y="5486743"/>
                  <a:ext cx="94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99476" name="Ink 99475">
                  <a:extLst>
                    <a:ext uri="{FF2B5EF4-FFF2-40B4-BE49-F238E27FC236}">
                      <a16:creationId xmlns:a16="http://schemas.microsoft.com/office/drawing/2014/main" id="{E7003FF2-0C63-AE4B-AE4B-41F860A8CE18}"/>
                    </a:ext>
                  </a:extLst>
                </p14:cNvPr>
                <p14:cNvContentPartPr/>
                <p14:nvPr/>
              </p14:nvContentPartPr>
              <p14:xfrm>
                <a:off x="7247606" y="5480263"/>
                <a:ext cx="11160" cy="136080"/>
              </p14:xfrm>
            </p:contentPart>
          </mc:Choice>
          <mc:Fallback xmlns="">
            <p:pic>
              <p:nvPicPr>
                <p:cNvPr id="99476" name="Ink 99475">
                  <a:extLst>
                    <a:ext uri="{FF2B5EF4-FFF2-40B4-BE49-F238E27FC236}">
                      <a16:creationId xmlns:a16="http://schemas.microsoft.com/office/drawing/2014/main" id="{E7003FF2-0C63-AE4B-AE4B-41F860A8CE18}"/>
                    </a:ext>
                  </a:extLst>
                </p:cNvPr>
                <p:cNvPicPr/>
                <p:nvPr/>
              </p:nvPicPr>
              <p:blipFill>
                <a:blip r:embed="rId357"/>
                <a:stretch>
                  <a:fillRect/>
                </a:stretch>
              </p:blipFill>
              <p:spPr>
                <a:xfrm>
                  <a:off x="7240046" y="5472703"/>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99477" name="Ink 99476">
                  <a:extLst>
                    <a:ext uri="{FF2B5EF4-FFF2-40B4-BE49-F238E27FC236}">
                      <a16:creationId xmlns:a16="http://schemas.microsoft.com/office/drawing/2014/main" id="{61C79DE1-582D-454C-B276-C3B946BB06E2}"/>
                    </a:ext>
                  </a:extLst>
                </p14:cNvPr>
                <p14:cNvContentPartPr/>
                <p14:nvPr/>
              </p14:nvContentPartPr>
              <p14:xfrm>
                <a:off x="7347686" y="5468743"/>
                <a:ext cx="89280" cy="147600"/>
              </p14:xfrm>
            </p:contentPart>
          </mc:Choice>
          <mc:Fallback xmlns="">
            <p:pic>
              <p:nvPicPr>
                <p:cNvPr id="99477" name="Ink 99476">
                  <a:extLst>
                    <a:ext uri="{FF2B5EF4-FFF2-40B4-BE49-F238E27FC236}">
                      <a16:creationId xmlns:a16="http://schemas.microsoft.com/office/drawing/2014/main" id="{61C79DE1-582D-454C-B276-C3B946BB06E2}"/>
                    </a:ext>
                  </a:extLst>
                </p:cNvPr>
                <p:cNvPicPr/>
                <p:nvPr/>
              </p:nvPicPr>
              <p:blipFill>
                <a:blip r:embed="rId359"/>
                <a:stretch>
                  <a:fillRect/>
                </a:stretch>
              </p:blipFill>
              <p:spPr>
                <a:xfrm>
                  <a:off x="7340126" y="5461183"/>
                  <a:ext cx="104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99478" name="Ink 99477">
                  <a:extLst>
                    <a:ext uri="{FF2B5EF4-FFF2-40B4-BE49-F238E27FC236}">
                      <a16:creationId xmlns:a16="http://schemas.microsoft.com/office/drawing/2014/main" id="{1AE49680-2B47-3D4D-B03E-D3D4C1C08BB9}"/>
                    </a:ext>
                  </a:extLst>
                </p14:cNvPr>
                <p14:cNvContentPartPr/>
                <p14:nvPr/>
              </p14:nvContentPartPr>
              <p14:xfrm>
                <a:off x="7597886" y="5559103"/>
                <a:ext cx="168840" cy="7920"/>
              </p14:xfrm>
            </p:contentPart>
          </mc:Choice>
          <mc:Fallback xmlns="">
            <p:pic>
              <p:nvPicPr>
                <p:cNvPr id="99478" name="Ink 99477">
                  <a:extLst>
                    <a:ext uri="{FF2B5EF4-FFF2-40B4-BE49-F238E27FC236}">
                      <a16:creationId xmlns:a16="http://schemas.microsoft.com/office/drawing/2014/main" id="{1AE49680-2B47-3D4D-B03E-D3D4C1C08BB9}"/>
                    </a:ext>
                  </a:extLst>
                </p:cNvPr>
                <p:cNvPicPr/>
                <p:nvPr/>
              </p:nvPicPr>
              <p:blipFill>
                <a:blip r:embed="rId361"/>
                <a:stretch>
                  <a:fillRect/>
                </a:stretch>
              </p:blipFill>
              <p:spPr>
                <a:xfrm>
                  <a:off x="7590686" y="5551543"/>
                  <a:ext cx="183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99479" name="Ink 99478">
                  <a:extLst>
                    <a:ext uri="{FF2B5EF4-FFF2-40B4-BE49-F238E27FC236}">
                      <a16:creationId xmlns:a16="http://schemas.microsoft.com/office/drawing/2014/main" id="{48791A95-106E-AC48-9A51-BEC58AC72064}"/>
                    </a:ext>
                  </a:extLst>
                </p14:cNvPr>
                <p14:cNvContentPartPr/>
                <p14:nvPr/>
              </p14:nvContentPartPr>
              <p14:xfrm>
                <a:off x="7703726" y="5522383"/>
                <a:ext cx="84960" cy="73800"/>
              </p14:xfrm>
            </p:contentPart>
          </mc:Choice>
          <mc:Fallback xmlns="">
            <p:pic>
              <p:nvPicPr>
                <p:cNvPr id="99479" name="Ink 99478">
                  <a:extLst>
                    <a:ext uri="{FF2B5EF4-FFF2-40B4-BE49-F238E27FC236}">
                      <a16:creationId xmlns:a16="http://schemas.microsoft.com/office/drawing/2014/main" id="{48791A95-106E-AC48-9A51-BEC58AC72064}"/>
                    </a:ext>
                  </a:extLst>
                </p:cNvPr>
                <p:cNvPicPr/>
                <p:nvPr/>
              </p:nvPicPr>
              <p:blipFill>
                <a:blip r:embed="rId363"/>
                <a:stretch>
                  <a:fillRect/>
                </a:stretch>
              </p:blipFill>
              <p:spPr>
                <a:xfrm>
                  <a:off x="7696166" y="5514823"/>
                  <a:ext cx="99720" cy="88560"/>
                </a:xfrm>
                <a:prstGeom prst="rect">
                  <a:avLst/>
                </a:prstGeom>
              </p:spPr>
            </p:pic>
          </mc:Fallback>
        </mc:AlternateContent>
      </p:grpSp>
      <p:grpSp>
        <p:nvGrpSpPr>
          <p:cNvPr id="99485" name="Group 99484">
            <a:extLst>
              <a:ext uri="{FF2B5EF4-FFF2-40B4-BE49-F238E27FC236}">
                <a16:creationId xmlns:a16="http://schemas.microsoft.com/office/drawing/2014/main" id="{7E673009-7488-B74B-A1EC-3E7072A83A5B}"/>
              </a:ext>
            </a:extLst>
          </p:cNvPr>
          <p:cNvGrpSpPr/>
          <p:nvPr/>
        </p:nvGrpSpPr>
        <p:grpSpPr>
          <a:xfrm>
            <a:off x="7998566" y="5450743"/>
            <a:ext cx="554760" cy="151200"/>
            <a:chOff x="7998566" y="5450743"/>
            <a:chExt cx="554760" cy="151200"/>
          </a:xfrm>
        </p:grpSpPr>
        <mc:AlternateContent xmlns:mc="http://schemas.openxmlformats.org/markup-compatibility/2006" xmlns:p14="http://schemas.microsoft.com/office/powerpoint/2010/main">
          <mc:Choice Requires="p14">
            <p:contentPart p14:bwMode="auto" r:id="rId364">
              <p14:nvContentPartPr>
                <p14:cNvPr id="99480" name="Ink 99479">
                  <a:extLst>
                    <a:ext uri="{FF2B5EF4-FFF2-40B4-BE49-F238E27FC236}">
                      <a16:creationId xmlns:a16="http://schemas.microsoft.com/office/drawing/2014/main" id="{7DC4443F-7D91-5A4B-AFF6-C0716D44BD5A}"/>
                    </a:ext>
                  </a:extLst>
                </p14:cNvPr>
                <p14:cNvContentPartPr/>
                <p14:nvPr/>
              </p14:nvContentPartPr>
              <p14:xfrm>
                <a:off x="7998566" y="5450743"/>
                <a:ext cx="11880" cy="143280"/>
              </p14:xfrm>
            </p:contentPart>
          </mc:Choice>
          <mc:Fallback xmlns="">
            <p:pic>
              <p:nvPicPr>
                <p:cNvPr id="99480" name="Ink 99479">
                  <a:extLst>
                    <a:ext uri="{FF2B5EF4-FFF2-40B4-BE49-F238E27FC236}">
                      <a16:creationId xmlns:a16="http://schemas.microsoft.com/office/drawing/2014/main" id="{7DC4443F-7D91-5A4B-AFF6-C0716D44BD5A}"/>
                    </a:ext>
                  </a:extLst>
                </p:cNvPr>
                <p:cNvPicPr/>
                <p:nvPr/>
              </p:nvPicPr>
              <p:blipFill>
                <a:blip r:embed="rId365"/>
                <a:stretch>
                  <a:fillRect/>
                </a:stretch>
              </p:blipFill>
              <p:spPr>
                <a:xfrm>
                  <a:off x="7991006" y="5443183"/>
                  <a:ext cx="27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99481" name="Ink 99480">
                  <a:extLst>
                    <a:ext uri="{FF2B5EF4-FFF2-40B4-BE49-F238E27FC236}">
                      <a16:creationId xmlns:a16="http://schemas.microsoft.com/office/drawing/2014/main" id="{DBB6D540-9BC6-234B-A5A6-0207039BFF44}"/>
                    </a:ext>
                  </a:extLst>
                </p14:cNvPr>
                <p14:cNvContentPartPr/>
                <p14:nvPr/>
              </p14:nvContentPartPr>
              <p14:xfrm>
                <a:off x="8067686" y="5472343"/>
                <a:ext cx="138960" cy="129600"/>
              </p14:xfrm>
            </p:contentPart>
          </mc:Choice>
          <mc:Fallback xmlns="">
            <p:pic>
              <p:nvPicPr>
                <p:cNvPr id="99481" name="Ink 99480">
                  <a:extLst>
                    <a:ext uri="{FF2B5EF4-FFF2-40B4-BE49-F238E27FC236}">
                      <a16:creationId xmlns:a16="http://schemas.microsoft.com/office/drawing/2014/main" id="{DBB6D540-9BC6-234B-A5A6-0207039BFF44}"/>
                    </a:ext>
                  </a:extLst>
                </p:cNvPr>
                <p:cNvPicPr/>
                <p:nvPr/>
              </p:nvPicPr>
              <p:blipFill>
                <a:blip r:embed="rId367"/>
                <a:stretch>
                  <a:fillRect/>
                </a:stretch>
              </p:blipFill>
              <p:spPr>
                <a:xfrm>
                  <a:off x="8060126" y="5464783"/>
                  <a:ext cx="154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99482" name="Ink 99481">
                  <a:extLst>
                    <a:ext uri="{FF2B5EF4-FFF2-40B4-BE49-F238E27FC236}">
                      <a16:creationId xmlns:a16="http://schemas.microsoft.com/office/drawing/2014/main" id="{C99ACCC7-74A9-3240-A569-E3100A936DC0}"/>
                    </a:ext>
                  </a:extLst>
                </p14:cNvPr>
                <p14:cNvContentPartPr/>
                <p14:nvPr/>
              </p14:nvContentPartPr>
              <p14:xfrm>
                <a:off x="8275766" y="5456503"/>
                <a:ext cx="132120" cy="133920"/>
              </p14:xfrm>
            </p:contentPart>
          </mc:Choice>
          <mc:Fallback xmlns="">
            <p:pic>
              <p:nvPicPr>
                <p:cNvPr id="99482" name="Ink 99481">
                  <a:extLst>
                    <a:ext uri="{FF2B5EF4-FFF2-40B4-BE49-F238E27FC236}">
                      <a16:creationId xmlns:a16="http://schemas.microsoft.com/office/drawing/2014/main" id="{C99ACCC7-74A9-3240-A569-E3100A936DC0}"/>
                    </a:ext>
                  </a:extLst>
                </p:cNvPr>
                <p:cNvPicPr/>
                <p:nvPr/>
              </p:nvPicPr>
              <p:blipFill>
                <a:blip r:embed="rId369"/>
                <a:stretch>
                  <a:fillRect/>
                </a:stretch>
              </p:blipFill>
              <p:spPr>
                <a:xfrm>
                  <a:off x="8268206" y="5448943"/>
                  <a:ext cx="147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99483" name="Ink 99482">
                  <a:extLst>
                    <a:ext uri="{FF2B5EF4-FFF2-40B4-BE49-F238E27FC236}">
                      <a16:creationId xmlns:a16="http://schemas.microsoft.com/office/drawing/2014/main" id="{0D669218-42BE-0B41-96A6-10DADBCB2031}"/>
                    </a:ext>
                  </a:extLst>
                </p14:cNvPr>
                <p14:cNvContentPartPr/>
                <p14:nvPr/>
              </p14:nvContentPartPr>
              <p14:xfrm>
                <a:off x="8466566" y="5456503"/>
                <a:ext cx="18360" cy="115560"/>
              </p14:xfrm>
            </p:contentPart>
          </mc:Choice>
          <mc:Fallback xmlns="">
            <p:pic>
              <p:nvPicPr>
                <p:cNvPr id="99483" name="Ink 99482">
                  <a:extLst>
                    <a:ext uri="{FF2B5EF4-FFF2-40B4-BE49-F238E27FC236}">
                      <a16:creationId xmlns:a16="http://schemas.microsoft.com/office/drawing/2014/main" id="{0D669218-42BE-0B41-96A6-10DADBCB2031}"/>
                    </a:ext>
                  </a:extLst>
                </p:cNvPr>
                <p:cNvPicPr/>
                <p:nvPr/>
              </p:nvPicPr>
              <p:blipFill>
                <a:blip r:embed="rId371"/>
                <a:stretch>
                  <a:fillRect/>
                </a:stretch>
              </p:blipFill>
              <p:spPr>
                <a:xfrm>
                  <a:off x="8459006" y="5448943"/>
                  <a:ext cx="33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99484" name="Ink 99483">
                  <a:extLst>
                    <a:ext uri="{FF2B5EF4-FFF2-40B4-BE49-F238E27FC236}">
                      <a16:creationId xmlns:a16="http://schemas.microsoft.com/office/drawing/2014/main" id="{DC8BEC3C-A169-6945-B84E-8FDEA763DEA4}"/>
                    </a:ext>
                  </a:extLst>
                </p14:cNvPr>
                <p14:cNvContentPartPr/>
                <p14:nvPr/>
              </p14:nvContentPartPr>
              <p14:xfrm>
                <a:off x="8482766" y="5523103"/>
                <a:ext cx="70560" cy="54000"/>
              </p14:xfrm>
            </p:contentPart>
          </mc:Choice>
          <mc:Fallback xmlns="">
            <p:pic>
              <p:nvPicPr>
                <p:cNvPr id="99484" name="Ink 99483">
                  <a:extLst>
                    <a:ext uri="{FF2B5EF4-FFF2-40B4-BE49-F238E27FC236}">
                      <a16:creationId xmlns:a16="http://schemas.microsoft.com/office/drawing/2014/main" id="{DC8BEC3C-A169-6945-B84E-8FDEA763DEA4}"/>
                    </a:ext>
                  </a:extLst>
                </p:cNvPr>
                <p:cNvPicPr/>
                <p:nvPr/>
              </p:nvPicPr>
              <p:blipFill>
                <a:blip r:embed="rId373"/>
                <a:stretch>
                  <a:fillRect/>
                </a:stretch>
              </p:blipFill>
              <p:spPr>
                <a:xfrm>
                  <a:off x="8475206" y="5515543"/>
                  <a:ext cx="85680" cy="6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4">
            <p14:nvContentPartPr>
              <p14:cNvPr id="99487" name="Ink 99486">
                <a:extLst>
                  <a:ext uri="{FF2B5EF4-FFF2-40B4-BE49-F238E27FC236}">
                    <a16:creationId xmlns:a16="http://schemas.microsoft.com/office/drawing/2014/main" id="{F427A268-1C29-5B42-B1BA-F66CD5AF2B3C}"/>
                  </a:ext>
                </a:extLst>
              </p14:cNvPr>
              <p14:cNvContentPartPr/>
              <p14:nvPr/>
            </p14:nvContentPartPr>
            <p14:xfrm>
              <a:off x="8275766" y="4899223"/>
              <a:ext cx="79560" cy="192600"/>
            </p14:xfrm>
          </p:contentPart>
        </mc:Choice>
        <mc:Fallback xmlns="">
          <p:pic>
            <p:nvPicPr>
              <p:cNvPr id="99487" name="Ink 99486">
                <a:extLst>
                  <a:ext uri="{FF2B5EF4-FFF2-40B4-BE49-F238E27FC236}">
                    <a16:creationId xmlns:a16="http://schemas.microsoft.com/office/drawing/2014/main" id="{F427A268-1C29-5B42-B1BA-F66CD5AF2B3C}"/>
                  </a:ext>
                </a:extLst>
              </p:cNvPr>
              <p:cNvPicPr/>
              <p:nvPr/>
            </p:nvPicPr>
            <p:blipFill>
              <a:blip r:embed="rId375"/>
              <a:stretch>
                <a:fillRect/>
              </a:stretch>
            </p:blipFill>
            <p:spPr>
              <a:xfrm>
                <a:off x="8268206" y="4891663"/>
                <a:ext cx="94680" cy="207720"/>
              </a:xfrm>
              <a:prstGeom prst="rect">
                <a:avLst/>
              </a:prstGeom>
            </p:spPr>
          </p:pic>
        </mc:Fallback>
      </mc:AlternateContent>
      <p:grpSp>
        <p:nvGrpSpPr>
          <p:cNvPr id="99490" name="Group 99489">
            <a:extLst>
              <a:ext uri="{FF2B5EF4-FFF2-40B4-BE49-F238E27FC236}">
                <a16:creationId xmlns:a16="http://schemas.microsoft.com/office/drawing/2014/main" id="{1E14BFDE-8F9C-6949-86AD-4635F587D25C}"/>
              </a:ext>
            </a:extLst>
          </p:cNvPr>
          <p:cNvGrpSpPr/>
          <p:nvPr/>
        </p:nvGrpSpPr>
        <p:grpSpPr>
          <a:xfrm>
            <a:off x="8454326" y="4550743"/>
            <a:ext cx="366480" cy="241920"/>
            <a:chOff x="8454326" y="4550743"/>
            <a:chExt cx="366480" cy="241920"/>
          </a:xfrm>
        </p:grpSpPr>
        <mc:AlternateContent xmlns:mc="http://schemas.openxmlformats.org/markup-compatibility/2006" xmlns:p14="http://schemas.microsoft.com/office/powerpoint/2010/main">
          <mc:Choice Requires="p14">
            <p:contentPart p14:bwMode="auto" r:id="rId376">
              <p14:nvContentPartPr>
                <p14:cNvPr id="99488" name="Ink 99487">
                  <a:extLst>
                    <a:ext uri="{FF2B5EF4-FFF2-40B4-BE49-F238E27FC236}">
                      <a16:creationId xmlns:a16="http://schemas.microsoft.com/office/drawing/2014/main" id="{1091CF08-07D0-EF40-B1E9-7A74E0080BD3}"/>
                    </a:ext>
                  </a:extLst>
                </p14:cNvPr>
                <p14:cNvContentPartPr/>
                <p14:nvPr/>
              </p14:nvContentPartPr>
              <p14:xfrm>
                <a:off x="8454326" y="4664143"/>
                <a:ext cx="105480" cy="128520"/>
              </p14:xfrm>
            </p:contentPart>
          </mc:Choice>
          <mc:Fallback xmlns="">
            <p:pic>
              <p:nvPicPr>
                <p:cNvPr id="99488" name="Ink 99487">
                  <a:extLst>
                    <a:ext uri="{FF2B5EF4-FFF2-40B4-BE49-F238E27FC236}">
                      <a16:creationId xmlns:a16="http://schemas.microsoft.com/office/drawing/2014/main" id="{1091CF08-07D0-EF40-B1E9-7A74E0080BD3}"/>
                    </a:ext>
                  </a:extLst>
                </p:cNvPr>
                <p:cNvPicPr/>
                <p:nvPr/>
              </p:nvPicPr>
              <p:blipFill>
                <a:blip r:embed="rId377"/>
                <a:stretch>
                  <a:fillRect/>
                </a:stretch>
              </p:blipFill>
              <p:spPr>
                <a:xfrm>
                  <a:off x="8446766" y="4656583"/>
                  <a:ext cx="120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99489" name="Ink 99488">
                  <a:extLst>
                    <a:ext uri="{FF2B5EF4-FFF2-40B4-BE49-F238E27FC236}">
                      <a16:creationId xmlns:a16="http://schemas.microsoft.com/office/drawing/2014/main" id="{15D39DD4-5F04-9148-819D-FEDF5FBC43B4}"/>
                    </a:ext>
                  </a:extLst>
                </p14:cNvPr>
                <p14:cNvContentPartPr/>
                <p14:nvPr/>
              </p14:nvContentPartPr>
              <p14:xfrm>
                <a:off x="8689406" y="4550743"/>
                <a:ext cx="131400" cy="228960"/>
              </p14:xfrm>
            </p:contentPart>
          </mc:Choice>
          <mc:Fallback xmlns="">
            <p:pic>
              <p:nvPicPr>
                <p:cNvPr id="99489" name="Ink 99488">
                  <a:extLst>
                    <a:ext uri="{FF2B5EF4-FFF2-40B4-BE49-F238E27FC236}">
                      <a16:creationId xmlns:a16="http://schemas.microsoft.com/office/drawing/2014/main" id="{15D39DD4-5F04-9148-819D-FEDF5FBC43B4}"/>
                    </a:ext>
                  </a:extLst>
                </p:cNvPr>
                <p:cNvPicPr/>
                <p:nvPr/>
              </p:nvPicPr>
              <p:blipFill>
                <a:blip r:embed="rId379"/>
                <a:stretch>
                  <a:fillRect/>
                </a:stretch>
              </p:blipFill>
              <p:spPr>
                <a:xfrm>
                  <a:off x="8681846" y="4543183"/>
                  <a:ext cx="146520" cy="24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0">
            <p14:nvContentPartPr>
              <p14:cNvPr id="99491" name="Ink 99490">
                <a:extLst>
                  <a:ext uri="{FF2B5EF4-FFF2-40B4-BE49-F238E27FC236}">
                    <a16:creationId xmlns:a16="http://schemas.microsoft.com/office/drawing/2014/main" id="{5AD75FF9-062F-1442-A051-2A9491DB8ED2}"/>
                  </a:ext>
                </a:extLst>
              </p14:cNvPr>
              <p14:cNvContentPartPr/>
              <p14:nvPr/>
            </p14:nvContentPartPr>
            <p14:xfrm>
              <a:off x="1549886" y="5084263"/>
              <a:ext cx="4844520" cy="46080"/>
            </p14:xfrm>
          </p:contentPart>
        </mc:Choice>
        <mc:Fallback xmlns="">
          <p:pic>
            <p:nvPicPr>
              <p:cNvPr id="99491" name="Ink 99490">
                <a:extLst>
                  <a:ext uri="{FF2B5EF4-FFF2-40B4-BE49-F238E27FC236}">
                    <a16:creationId xmlns:a16="http://schemas.microsoft.com/office/drawing/2014/main" id="{5AD75FF9-062F-1442-A051-2A9491DB8ED2}"/>
                  </a:ext>
                </a:extLst>
              </p:cNvPr>
              <p:cNvPicPr/>
              <p:nvPr/>
            </p:nvPicPr>
            <p:blipFill>
              <a:blip r:embed="rId381"/>
              <a:stretch>
                <a:fillRect/>
              </a:stretch>
            </p:blipFill>
            <p:spPr>
              <a:xfrm>
                <a:off x="1542326" y="5076703"/>
                <a:ext cx="4859640" cy="61200"/>
              </a:xfrm>
              <a:prstGeom prst="rect">
                <a:avLst/>
              </a:prstGeom>
            </p:spPr>
          </p:pic>
        </mc:Fallback>
      </mc:AlternateContent>
      <p:grpSp>
        <p:nvGrpSpPr>
          <p:cNvPr id="99496" name="Group 99495">
            <a:extLst>
              <a:ext uri="{FF2B5EF4-FFF2-40B4-BE49-F238E27FC236}">
                <a16:creationId xmlns:a16="http://schemas.microsoft.com/office/drawing/2014/main" id="{F1572403-AD72-8246-9A2B-1F84A8A8587A}"/>
              </a:ext>
            </a:extLst>
          </p:cNvPr>
          <p:cNvGrpSpPr/>
          <p:nvPr/>
        </p:nvGrpSpPr>
        <p:grpSpPr>
          <a:xfrm>
            <a:off x="7006406" y="4595743"/>
            <a:ext cx="664920" cy="346680"/>
            <a:chOff x="7006406" y="4595743"/>
            <a:chExt cx="664920" cy="346680"/>
          </a:xfrm>
        </p:grpSpPr>
        <mc:AlternateContent xmlns:mc="http://schemas.openxmlformats.org/markup-compatibility/2006" xmlns:p14="http://schemas.microsoft.com/office/powerpoint/2010/main">
          <mc:Choice Requires="p14">
            <p:contentPart p14:bwMode="auto" r:id="rId382">
              <p14:nvContentPartPr>
                <p14:cNvPr id="99492" name="Ink 99491">
                  <a:extLst>
                    <a:ext uri="{FF2B5EF4-FFF2-40B4-BE49-F238E27FC236}">
                      <a16:creationId xmlns:a16="http://schemas.microsoft.com/office/drawing/2014/main" id="{F028A397-4409-CB47-919C-7553EA5CC467}"/>
                    </a:ext>
                  </a:extLst>
                </p14:cNvPr>
                <p14:cNvContentPartPr/>
                <p14:nvPr/>
              </p14:nvContentPartPr>
              <p14:xfrm>
                <a:off x="7006406" y="4804183"/>
                <a:ext cx="193320" cy="138240"/>
              </p14:xfrm>
            </p:contentPart>
          </mc:Choice>
          <mc:Fallback xmlns="">
            <p:pic>
              <p:nvPicPr>
                <p:cNvPr id="99492" name="Ink 99491">
                  <a:extLst>
                    <a:ext uri="{FF2B5EF4-FFF2-40B4-BE49-F238E27FC236}">
                      <a16:creationId xmlns:a16="http://schemas.microsoft.com/office/drawing/2014/main" id="{F028A397-4409-CB47-919C-7553EA5CC467}"/>
                    </a:ext>
                  </a:extLst>
                </p:cNvPr>
                <p:cNvPicPr/>
                <p:nvPr/>
              </p:nvPicPr>
              <p:blipFill>
                <a:blip r:embed="rId383"/>
                <a:stretch>
                  <a:fillRect/>
                </a:stretch>
              </p:blipFill>
              <p:spPr>
                <a:xfrm>
                  <a:off x="6999206" y="4796623"/>
                  <a:ext cx="2084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99493" name="Ink 99492">
                  <a:extLst>
                    <a:ext uri="{FF2B5EF4-FFF2-40B4-BE49-F238E27FC236}">
                      <a16:creationId xmlns:a16="http://schemas.microsoft.com/office/drawing/2014/main" id="{D66D28D9-3538-D941-86AD-AB3EE8659FA1}"/>
                    </a:ext>
                  </a:extLst>
                </p14:cNvPr>
                <p14:cNvContentPartPr/>
                <p14:nvPr/>
              </p14:nvContentPartPr>
              <p14:xfrm>
                <a:off x="7359206" y="4670623"/>
                <a:ext cx="8280" cy="193320"/>
              </p14:xfrm>
            </p:contentPart>
          </mc:Choice>
          <mc:Fallback xmlns="">
            <p:pic>
              <p:nvPicPr>
                <p:cNvPr id="99493" name="Ink 99492">
                  <a:extLst>
                    <a:ext uri="{FF2B5EF4-FFF2-40B4-BE49-F238E27FC236}">
                      <a16:creationId xmlns:a16="http://schemas.microsoft.com/office/drawing/2014/main" id="{D66D28D9-3538-D941-86AD-AB3EE8659FA1}"/>
                    </a:ext>
                  </a:extLst>
                </p:cNvPr>
                <p:cNvPicPr/>
                <p:nvPr/>
              </p:nvPicPr>
              <p:blipFill>
                <a:blip r:embed="rId385"/>
                <a:stretch>
                  <a:fillRect/>
                </a:stretch>
              </p:blipFill>
              <p:spPr>
                <a:xfrm>
                  <a:off x="7351646" y="4663063"/>
                  <a:ext cx="234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99494" name="Ink 99493">
                  <a:extLst>
                    <a:ext uri="{FF2B5EF4-FFF2-40B4-BE49-F238E27FC236}">
                      <a16:creationId xmlns:a16="http://schemas.microsoft.com/office/drawing/2014/main" id="{1D051E11-2C3C-6540-B747-7EE6BBCB9467}"/>
                    </a:ext>
                  </a:extLst>
                </p14:cNvPr>
                <p14:cNvContentPartPr/>
                <p14:nvPr/>
              </p14:nvContentPartPr>
              <p14:xfrm>
                <a:off x="7323566" y="4651543"/>
                <a:ext cx="175320" cy="156240"/>
              </p14:xfrm>
            </p:contentPart>
          </mc:Choice>
          <mc:Fallback xmlns="">
            <p:pic>
              <p:nvPicPr>
                <p:cNvPr id="99494" name="Ink 99493">
                  <a:extLst>
                    <a:ext uri="{FF2B5EF4-FFF2-40B4-BE49-F238E27FC236}">
                      <a16:creationId xmlns:a16="http://schemas.microsoft.com/office/drawing/2014/main" id="{1D051E11-2C3C-6540-B747-7EE6BBCB9467}"/>
                    </a:ext>
                  </a:extLst>
                </p:cNvPr>
                <p:cNvPicPr/>
                <p:nvPr/>
              </p:nvPicPr>
              <p:blipFill>
                <a:blip r:embed="rId387"/>
                <a:stretch>
                  <a:fillRect/>
                </a:stretch>
              </p:blipFill>
              <p:spPr>
                <a:xfrm>
                  <a:off x="7316006" y="4643983"/>
                  <a:ext cx="190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99495" name="Ink 99494">
                  <a:extLst>
                    <a:ext uri="{FF2B5EF4-FFF2-40B4-BE49-F238E27FC236}">
                      <a16:creationId xmlns:a16="http://schemas.microsoft.com/office/drawing/2014/main" id="{ECB62449-E403-EF4A-A237-BD0E62B6453C}"/>
                    </a:ext>
                  </a:extLst>
                </p14:cNvPr>
                <p14:cNvContentPartPr/>
                <p14:nvPr/>
              </p14:nvContentPartPr>
              <p14:xfrm>
                <a:off x="7552886" y="4595743"/>
                <a:ext cx="118440" cy="245520"/>
              </p14:xfrm>
            </p:contentPart>
          </mc:Choice>
          <mc:Fallback xmlns="">
            <p:pic>
              <p:nvPicPr>
                <p:cNvPr id="99495" name="Ink 99494">
                  <a:extLst>
                    <a:ext uri="{FF2B5EF4-FFF2-40B4-BE49-F238E27FC236}">
                      <a16:creationId xmlns:a16="http://schemas.microsoft.com/office/drawing/2014/main" id="{ECB62449-E403-EF4A-A237-BD0E62B6453C}"/>
                    </a:ext>
                  </a:extLst>
                </p:cNvPr>
                <p:cNvPicPr/>
                <p:nvPr/>
              </p:nvPicPr>
              <p:blipFill>
                <a:blip r:embed="rId389"/>
                <a:stretch>
                  <a:fillRect/>
                </a:stretch>
              </p:blipFill>
              <p:spPr>
                <a:xfrm>
                  <a:off x="7545326" y="4588183"/>
                  <a:ext cx="133560" cy="26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0">
            <p14:nvContentPartPr>
              <p14:cNvPr id="99497" name="Ink 99496">
                <a:extLst>
                  <a:ext uri="{FF2B5EF4-FFF2-40B4-BE49-F238E27FC236}">
                    <a16:creationId xmlns:a16="http://schemas.microsoft.com/office/drawing/2014/main" id="{2CEBE7EB-4A5D-AD47-9A40-3D47E18D779C}"/>
                  </a:ext>
                </a:extLst>
              </p14:cNvPr>
              <p14:cNvContentPartPr/>
              <p14:nvPr/>
            </p14:nvContentPartPr>
            <p14:xfrm>
              <a:off x="594086" y="5951503"/>
              <a:ext cx="251280" cy="213840"/>
            </p14:xfrm>
          </p:contentPart>
        </mc:Choice>
        <mc:Fallback xmlns="">
          <p:pic>
            <p:nvPicPr>
              <p:cNvPr id="99497" name="Ink 99496">
                <a:extLst>
                  <a:ext uri="{FF2B5EF4-FFF2-40B4-BE49-F238E27FC236}">
                    <a16:creationId xmlns:a16="http://schemas.microsoft.com/office/drawing/2014/main" id="{2CEBE7EB-4A5D-AD47-9A40-3D47E18D779C}"/>
                  </a:ext>
                </a:extLst>
              </p:cNvPr>
              <p:cNvPicPr/>
              <p:nvPr/>
            </p:nvPicPr>
            <p:blipFill>
              <a:blip r:embed="rId391"/>
              <a:stretch>
                <a:fillRect/>
              </a:stretch>
            </p:blipFill>
            <p:spPr>
              <a:xfrm>
                <a:off x="586526" y="5943943"/>
                <a:ext cx="2664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9498" name="Ink 99497">
                <a:extLst>
                  <a:ext uri="{FF2B5EF4-FFF2-40B4-BE49-F238E27FC236}">
                    <a16:creationId xmlns:a16="http://schemas.microsoft.com/office/drawing/2014/main" id="{FE59EF27-9188-F740-BC97-D78294C9AC3B}"/>
                  </a:ext>
                </a:extLst>
              </p14:cNvPr>
              <p14:cNvContentPartPr/>
              <p14:nvPr/>
            </p14:nvContentPartPr>
            <p14:xfrm>
              <a:off x="4353926" y="6073183"/>
              <a:ext cx="360" cy="360"/>
            </p14:xfrm>
          </p:contentPart>
        </mc:Choice>
        <mc:Fallback xmlns="">
          <p:pic>
            <p:nvPicPr>
              <p:cNvPr id="99498" name="Ink 99497">
                <a:extLst>
                  <a:ext uri="{FF2B5EF4-FFF2-40B4-BE49-F238E27FC236}">
                    <a16:creationId xmlns:a16="http://schemas.microsoft.com/office/drawing/2014/main" id="{FE59EF27-9188-F740-BC97-D78294C9AC3B}"/>
                  </a:ext>
                </a:extLst>
              </p:cNvPr>
              <p:cNvPicPr/>
              <p:nvPr/>
            </p:nvPicPr>
            <p:blipFill>
              <a:blip r:embed="rId298"/>
              <a:stretch>
                <a:fillRect/>
              </a:stretch>
            </p:blipFill>
            <p:spPr>
              <a:xfrm>
                <a:off x="4349606" y="6068863"/>
                <a:ext cx="9000" cy="90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720667" y="1049867"/>
            <a:ext cx="184666" cy="461665"/>
          </a:xfrm>
          <a:prstGeom prst="rect">
            <a:avLst/>
          </a:prstGeom>
          <a:noFill/>
        </p:spPr>
        <p:txBody>
          <a:bodyPr wrap="none" rtlCol="0">
            <a:spAutoFit/>
          </a:bodyPr>
          <a:lstStyle/>
          <a:p>
            <a:endParaRPr lang="en-US" dirty="0"/>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19664" r="-4703" b="23638"/>
          <a:stretch/>
        </p:blipFill>
        <p:spPr>
          <a:xfrm>
            <a:off x="591813" y="404664"/>
            <a:ext cx="8552187" cy="599322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push/>
  </p:transition>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46502</TotalTime>
  <Words>9091</Words>
  <Application>Microsoft Macintosh PowerPoint</Application>
  <PresentationFormat>On-screen Show (4:3)</PresentationFormat>
  <Paragraphs>882</Paragraphs>
  <Slides>34</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Rockwell</vt:lpstr>
      <vt:lpstr>Times New Roman</vt:lpstr>
      <vt:lpstr>TimesTen-Roman</vt:lpstr>
      <vt:lpstr>Wingdings</vt:lpstr>
      <vt:lpstr>Advantage</vt:lpstr>
      <vt:lpstr>Chapter 2</vt:lpstr>
      <vt:lpstr>Designing for Performance</vt:lpstr>
      <vt:lpstr>Microprocessor Speed</vt:lpstr>
      <vt:lpstr>Performance  Balance</vt:lpstr>
      <vt:lpstr>PowerPoint Presentation</vt:lpstr>
      <vt:lpstr>PowerPoint Presentation</vt:lpstr>
      <vt:lpstr>Improvements in Chip Organization and Architecture</vt:lpstr>
      <vt:lpstr>Problems with Clock Speed and Logic Density</vt:lpstr>
      <vt:lpstr>PowerPoint Presentation</vt:lpstr>
      <vt:lpstr>Many Integrated Core (MIC)       Graphics Processing Unit (GPU) </vt:lpstr>
      <vt:lpstr>Amdahl’s Law</vt:lpstr>
      <vt:lpstr>PowerPoint Presentation</vt:lpstr>
      <vt:lpstr>PowerPoint Presentation</vt:lpstr>
      <vt:lpstr>PowerPoint Presentation</vt:lpstr>
      <vt:lpstr>PowerPoint Presentation</vt:lpstr>
      <vt:lpstr>Little’s Law</vt:lpstr>
      <vt:lpstr>PowerPoint Presentation</vt:lpstr>
      <vt:lpstr>PowerPoint Presentation</vt:lpstr>
      <vt:lpstr>Calculating the Mean</vt:lpstr>
      <vt:lpstr>PowerPoint Presentation</vt:lpstr>
      <vt:lpstr>PowerPoint Presentation</vt:lpstr>
      <vt:lpstr>Benchmark Principles</vt:lpstr>
      <vt:lpstr>System Performance Evaluation Corporation (SPEC)</vt:lpstr>
      <vt:lpstr>Terms Used in SPEC Documentation</vt:lpstr>
      <vt:lpstr>SPEC   CPU2006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Computer Evolution and Performance</dc:title>
  <dc:creator>Adrian J Pullin</dc:creator>
  <cp:lastModifiedBy>Sanjeev Baskiyar</cp:lastModifiedBy>
  <cp:revision>310</cp:revision>
  <cp:lastPrinted>2020-08-25T14:17:25Z</cp:lastPrinted>
  <dcterms:created xsi:type="dcterms:W3CDTF">2012-06-10T04:05:19Z</dcterms:created>
  <dcterms:modified xsi:type="dcterms:W3CDTF">2020-09-27T02:16:55Z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